
<file path=[Content_Types].xml><?xml version="1.0" encoding="utf-8"?>
<Types xmlns="http://schemas.openxmlformats.org/package/2006/content-types">
  <Default Extension="png" ContentType="image/png"/>
  <Default Extension="mp3" ContentType="audio/unknown"/>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9"/>
  </p:notesMasterIdLst>
  <p:sldIdLst>
    <p:sldId id="308" r:id="rId2"/>
    <p:sldId id="258" r:id="rId3"/>
    <p:sldId id="259" r:id="rId4"/>
    <p:sldId id="260" r:id="rId5"/>
    <p:sldId id="332" r:id="rId6"/>
    <p:sldId id="262" r:id="rId7"/>
    <p:sldId id="263" r:id="rId8"/>
    <p:sldId id="264" r:id="rId9"/>
    <p:sldId id="265" r:id="rId10"/>
    <p:sldId id="266" r:id="rId11"/>
    <p:sldId id="267" r:id="rId12"/>
    <p:sldId id="269" r:id="rId13"/>
    <p:sldId id="270" r:id="rId14"/>
    <p:sldId id="283" r:id="rId15"/>
    <p:sldId id="271" r:id="rId16"/>
    <p:sldId id="272" r:id="rId17"/>
    <p:sldId id="333" r:id="rId18"/>
    <p:sldId id="273" r:id="rId19"/>
    <p:sldId id="274" r:id="rId20"/>
    <p:sldId id="275" r:id="rId21"/>
    <p:sldId id="276" r:id="rId22"/>
    <p:sldId id="285" r:id="rId23"/>
    <p:sldId id="337" r:id="rId24"/>
    <p:sldId id="336" r:id="rId25"/>
    <p:sldId id="338" r:id="rId26"/>
    <p:sldId id="339" r:id="rId27"/>
    <p:sldId id="334" r:id="rId28"/>
    <p:sldId id="284" r:id="rId29"/>
    <p:sldId id="286" r:id="rId30"/>
    <p:sldId id="287" r:id="rId31"/>
    <p:sldId id="288" r:id="rId32"/>
    <p:sldId id="289" r:id="rId33"/>
    <p:sldId id="294" r:id="rId34"/>
    <p:sldId id="293" r:id="rId35"/>
    <p:sldId id="340" r:id="rId36"/>
    <p:sldId id="335" r:id="rId37"/>
    <p:sldId id="296" r:id="rId38"/>
    <p:sldId id="295" r:id="rId39"/>
    <p:sldId id="300" r:id="rId40"/>
    <p:sldId id="301" r:id="rId41"/>
    <p:sldId id="297" r:id="rId42"/>
    <p:sldId id="305" r:id="rId43"/>
    <p:sldId id="306" r:id="rId44"/>
    <p:sldId id="304" r:id="rId45"/>
    <p:sldId id="298" r:id="rId46"/>
    <p:sldId id="299" r:id="rId47"/>
    <p:sldId id="302" r:id="rId48"/>
    <p:sldId id="341" r:id="rId49"/>
    <p:sldId id="307" r:id="rId50"/>
    <p:sldId id="309" r:id="rId51"/>
    <p:sldId id="310" r:id="rId52"/>
    <p:sldId id="311" r:id="rId53"/>
    <p:sldId id="312" r:id="rId54"/>
    <p:sldId id="313" r:id="rId55"/>
    <p:sldId id="314" r:id="rId56"/>
    <p:sldId id="315" r:id="rId57"/>
    <p:sldId id="316" r:id="rId58"/>
    <p:sldId id="317" r:id="rId59"/>
    <p:sldId id="318" r:id="rId60"/>
    <p:sldId id="319" r:id="rId61"/>
    <p:sldId id="320" r:id="rId62"/>
    <p:sldId id="321" r:id="rId63"/>
    <p:sldId id="322" r:id="rId64"/>
    <p:sldId id="323" r:id="rId65"/>
    <p:sldId id="324" r:id="rId66"/>
    <p:sldId id="325" r:id="rId67"/>
    <p:sldId id="326" r:id="rId68"/>
    <p:sldId id="327" r:id="rId69"/>
    <p:sldId id="328" r:id="rId70"/>
    <p:sldId id="329" r:id="rId71"/>
    <p:sldId id="330" r:id="rId72"/>
    <p:sldId id="331" r:id="rId73"/>
    <p:sldId id="342" r:id="rId74"/>
    <p:sldId id="343" r:id="rId75"/>
    <p:sldId id="344" r:id="rId76"/>
    <p:sldId id="345" r:id="rId77"/>
    <p:sldId id="346" r:id="rId78"/>
    <p:sldId id="347" r:id="rId79"/>
    <p:sldId id="348" r:id="rId80"/>
    <p:sldId id="349" r:id="rId81"/>
    <p:sldId id="350" r:id="rId82"/>
    <p:sldId id="351" r:id="rId83"/>
    <p:sldId id="352" r:id="rId84"/>
    <p:sldId id="353" r:id="rId85"/>
    <p:sldId id="354" r:id="rId86"/>
    <p:sldId id="355" r:id="rId87"/>
    <p:sldId id="356"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37" autoAdjust="0"/>
    <p:restoredTop sz="94660"/>
  </p:normalViewPr>
  <p:slideViewPr>
    <p:cSldViewPr snapToGrid="0">
      <p:cViewPr>
        <p:scale>
          <a:sx n="81" d="100"/>
          <a:sy n="81" d="100"/>
        </p:scale>
        <p:origin x="-90" y="-72"/>
      </p:cViewPr>
      <p:guideLst>
        <p:guide orient="horz" pos="2160"/>
        <p:guide pos="3840"/>
      </p:guideLst>
    </p:cSldViewPr>
  </p:slideViewPr>
  <p:notesTextViewPr>
    <p:cViewPr>
      <p:scale>
        <a:sx n="1" d="1"/>
        <a:sy n="1" d="1"/>
      </p:scale>
      <p:origin x="0" y="0"/>
    </p:cViewPr>
  </p:notesTextViewPr>
  <p:sorterViewPr>
    <p:cViewPr>
      <p:scale>
        <a:sx n="100" d="100"/>
        <a:sy n="100" d="100"/>
      </p:scale>
      <p:origin x="0" y="-177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31125D-C1B1-4C28-ACF1-CF46ABFC0F73}" type="datetimeFigureOut">
              <a:rPr lang="en-US" smtClean="0"/>
              <a:t>12/09/2021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2ABBAE-6B01-48A1-B7C4-791311BB949F}" type="slidenum">
              <a:rPr lang="en-US" smtClean="0"/>
              <a:t>‹#›</a:t>
            </a:fld>
            <a:endParaRPr lang="en-US"/>
          </a:p>
        </p:txBody>
      </p:sp>
    </p:spTree>
    <p:extLst>
      <p:ext uri="{BB962C8B-B14F-4D97-AF65-F5344CB8AC3E}">
        <p14:creationId xmlns:p14="http://schemas.microsoft.com/office/powerpoint/2010/main" val="1065588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1D71773-5A0B-472D-BACC-ADA20FE383F6}" type="slidenum">
              <a:rPr lang="zh-CN" altLang="en-US" smtClean="0"/>
              <a:t>1</a:t>
            </a:fld>
            <a:endParaRPr lang="zh-CN" altLang="en-US"/>
          </a:p>
        </p:txBody>
      </p:sp>
    </p:spTree>
    <p:extLst>
      <p:ext uri="{BB962C8B-B14F-4D97-AF65-F5344CB8AC3E}">
        <p14:creationId xmlns:p14="http://schemas.microsoft.com/office/powerpoint/2010/main" val="1310926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58</a:t>
            </a:fld>
            <a:endParaRPr lang="zh-CN" altLang="en-US"/>
          </a:p>
        </p:txBody>
      </p:sp>
    </p:spTree>
    <p:extLst>
      <p:ext uri="{BB962C8B-B14F-4D97-AF65-F5344CB8AC3E}">
        <p14:creationId xmlns:p14="http://schemas.microsoft.com/office/powerpoint/2010/main" val="4253616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59</a:t>
            </a:fld>
            <a:endParaRPr lang="zh-CN" altLang="en-US"/>
          </a:p>
        </p:txBody>
      </p:sp>
    </p:spTree>
    <p:extLst>
      <p:ext uri="{BB962C8B-B14F-4D97-AF65-F5344CB8AC3E}">
        <p14:creationId xmlns:p14="http://schemas.microsoft.com/office/powerpoint/2010/main" val="98367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60</a:t>
            </a:fld>
            <a:endParaRPr lang="zh-CN" altLang="en-US"/>
          </a:p>
        </p:txBody>
      </p:sp>
    </p:spTree>
    <p:extLst>
      <p:ext uri="{BB962C8B-B14F-4D97-AF65-F5344CB8AC3E}">
        <p14:creationId xmlns:p14="http://schemas.microsoft.com/office/powerpoint/2010/main" val="2122080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61</a:t>
            </a:fld>
            <a:endParaRPr lang="zh-CN" altLang="en-US"/>
          </a:p>
        </p:txBody>
      </p:sp>
    </p:spTree>
    <p:extLst>
      <p:ext uri="{BB962C8B-B14F-4D97-AF65-F5344CB8AC3E}">
        <p14:creationId xmlns:p14="http://schemas.microsoft.com/office/powerpoint/2010/main" val="126728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62</a:t>
            </a:fld>
            <a:endParaRPr lang="zh-CN" altLang="en-US"/>
          </a:p>
        </p:txBody>
      </p:sp>
    </p:spTree>
    <p:extLst>
      <p:ext uri="{BB962C8B-B14F-4D97-AF65-F5344CB8AC3E}">
        <p14:creationId xmlns:p14="http://schemas.microsoft.com/office/powerpoint/2010/main" val="3147660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63</a:t>
            </a:fld>
            <a:endParaRPr lang="zh-CN" altLang="en-US"/>
          </a:p>
        </p:txBody>
      </p:sp>
    </p:spTree>
    <p:extLst>
      <p:ext uri="{BB962C8B-B14F-4D97-AF65-F5344CB8AC3E}">
        <p14:creationId xmlns:p14="http://schemas.microsoft.com/office/powerpoint/2010/main" val="26350237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64</a:t>
            </a:fld>
            <a:endParaRPr lang="zh-CN" altLang="en-US"/>
          </a:p>
        </p:txBody>
      </p:sp>
    </p:spTree>
    <p:extLst>
      <p:ext uri="{BB962C8B-B14F-4D97-AF65-F5344CB8AC3E}">
        <p14:creationId xmlns:p14="http://schemas.microsoft.com/office/powerpoint/2010/main" val="2693284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65</a:t>
            </a:fld>
            <a:endParaRPr lang="zh-CN" altLang="en-US"/>
          </a:p>
        </p:txBody>
      </p:sp>
    </p:spTree>
    <p:extLst>
      <p:ext uri="{BB962C8B-B14F-4D97-AF65-F5344CB8AC3E}">
        <p14:creationId xmlns:p14="http://schemas.microsoft.com/office/powerpoint/2010/main" val="3349158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66</a:t>
            </a:fld>
            <a:endParaRPr lang="zh-CN" altLang="en-US"/>
          </a:p>
        </p:txBody>
      </p:sp>
    </p:spTree>
    <p:extLst>
      <p:ext uri="{BB962C8B-B14F-4D97-AF65-F5344CB8AC3E}">
        <p14:creationId xmlns:p14="http://schemas.microsoft.com/office/powerpoint/2010/main" val="26480482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67</a:t>
            </a:fld>
            <a:endParaRPr lang="zh-CN" altLang="en-US"/>
          </a:p>
        </p:txBody>
      </p:sp>
    </p:spTree>
    <p:extLst>
      <p:ext uri="{BB962C8B-B14F-4D97-AF65-F5344CB8AC3E}">
        <p14:creationId xmlns:p14="http://schemas.microsoft.com/office/powerpoint/2010/main" val="1001137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50</a:t>
            </a:fld>
            <a:endParaRPr lang="zh-CN" altLang="en-US"/>
          </a:p>
        </p:txBody>
      </p:sp>
    </p:spTree>
    <p:extLst>
      <p:ext uri="{BB962C8B-B14F-4D97-AF65-F5344CB8AC3E}">
        <p14:creationId xmlns:p14="http://schemas.microsoft.com/office/powerpoint/2010/main" val="14122584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68</a:t>
            </a:fld>
            <a:endParaRPr lang="zh-CN" altLang="en-US"/>
          </a:p>
        </p:txBody>
      </p:sp>
    </p:spTree>
    <p:extLst>
      <p:ext uri="{BB962C8B-B14F-4D97-AF65-F5344CB8AC3E}">
        <p14:creationId xmlns:p14="http://schemas.microsoft.com/office/powerpoint/2010/main" val="26121437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69</a:t>
            </a:fld>
            <a:endParaRPr lang="zh-CN" altLang="en-US"/>
          </a:p>
        </p:txBody>
      </p:sp>
    </p:spTree>
    <p:extLst>
      <p:ext uri="{BB962C8B-B14F-4D97-AF65-F5344CB8AC3E}">
        <p14:creationId xmlns:p14="http://schemas.microsoft.com/office/powerpoint/2010/main" val="24507220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70</a:t>
            </a:fld>
            <a:endParaRPr lang="zh-CN" altLang="en-US"/>
          </a:p>
        </p:txBody>
      </p:sp>
    </p:spTree>
    <p:extLst>
      <p:ext uri="{BB962C8B-B14F-4D97-AF65-F5344CB8AC3E}">
        <p14:creationId xmlns:p14="http://schemas.microsoft.com/office/powerpoint/2010/main" val="26482481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71</a:t>
            </a:fld>
            <a:endParaRPr lang="zh-CN" altLang="en-US"/>
          </a:p>
        </p:txBody>
      </p:sp>
    </p:spTree>
    <p:extLst>
      <p:ext uri="{BB962C8B-B14F-4D97-AF65-F5344CB8AC3E}">
        <p14:creationId xmlns:p14="http://schemas.microsoft.com/office/powerpoint/2010/main" val="31471299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72</a:t>
            </a:fld>
            <a:endParaRPr lang="zh-CN" altLang="en-US"/>
          </a:p>
        </p:txBody>
      </p:sp>
    </p:spTree>
    <p:extLst>
      <p:ext uri="{BB962C8B-B14F-4D97-AF65-F5344CB8AC3E}">
        <p14:creationId xmlns:p14="http://schemas.microsoft.com/office/powerpoint/2010/main" val="2233199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51</a:t>
            </a:fld>
            <a:endParaRPr lang="zh-CN" altLang="en-US"/>
          </a:p>
        </p:txBody>
      </p:sp>
    </p:spTree>
    <p:extLst>
      <p:ext uri="{BB962C8B-B14F-4D97-AF65-F5344CB8AC3E}">
        <p14:creationId xmlns:p14="http://schemas.microsoft.com/office/powerpoint/2010/main" val="1433400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52</a:t>
            </a:fld>
            <a:endParaRPr lang="zh-CN" altLang="en-US"/>
          </a:p>
        </p:txBody>
      </p:sp>
    </p:spTree>
    <p:extLst>
      <p:ext uri="{BB962C8B-B14F-4D97-AF65-F5344CB8AC3E}">
        <p14:creationId xmlns:p14="http://schemas.microsoft.com/office/powerpoint/2010/main" val="2599797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1D71773-5A0B-472D-BACC-ADA20FE383F6}" type="slidenum">
              <a:rPr lang="zh-CN" altLang="en-US" smtClean="0"/>
              <a:t>53</a:t>
            </a:fld>
            <a:endParaRPr lang="zh-CN" altLang="en-US"/>
          </a:p>
        </p:txBody>
      </p:sp>
    </p:spTree>
    <p:extLst>
      <p:ext uri="{BB962C8B-B14F-4D97-AF65-F5344CB8AC3E}">
        <p14:creationId xmlns:p14="http://schemas.microsoft.com/office/powerpoint/2010/main" val="2703732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54</a:t>
            </a:fld>
            <a:endParaRPr lang="zh-CN" altLang="en-US"/>
          </a:p>
        </p:txBody>
      </p:sp>
    </p:spTree>
    <p:extLst>
      <p:ext uri="{BB962C8B-B14F-4D97-AF65-F5344CB8AC3E}">
        <p14:creationId xmlns:p14="http://schemas.microsoft.com/office/powerpoint/2010/main" val="2984654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55</a:t>
            </a:fld>
            <a:endParaRPr lang="zh-CN" altLang="en-US"/>
          </a:p>
        </p:txBody>
      </p:sp>
    </p:spTree>
    <p:extLst>
      <p:ext uri="{BB962C8B-B14F-4D97-AF65-F5344CB8AC3E}">
        <p14:creationId xmlns:p14="http://schemas.microsoft.com/office/powerpoint/2010/main" val="21333834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56</a:t>
            </a:fld>
            <a:endParaRPr lang="zh-CN" altLang="en-US"/>
          </a:p>
        </p:txBody>
      </p:sp>
    </p:spTree>
    <p:extLst>
      <p:ext uri="{BB962C8B-B14F-4D97-AF65-F5344CB8AC3E}">
        <p14:creationId xmlns:p14="http://schemas.microsoft.com/office/powerpoint/2010/main" val="725851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57</a:t>
            </a:fld>
            <a:endParaRPr lang="zh-CN" altLang="en-US"/>
          </a:p>
        </p:txBody>
      </p:sp>
    </p:spTree>
    <p:extLst>
      <p:ext uri="{BB962C8B-B14F-4D97-AF65-F5344CB8AC3E}">
        <p14:creationId xmlns:p14="http://schemas.microsoft.com/office/powerpoint/2010/main" val="3829999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156692-9E4F-4EC1-8F94-621791AF37D6}" type="datetimeFigureOut">
              <a:rPr lang="en-US" smtClean="0"/>
              <a:t>12/09/2021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1177359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156692-9E4F-4EC1-8F94-621791AF37D6}" type="datetimeFigureOut">
              <a:rPr lang="en-US" smtClean="0"/>
              <a:t>12/09/2021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2702161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156692-9E4F-4EC1-8F94-621791AF37D6}" type="datetimeFigureOut">
              <a:rPr lang="en-US" smtClean="0"/>
              <a:t>12/09/2021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241757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grpSp>
        <p:nvGrpSpPr>
          <p:cNvPr id="34" name="组合 33">
            <a:extLst>
              <a:ext uri="{FF2B5EF4-FFF2-40B4-BE49-F238E27FC236}">
                <a16:creationId xmlns:a16="http://schemas.microsoft.com/office/drawing/2014/main" xmlns="" id="{1F833EC4-E2F9-4549-A464-40B7E5EEA6FD}"/>
              </a:ext>
            </a:extLst>
          </p:cNvPr>
          <p:cNvGrpSpPr/>
          <p:nvPr userDrawn="1"/>
        </p:nvGrpSpPr>
        <p:grpSpPr>
          <a:xfrm>
            <a:off x="0" y="0"/>
            <a:ext cx="12312019" cy="6860117"/>
            <a:chOff x="0" y="0"/>
            <a:chExt cx="12309881" cy="6858000"/>
          </a:xfrm>
        </p:grpSpPr>
        <p:pic>
          <p:nvPicPr>
            <p:cNvPr id="35" name="图片 34">
              <a:extLst>
                <a:ext uri="{FF2B5EF4-FFF2-40B4-BE49-F238E27FC236}">
                  <a16:creationId xmlns:a16="http://schemas.microsoft.com/office/drawing/2014/main" xmlns="" id="{C990D388-9074-4BA5-80A8-2232014090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2667000" y="-2667000"/>
              <a:ext cx="6858000" cy="12192000"/>
            </a:xfrm>
            <a:prstGeom prst="rect">
              <a:avLst/>
            </a:prstGeom>
          </p:spPr>
        </p:pic>
        <p:sp>
          <p:nvSpPr>
            <p:cNvPr id="36" name="矩形: 圆角 3">
              <a:extLst>
                <a:ext uri="{FF2B5EF4-FFF2-40B4-BE49-F238E27FC236}">
                  <a16:creationId xmlns:a16="http://schemas.microsoft.com/office/drawing/2014/main" xmlns="" id="{63E2F4B5-8CE5-4856-AD7D-53EABD075E69}"/>
                </a:ext>
              </a:extLst>
            </p:cNvPr>
            <p:cNvSpPr/>
            <p:nvPr/>
          </p:nvSpPr>
          <p:spPr>
            <a:xfrm>
              <a:off x="429986" y="664016"/>
              <a:ext cx="11332027" cy="5758800"/>
            </a:xfrm>
            <a:prstGeom prst="roundRect">
              <a:avLst/>
            </a:prstGeom>
            <a:noFill/>
            <a:ln w="34925" cap="rnd" cmpd="sng" algn="ctr">
              <a:solidFill>
                <a:srgbClr val="139F4E"/>
              </a:solidFill>
              <a:prstDash val="dash"/>
              <a:roun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50" eaLnBrk="1" fontAlgn="auto" latinLnBrk="0" hangingPunct="1">
                <a:lnSpc>
                  <a:spcPct val="100000"/>
                </a:lnSpc>
                <a:spcBef>
                  <a:spcPts val="0"/>
                </a:spcBef>
                <a:spcAft>
                  <a:spcPts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pic>
          <p:nvPicPr>
            <p:cNvPr id="37" name="图片 36">
              <a:extLst>
                <a:ext uri="{FF2B5EF4-FFF2-40B4-BE49-F238E27FC236}">
                  <a16:creationId xmlns:a16="http://schemas.microsoft.com/office/drawing/2014/main" xmlns="" id="{C5ADCA99-DAF4-4291-84A9-6E7BE648008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04514" y="5528668"/>
              <a:ext cx="3405367" cy="1329332"/>
            </a:xfrm>
            <a:prstGeom prst="rect">
              <a:avLst/>
            </a:prstGeom>
          </p:spPr>
        </p:pic>
        <p:grpSp>
          <p:nvGrpSpPr>
            <p:cNvPr id="38" name="组合 37">
              <a:extLst>
                <a:ext uri="{FF2B5EF4-FFF2-40B4-BE49-F238E27FC236}">
                  <a16:creationId xmlns:a16="http://schemas.microsoft.com/office/drawing/2014/main" xmlns="" id="{90FD8696-508A-46C2-B9A5-C8837437E346}"/>
                </a:ext>
              </a:extLst>
            </p:cNvPr>
            <p:cNvGrpSpPr/>
            <p:nvPr/>
          </p:nvGrpSpPr>
          <p:grpSpPr>
            <a:xfrm rot="5400000">
              <a:off x="5709961" y="-1054214"/>
              <a:ext cx="772078" cy="3224189"/>
              <a:chOff x="246324" y="651074"/>
              <a:chExt cx="969786" cy="5555849"/>
            </a:xfrm>
          </p:grpSpPr>
          <p:sp>
            <p:nvSpPr>
              <p:cNvPr id="41" name="矩形: 圆角 8">
                <a:extLst>
                  <a:ext uri="{FF2B5EF4-FFF2-40B4-BE49-F238E27FC236}">
                    <a16:creationId xmlns:a16="http://schemas.microsoft.com/office/drawing/2014/main" xmlns="" id="{AF493636-B449-46E7-9C1C-83C3DD1DFC60}"/>
                  </a:ext>
                </a:extLst>
              </p:cNvPr>
              <p:cNvSpPr/>
              <p:nvPr/>
            </p:nvSpPr>
            <p:spPr>
              <a:xfrm rot="5400000" flipH="1" flipV="1">
                <a:off x="-1913394" y="3077419"/>
                <a:ext cx="5555849" cy="703159"/>
              </a:xfrm>
              <a:prstGeom prst="roundRect">
                <a:avLst>
                  <a:gd name="adj" fmla="val 15140"/>
                </a:avLst>
              </a:prstGeom>
              <a:solidFill>
                <a:srgbClr val="47984B"/>
              </a:solidFill>
              <a:ln w="76200" cap="flat" cmpd="sng" algn="ctr">
                <a:solidFill>
                  <a:sysClr val="window" lastClr="FFFFFF"/>
                </a:solidFill>
                <a:prstDash val="solid"/>
                <a:miter lim="800000"/>
              </a:ln>
              <a:effectLst/>
            </p:spPr>
            <p:txBody>
              <a:bodyPr rtlCol="0" anchor="ctr"/>
              <a:lstStyle/>
              <a:p>
                <a:pPr marL="0" marR="0" lvl="0" indent="0" algn="ctr" defTabSz="457250" eaLnBrk="1" fontAlgn="auto" latinLnBrk="0" hangingPunct="1">
                  <a:lnSpc>
                    <a:spcPct val="100000"/>
                  </a:lnSpc>
                  <a:spcBef>
                    <a:spcPts val="0"/>
                  </a:spcBef>
                  <a:spcAft>
                    <a:spcPts val="0"/>
                  </a:spcAft>
                  <a:buClrTx/>
                  <a:buSzTx/>
                  <a:buFontTx/>
                  <a:buNone/>
                  <a:tabLst/>
                  <a:defRPr/>
                </a:pPr>
                <a:endParaRPr kumimoji="0" lang="zh-CN" altLang="en-US" sz="3200" b="0" i="0" u="none" strike="noStrike" kern="0" cap="none" spc="0" normalizeH="0" baseline="0" noProof="0" dirty="0">
                  <a:ln>
                    <a:noFill/>
                  </a:ln>
                  <a:solidFill>
                    <a:prstClr val="white"/>
                  </a:solidFill>
                  <a:effectLst/>
                  <a:uLnTx/>
                  <a:uFillTx/>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42" name="矩形: 圆角 9">
                <a:extLst>
                  <a:ext uri="{FF2B5EF4-FFF2-40B4-BE49-F238E27FC236}">
                    <a16:creationId xmlns:a16="http://schemas.microsoft.com/office/drawing/2014/main" xmlns="" id="{D090BB28-5099-4CBB-82A1-4C7600071AA6}"/>
                  </a:ext>
                </a:extLst>
              </p:cNvPr>
              <p:cNvSpPr/>
              <p:nvPr/>
            </p:nvSpPr>
            <p:spPr>
              <a:xfrm rot="5400000" flipH="1" flipV="1">
                <a:off x="369398" y="5318468"/>
                <a:ext cx="287107" cy="533255"/>
              </a:xfrm>
              <a:prstGeom prst="roundRect">
                <a:avLst>
                  <a:gd name="adj" fmla="val 50000"/>
                </a:avLst>
              </a:prstGeom>
              <a:solidFill>
                <a:srgbClr val="59D36A"/>
              </a:solidFill>
              <a:ln w="76200" cap="flat" cmpd="sng" algn="ctr">
                <a:solidFill>
                  <a:sysClr val="window" lastClr="FFFFFF"/>
                </a:solidFill>
                <a:prstDash val="solid"/>
                <a:miter lim="800000"/>
              </a:ln>
              <a:effectLst/>
            </p:spPr>
            <p:txBody>
              <a:bodyPr rtlCol="0" anchor="ctr"/>
              <a:lstStyle/>
              <a:p>
                <a:pPr marL="0" marR="0" lvl="0" indent="0" algn="ctr" defTabSz="457250" eaLnBrk="1" fontAlgn="auto" latinLnBrk="0" hangingPunct="1">
                  <a:lnSpc>
                    <a:spcPct val="100000"/>
                  </a:lnSpc>
                  <a:spcBef>
                    <a:spcPts val="0"/>
                  </a:spcBef>
                  <a:spcAft>
                    <a:spcPts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sp>
            <p:nvSpPr>
              <p:cNvPr id="43" name="矩形: 圆角 10">
                <a:extLst>
                  <a:ext uri="{FF2B5EF4-FFF2-40B4-BE49-F238E27FC236}">
                    <a16:creationId xmlns:a16="http://schemas.microsoft.com/office/drawing/2014/main" xmlns="" id="{9B26AE79-14A4-4595-B87C-340D6E201629}"/>
                  </a:ext>
                </a:extLst>
              </p:cNvPr>
              <p:cNvSpPr/>
              <p:nvPr/>
            </p:nvSpPr>
            <p:spPr>
              <a:xfrm rot="5400000" flipH="1" flipV="1">
                <a:off x="379009" y="1090739"/>
                <a:ext cx="287107" cy="533254"/>
              </a:xfrm>
              <a:prstGeom prst="roundRect">
                <a:avLst>
                  <a:gd name="adj" fmla="val 50000"/>
                </a:avLst>
              </a:prstGeom>
              <a:solidFill>
                <a:srgbClr val="59D36A"/>
              </a:solidFill>
              <a:ln w="76200" cap="flat" cmpd="sng" algn="ctr">
                <a:solidFill>
                  <a:sysClr val="window" lastClr="FFFFFF"/>
                </a:solidFill>
                <a:prstDash val="solid"/>
                <a:miter lim="800000"/>
              </a:ln>
              <a:effectLst/>
            </p:spPr>
            <p:txBody>
              <a:bodyPr rtlCol="0" anchor="ctr"/>
              <a:lstStyle/>
              <a:p>
                <a:pPr marL="0" marR="0" lvl="0" indent="0" algn="ctr" defTabSz="457250" eaLnBrk="1" fontAlgn="auto" latinLnBrk="0" hangingPunct="1">
                  <a:lnSpc>
                    <a:spcPct val="100000"/>
                  </a:lnSpc>
                  <a:spcBef>
                    <a:spcPts val="0"/>
                  </a:spcBef>
                  <a:spcAft>
                    <a:spcPts val="0"/>
                  </a:spcAft>
                  <a:buClrTx/>
                  <a:buSzTx/>
                  <a:buFontTx/>
                  <a:buNone/>
                  <a:tabLst/>
                  <a:defRPr/>
                </a:pPr>
                <a:endParaRPr kumimoji="0" lang="zh-CN" altLang="en-US" sz="1900" b="0" i="0" u="none" strike="noStrike" kern="0" cap="none" spc="0" normalizeH="0" baseline="0" noProof="0">
                  <a:ln>
                    <a:noFill/>
                  </a:ln>
                  <a:solidFill>
                    <a:prstClr val="white"/>
                  </a:solidFill>
                  <a:effectLst/>
                  <a:uLnTx/>
                  <a:uFillTx/>
                  <a:latin typeface="Arial"/>
                  <a:ea typeface="微软雅黑"/>
                  <a:cs typeface="+mn-cs"/>
                </a:endParaRPr>
              </a:p>
            </p:txBody>
          </p:sp>
        </p:grpSp>
        <p:pic>
          <p:nvPicPr>
            <p:cNvPr id="39" name="图片 38">
              <a:extLst>
                <a:ext uri="{FF2B5EF4-FFF2-40B4-BE49-F238E27FC236}">
                  <a16:creationId xmlns:a16="http://schemas.microsoft.com/office/drawing/2014/main" xmlns="" id="{E3B6CFF1-6C5F-4973-8039-0FDC3B0DAAC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81524" y="609676"/>
              <a:ext cx="837659" cy="527951"/>
            </a:xfrm>
            <a:prstGeom prst="rect">
              <a:avLst/>
            </a:prstGeom>
          </p:spPr>
        </p:pic>
        <p:pic>
          <p:nvPicPr>
            <p:cNvPr id="40" name="图片 39">
              <a:extLst>
                <a:ext uri="{FF2B5EF4-FFF2-40B4-BE49-F238E27FC236}">
                  <a16:creationId xmlns:a16="http://schemas.microsoft.com/office/drawing/2014/main" xmlns="" id="{E168D529-666E-4291-9C8B-7493590088D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923800" y="185838"/>
              <a:ext cx="837659" cy="527951"/>
            </a:xfrm>
            <a:prstGeom prst="rect">
              <a:avLst/>
            </a:prstGeom>
          </p:spPr>
        </p:pic>
      </p:grpSp>
    </p:spTree>
    <p:extLst>
      <p:ext uri="{BB962C8B-B14F-4D97-AF65-F5344CB8AC3E}">
        <p14:creationId xmlns:p14="http://schemas.microsoft.com/office/powerpoint/2010/main" val="1209516213"/>
      </p:ext>
    </p:extLst>
  </p:cSld>
  <p:clrMapOvr>
    <a:masterClrMapping/>
  </p:clrMapOvr>
  <p:transition spd="slow" advClick="0" advTm="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156692-9E4F-4EC1-8F94-621791AF37D6}" type="datetimeFigureOut">
              <a:rPr lang="en-US" smtClean="0"/>
              <a:t>12/09/2021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839765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E156692-9E4F-4EC1-8F94-621791AF37D6}" type="datetimeFigureOut">
              <a:rPr lang="en-US" smtClean="0"/>
              <a:t>12/09/2021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120794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156692-9E4F-4EC1-8F94-621791AF37D6}" type="datetimeFigureOut">
              <a:rPr lang="en-US" smtClean="0"/>
              <a:t>12/09/2021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3383104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156692-9E4F-4EC1-8F94-621791AF37D6}" type="datetimeFigureOut">
              <a:rPr lang="en-US" smtClean="0"/>
              <a:t>12/09/2021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3925194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156692-9E4F-4EC1-8F94-621791AF37D6}" type="datetimeFigureOut">
              <a:rPr lang="en-US" smtClean="0"/>
              <a:t>12/09/2021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2654254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156692-9E4F-4EC1-8F94-621791AF37D6}" type="datetimeFigureOut">
              <a:rPr lang="en-US" smtClean="0"/>
              <a:t>12/09/2021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2268338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E156692-9E4F-4EC1-8F94-621791AF37D6}" type="datetimeFigureOut">
              <a:rPr lang="en-US" smtClean="0"/>
              <a:t>12/09/2021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4079805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E156692-9E4F-4EC1-8F94-621791AF37D6}" type="datetimeFigureOut">
              <a:rPr lang="en-US" smtClean="0"/>
              <a:t>12/09/2021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647EA4-C3E4-492A-A187-000F6625FCA8}" type="slidenum">
              <a:rPr lang="en-US" smtClean="0"/>
              <a:t>‹#›</a:t>
            </a:fld>
            <a:endParaRPr lang="en-US"/>
          </a:p>
        </p:txBody>
      </p:sp>
    </p:spTree>
    <p:extLst>
      <p:ext uri="{BB962C8B-B14F-4D97-AF65-F5344CB8AC3E}">
        <p14:creationId xmlns:p14="http://schemas.microsoft.com/office/powerpoint/2010/main" val="1685270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3000" b="-1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156692-9E4F-4EC1-8F94-621791AF37D6}" type="datetimeFigureOut">
              <a:rPr lang="en-US" smtClean="0"/>
              <a:t>12/09/2021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647EA4-C3E4-492A-A187-000F6625FCA8}" type="slidenum">
              <a:rPr lang="en-US" smtClean="0"/>
              <a:t>‹#›</a:t>
            </a:fld>
            <a:endParaRPr lang="en-US"/>
          </a:p>
        </p:txBody>
      </p:sp>
    </p:spTree>
    <p:extLst>
      <p:ext uri="{BB962C8B-B14F-4D97-AF65-F5344CB8AC3E}">
        <p14:creationId xmlns:p14="http://schemas.microsoft.com/office/powerpoint/2010/main" val="21588164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1.xml"/><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2.jf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jf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5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66.jpeg"/></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69.png"/></Relationships>
</file>

<file path=ppt/slides/_rels/slide5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14.png"/></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5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62.png"/><Relationship Id="rId7"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83.png"/></Relationships>
</file>

<file path=ppt/slides/_rels/slide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6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4.png"/><Relationship Id="rId7" Type="http://schemas.openxmlformats.org/officeDocument/2006/relationships/image" Target="../media/image8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49.png"/><Relationship Id="rId4" Type="http://schemas.openxmlformats.org/officeDocument/2006/relationships/image" Target="../media/image85.png"/><Relationship Id="rId9" Type="http://schemas.openxmlformats.org/officeDocument/2006/relationships/image" Target="../media/image89.png"/></Relationships>
</file>

<file path=ppt/slides/_rels/slide62.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9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14.png"/></Relationships>
</file>

<file path=ppt/slides/_rels/slide6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6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04.jpg"/><Relationship Id="rId5" Type="http://schemas.openxmlformats.org/officeDocument/2006/relationships/image" Target="../media/image103.png"/><Relationship Id="rId4" Type="http://schemas.openxmlformats.org/officeDocument/2006/relationships/image" Target="../media/image102.jpeg"/></Relationships>
</file>

<file path=ppt/slides/_rels/slide6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05.png"/></Relationships>
</file>

<file path=ppt/slides/_rels/slide6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07.png"/></Relationships>
</file>

<file path=ppt/slides/_rels/slide68.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 Id="rId9" Type="http://schemas.openxmlformats.org/officeDocument/2006/relationships/image" Target="../media/image62.png"/></Relationships>
</file>

<file path=ppt/slides/_rels/slide6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7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7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18.jpe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8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18.jpe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121.jpg"/><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5.png"/></Relationships>
</file>

<file path=ppt/slides/_rels/slide8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pic>
        <p:nvPicPr>
          <p:cNvPr id="8" name="7"/>
          <p:cNvPicPr>
            <a:picLocks noChangeAspect="1"/>
          </p:cNvPicPr>
          <p:nvPr/>
        </p:nvPicPr>
        <p:blipFill rotWithShape="1">
          <a:blip r:embed="rId6">
            <a:extLst>
              <a:ext uri="{28A0092B-C50C-407E-A947-70E740481C1C}">
                <a14:useLocalDpi xmlns:a14="http://schemas.microsoft.com/office/drawing/2010/main" val="0"/>
              </a:ext>
            </a:extLst>
          </a:blip>
          <a:srcRect t="71667" r="82708" b="15370"/>
          <a:stretch/>
        </p:blipFill>
        <p:spPr>
          <a:xfrm>
            <a:off x="0" y="4914900"/>
            <a:ext cx="2108200" cy="889000"/>
          </a:xfrm>
          <a:prstGeom prst="rect">
            <a:avLst/>
          </a:prstGeom>
        </p:spPr>
      </p:pic>
      <p:sp>
        <p:nvSpPr>
          <p:cNvPr id="12" name="TextBox 11"/>
          <p:cNvSpPr txBox="1"/>
          <p:nvPr/>
        </p:nvSpPr>
        <p:spPr>
          <a:xfrm>
            <a:off x="342371" y="1738045"/>
            <a:ext cx="9138344" cy="830997"/>
          </a:xfrm>
          <a:prstGeom prst="rect">
            <a:avLst/>
          </a:prstGeom>
          <a:noFill/>
        </p:spPr>
        <p:txBody>
          <a:bodyPr wrap="square" rtlCol="0">
            <a:spAutoFit/>
          </a:bodyPr>
          <a:lstStyle/>
          <a:p>
            <a:pPr algn="ctr"/>
            <a:r>
              <a:rPr lang="en-US" altLang="zh-CN" sz="4800" b="1" spc="-400"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Chủ</a:t>
            </a:r>
            <a:r>
              <a:rPr lang="en-US" altLang="zh-CN" sz="4800" b="1" spc="-400"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 </a:t>
            </a:r>
            <a:r>
              <a:rPr lang="en-US" altLang="zh-CN" sz="4800" b="1" spc="-400"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đề</a:t>
            </a:r>
            <a:r>
              <a:rPr lang="en-US" altLang="zh-CN" sz="4800" b="1" spc="-400"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 4:  </a:t>
            </a:r>
            <a:r>
              <a:rPr lang="en-US" altLang="zh-CN" sz="4800" b="1" spc="-400"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Nuôi</a:t>
            </a:r>
            <a:r>
              <a:rPr lang="en-US" altLang="zh-CN" sz="4800" b="1" spc="-400"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 </a:t>
            </a:r>
            <a:r>
              <a:rPr lang="en-US" altLang="zh-CN" sz="4800" b="1" spc="-400"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dưỡng</a:t>
            </a:r>
            <a:r>
              <a:rPr lang="en-US" altLang="zh-CN" sz="4800" b="1" spc="-400"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 </a:t>
            </a:r>
            <a:r>
              <a:rPr lang="en-US" altLang="zh-CN" sz="4800" b="1" spc="-400"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quan</a:t>
            </a:r>
            <a:r>
              <a:rPr lang="en-US" altLang="zh-CN" sz="4800" b="1" spc="-400"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 </a:t>
            </a:r>
            <a:r>
              <a:rPr lang="en-US" altLang="zh-CN" sz="4800" b="1" spc="-400"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hệ</a:t>
            </a:r>
            <a:r>
              <a:rPr lang="en-US" altLang="zh-CN" sz="4800" b="1" spc="-400"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 </a:t>
            </a:r>
            <a:r>
              <a:rPr lang="en-US" altLang="zh-CN" sz="4800" b="1" spc="-400"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gia</a:t>
            </a:r>
            <a:r>
              <a:rPr lang="en-US" altLang="zh-CN" sz="4800" b="1" spc="-400"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 </a:t>
            </a:r>
            <a:r>
              <a:rPr lang="en-US" altLang="zh-CN" sz="4800" b="1" spc="-400" dirty="0" err="1">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rPr>
              <a:t>đình</a:t>
            </a:r>
            <a:endParaRPr lang="zh-CN" altLang="en-US" sz="4800" b="1" spc="-400" dirty="0">
              <a:ln w="0"/>
              <a:solidFill>
                <a:srgbClr val="7030A0"/>
              </a:solidFill>
              <a:effectLst>
                <a:outerShdw blurRad="38100" dist="25400" dir="5400000" algn="ctr" rotWithShape="0">
                  <a:srgbClr val="6E747A">
                    <a:alpha val="43000"/>
                  </a:srgbClr>
                </a:outerShdw>
              </a:effectLst>
              <a:latin typeface="Times New Roman" panose="02020603050405020304" pitchFamily="18" charset="0"/>
              <a:ea typeface="方正粗圆_GBK" pitchFamily="65" charset="-122"/>
              <a:cs typeface="Times New Roman" panose="02020603050405020304" pitchFamily="18" charset="0"/>
            </a:endParaRPr>
          </a:p>
        </p:txBody>
      </p:sp>
      <p:sp>
        <p:nvSpPr>
          <p:cNvPr id="13" name="TextBox 12"/>
          <p:cNvSpPr txBox="1"/>
          <p:nvPr/>
        </p:nvSpPr>
        <p:spPr>
          <a:xfrm>
            <a:off x="246393" y="509543"/>
            <a:ext cx="11088555" cy="995209"/>
          </a:xfrm>
          <a:prstGeom prst="rect">
            <a:avLst/>
          </a:prstGeom>
          <a:noFill/>
        </p:spPr>
        <p:txBody>
          <a:bodyPr wrap="square" rtlCol="0">
            <a:spAutoFit/>
          </a:bodyPr>
          <a:lstStyle/>
          <a:p>
            <a:pPr algn="ctr"/>
            <a:r>
              <a:rPr lang="en-US" altLang="zh-CN" sz="5867" b="1" dirty="0">
                <a:ln w="31550" cmpd="sng">
                  <a:gradFill>
                    <a:gsLst>
                      <a:gs pos="64000">
                        <a:schemeClr val="accent3">
                          <a:lumMod val="50000"/>
                        </a:schemeClr>
                      </a:gs>
                      <a:gs pos="0">
                        <a:schemeClr val="accent3">
                          <a:lumMod val="75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HOẠT ĐỘNG TRẢI NGHIỆM</a:t>
            </a:r>
            <a:endParaRPr lang="zh-CN" altLang="en-US" sz="5867" b="1" dirty="0">
              <a:ln w="31550" cmpd="sng">
                <a:gradFill>
                  <a:gsLst>
                    <a:gs pos="64000">
                      <a:schemeClr val="accent3">
                        <a:lumMod val="50000"/>
                      </a:schemeClr>
                    </a:gs>
                    <a:gs pos="0">
                      <a:schemeClr val="accent3">
                        <a:lumMod val="75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华文琥珀" pitchFamily="2" charset="-122"/>
              <a:cs typeface="Segoe UI Black" panose="020B0A02040204020203" pitchFamily="34" charset="0"/>
            </a:endParaRPr>
          </a:p>
        </p:txBody>
      </p:sp>
      <p:pic>
        <p:nvPicPr>
          <p:cNvPr id="19" name="18"/>
          <p:cNvPicPr>
            <a:picLocks noChangeAspect="1"/>
          </p:cNvPicPr>
          <p:nvPr/>
        </p:nvPicPr>
        <p:blipFill rotWithShape="1">
          <a:blip r:embed="rId7">
            <a:extLst>
              <a:ext uri="{28A0092B-C50C-407E-A947-70E740481C1C}">
                <a14:useLocalDpi xmlns:a14="http://schemas.microsoft.com/office/drawing/2010/main" val="0"/>
              </a:ext>
            </a:extLst>
          </a:blip>
          <a:srcRect t="80593"/>
          <a:stretch/>
        </p:blipFill>
        <p:spPr>
          <a:xfrm>
            <a:off x="0" y="5527040"/>
            <a:ext cx="12192000" cy="1330960"/>
          </a:xfrm>
          <a:prstGeom prst="rect">
            <a:avLst/>
          </a:prstGeom>
        </p:spPr>
      </p:pic>
      <p:pic>
        <p:nvPicPr>
          <p:cNvPr id="16" name="图片 15"/>
          <p:cNvPicPr>
            <a:picLocks noChangeAspect="1"/>
          </p:cNvPicPr>
          <p:nvPr/>
        </p:nvPicPr>
        <p:blipFill rotWithShape="1">
          <a:blip r:embed="rId8">
            <a:extLst>
              <a:ext uri="{28A0092B-C50C-407E-A947-70E740481C1C}">
                <a14:useLocalDpi xmlns:a14="http://schemas.microsoft.com/office/drawing/2010/main" val="0"/>
              </a:ext>
            </a:extLst>
          </a:blip>
          <a:srcRect l="47710" t="40370" r="7603" b="8900"/>
          <a:stretch/>
        </p:blipFill>
        <p:spPr>
          <a:xfrm>
            <a:off x="1856859" y="3454055"/>
            <a:ext cx="5448300" cy="3479023"/>
          </a:xfrm>
          <a:prstGeom prst="rect">
            <a:avLst/>
          </a:prstGeom>
        </p:spPr>
      </p:pic>
      <p:pic>
        <p:nvPicPr>
          <p:cNvPr id="14" name="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689600" y="-1275523"/>
            <a:ext cx="812800" cy="812800"/>
          </a:xfrm>
          <a:prstGeom prst="rect">
            <a:avLst/>
          </a:prstGeom>
        </p:spPr>
      </p:pic>
    </p:spTree>
    <p:extLst>
      <p:ext uri="{BB962C8B-B14F-4D97-AF65-F5344CB8AC3E}">
        <p14:creationId xmlns:p14="http://schemas.microsoft.com/office/powerpoint/2010/main" val="4072898510"/>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125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2000"/>
                                        <p:tgtEl>
                                          <p:spTgt spid="13"/>
                                        </p:tgtEl>
                                      </p:cBhvr>
                                    </p:animEffect>
                                  </p:childTnLst>
                                </p:cTn>
                              </p:par>
                              <p:par>
                                <p:cTn id="8" presetID="30" presetClass="entr" presetSubtype="0" fill="hold" grpId="0" nodeType="withEffect">
                                  <p:stCondLst>
                                    <p:cond delay="325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800" decel="100000"/>
                                        <p:tgtEl>
                                          <p:spTgt spid="12"/>
                                        </p:tgtEl>
                                      </p:cBhvr>
                                    </p:animEffect>
                                    <p:anim calcmode="lin" valueType="num">
                                      <p:cBhvr>
                                        <p:cTn id="11" dur="800" decel="100000" fill="hold"/>
                                        <p:tgtEl>
                                          <p:spTgt spid="12"/>
                                        </p:tgtEl>
                                        <p:attrNameLst>
                                          <p:attrName>style.rotation</p:attrName>
                                        </p:attrNameLst>
                                      </p:cBhvr>
                                      <p:tavLst>
                                        <p:tav tm="0">
                                          <p:val>
                                            <p:fltVal val="-90"/>
                                          </p:val>
                                        </p:tav>
                                        <p:tav tm="100000">
                                          <p:val>
                                            <p:fltVal val="0"/>
                                          </p:val>
                                        </p:tav>
                                      </p:tavLst>
                                    </p:anim>
                                    <p:anim calcmode="lin" valueType="num">
                                      <p:cBhvr>
                                        <p:cTn id="12" dur="800" decel="100000" fill="hold"/>
                                        <p:tgtEl>
                                          <p:spTgt spid="12"/>
                                        </p:tgtEl>
                                        <p:attrNameLst>
                                          <p:attrName>ppt_x</p:attrName>
                                        </p:attrNameLst>
                                      </p:cBhvr>
                                      <p:tavLst>
                                        <p:tav tm="0">
                                          <p:val>
                                            <p:strVal val="#ppt_x+0.4"/>
                                          </p:val>
                                        </p:tav>
                                        <p:tav tm="100000">
                                          <p:val>
                                            <p:strVal val="#ppt_x-0.05"/>
                                          </p:val>
                                        </p:tav>
                                      </p:tavLst>
                                    </p:anim>
                                    <p:anim calcmode="lin" valueType="num">
                                      <p:cBhvr>
                                        <p:cTn id="13" dur="800" decel="100000" fill="hold"/>
                                        <p:tgtEl>
                                          <p:spTgt spid="12"/>
                                        </p:tgtEl>
                                        <p:attrNameLst>
                                          <p:attrName>ppt_y</p:attrName>
                                        </p:attrNameLst>
                                      </p:cBhvr>
                                      <p:tavLst>
                                        <p:tav tm="0">
                                          <p:val>
                                            <p:strVal val="#ppt_y-0.4"/>
                                          </p:val>
                                        </p:tav>
                                        <p:tav tm="100000">
                                          <p:val>
                                            <p:strVal val="#ppt_y+0.1"/>
                                          </p:val>
                                        </p:tav>
                                      </p:tavLst>
                                    </p:anim>
                                    <p:anim calcmode="lin" valueType="num">
                                      <p:cBhvr>
                                        <p:cTn id="14"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15"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21">
                <p:cTn id="16" fill="hold" display="0">
                  <p:stCondLst>
                    <p:cond delay="indefinite"/>
                  </p:stCondLst>
                  <p:endCondLst>
                    <p:cond evt="onStopAudio" delay="0">
                      <p:tgtEl>
                        <p:sldTgt/>
                      </p:tgtEl>
                    </p:cond>
                  </p:endCondLst>
                </p:cTn>
                <p:tgtEl>
                  <p:spTgt spid="14"/>
                </p:tgtEl>
              </p:cMediaNode>
            </p:audio>
          </p:childTnLst>
        </p:cTn>
      </p:par>
    </p:tnLst>
    <p:bldLst>
      <p:bldP spid="12"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9963" y="2052254"/>
            <a:ext cx="9834907" cy="3880773"/>
          </a:xfrm>
          <a:solidFill>
            <a:schemeClr val="bg1"/>
          </a:solidFill>
        </p:spPr>
        <p:txBody>
          <a:bodyPr>
            <a:noAutofit/>
          </a:bodyPr>
          <a:lstStyle/>
          <a:p>
            <a:pPr marL="0" indent="0" algn="ctr">
              <a:buNone/>
            </a:pPr>
            <a:r>
              <a:rPr lang="en-US" sz="4000" dirty="0" err="1">
                <a:solidFill>
                  <a:srgbClr val="0E4AC2"/>
                </a:solidFill>
                <a:latin typeface="Times New Roman" pitchFamily="18" charset="0"/>
                <a:ea typeface="Calibri"/>
                <a:cs typeface="Times New Roman" pitchFamily="18" charset="0"/>
              </a:rPr>
              <a:t>Gia</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đình</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là</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nơi</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chứng</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kiến</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mỗi</a:t>
            </a:r>
            <a:r>
              <a:rPr lang="en-US" sz="4000" dirty="0">
                <a:solidFill>
                  <a:srgbClr val="0E4AC2"/>
                </a:solidFill>
                <a:latin typeface="Times New Roman" pitchFamily="18" charset="0"/>
                <a:ea typeface="Calibri"/>
                <a:cs typeface="Times New Roman" pitchFamily="18" charset="0"/>
              </a:rPr>
              <a:t> con </a:t>
            </a:r>
            <a:r>
              <a:rPr lang="en-US" sz="4000" dirty="0" err="1">
                <a:solidFill>
                  <a:srgbClr val="0E4AC2"/>
                </a:solidFill>
                <a:latin typeface="Times New Roman" pitchFamily="18" charset="0"/>
                <a:ea typeface="Calibri"/>
                <a:cs typeface="Times New Roman" pitchFamily="18" charset="0"/>
              </a:rPr>
              <a:t>người</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lớn</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lên</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trưởng</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thành</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chập</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chững</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từ</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những</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bước</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đi</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đầu</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đời</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đến</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lúc</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lớn</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khôn</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rồi</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đến</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khi</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về</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già</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đó</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là</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nơi</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tạo</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nên</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những</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người</a:t>
            </a:r>
            <a:r>
              <a:rPr lang="en-US" sz="4000" dirty="0">
                <a:solidFill>
                  <a:srgbClr val="0E4AC2"/>
                </a:solidFill>
                <a:latin typeface="Times New Roman" pitchFamily="18" charset="0"/>
                <a:ea typeface="Calibri"/>
                <a:cs typeface="Times New Roman" pitchFamily="18" charset="0"/>
              </a:rPr>
              <a:t> con </a:t>
            </a:r>
            <a:r>
              <a:rPr lang="en-US" sz="4000" dirty="0" err="1">
                <a:solidFill>
                  <a:srgbClr val="0E4AC2"/>
                </a:solidFill>
                <a:latin typeface="Times New Roman" pitchFamily="18" charset="0"/>
                <a:ea typeface="Calibri"/>
                <a:cs typeface="Times New Roman" pitchFamily="18" charset="0"/>
              </a:rPr>
              <a:t>ưu</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tú</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cho</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xã</a:t>
            </a:r>
            <a:r>
              <a:rPr lang="en-US" sz="4000" dirty="0">
                <a:solidFill>
                  <a:srgbClr val="0E4AC2"/>
                </a:solidFill>
                <a:latin typeface="Times New Roman" pitchFamily="18" charset="0"/>
                <a:ea typeface="Calibri"/>
                <a:cs typeface="Times New Roman" pitchFamily="18" charset="0"/>
              </a:rPr>
              <a:t> </a:t>
            </a:r>
            <a:r>
              <a:rPr lang="en-US" sz="4000" dirty="0" err="1">
                <a:solidFill>
                  <a:srgbClr val="0E4AC2"/>
                </a:solidFill>
                <a:latin typeface="Times New Roman" pitchFamily="18" charset="0"/>
                <a:ea typeface="Calibri"/>
                <a:cs typeface="Times New Roman" pitchFamily="18" charset="0"/>
              </a:rPr>
              <a:t>hội</a:t>
            </a:r>
            <a:r>
              <a:rPr lang="en-US" sz="4000" dirty="0">
                <a:solidFill>
                  <a:srgbClr val="0E4AC2"/>
                </a:solidFill>
                <a:latin typeface="Times New Roman" pitchFamily="18" charset="0"/>
                <a:ea typeface="Calibri"/>
                <a:cs typeface="Times New Roman" pitchFamily="18" charset="0"/>
              </a:rPr>
              <a:t>. </a:t>
            </a:r>
            <a:endParaRPr lang="en-US" sz="4000" dirty="0">
              <a:solidFill>
                <a:srgbClr val="0E4AC2"/>
              </a:solidFill>
              <a:latin typeface="Times New Roman" pitchFamily="18" charset="0"/>
              <a:cs typeface="Times New Roman" pitchFamily="18" charset="0"/>
            </a:endParaRPr>
          </a:p>
        </p:txBody>
      </p:sp>
    </p:spTree>
    <p:extLst>
      <p:ext uri="{BB962C8B-B14F-4D97-AF65-F5344CB8AC3E}">
        <p14:creationId xmlns:p14="http://schemas.microsoft.com/office/powerpoint/2010/main" val="38218716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8" y="0"/>
            <a:ext cx="71945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C:\Users\Administrator\Desktop\HÌNH GIA ĐÌNH\df_VH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
            <a:ext cx="7188050" cy="694508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a:spLocks noGrp="1"/>
          </p:cNvSpPr>
          <p:nvPr>
            <p:ph idx="1"/>
          </p:nvPr>
        </p:nvSpPr>
        <p:spPr>
          <a:xfrm>
            <a:off x="7859487" y="892629"/>
            <a:ext cx="3080030" cy="4996333"/>
          </a:xfrm>
          <a:prstGeom prst="rect">
            <a:avLst/>
          </a:prstGeom>
        </p:spPr>
        <p:txBody>
          <a:bodyPr>
            <a:normAutofit fontScale="92500" lnSpcReduction="20000"/>
          </a:bodyPr>
          <a:lstStyle/>
          <a:p>
            <a:pPr marL="0" marR="0" lvl="0" indent="0" defTabSz="914400" eaLnBrk="1" fontAlgn="auto" latinLnBrk="0" hangingPunct="1">
              <a:lnSpc>
                <a:spcPct val="150000"/>
              </a:lnSpc>
              <a:spcBef>
                <a:spcPts val="600"/>
              </a:spcBef>
              <a:spcAft>
                <a:spcPts val="600"/>
              </a:spcAft>
              <a:buClrTx/>
              <a:buSzTx/>
              <a:buFontTx/>
              <a:buNone/>
              <a:tabLst/>
              <a:defRPr/>
            </a:pPr>
            <a:r>
              <a:rPr kumimoji="0" lang="en-US" sz="3200" b="0" i="0" u="none" strike="noStrike" kern="0" cap="none" spc="0" normalizeH="0" baseline="0" noProof="0">
                <a:ln>
                  <a:noFill/>
                </a:ln>
                <a:effectLst/>
                <a:uLnTx/>
                <a:uFillTx/>
                <a:latin typeface="Times New Roman" pitchFamily="18" charset="0"/>
                <a:ea typeface="Calibri"/>
                <a:cs typeface="Times New Roman" pitchFamily="18" charset="0"/>
              </a:rPr>
              <a:t>Vì vậy, tình cảm gia đình đóng vai trò vô cùng quan trọng, ý nghĩa đặc biệt to lớn đối với đời sống của mỗi cá nhân con người.</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4643433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xmlns="" id="{0DC93508-206F-4895-AC4B-5F8390035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88061"/>
            <a:ext cx="2987404" cy="2809052"/>
          </a:xfrm>
          <a:prstGeom prst="rect">
            <a:avLst/>
          </a:prstGeom>
        </p:spPr>
      </p:pic>
      <p:sp>
        <p:nvSpPr>
          <p:cNvPr id="4" name="Rectangle 3">
            <a:extLst>
              <a:ext uri="{FF2B5EF4-FFF2-40B4-BE49-F238E27FC236}">
                <a16:creationId xmlns:a16="http://schemas.microsoft.com/office/drawing/2014/main" xmlns="" id="{F2B409AD-6246-4DDD-B892-74B963C6C547}"/>
              </a:ext>
            </a:extLst>
          </p:cNvPr>
          <p:cNvSpPr/>
          <p:nvPr/>
        </p:nvSpPr>
        <p:spPr>
          <a:xfrm>
            <a:off x="3405876" y="977121"/>
            <a:ext cx="5621084" cy="784826"/>
          </a:xfrm>
          <a:prstGeom prst="rect">
            <a:avLst/>
          </a:prstGeom>
          <a:noFill/>
        </p:spPr>
        <p:txBody>
          <a:bodyPr wrap="none" lIns="121917" tIns="60958" rIns="121917" bIns="60958">
            <a:spAutoFit/>
          </a:bodyPr>
          <a:lstStyle/>
          <a:p>
            <a:pPr algn="ctr"/>
            <a:r>
              <a:rPr lang="en-US" sz="4300" b="1" dirty="0">
                <a:ln w="22225">
                  <a:solidFill>
                    <a:srgbClr val="54A021"/>
                  </a:solidFill>
                  <a:prstDash val="solid"/>
                </a:ln>
                <a:solidFill>
                  <a:srgbClr val="54A021">
                    <a:lumMod val="40000"/>
                    <a:lumOff val="60000"/>
                  </a:srgbClr>
                </a:solidFill>
                <a:latin typeface="Times New Roman" panose="02020603050405020304" pitchFamily="18" charset="0"/>
                <a:cs typeface="Times New Roman" panose="02020603050405020304" pitchFamily="18" charset="0"/>
              </a:rPr>
              <a:t>THẢO LUẬN </a:t>
            </a:r>
            <a:r>
              <a:rPr lang="en-US" sz="4300" b="1">
                <a:ln w="22225">
                  <a:solidFill>
                    <a:srgbClr val="54A021"/>
                  </a:solidFill>
                  <a:prstDash val="solid"/>
                </a:ln>
                <a:solidFill>
                  <a:srgbClr val="54A021">
                    <a:lumMod val="40000"/>
                    <a:lumOff val="60000"/>
                  </a:srgbClr>
                </a:solidFill>
                <a:latin typeface="Times New Roman" panose="02020603050405020304" pitchFamily="18" charset="0"/>
                <a:cs typeface="Times New Roman" panose="02020603050405020304" pitchFamily="18" charset="0"/>
              </a:rPr>
              <a:t>NHÓM </a:t>
            </a:r>
            <a:endParaRPr lang="en-US" sz="4300" b="1" dirty="0">
              <a:ln w="22225">
                <a:solidFill>
                  <a:srgbClr val="54A021"/>
                </a:solidFill>
                <a:prstDash val="solid"/>
              </a:ln>
              <a:solidFill>
                <a:srgbClr val="54A021">
                  <a:lumMod val="40000"/>
                  <a:lumOff val="60000"/>
                </a:srgb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A7F3DD2F-D3FD-4413-A947-D75E1578FCE2}"/>
              </a:ext>
            </a:extLst>
          </p:cNvPr>
          <p:cNvSpPr txBox="1"/>
          <p:nvPr/>
        </p:nvSpPr>
        <p:spPr>
          <a:xfrm>
            <a:off x="744198" y="2242725"/>
            <a:ext cx="10451341" cy="2751134"/>
          </a:xfrm>
          <a:prstGeom prst="rect">
            <a:avLst/>
          </a:prstGeom>
          <a:noFill/>
        </p:spPr>
        <p:txBody>
          <a:bodyPr wrap="square" lIns="121917" tIns="60958" rIns="121917" bIns="60958" rtlCol="0">
            <a:spAutoFit/>
          </a:bodyPr>
          <a:lstStyle/>
          <a:p>
            <a:pPr>
              <a:lnSpc>
                <a:spcPct val="107000"/>
              </a:lnSpc>
              <a:spcAft>
                <a:spcPts val="1067"/>
              </a:spcAft>
            </a:pPr>
            <a:r>
              <a:rPr lang="nl-NL" sz="5400" smtClean="0">
                <a:solidFill>
                  <a:srgbClr val="000000"/>
                </a:solidFill>
                <a:latin typeface="Calibri"/>
                <a:ea typeface="Calibri"/>
                <a:cs typeface="Times New Roman"/>
              </a:rPr>
              <a:t>Kể </a:t>
            </a:r>
            <a:r>
              <a:rPr lang="nl-NL" sz="5400">
                <a:solidFill>
                  <a:srgbClr val="000000"/>
                </a:solidFill>
                <a:latin typeface="Calibri"/>
                <a:ea typeface="Calibri"/>
                <a:cs typeface="Times New Roman"/>
              </a:rPr>
              <a:t>về một số hoạt động em tham gia cùng gia đình bên nội, bên ngoại của </a:t>
            </a:r>
            <a:r>
              <a:rPr lang="nl-NL" sz="5400" smtClean="0">
                <a:solidFill>
                  <a:srgbClr val="000000"/>
                </a:solidFill>
                <a:latin typeface="Calibri"/>
                <a:ea typeface="Calibri"/>
                <a:cs typeface="Times New Roman"/>
              </a:rPr>
              <a:t>em</a:t>
            </a:r>
            <a:r>
              <a:rPr lang="en-US" sz="520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52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71011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Administrator\Desktop\HÌNH GIA ĐÌNH\73001497957027_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9415" y="28576"/>
            <a:ext cx="5732585" cy="31835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istrator\Desktop\HÌNH GIA ĐÌNH\gia-dinh-la-gi-y-nghia-cua-gia-dinh-768x5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14646" cy="321212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dministrator\Desktop\HÌNH GIA ĐÌNH\y-nghia-cua-don-dep-nha-cua-don-tet-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429001"/>
            <a:ext cx="5814646"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C:\Users\Administrator\Desktop\HÌNH GIA ĐÌNH\2018-10-12_13-14-4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6050" y="3429000"/>
            <a:ext cx="5695950" cy="3400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8220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2224213" y="2630905"/>
            <a:ext cx="7661072" cy="742511"/>
          </a:xfrm>
          <a:prstGeom prst="rect">
            <a:avLst/>
          </a:prstGeom>
        </p:spPr>
        <p:txBody>
          <a:bodyPr wrap="none">
            <a:spAutoFit/>
          </a:bodyPr>
          <a:lstStyle/>
          <a:p>
            <a:pPr marR="0" lvl="0" algn="just">
              <a:lnSpc>
                <a:spcPct val="150000"/>
              </a:lnSpc>
              <a:spcBef>
                <a:spcPts val="600"/>
              </a:spcBef>
              <a:spcAft>
                <a:spcPts val="600"/>
              </a:spcAft>
            </a:pPr>
            <a:r>
              <a:rPr lang="nl-NL" sz="3200" b="1" dirty="0" smtClean="0">
                <a:solidFill>
                  <a:srgbClr val="FF0000"/>
                </a:solidFill>
                <a:latin typeface="Times New Roman" panose="02020603050405020304" pitchFamily="18" charset="0"/>
                <a:ea typeface="Calibri"/>
                <a:cs typeface="Times New Roman" panose="02020603050405020304" pitchFamily="18" charset="0"/>
              </a:rPr>
              <a:t>II. Chia sẻ ý nghĩa của </a:t>
            </a:r>
            <a:r>
              <a:rPr lang="nl-NL" sz="3200" b="1" dirty="0">
                <a:solidFill>
                  <a:srgbClr val="FF0000"/>
                </a:solidFill>
                <a:latin typeface="Times New Roman" panose="02020603050405020304" pitchFamily="18" charset="0"/>
                <a:ea typeface="Calibri"/>
                <a:cs typeface="Times New Roman" panose="02020603050405020304" pitchFamily="18" charset="0"/>
              </a:rPr>
              <a:t>gia đình đối với </a:t>
            </a:r>
            <a:r>
              <a:rPr lang="vi-VN" sz="3200" b="1" dirty="0" smtClean="0">
                <a:solidFill>
                  <a:srgbClr val="FF0000"/>
                </a:solidFill>
                <a:latin typeface="Times New Roman" panose="02020603050405020304" pitchFamily="18" charset="0"/>
                <a:ea typeface="Calibri"/>
                <a:cs typeface="Times New Roman" panose="02020603050405020304" pitchFamily="18" charset="0"/>
              </a:rPr>
              <a:t>e</a:t>
            </a:r>
            <a:r>
              <a:rPr lang="en-US" sz="3200" b="1" dirty="0" smtClean="0">
                <a:solidFill>
                  <a:srgbClr val="FF0000"/>
                </a:solidFill>
                <a:latin typeface="Times New Roman" panose="02020603050405020304" pitchFamily="18" charset="0"/>
                <a:ea typeface="Calibri"/>
                <a:cs typeface="Times New Roman" panose="02020603050405020304" pitchFamily="18" charset="0"/>
              </a:rPr>
              <a:t>m.</a:t>
            </a:r>
            <a:endParaRPr lang="en-US" sz="3200" b="1" dirty="0">
              <a:solidFill>
                <a:srgbClr val="FF0000"/>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20409750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xmlns="" id="{0DC93508-206F-4895-AC4B-5F8390035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88061"/>
            <a:ext cx="2987404" cy="2809052"/>
          </a:xfrm>
          <a:prstGeom prst="rect">
            <a:avLst/>
          </a:prstGeom>
        </p:spPr>
      </p:pic>
      <p:sp>
        <p:nvSpPr>
          <p:cNvPr id="4" name="Rectangle 3">
            <a:extLst>
              <a:ext uri="{FF2B5EF4-FFF2-40B4-BE49-F238E27FC236}">
                <a16:creationId xmlns:a16="http://schemas.microsoft.com/office/drawing/2014/main" xmlns="" id="{F2B409AD-6246-4DDD-B892-74B963C6C547}"/>
              </a:ext>
            </a:extLst>
          </p:cNvPr>
          <p:cNvSpPr/>
          <p:nvPr/>
        </p:nvSpPr>
        <p:spPr>
          <a:xfrm>
            <a:off x="3405876" y="977121"/>
            <a:ext cx="5621084" cy="784826"/>
          </a:xfrm>
          <a:prstGeom prst="rect">
            <a:avLst/>
          </a:prstGeom>
          <a:noFill/>
        </p:spPr>
        <p:txBody>
          <a:bodyPr wrap="none" lIns="121917" tIns="60958" rIns="121917" bIns="60958">
            <a:spAutoFit/>
          </a:bodyPr>
          <a:lstStyle/>
          <a:p>
            <a:pPr algn="ctr"/>
            <a:r>
              <a:rPr lang="en-US" sz="4300" b="1" dirty="0">
                <a:ln w="22225">
                  <a:solidFill>
                    <a:srgbClr val="54A021"/>
                  </a:solidFill>
                  <a:prstDash val="solid"/>
                </a:ln>
                <a:solidFill>
                  <a:srgbClr val="54A021">
                    <a:lumMod val="40000"/>
                    <a:lumOff val="60000"/>
                  </a:srgbClr>
                </a:solidFill>
                <a:latin typeface="Times New Roman" panose="02020603050405020304" pitchFamily="18" charset="0"/>
                <a:cs typeface="Times New Roman" panose="02020603050405020304" pitchFamily="18" charset="0"/>
              </a:rPr>
              <a:t>THẢO LUẬN </a:t>
            </a:r>
            <a:r>
              <a:rPr lang="en-US" sz="4300" b="1">
                <a:ln w="22225">
                  <a:solidFill>
                    <a:srgbClr val="54A021"/>
                  </a:solidFill>
                  <a:prstDash val="solid"/>
                </a:ln>
                <a:solidFill>
                  <a:srgbClr val="54A021">
                    <a:lumMod val="40000"/>
                    <a:lumOff val="60000"/>
                  </a:srgbClr>
                </a:solidFill>
                <a:latin typeface="Times New Roman" panose="02020603050405020304" pitchFamily="18" charset="0"/>
                <a:cs typeface="Times New Roman" panose="02020603050405020304" pitchFamily="18" charset="0"/>
              </a:rPr>
              <a:t>NHÓM </a:t>
            </a:r>
            <a:endParaRPr lang="en-US" sz="4300" b="1" dirty="0">
              <a:ln w="22225">
                <a:solidFill>
                  <a:srgbClr val="54A021"/>
                </a:solidFill>
                <a:prstDash val="solid"/>
              </a:ln>
              <a:solidFill>
                <a:srgbClr val="54A021">
                  <a:lumMod val="40000"/>
                  <a:lumOff val="60000"/>
                </a:srgb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A7F3DD2F-D3FD-4413-A947-D75E1578FCE2}"/>
              </a:ext>
            </a:extLst>
          </p:cNvPr>
          <p:cNvSpPr txBox="1"/>
          <p:nvPr/>
        </p:nvSpPr>
        <p:spPr>
          <a:xfrm>
            <a:off x="744198" y="2242725"/>
            <a:ext cx="10451341" cy="2616097"/>
          </a:xfrm>
          <a:prstGeom prst="rect">
            <a:avLst/>
          </a:prstGeom>
          <a:noFill/>
        </p:spPr>
        <p:txBody>
          <a:bodyPr wrap="square" lIns="121917" tIns="60958" rIns="121917" bIns="60958" rtlCol="0">
            <a:spAutoFit/>
          </a:bodyPr>
          <a:lstStyle/>
          <a:p>
            <a:pPr marR="0" lvl="0" algn="just">
              <a:lnSpc>
                <a:spcPct val="150000"/>
              </a:lnSpc>
              <a:spcBef>
                <a:spcPts val="600"/>
              </a:spcBef>
              <a:spcAft>
                <a:spcPts val="600"/>
              </a:spcAft>
            </a:pPr>
            <a:r>
              <a:rPr lang="nl-NL" sz="5400" dirty="0" smtClean="0">
                <a:solidFill>
                  <a:srgbClr val="000000"/>
                </a:solidFill>
                <a:latin typeface="Calibri"/>
                <a:ea typeface="Calibri"/>
                <a:cs typeface="Times New Roman"/>
              </a:rPr>
              <a:t>Ý </a:t>
            </a:r>
            <a:r>
              <a:rPr lang="nl-NL" sz="5400" dirty="0">
                <a:solidFill>
                  <a:srgbClr val="000000"/>
                </a:solidFill>
                <a:latin typeface="Calibri"/>
                <a:ea typeface="Calibri"/>
                <a:cs typeface="Times New Roman"/>
              </a:rPr>
              <a:t>nghĩa của gia đình đối với </a:t>
            </a:r>
            <a:r>
              <a:rPr lang="vi-VN" sz="5400" dirty="0" smtClean="0">
                <a:solidFill>
                  <a:srgbClr val="000000"/>
                </a:solidFill>
                <a:latin typeface="Calibri"/>
                <a:ea typeface="Calibri"/>
                <a:cs typeface="Times New Roman"/>
              </a:rPr>
              <a:t>em như thế nào?</a:t>
            </a:r>
            <a:endParaRPr lang="en-US" sz="5400" dirty="0">
              <a:latin typeface="Calibri"/>
              <a:ea typeface="Calibri"/>
              <a:cs typeface="Times New Roman"/>
            </a:endParaRPr>
          </a:p>
        </p:txBody>
      </p:sp>
    </p:spTree>
    <p:extLst>
      <p:ext uri="{BB962C8B-B14F-4D97-AF65-F5344CB8AC3E}">
        <p14:creationId xmlns:p14="http://schemas.microsoft.com/office/powerpoint/2010/main" val="177337816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C:\Users\Administrator\Desktop\HÌNH GIA ĐÌNH\anh-nhung-cau-noi-hay-ve-gia-dinh-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2062"/>
            <a:ext cx="12192000" cy="69400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Administrator\Desktop\HÌNH GIA ĐÌNH\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2062"/>
            <a:ext cx="12192000" cy="69400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Administrator\Desktop\HÌNH GIA ĐÌNH\anh-nhung-cau-noi-hay-ve-gia-dinh-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Administrator\Desktop\HÌNH GIA ĐÌNH\ngaygiadinhvn286-162389470052383285750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1161756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24397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circle(in)">
                                      <p:cBhvr>
                                        <p:cTn id="17"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4"/>
          <p:cNvPicPr>
            <a:picLocks noChangeAspect="1"/>
          </p:cNvPicPr>
          <p:nvPr/>
        </p:nvPicPr>
        <p:blipFill rotWithShape="1">
          <a:blip r:embed="rId3">
            <a:extLst>
              <a:ext uri="{28A0092B-C50C-407E-A947-70E740481C1C}">
                <a14:useLocalDpi xmlns:a14="http://schemas.microsoft.com/office/drawing/2010/main" val="0"/>
              </a:ext>
            </a:extLst>
          </a:blip>
          <a:srcRect l="33765" t="20706" r="35647" b="20732"/>
          <a:stretch/>
        </p:blipFill>
        <p:spPr>
          <a:xfrm>
            <a:off x="2318774" y="0"/>
            <a:ext cx="6912768" cy="5678965"/>
          </a:xfrm>
          <a:prstGeom prst="rect">
            <a:avLst/>
          </a:prstGeom>
        </p:spPr>
      </p:pic>
      <p:sp>
        <p:nvSpPr>
          <p:cNvPr id="7" name="Content Placeholder 2"/>
          <p:cNvSpPr>
            <a:spLocks noGrp="1"/>
          </p:cNvSpPr>
          <p:nvPr>
            <p:ph idx="1"/>
          </p:nvPr>
        </p:nvSpPr>
        <p:spPr>
          <a:xfrm>
            <a:off x="3919400" y="1876928"/>
            <a:ext cx="3780811" cy="1187115"/>
          </a:xfrm>
          <a:noFill/>
        </p:spPr>
        <p:txBody>
          <a:bodyPr>
            <a:noAutofit/>
          </a:bodyPr>
          <a:lstStyle/>
          <a:p>
            <a:pPr marL="0" indent="0" algn="ctr">
              <a:buNone/>
            </a:pPr>
            <a:r>
              <a:rPr lang="nl-NL" sz="4000" b="1" u="sng" dirty="0" smtClean="0">
                <a:solidFill>
                  <a:srgbClr val="FF0000"/>
                </a:solidFill>
                <a:latin typeface="Times New Roman" pitchFamily="18" charset="0"/>
                <a:ea typeface="Calibri"/>
                <a:cs typeface="Times New Roman" pitchFamily="18" charset="0"/>
              </a:rPr>
              <a:t>Nhiệm vụ 2</a:t>
            </a:r>
            <a:r>
              <a:rPr lang="nl-NL" sz="4000" b="1" dirty="0" smtClean="0">
                <a:solidFill>
                  <a:srgbClr val="FF0000"/>
                </a:solidFill>
                <a:latin typeface="Times New Roman" pitchFamily="18" charset="0"/>
                <a:ea typeface="Calibri"/>
                <a:cs typeface="Times New Roman" pitchFamily="18" charset="0"/>
              </a:rPr>
              <a:t>:</a:t>
            </a:r>
            <a:r>
              <a:rPr lang="nl-NL" sz="4000" dirty="0" smtClean="0">
                <a:solidFill>
                  <a:srgbClr val="FF0000"/>
                </a:solidFill>
                <a:latin typeface="Times New Roman" pitchFamily="18" charset="0"/>
                <a:ea typeface="Calibri"/>
                <a:cs typeface="Times New Roman" pitchFamily="18" charset="0"/>
              </a:rPr>
              <a:t> </a:t>
            </a:r>
            <a:r>
              <a:rPr lang="en-US" sz="4000" dirty="0" err="1" smtClean="0">
                <a:solidFill>
                  <a:srgbClr val="FF0000"/>
                </a:solidFill>
                <a:latin typeface="Times New Roman" pitchFamily="18" charset="0"/>
                <a:cs typeface="Times New Roman" pitchFamily="18" charset="0"/>
              </a:rPr>
              <a:t>Tìm</a:t>
            </a:r>
            <a:r>
              <a:rPr lang="en-US" sz="4000" dirty="0" smtClean="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hiểu</a:t>
            </a:r>
            <a:r>
              <a:rPr lang="en-US" sz="4000" dirty="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cách</a:t>
            </a:r>
            <a:r>
              <a:rPr lang="en-US" sz="4000" dirty="0" smtClean="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nuôi</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dưỡng</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các</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mối</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quan</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hệ</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trong</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gia</a:t>
            </a:r>
            <a:r>
              <a:rPr lang="en-US" sz="4000" dirty="0">
                <a:solidFill>
                  <a:srgbClr val="FF0000"/>
                </a:solidFill>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đình</a:t>
            </a:r>
            <a:endParaRPr lang="en-US" sz="4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2400390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ectangle 1"/>
          <p:cNvSpPr/>
          <p:nvPr/>
        </p:nvSpPr>
        <p:spPr>
          <a:xfrm>
            <a:off x="1873933" y="2822615"/>
            <a:ext cx="9926410" cy="1723549"/>
          </a:xfrm>
          <a:prstGeom prst="rect">
            <a:avLst/>
          </a:prstGeom>
          <a:noFill/>
        </p:spPr>
        <p:txBody>
          <a:bodyPr wrap="square">
            <a:spAutoFit/>
          </a:bodyPr>
          <a:lstStyle/>
          <a:p>
            <a:pPr marL="571500" marR="0" indent="-571500" algn="just">
              <a:lnSpc>
                <a:spcPct val="150000"/>
              </a:lnSpc>
              <a:spcBef>
                <a:spcPts val="600"/>
              </a:spcBef>
              <a:spcAft>
                <a:spcPts val="600"/>
              </a:spcAft>
              <a:buAutoNum type="romanUcPeriod"/>
            </a:pPr>
            <a:r>
              <a:rPr lang="nl-NL" sz="3200" b="1" dirty="0" smtClean="0">
                <a:solidFill>
                  <a:srgbClr val="FF0000"/>
                </a:solidFill>
                <a:latin typeface="Times New Roman" pitchFamily="18" charset="0"/>
                <a:ea typeface="Calibri"/>
                <a:cs typeface="Times New Roman" pitchFamily="18" charset="0"/>
              </a:rPr>
              <a:t>Tìm hiểu các cách để nuôi dưỡng tình cảm</a:t>
            </a:r>
          </a:p>
          <a:p>
            <a:pPr marR="0" algn="just">
              <a:lnSpc>
                <a:spcPct val="150000"/>
              </a:lnSpc>
              <a:spcBef>
                <a:spcPts val="600"/>
              </a:spcBef>
              <a:spcAft>
                <a:spcPts val="600"/>
              </a:spcAft>
            </a:pPr>
            <a:r>
              <a:rPr lang="nl-NL" sz="3200" b="1" dirty="0" smtClean="0">
                <a:solidFill>
                  <a:srgbClr val="FF0000"/>
                </a:solidFill>
                <a:latin typeface="Times New Roman" pitchFamily="18" charset="0"/>
                <a:ea typeface="Calibri"/>
                <a:cs typeface="Times New Roman" pitchFamily="18" charset="0"/>
              </a:rPr>
              <a:t> gia đình</a:t>
            </a:r>
            <a:endParaRPr lang="nl-NL" sz="3200" dirty="0">
              <a:solidFill>
                <a:srgbClr val="FF0000"/>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11900474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xmlns="" id="{0DC93508-206F-4895-AC4B-5F8390035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88061"/>
            <a:ext cx="2987404" cy="2809052"/>
          </a:xfrm>
          <a:prstGeom prst="rect">
            <a:avLst/>
          </a:prstGeom>
        </p:spPr>
      </p:pic>
      <p:sp>
        <p:nvSpPr>
          <p:cNvPr id="4" name="Rectangle 3">
            <a:extLst>
              <a:ext uri="{FF2B5EF4-FFF2-40B4-BE49-F238E27FC236}">
                <a16:creationId xmlns:a16="http://schemas.microsoft.com/office/drawing/2014/main" xmlns="" id="{F2B409AD-6246-4DDD-B892-74B963C6C547}"/>
              </a:ext>
            </a:extLst>
          </p:cNvPr>
          <p:cNvSpPr/>
          <p:nvPr/>
        </p:nvSpPr>
        <p:spPr>
          <a:xfrm>
            <a:off x="3405876" y="977121"/>
            <a:ext cx="5621084" cy="784826"/>
          </a:xfrm>
          <a:prstGeom prst="rect">
            <a:avLst/>
          </a:prstGeom>
          <a:noFill/>
        </p:spPr>
        <p:txBody>
          <a:bodyPr wrap="none" lIns="121917" tIns="60958" rIns="121917" bIns="60958">
            <a:spAutoFit/>
          </a:bodyPr>
          <a:lstStyle/>
          <a:p>
            <a:pPr algn="ctr"/>
            <a:r>
              <a:rPr lang="en-US" sz="4300" b="1" dirty="0">
                <a:ln w="22225">
                  <a:solidFill>
                    <a:srgbClr val="54A021"/>
                  </a:solidFill>
                  <a:prstDash val="solid"/>
                </a:ln>
                <a:solidFill>
                  <a:srgbClr val="54A021">
                    <a:lumMod val="40000"/>
                    <a:lumOff val="60000"/>
                  </a:srgbClr>
                </a:solidFill>
                <a:latin typeface="Times New Roman" panose="02020603050405020304" pitchFamily="18" charset="0"/>
                <a:cs typeface="Times New Roman" panose="02020603050405020304" pitchFamily="18" charset="0"/>
              </a:rPr>
              <a:t>THẢO LUẬN NHÓM </a:t>
            </a:r>
          </a:p>
        </p:txBody>
      </p:sp>
      <p:sp>
        <p:nvSpPr>
          <p:cNvPr id="5" name="TextBox 4">
            <a:extLst>
              <a:ext uri="{FF2B5EF4-FFF2-40B4-BE49-F238E27FC236}">
                <a16:creationId xmlns:a16="http://schemas.microsoft.com/office/drawing/2014/main" xmlns="" id="{A7F3DD2F-D3FD-4413-A947-D75E1578FCE2}"/>
              </a:ext>
            </a:extLst>
          </p:cNvPr>
          <p:cNvSpPr txBox="1"/>
          <p:nvPr/>
        </p:nvSpPr>
        <p:spPr>
          <a:xfrm>
            <a:off x="744198" y="2242725"/>
            <a:ext cx="10451341" cy="1522529"/>
          </a:xfrm>
          <a:prstGeom prst="rect">
            <a:avLst/>
          </a:prstGeom>
          <a:noFill/>
        </p:spPr>
        <p:txBody>
          <a:bodyPr wrap="square" lIns="121917" tIns="60958" rIns="121917" bIns="60958" rtlCol="0">
            <a:spAutoFit/>
          </a:bodyPr>
          <a:lstStyle/>
          <a:p>
            <a:pPr algn="ctr">
              <a:lnSpc>
                <a:spcPct val="107000"/>
              </a:lnSpc>
              <a:spcAft>
                <a:spcPts val="1067"/>
              </a:spcAft>
            </a:pPr>
            <a:r>
              <a:rPr lang="en-US" sz="4400" b="1" dirty="0">
                <a:solidFill>
                  <a:srgbClr val="7030A0"/>
                </a:solidFill>
                <a:latin typeface="Times New Roman" pitchFamily="18" charset="0"/>
                <a:cs typeface="Times New Roman" pitchFamily="18" charset="0"/>
              </a:rPr>
              <a:t>Chia </a:t>
            </a:r>
            <a:r>
              <a:rPr lang="en-US" sz="4400" b="1" dirty="0" err="1">
                <a:solidFill>
                  <a:srgbClr val="7030A0"/>
                </a:solidFill>
                <a:latin typeface="Times New Roman" pitchFamily="18" charset="0"/>
                <a:cs typeface="Times New Roman" pitchFamily="18" charset="0"/>
              </a:rPr>
              <a:t>sẻ</a:t>
            </a:r>
            <a:r>
              <a:rPr lang="en-US" sz="4400" b="1" dirty="0">
                <a:solidFill>
                  <a:srgbClr val="7030A0"/>
                </a:solidFill>
                <a:latin typeface="Times New Roman" pitchFamily="18" charset="0"/>
                <a:cs typeface="Times New Roman" pitchFamily="18" charset="0"/>
              </a:rPr>
              <a:t> </a:t>
            </a:r>
            <a:r>
              <a:rPr lang="en-US" sz="4400" b="1" dirty="0" err="1">
                <a:solidFill>
                  <a:srgbClr val="7030A0"/>
                </a:solidFill>
                <a:latin typeface="Times New Roman" pitchFamily="18" charset="0"/>
                <a:cs typeface="Times New Roman" pitchFamily="18" charset="0"/>
              </a:rPr>
              <a:t>những</a:t>
            </a:r>
            <a:r>
              <a:rPr lang="en-US" sz="4400" b="1" dirty="0">
                <a:solidFill>
                  <a:srgbClr val="7030A0"/>
                </a:solidFill>
                <a:latin typeface="Times New Roman" pitchFamily="18" charset="0"/>
                <a:cs typeface="Times New Roman" pitchFamily="18" charset="0"/>
              </a:rPr>
              <a:t> </a:t>
            </a:r>
            <a:r>
              <a:rPr lang="en-US" sz="4400" b="1" dirty="0" err="1">
                <a:solidFill>
                  <a:srgbClr val="7030A0"/>
                </a:solidFill>
                <a:latin typeface="Times New Roman" pitchFamily="18" charset="0"/>
                <a:cs typeface="Times New Roman" pitchFamily="18" charset="0"/>
              </a:rPr>
              <a:t>việc</a:t>
            </a:r>
            <a:r>
              <a:rPr lang="en-US" sz="4400" b="1" dirty="0">
                <a:solidFill>
                  <a:srgbClr val="7030A0"/>
                </a:solidFill>
                <a:latin typeface="Times New Roman" pitchFamily="18" charset="0"/>
                <a:cs typeface="Times New Roman" pitchFamily="18" charset="0"/>
              </a:rPr>
              <a:t> </a:t>
            </a:r>
            <a:r>
              <a:rPr lang="en-US" sz="4400" b="1" dirty="0" err="1">
                <a:solidFill>
                  <a:srgbClr val="7030A0"/>
                </a:solidFill>
                <a:latin typeface="Times New Roman" pitchFamily="18" charset="0"/>
                <a:cs typeface="Times New Roman" pitchFamily="18" charset="0"/>
              </a:rPr>
              <a:t>làm</a:t>
            </a:r>
            <a:r>
              <a:rPr lang="en-US" sz="4400" b="1" dirty="0">
                <a:solidFill>
                  <a:srgbClr val="7030A0"/>
                </a:solidFill>
                <a:latin typeface="Times New Roman" pitchFamily="18" charset="0"/>
                <a:cs typeface="Times New Roman" pitchFamily="18" charset="0"/>
              </a:rPr>
              <a:t> </a:t>
            </a:r>
            <a:r>
              <a:rPr lang="en-US" sz="4400" b="1" dirty="0" err="1">
                <a:solidFill>
                  <a:srgbClr val="7030A0"/>
                </a:solidFill>
                <a:latin typeface="Times New Roman" pitchFamily="18" charset="0"/>
                <a:cs typeface="Times New Roman" pitchFamily="18" charset="0"/>
              </a:rPr>
              <a:t>nuôi</a:t>
            </a:r>
            <a:r>
              <a:rPr lang="en-US" sz="4400" b="1" dirty="0">
                <a:solidFill>
                  <a:srgbClr val="7030A0"/>
                </a:solidFill>
                <a:latin typeface="Times New Roman" pitchFamily="18" charset="0"/>
                <a:cs typeface="Times New Roman" pitchFamily="18" charset="0"/>
              </a:rPr>
              <a:t> </a:t>
            </a:r>
            <a:r>
              <a:rPr lang="en-US" sz="4400" b="1" dirty="0" err="1">
                <a:solidFill>
                  <a:srgbClr val="7030A0"/>
                </a:solidFill>
                <a:latin typeface="Times New Roman" pitchFamily="18" charset="0"/>
                <a:cs typeface="Times New Roman" pitchFamily="18" charset="0"/>
              </a:rPr>
              <a:t>dưỡng</a:t>
            </a:r>
            <a:r>
              <a:rPr lang="en-US" sz="4400" b="1" dirty="0">
                <a:solidFill>
                  <a:srgbClr val="7030A0"/>
                </a:solidFill>
                <a:latin typeface="Times New Roman" pitchFamily="18" charset="0"/>
                <a:cs typeface="Times New Roman" pitchFamily="18" charset="0"/>
              </a:rPr>
              <a:t> </a:t>
            </a:r>
            <a:r>
              <a:rPr lang="en-US" sz="4400" b="1" dirty="0" err="1">
                <a:solidFill>
                  <a:srgbClr val="7030A0"/>
                </a:solidFill>
                <a:latin typeface="Times New Roman" pitchFamily="18" charset="0"/>
                <a:cs typeface="Times New Roman" pitchFamily="18" charset="0"/>
              </a:rPr>
              <a:t>quan</a:t>
            </a:r>
            <a:r>
              <a:rPr lang="en-US" sz="4400" b="1" dirty="0">
                <a:solidFill>
                  <a:srgbClr val="7030A0"/>
                </a:solidFill>
                <a:latin typeface="Times New Roman" pitchFamily="18" charset="0"/>
                <a:cs typeface="Times New Roman" pitchFamily="18" charset="0"/>
              </a:rPr>
              <a:t> </a:t>
            </a:r>
            <a:r>
              <a:rPr lang="en-US" sz="4400" b="1" dirty="0" err="1">
                <a:solidFill>
                  <a:srgbClr val="7030A0"/>
                </a:solidFill>
                <a:latin typeface="Times New Roman" pitchFamily="18" charset="0"/>
                <a:cs typeface="Times New Roman" pitchFamily="18" charset="0"/>
              </a:rPr>
              <a:t>hệ</a:t>
            </a:r>
            <a:r>
              <a:rPr lang="en-US" sz="4400" b="1" dirty="0">
                <a:solidFill>
                  <a:srgbClr val="7030A0"/>
                </a:solidFill>
                <a:latin typeface="Times New Roman" pitchFamily="18" charset="0"/>
                <a:cs typeface="Times New Roman" pitchFamily="18" charset="0"/>
              </a:rPr>
              <a:t> </a:t>
            </a:r>
            <a:r>
              <a:rPr lang="en-US" sz="4400" b="1" dirty="0" err="1">
                <a:solidFill>
                  <a:srgbClr val="7030A0"/>
                </a:solidFill>
                <a:latin typeface="Times New Roman" pitchFamily="18" charset="0"/>
                <a:cs typeface="Times New Roman" pitchFamily="18" charset="0"/>
              </a:rPr>
              <a:t>gia</a:t>
            </a:r>
            <a:r>
              <a:rPr lang="en-US" sz="4400" b="1" dirty="0">
                <a:solidFill>
                  <a:srgbClr val="7030A0"/>
                </a:solidFill>
                <a:latin typeface="Times New Roman" pitchFamily="18" charset="0"/>
                <a:cs typeface="Times New Roman" pitchFamily="18" charset="0"/>
              </a:rPr>
              <a:t> </a:t>
            </a:r>
            <a:r>
              <a:rPr lang="en-US" sz="4400" b="1" dirty="0" err="1">
                <a:solidFill>
                  <a:srgbClr val="7030A0"/>
                </a:solidFill>
                <a:latin typeface="Times New Roman" pitchFamily="18" charset="0"/>
                <a:cs typeface="Times New Roman" pitchFamily="18" charset="0"/>
              </a:rPr>
              <a:t>đình</a:t>
            </a:r>
            <a:endParaRPr lang="en-US" sz="4400"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797365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30442" y="5332350"/>
            <a:ext cx="9673389" cy="1525650"/>
          </a:xfrm>
          <a:solidFill>
            <a:schemeClr val="bg1"/>
          </a:solidFill>
        </p:spPr>
        <p:txBody>
          <a:bodyPr>
            <a:noAutofit/>
          </a:bodyPr>
          <a:lstStyle/>
          <a:p>
            <a:pPr>
              <a:lnSpc>
                <a:spcPct val="150000"/>
              </a:lnSpc>
              <a:spcBef>
                <a:spcPts val="0"/>
              </a:spcBef>
              <a:spcAft>
                <a:spcPts val="1000"/>
              </a:spcAft>
            </a:pPr>
            <a:r>
              <a:rPr lang="en-US" sz="3200" dirty="0" err="1" smtClean="0">
                <a:solidFill>
                  <a:srgbClr val="FF0000"/>
                </a:solidFill>
                <a:latin typeface="Times New Roman"/>
                <a:ea typeface="Calibri"/>
                <a:cs typeface="Times New Roman"/>
              </a:rPr>
              <a:t>Cả</a:t>
            </a:r>
            <a:r>
              <a:rPr lang="en-US" sz="3200" dirty="0" smtClean="0">
                <a:solidFill>
                  <a:srgbClr val="FF0000"/>
                </a:solidFill>
                <a:latin typeface="Times New Roman"/>
                <a:ea typeface="Calibri"/>
                <a:cs typeface="Times New Roman"/>
              </a:rPr>
              <a:t> </a:t>
            </a:r>
            <a:r>
              <a:rPr lang="en-US" sz="3200" dirty="0" err="1">
                <a:solidFill>
                  <a:srgbClr val="FF0000"/>
                </a:solidFill>
                <a:latin typeface="Times New Roman"/>
                <a:ea typeface="Calibri"/>
                <a:cs typeface="Times New Roman"/>
              </a:rPr>
              <a:t>lớp</a:t>
            </a:r>
            <a:r>
              <a:rPr lang="en-US" sz="3200" dirty="0">
                <a:solidFill>
                  <a:srgbClr val="FF0000"/>
                </a:solidFill>
                <a:latin typeface="Times New Roman"/>
                <a:ea typeface="Calibri"/>
                <a:cs typeface="Times New Roman"/>
              </a:rPr>
              <a:t> </a:t>
            </a:r>
            <a:r>
              <a:rPr lang="en-US" sz="3200" dirty="0" err="1">
                <a:solidFill>
                  <a:srgbClr val="FF0000"/>
                </a:solidFill>
                <a:latin typeface="Times New Roman"/>
                <a:ea typeface="Calibri"/>
                <a:cs typeface="Times New Roman"/>
              </a:rPr>
              <a:t>hát</a:t>
            </a:r>
            <a:r>
              <a:rPr lang="en-US" sz="3200" dirty="0">
                <a:solidFill>
                  <a:srgbClr val="FF0000"/>
                </a:solidFill>
                <a:latin typeface="Times New Roman"/>
                <a:ea typeface="Calibri"/>
                <a:cs typeface="Times New Roman"/>
              </a:rPr>
              <a:t> </a:t>
            </a:r>
            <a:r>
              <a:rPr lang="en-US" sz="3200" dirty="0" err="1">
                <a:solidFill>
                  <a:srgbClr val="FF0000"/>
                </a:solidFill>
                <a:latin typeface="Times New Roman"/>
                <a:ea typeface="Calibri"/>
                <a:cs typeface="Times New Roman"/>
              </a:rPr>
              <a:t>bài</a:t>
            </a:r>
            <a:r>
              <a:rPr lang="en-US" sz="3200" dirty="0">
                <a:solidFill>
                  <a:srgbClr val="FF0000"/>
                </a:solidFill>
                <a:latin typeface="Times New Roman"/>
                <a:ea typeface="Calibri"/>
                <a:cs typeface="Times New Roman"/>
              </a:rPr>
              <a:t> </a:t>
            </a:r>
            <a:r>
              <a:rPr lang="en-US" sz="3200" dirty="0" smtClean="0">
                <a:solidFill>
                  <a:srgbClr val="FF0000"/>
                </a:solidFill>
                <a:latin typeface="Times New Roman"/>
                <a:ea typeface="Calibri"/>
                <a:cs typeface="Times New Roman"/>
              </a:rPr>
              <a:t>: </a:t>
            </a:r>
            <a:r>
              <a:rPr lang="en-US" sz="3200" dirty="0">
                <a:solidFill>
                  <a:srgbClr val="FF0000"/>
                </a:solidFill>
                <a:latin typeface="Times New Roman"/>
                <a:ea typeface="Calibri"/>
                <a:cs typeface="Times New Roman"/>
              </a:rPr>
              <a:t>“</a:t>
            </a:r>
            <a:r>
              <a:rPr lang="en-US" sz="3200" dirty="0" err="1">
                <a:solidFill>
                  <a:srgbClr val="FF0000"/>
                </a:solidFill>
                <a:latin typeface="Times New Roman"/>
                <a:ea typeface="Calibri"/>
                <a:cs typeface="Times New Roman"/>
              </a:rPr>
              <a:t>Gia</a:t>
            </a:r>
            <a:r>
              <a:rPr lang="en-US" sz="3200" dirty="0">
                <a:solidFill>
                  <a:srgbClr val="FF0000"/>
                </a:solidFill>
                <a:latin typeface="Times New Roman"/>
                <a:ea typeface="Calibri"/>
                <a:cs typeface="Times New Roman"/>
              </a:rPr>
              <a:t> </a:t>
            </a:r>
            <a:r>
              <a:rPr lang="en-US" sz="3200" dirty="0" err="1">
                <a:solidFill>
                  <a:srgbClr val="FF0000"/>
                </a:solidFill>
                <a:latin typeface="Times New Roman"/>
                <a:ea typeface="Calibri"/>
                <a:cs typeface="Times New Roman"/>
              </a:rPr>
              <a:t>đình</a:t>
            </a:r>
            <a:r>
              <a:rPr lang="en-US" sz="3200" dirty="0">
                <a:solidFill>
                  <a:srgbClr val="FF0000"/>
                </a:solidFill>
                <a:latin typeface="Times New Roman"/>
                <a:ea typeface="Calibri"/>
                <a:cs typeface="Times New Roman"/>
              </a:rPr>
              <a:t> </a:t>
            </a:r>
            <a:r>
              <a:rPr lang="en-US" sz="3200" dirty="0" err="1">
                <a:solidFill>
                  <a:srgbClr val="FF0000"/>
                </a:solidFill>
                <a:latin typeface="Times New Roman"/>
                <a:ea typeface="Calibri"/>
                <a:cs typeface="Times New Roman"/>
              </a:rPr>
              <a:t>nhỏ</a:t>
            </a:r>
            <a:r>
              <a:rPr lang="en-US" sz="3200" dirty="0">
                <a:solidFill>
                  <a:srgbClr val="FF0000"/>
                </a:solidFill>
                <a:latin typeface="Times New Roman"/>
                <a:ea typeface="Calibri"/>
                <a:cs typeface="Times New Roman"/>
              </a:rPr>
              <a:t>, </a:t>
            </a:r>
            <a:r>
              <a:rPr lang="en-US" sz="3200" dirty="0" err="1">
                <a:solidFill>
                  <a:srgbClr val="FF0000"/>
                </a:solidFill>
                <a:latin typeface="Times New Roman"/>
                <a:ea typeface="Calibri"/>
                <a:cs typeface="Times New Roman"/>
              </a:rPr>
              <a:t>hạnh</a:t>
            </a:r>
            <a:r>
              <a:rPr lang="en-US" sz="3200" dirty="0">
                <a:solidFill>
                  <a:srgbClr val="FF0000"/>
                </a:solidFill>
                <a:latin typeface="Times New Roman"/>
                <a:ea typeface="Calibri"/>
                <a:cs typeface="Times New Roman"/>
              </a:rPr>
              <a:t> </a:t>
            </a:r>
            <a:r>
              <a:rPr lang="en-US" sz="3200" dirty="0" err="1">
                <a:solidFill>
                  <a:srgbClr val="FF0000"/>
                </a:solidFill>
                <a:latin typeface="Times New Roman"/>
                <a:ea typeface="Calibri"/>
                <a:cs typeface="Times New Roman"/>
              </a:rPr>
              <a:t>phúc</a:t>
            </a:r>
            <a:r>
              <a:rPr lang="en-US" sz="3200" dirty="0">
                <a:solidFill>
                  <a:srgbClr val="FF0000"/>
                </a:solidFill>
                <a:latin typeface="Times New Roman"/>
                <a:ea typeface="Calibri"/>
                <a:cs typeface="Times New Roman"/>
              </a:rPr>
              <a:t> to” </a:t>
            </a:r>
            <a:r>
              <a:rPr lang="en-US" sz="3200" dirty="0" err="1">
                <a:solidFill>
                  <a:srgbClr val="FF0000"/>
                </a:solidFill>
                <a:latin typeface="Times New Roman"/>
                <a:ea typeface="Calibri"/>
                <a:cs typeface="Times New Roman"/>
              </a:rPr>
              <a:t>sáng</a:t>
            </a:r>
            <a:r>
              <a:rPr lang="en-US" sz="3200" dirty="0">
                <a:solidFill>
                  <a:srgbClr val="FF0000"/>
                </a:solidFill>
                <a:latin typeface="Times New Roman"/>
                <a:ea typeface="Calibri"/>
                <a:cs typeface="Times New Roman"/>
              </a:rPr>
              <a:t> </a:t>
            </a:r>
            <a:r>
              <a:rPr lang="en-US" sz="3200" dirty="0" err="1">
                <a:solidFill>
                  <a:srgbClr val="FF0000"/>
                </a:solidFill>
                <a:latin typeface="Times New Roman"/>
                <a:ea typeface="Calibri"/>
                <a:cs typeface="Times New Roman"/>
              </a:rPr>
              <a:t>tác</a:t>
            </a:r>
            <a:r>
              <a:rPr lang="en-US" sz="3200" dirty="0">
                <a:solidFill>
                  <a:srgbClr val="FF0000"/>
                </a:solidFill>
                <a:latin typeface="Times New Roman"/>
                <a:ea typeface="Calibri"/>
                <a:cs typeface="Times New Roman"/>
              </a:rPr>
              <a:t> </a:t>
            </a:r>
            <a:r>
              <a:rPr lang="en-US" sz="3200" dirty="0" err="1">
                <a:solidFill>
                  <a:srgbClr val="FF0000"/>
                </a:solidFill>
                <a:latin typeface="Times New Roman"/>
                <a:ea typeface="Calibri"/>
                <a:cs typeface="Times New Roman"/>
              </a:rPr>
              <a:t>của</a:t>
            </a:r>
            <a:r>
              <a:rPr lang="en-US" sz="3200" dirty="0">
                <a:solidFill>
                  <a:srgbClr val="FF0000"/>
                </a:solidFill>
                <a:latin typeface="Times New Roman"/>
                <a:ea typeface="Calibri"/>
                <a:cs typeface="Times New Roman"/>
              </a:rPr>
              <a:t> </a:t>
            </a:r>
            <a:r>
              <a:rPr lang="en-US" sz="3200" dirty="0" err="1">
                <a:solidFill>
                  <a:srgbClr val="FF0000"/>
                </a:solidFill>
                <a:latin typeface="Times New Roman"/>
                <a:ea typeface="Calibri"/>
                <a:cs typeface="Times New Roman"/>
              </a:rPr>
              <a:t>nhạc</a:t>
            </a:r>
            <a:r>
              <a:rPr lang="en-US" sz="3200" dirty="0">
                <a:solidFill>
                  <a:srgbClr val="FF0000"/>
                </a:solidFill>
                <a:latin typeface="Times New Roman"/>
                <a:ea typeface="Calibri"/>
                <a:cs typeface="Times New Roman"/>
              </a:rPr>
              <a:t> </a:t>
            </a:r>
            <a:r>
              <a:rPr lang="en-US" sz="3200" dirty="0" err="1">
                <a:solidFill>
                  <a:srgbClr val="FF0000"/>
                </a:solidFill>
                <a:latin typeface="Times New Roman"/>
                <a:ea typeface="Calibri"/>
                <a:cs typeface="Times New Roman"/>
              </a:rPr>
              <a:t>sĩ</a:t>
            </a:r>
            <a:r>
              <a:rPr lang="en-US" sz="3200" dirty="0">
                <a:solidFill>
                  <a:srgbClr val="FF0000"/>
                </a:solidFill>
                <a:latin typeface="Times New Roman"/>
                <a:ea typeface="Calibri"/>
                <a:cs typeface="Times New Roman"/>
              </a:rPr>
              <a:t> </a:t>
            </a:r>
            <a:r>
              <a:rPr lang="en-US" sz="3200" dirty="0" err="1">
                <a:solidFill>
                  <a:srgbClr val="FF0000"/>
                </a:solidFill>
                <a:latin typeface="Times New Roman"/>
                <a:ea typeface="Calibri"/>
                <a:cs typeface="Times New Roman"/>
              </a:rPr>
              <a:t>Nguyễn</a:t>
            </a:r>
            <a:r>
              <a:rPr lang="en-US" sz="3200" dirty="0">
                <a:solidFill>
                  <a:srgbClr val="FF0000"/>
                </a:solidFill>
                <a:latin typeface="Times New Roman"/>
                <a:ea typeface="Calibri"/>
                <a:cs typeface="Times New Roman"/>
              </a:rPr>
              <a:t> </a:t>
            </a:r>
            <a:r>
              <a:rPr lang="en-US" sz="3200" dirty="0" err="1">
                <a:solidFill>
                  <a:srgbClr val="FF0000"/>
                </a:solidFill>
                <a:latin typeface="Times New Roman"/>
                <a:ea typeface="Calibri"/>
                <a:cs typeface="Times New Roman"/>
              </a:rPr>
              <a:t>Văn</a:t>
            </a:r>
            <a:r>
              <a:rPr lang="en-US" sz="3200" dirty="0">
                <a:solidFill>
                  <a:srgbClr val="FF0000"/>
                </a:solidFill>
                <a:latin typeface="Times New Roman"/>
                <a:ea typeface="Calibri"/>
                <a:cs typeface="Times New Roman"/>
              </a:rPr>
              <a:t> Chung.</a:t>
            </a:r>
            <a:endParaRPr lang="en-US" sz="3200" dirty="0">
              <a:solidFill>
                <a:srgbClr val="FF0000"/>
              </a:solidFill>
              <a:latin typeface="Calibri"/>
              <a:ea typeface="Calibri"/>
              <a:cs typeface="Times New Roman"/>
            </a:endParaRPr>
          </a:p>
          <a:p>
            <a:endParaRPr lang="en-US" sz="2800" dirty="0"/>
          </a:p>
        </p:txBody>
      </p:sp>
      <p:pic>
        <p:nvPicPr>
          <p:cNvPr id="5" name="Picture 4">
            <a:extLst>
              <a:ext uri="{FF2B5EF4-FFF2-40B4-BE49-F238E27FC236}">
                <a16:creationId xmlns:a16="http://schemas.microsoft.com/office/drawing/2014/main" xmlns="" id="{A1ECC4C6-2D68-4BBB-990E-832E8FF9964A}"/>
              </a:ext>
            </a:extLst>
          </p:cNvPr>
          <p:cNvPicPr>
            <a:picLocks noChangeAspect="1"/>
          </p:cNvPicPr>
          <p:nvPr/>
        </p:nvPicPr>
        <p:blipFill>
          <a:blip r:embed="rId2"/>
          <a:stretch>
            <a:fillRect/>
          </a:stretch>
        </p:blipFill>
        <p:spPr>
          <a:xfrm>
            <a:off x="1315453" y="0"/>
            <a:ext cx="9401908" cy="5503985"/>
          </a:xfrm>
          <a:prstGeom prst="rect">
            <a:avLst/>
          </a:prstGeom>
        </p:spPr>
      </p:pic>
    </p:spTree>
    <p:extLst>
      <p:ext uri="{BB962C8B-B14F-4D97-AF65-F5344CB8AC3E}">
        <p14:creationId xmlns:p14="http://schemas.microsoft.com/office/powerpoint/2010/main" val="31850493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100+ hình ảnh gia đình đi mua sắm - hinhanhsieudep.ne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54731"/>
            <a:ext cx="12192000" cy="491068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716" y="4283283"/>
            <a:ext cx="12304295" cy="2711075"/>
          </a:xfrm>
          <a:prstGeom prst="rect">
            <a:avLst/>
          </a:prstGeom>
        </p:spPr>
      </p:pic>
    </p:spTree>
    <p:extLst>
      <p:ext uri="{BB962C8B-B14F-4D97-AF65-F5344CB8AC3E}">
        <p14:creationId xmlns:p14="http://schemas.microsoft.com/office/powerpoint/2010/main" val="1975365340"/>
      </p:ext>
    </p:extLst>
  </p:cSld>
  <p:clrMapOvr>
    <a:masterClrMapping/>
  </p:clrMapOvr>
  <p:transition spd="slow">
    <p:randomBar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5641" y="368968"/>
            <a:ext cx="11069053" cy="4860758"/>
          </a:xfrm>
          <a:prstGeom prst="rect">
            <a:avLst/>
          </a:prstGeom>
        </p:spPr>
      </p:pic>
      <p:sp>
        <p:nvSpPr>
          <p:cNvPr id="3" name="Rectangle 2"/>
          <p:cNvSpPr/>
          <p:nvPr/>
        </p:nvSpPr>
        <p:spPr>
          <a:xfrm>
            <a:off x="1843119" y="5570438"/>
            <a:ext cx="8634095" cy="707886"/>
          </a:xfrm>
          <a:prstGeom prst="rect">
            <a:avLst/>
          </a:prstGeom>
          <a:solidFill>
            <a:schemeClr val="bg1"/>
          </a:solidFill>
        </p:spPr>
        <p:txBody>
          <a:bodyPr wrap="none">
            <a:spAutoFit/>
          </a:bodyPr>
          <a:lstStyle/>
          <a:p>
            <a:pPr algn="just"/>
            <a:r>
              <a:rPr lang="en-US" sz="4000" dirty="0" smtClean="0">
                <a:solidFill>
                  <a:srgbClr val="FF0066"/>
                </a:solidFill>
                <a:latin typeface="Times New Roman" pitchFamily="18" charset="0"/>
                <a:cs typeface="Times New Roman" pitchFamily="18" charset="0"/>
              </a:rPr>
              <a:t> </a:t>
            </a:r>
            <a:r>
              <a:rPr lang="en-US" sz="4000" dirty="0" err="1">
                <a:solidFill>
                  <a:srgbClr val="FF0066"/>
                </a:solidFill>
                <a:latin typeface="Times New Roman" pitchFamily="18" charset="0"/>
                <a:cs typeface="Times New Roman" pitchFamily="18" charset="0"/>
              </a:rPr>
              <a:t>Duy</a:t>
            </a:r>
            <a:r>
              <a:rPr lang="en-US" sz="4000" dirty="0">
                <a:solidFill>
                  <a:srgbClr val="FF0066"/>
                </a:solidFill>
                <a:latin typeface="Times New Roman" pitchFamily="18" charset="0"/>
                <a:cs typeface="Times New Roman" pitchFamily="18" charset="0"/>
              </a:rPr>
              <a:t> </a:t>
            </a:r>
            <a:r>
              <a:rPr lang="en-US" sz="4000" dirty="0" err="1">
                <a:solidFill>
                  <a:srgbClr val="FF0066"/>
                </a:solidFill>
                <a:latin typeface="Times New Roman" pitchFamily="18" charset="0"/>
                <a:cs typeface="Times New Roman" pitchFamily="18" charset="0"/>
              </a:rPr>
              <a:t>trì</a:t>
            </a:r>
            <a:r>
              <a:rPr lang="en-US" sz="4000" dirty="0">
                <a:solidFill>
                  <a:srgbClr val="FF0066"/>
                </a:solidFill>
                <a:latin typeface="Times New Roman" pitchFamily="18" charset="0"/>
                <a:cs typeface="Times New Roman" pitchFamily="18" charset="0"/>
              </a:rPr>
              <a:t> </a:t>
            </a:r>
            <a:r>
              <a:rPr lang="en-US" sz="4000" dirty="0" err="1">
                <a:solidFill>
                  <a:srgbClr val="FF0066"/>
                </a:solidFill>
                <a:latin typeface="Times New Roman" pitchFamily="18" charset="0"/>
                <a:cs typeface="Times New Roman" pitchFamily="18" charset="0"/>
              </a:rPr>
              <a:t>bữa</a:t>
            </a:r>
            <a:r>
              <a:rPr lang="en-US" sz="4000" dirty="0">
                <a:solidFill>
                  <a:srgbClr val="FF0066"/>
                </a:solidFill>
                <a:latin typeface="Times New Roman" pitchFamily="18" charset="0"/>
                <a:cs typeface="Times New Roman" pitchFamily="18" charset="0"/>
              </a:rPr>
              <a:t> </a:t>
            </a:r>
            <a:r>
              <a:rPr lang="en-US" sz="4000" dirty="0" err="1">
                <a:solidFill>
                  <a:srgbClr val="FF0066"/>
                </a:solidFill>
                <a:latin typeface="Times New Roman" pitchFamily="18" charset="0"/>
                <a:cs typeface="Times New Roman" pitchFamily="18" charset="0"/>
              </a:rPr>
              <a:t>cơm</a:t>
            </a:r>
            <a:r>
              <a:rPr lang="en-US" sz="4000" dirty="0">
                <a:solidFill>
                  <a:srgbClr val="FF0066"/>
                </a:solidFill>
                <a:latin typeface="Times New Roman" pitchFamily="18" charset="0"/>
                <a:cs typeface="Times New Roman" pitchFamily="18" charset="0"/>
              </a:rPr>
              <a:t> </a:t>
            </a:r>
            <a:r>
              <a:rPr lang="en-US" sz="4000" dirty="0" err="1">
                <a:solidFill>
                  <a:srgbClr val="FF0066"/>
                </a:solidFill>
                <a:latin typeface="Times New Roman" pitchFamily="18" charset="0"/>
                <a:cs typeface="Times New Roman" pitchFamily="18" charset="0"/>
              </a:rPr>
              <a:t>gia</a:t>
            </a:r>
            <a:r>
              <a:rPr lang="en-US" sz="4000" dirty="0">
                <a:solidFill>
                  <a:srgbClr val="FF0066"/>
                </a:solidFill>
                <a:latin typeface="Times New Roman" pitchFamily="18" charset="0"/>
                <a:cs typeface="Times New Roman" pitchFamily="18" charset="0"/>
              </a:rPr>
              <a:t> </a:t>
            </a:r>
            <a:r>
              <a:rPr lang="en-US" sz="4000" dirty="0" err="1">
                <a:solidFill>
                  <a:srgbClr val="FF0066"/>
                </a:solidFill>
                <a:latin typeface="Times New Roman" pitchFamily="18" charset="0"/>
                <a:cs typeface="Times New Roman" pitchFamily="18" charset="0"/>
              </a:rPr>
              <a:t>đình</a:t>
            </a:r>
            <a:r>
              <a:rPr lang="en-US" sz="4000" dirty="0">
                <a:solidFill>
                  <a:srgbClr val="FF0066"/>
                </a:solidFill>
                <a:latin typeface="Times New Roman" pitchFamily="18" charset="0"/>
                <a:cs typeface="Times New Roman" pitchFamily="18" charset="0"/>
              </a:rPr>
              <a:t> </a:t>
            </a:r>
            <a:r>
              <a:rPr lang="en-US" sz="4000" dirty="0" err="1">
                <a:solidFill>
                  <a:srgbClr val="FF0066"/>
                </a:solidFill>
                <a:latin typeface="Times New Roman" pitchFamily="18" charset="0"/>
                <a:cs typeface="Times New Roman" pitchFamily="18" charset="0"/>
              </a:rPr>
              <a:t>thường</a:t>
            </a:r>
            <a:r>
              <a:rPr lang="en-US" sz="4000" dirty="0">
                <a:solidFill>
                  <a:srgbClr val="FF0066"/>
                </a:solidFill>
                <a:latin typeface="Times New Roman" pitchFamily="18" charset="0"/>
                <a:cs typeface="Times New Roman" pitchFamily="18" charset="0"/>
              </a:rPr>
              <a:t> </a:t>
            </a:r>
            <a:r>
              <a:rPr lang="en-US" sz="4000" dirty="0" err="1">
                <a:solidFill>
                  <a:srgbClr val="FF0066"/>
                </a:solidFill>
                <a:latin typeface="Times New Roman" pitchFamily="18" charset="0"/>
                <a:cs typeface="Times New Roman" pitchFamily="18" charset="0"/>
              </a:rPr>
              <a:t>xuyên</a:t>
            </a:r>
            <a:endParaRPr lang="en-US" sz="4000" dirty="0">
              <a:solidFill>
                <a:srgbClr val="FF0066"/>
              </a:solidFill>
              <a:latin typeface="Times New Roman" pitchFamily="18" charset="0"/>
              <a:cs typeface="Times New Roman" pitchFamily="18" charset="0"/>
            </a:endParaRPr>
          </a:p>
        </p:txBody>
      </p:sp>
    </p:spTree>
    <p:extLst>
      <p:ext uri="{BB962C8B-B14F-4D97-AF65-F5344CB8AC3E}">
        <p14:creationId xmlns:p14="http://schemas.microsoft.com/office/powerpoint/2010/main" val="37085913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137" y="0"/>
            <a:ext cx="12737431" cy="4523874"/>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3649"/>
          <a:stretch/>
        </p:blipFill>
        <p:spPr>
          <a:xfrm>
            <a:off x="-144379" y="4523875"/>
            <a:ext cx="12336379" cy="2470484"/>
          </a:xfrm>
          <a:prstGeom prst="rect">
            <a:avLst/>
          </a:prstGeom>
        </p:spPr>
      </p:pic>
    </p:spTree>
    <p:extLst>
      <p:ext uri="{BB962C8B-B14F-4D97-AF65-F5344CB8AC3E}">
        <p14:creationId xmlns:p14="http://schemas.microsoft.com/office/powerpoint/2010/main" val="1244003298"/>
      </p:ext>
    </p:extLst>
  </p:cSld>
  <p:clrMapOvr>
    <a:masterClrMapping/>
  </p:clrMapOvr>
  <p:transition spd="slow">
    <p:randomBa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45104" y="3221288"/>
            <a:ext cx="10086474" cy="4351338"/>
          </a:xfrm>
        </p:spPr>
        <p:txBody>
          <a:bodyPr>
            <a:normAutofit/>
          </a:bodyPr>
          <a:lstStyle/>
          <a:p>
            <a:pPr marL="571500" indent="-571500">
              <a:buAutoNum type="romanUcPeriod" startAt="2"/>
            </a:pPr>
            <a:r>
              <a:rPr lang="en-US" sz="3200" b="1" dirty="0" smtClean="0">
                <a:latin typeface="Times New Roman" panose="02020603050405020304" pitchFamily="18" charset="0"/>
                <a:cs typeface="Times New Roman" panose="02020603050405020304" pitchFamily="18" charset="0"/>
              </a:rPr>
              <a:t>Chia </a:t>
            </a:r>
            <a:r>
              <a:rPr lang="en-US" sz="3200" b="1" dirty="0" err="1">
                <a:latin typeface="Times New Roman" panose="02020603050405020304" pitchFamily="18" charset="0"/>
                <a:cs typeface="Times New Roman" panose="02020603050405020304" pitchFamily="18" charset="0"/>
              </a:rPr>
              <a:t>sẻ</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xúc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em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nuôi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dưỡng</a:t>
            </a:r>
            <a:r>
              <a:rPr lang="en-US" sz="3200" b="1" dirty="0">
                <a:latin typeface="Times New Roman" panose="02020603050405020304" pitchFamily="18" charset="0"/>
                <a:cs typeface="Times New Roman" panose="02020603050405020304" pitchFamily="18" charset="0"/>
              </a:rPr>
              <a:t> </a:t>
            </a:r>
            <a:endParaRPr lang="en-US" sz="3200" b="1" dirty="0" smtClean="0">
              <a:latin typeface="Times New Roman" panose="02020603050405020304" pitchFamily="18" charset="0"/>
              <a:cs typeface="Times New Roman" panose="02020603050405020304" pitchFamily="18" charset="0"/>
            </a:endParaRPr>
          </a:p>
          <a:p>
            <a:pPr marL="0" indent="0">
              <a:buNone/>
            </a:pPr>
            <a:r>
              <a:rPr lang="en-US" sz="3200" b="1" dirty="0" err="1" smtClean="0">
                <a:latin typeface="Times New Roman" panose="02020603050405020304" pitchFamily="18" charset="0"/>
                <a:cs typeface="Times New Roman" panose="02020603050405020304" pitchFamily="18" charset="0"/>
              </a:rPr>
              <a:t>mối</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quan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hệ</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đình</a:t>
            </a:r>
            <a:endParaRPr lang="en-US" sz="3200" dirty="0">
              <a:solidFill>
                <a:srgbClr val="FF0000"/>
              </a:solidFill>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88123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7544" y="774718"/>
            <a:ext cx="10029426" cy="4228336"/>
          </a:xfrm>
        </p:spPr>
        <p:txBody>
          <a:bodyPr>
            <a:noAutofit/>
          </a:bodyPr>
          <a:lstStyle/>
          <a:p>
            <a:r>
              <a:rPr lang="en-US" sz="4400" dirty="0">
                <a:solidFill>
                  <a:srgbClr val="0E4AC2"/>
                </a:solidFill>
                <a:latin typeface="Times New Roman" pitchFamily="18" charset="0"/>
                <a:cs typeface="Times New Roman" pitchFamily="18" charset="0"/>
              </a:rPr>
              <a:t> </a:t>
            </a:r>
            <a:r>
              <a:rPr lang="nl-NL" sz="4400" i="1" dirty="0">
                <a:solidFill>
                  <a:srgbClr val="0E4AC2"/>
                </a:solidFill>
                <a:latin typeface="Times New Roman" pitchFamily="18" charset="0"/>
                <a:cs typeface="Times New Roman" pitchFamily="18" charset="0"/>
              </a:rPr>
              <a:t>Khi được quan tâm, chăm sóc, các thành viên trong gia đình sẽ cảm thấy như thế nào? </a:t>
            </a:r>
            <a:endParaRPr lang="nl-NL" sz="4400" i="1" dirty="0" smtClean="0">
              <a:solidFill>
                <a:srgbClr val="0E4AC2"/>
              </a:solidFill>
              <a:latin typeface="Times New Roman" pitchFamily="18" charset="0"/>
              <a:cs typeface="Times New Roman" pitchFamily="18" charset="0"/>
            </a:endParaRPr>
          </a:p>
          <a:p>
            <a:pPr marL="0" indent="0">
              <a:buNone/>
            </a:pPr>
            <a:endParaRPr lang="nl-NL" sz="4400" i="1" dirty="0" smtClean="0">
              <a:solidFill>
                <a:srgbClr val="0E4AC2"/>
              </a:solidFill>
              <a:latin typeface="Times New Roman" pitchFamily="18" charset="0"/>
              <a:cs typeface="Times New Roman" pitchFamily="18" charset="0"/>
            </a:endParaRPr>
          </a:p>
          <a:p>
            <a:r>
              <a:rPr lang="nl-NL" sz="4400" i="1" dirty="0" smtClean="0">
                <a:solidFill>
                  <a:srgbClr val="0E4AC2"/>
                </a:solidFill>
                <a:latin typeface="Times New Roman" pitchFamily="18" charset="0"/>
                <a:cs typeface="Times New Roman" pitchFamily="18" charset="0"/>
              </a:rPr>
              <a:t>Bản </a:t>
            </a:r>
            <a:r>
              <a:rPr lang="nl-NL" sz="4400" i="1" dirty="0">
                <a:solidFill>
                  <a:srgbClr val="0E4AC2"/>
                </a:solidFill>
                <a:latin typeface="Times New Roman" pitchFamily="18" charset="0"/>
                <a:cs typeface="Times New Roman" pitchFamily="18" charset="0"/>
              </a:rPr>
              <a:t>thân em cảm thấy thế nào khi quan tâm, chăm sóc các thành viên trong gia đình?</a:t>
            </a:r>
            <a:endParaRPr lang="en-US" sz="4400" dirty="0">
              <a:solidFill>
                <a:srgbClr val="0E4AC2"/>
              </a:solidFill>
              <a:latin typeface="Times New Roman" pitchFamily="18" charset="0"/>
              <a:cs typeface="Times New Roman" pitchFamily="18" charset="0"/>
            </a:endParaRPr>
          </a:p>
        </p:txBody>
      </p:sp>
    </p:spTree>
    <p:extLst>
      <p:ext uri="{BB962C8B-B14F-4D97-AF65-F5344CB8AC3E}">
        <p14:creationId xmlns:p14="http://schemas.microsoft.com/office/powerpoint/2010/main" val="6791783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5793" y="98710"/>
            <a:ext cx="11504024" cy="1481175"/>
          </a:xfrm>
          <a:prstGeom prst="rect">
            <a:avLst/>
          </a:prstGeom>
          <a:solidFill>
            <a:schemeClr val="bg1"/>
          </a:solidFill>
        </p:spPr>
        <p:txBody>
          <a:bodyPr wrap="square">
            <a:spAutoFit/>
          </a:bodyPr>
          <a:lstStyle/>
          <a:p>
            <a:pPr algn="just">
              <a:lnSpc>
                <a:spcPct val="150000"/>
              </a:lnSpc>
              <a:spcBef>
                <a:spcPts val="600"/>
              </a:spcBef>
              <a:spcAft>
                <a:spcPts val="600"/>
              </a:spcAft>
            </a:pP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Khi được quan tâm, chăm sóc, các thành viên trong gia đình sẽ cảm thấy vui vẻ, hạnh phúc và có thêm động lực để vượt qua khó khăn,... </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0" y="1924050"/>
            <a:ext cx="12192000" cy="5090704"/>
          </a:xfrm>
          <a:prstGeom prst="rect">
            <a:avLst/>
          </a:prstGeom>
        </p:spPr>
      </p:pic>
    </p:spTree>
    <p:extLst>
      <p:ext uri="{BB962C8B-B14F-4D97-AF65-F5344CB8AC3E}">
        <p14:creationId xmlns:p14="http://schemas.microsoft.com/office/powerpoint/2010/main" val="698208437"/>
      </p:ext>
    </p:extLst>
  </p:cSld>
  <p:clrMapOvr>
    <a:masterClrMapping/>
  </p:clrMapOvr>
  <p:transition spd="med">
    <p:pul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756814"/>
            <a:ext cx="12191999" cy="5218752"/>
          </a:xfrm>
          <a:prstGeom prst="rect">
            <a:avLst/>
          </a:prstGeom>
        </p:spPr>
      </p:pic>
      <p:sp>
        <p:nvSpPr>
          <p:cNvPr id="6" name="Rectangle 5"/>
          <p:cNvSpPr/>
          <p:nvPr/>
        </p:nvSpPr>
        <p:spPr>
          <a:xfrm>
            <a:off x="209006" y="0"/>
            <a:ext cx="11861074" cy="1846659"/>
          </a:xfrm>
          <a:prstGeom prst="rect">
            <a:avLst/>
          </a:prstGeom>
          <a:solidFill>
            <a:schemeClr val="bg1"/>
          </a:solidFill>
        </p:spPr>
        <p:txBody>
          <a:bodyPr wrap="square">
            <a:spAutoFit/>
          </a:bodyPr>
          <a:lstStyle/>
          <a:p>
            <a:pPr algn="just">
              <a:lnSpc>
                <a:spcPct val="150000"/>
              </a:lnSpc>
              <a:spcBef>
                <a:spcPts val="600"/>
              </a:spcBef>
              <a:spcAft>
                <a:spcPts val="600"/>
              </a:spcAft>
            </a:pPr>
            <a:r>
              <a:rPr lang="nl-NL"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Bản thân em cảm thấy vui vẻ, thoải mái và thấy mình có </a:t>
            </a:r>
            <a:r>
              <a:rPr lang="nl-NL" sz="36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ích khi </a:t>
            </a:r>
            <a:r>
              <a:rPr lang="nl-NL"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biết quan tâm, chăm sóc các thành viên </a:t>
            </a:r>
            <a:r>
              <a:rPr lang="nl-NL" sz="4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trong</a:t>
            </a:r>
            <a:r>
              <a:rPr lang="nl-NL" sz="3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gia đình.</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709573"/>
      </p:ext>
    </p:extLst>
  </p:cSld>
  <p:clrMapOvr>
    <a:masterClrMapping/>
  </p:clrMapOvr>
  <p:transition spd="slow">
    <p:randomBar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4"/>
          <p:cNvPicPr>
            <a:picLocks noChangeAspect="1"/>
          </p:cNvPicPr>
          <p:nvPr/>
        </p:nvPicPr>
        <p:blipFill rotWithShape="1">
          <a:blip r:embed="rId3">
            <a:extLst>
              <a:ext uri="{28A0092B-C50C-407E-A947-70E740481C1C}">
                <a14:useLocalDpi xmlns:a14="http://schemas.microsoft.com/office/drawing/2010/main" val="0"/>
              </a:ext>
            </a:extLst>
          </a:blip>
          <a:srcRect l="33765" t="20706" r="35647" b="20732"/>
          <a:stretch/>
        </p:blipFill>
        <p:spPr>
          <a:xfrm>
            <a:off x="2318774" y="0"/>
            <a:ext cx="6912768" cy="5678965"/>
          </a:xfrm>
          <a:prstGeom prst="rect">
            <a:avLst/>
          </a:prstGeom>
        </p:spPr>
      </p:pic>
      <p:sp>
        <p:nvSpPr>
          <p:cNvPr id="7" name="Content Placeholder 2"/>
          <p:cNvSpPr>
            <a:spLocks noGrp="1"/>
          </p:cNvSpPr>
          <p:nvPr>
            <p:ph idx="1"/>
          </p:nvPr>
        </p:nvSpPr>
        <p:spPr>
          <a:xfrm>
            <a:off x="3855194" y="1889475"/>
            <a:ext cx="3839927" cy="1286891"/>
          </a:xfrm>
        </p:spPr>
        <p:txBody>
          <a:bodyPr>
            <a:noAutofit/>
          </a:bodyPr>
          <a:lstStyle/>
          <a:p>
            <a:pPr marL="0" indent="0" algn="ctr">
              <a:buNone/>
            </a:pPr>
            <a:r>
              <a:rPr lang="nl-NL" sz="4000" b="1" u="sng" dirty="0" smtClean="0">
                <a:solidFill>
                  <a:srgbClr val="FF0000"/>
                </a:solidFill>
                <a:latin typeface="Times New Roman" pitchFamily="18" charset="0"/>
                <a:ea typeface="Calibri"/>
                <a:cs typeface="Times New Roman" pitchFamily="18" charset="0"/>
              </a:rPr>
              <a:t>Nhiệm vụ 3</a:t>
            </a:r>
            <a:r>
              <a:rPr lang="nl-NL" sz="4000" b="1" dirty="0" smtClean="0">
                <a:solidFill>
                  <a:srgbClr val="FF0000"/>
                </a:solidFill>
                <a:latin typeface="Times New Roman" pitchFamily="18" charset="0"/>
                <a:ea typeface="Calibri"/>
                <a:cs typeface="Times New Roman" pitchFamily="18" charset="0"/>
              </a:rPr>
              <a:t>:</a:t>
            </a:r>
            <a:r>
              <a:rPr lang="nl-NL" sz="4000" dirty="0" smtClean="0">
                <a:solidFill>
                  <a:srgbClr val="FF0000"/>
                </a:solidFill>
                <a:latin typeface="Times New Roman" pitchFamily="18" charset="0"/>
                <a:ea typeface="Calibri"/>
                <a:cs typeface="Times New Roman" pitchFamily="18" charset="0"/>
              </a:rPr>
              <a:t> </a:t>
            </a:r>
            <a:r>
              <a:rPr lang="en-US" sz="4000" dirty="0" err="1" smtClean="0">
                <a:solidFill>
                  <a:srgbClr val="FF0000"/>
                </a:solidFill>
                <a:latin typeface="Times New Roman" pitchFamily="18" charset="0"/>
                <a:cs typeface="Times New Roman" pitchFamily="18" charset="0"/>
              </a:rPr>
              <a:t>Thực</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hiện</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những</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việc</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làm</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chăm</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sóc</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gia</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đình</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thường</a:t>
            </a:r>
            <a:r>
              <a:rPr lang="en-US" sz="4000" dirty="0" smtClean="0">
                <a:solidFill>
                  <a:srgbClr val="FF0000"/>
                </a:solidFill>
                <a:latin typeface="Times New Roman" pitchFamily="18" charset="0"/>
                <a:cs typeface="Times New Roman" pitchFamily="18" charset="0"/>
              </a:rPr>
              <a:t> </a:t>
            </a:r>
            <a:r>
              <a:rPr lang="en-US" sz="4000" dirty="0" err="1" smtClean="0">
                <a:solidFill>
                  <a:srgbClr val="FF0000"/>
                </a:solidFill>
                <a:latin typeface="Times New Roman" pitchFamily="18" charset="0"/>
                <a:cs typeface="Times New Roman" pitchFamily="18" charset="0"/>
              </a:rPr>
              <a:t>xuyên</a:t>
            </a:r>
            <a:r>
              <a:rPr lang="en-US" sz="4000" dirty="0" smtClean="0">
                <a:solidFill>
                  <a:srgbClr val="FF0000"/>
                </a:solidFill>
                <a:latin typeface="Times New Roman" pitchFamily="18" charset="0"/>
                <a:cs typeface="Times New Roman" pitchFamily="18" charset="0"/>
              </a:rPr>
              <a:t>.</a:t>
            </a:r>
            <a:endParaRPr lang="en-US" sz="4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170978030"/>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Rectangle 4"/>
          <p:cNvSpPr/>
          <p:nvPr/>
        </p:nvSpPr>
        <p:spPr>
          <a:xfrm>
            <a:off x="2544830" y="3061522"/>
            <a:ext cx="6487673" cy="830997"/>
          </a:xfrm>
          <a:prstGeom prst="rect">
            <a:avLst/>
          </a:prstGeom>
        </p:spPr>
        <p:txBody>
          <a:bodyPr wrap="none">
            <a:spAutoFit/>
          </a:bodyPr>
          <a:lstStyle/>
          <a:p>
            <a:pPr marR="0" algn="just">
              <a:lnSpc>
                <a:spcPct val="150000"/>
              </a:lnSpc>
              <a:spcBef>
                <a:spcPts val="600"/>
              </a:spcBef>
              <a:spcAft>
                <a:spcPts val="600"/>
              </a:spcAft>
            </a:pPr>
            <a:r>
              <a:rPr lang="nl-NL" sz="3200" b="1" dirty="0" smtClean="0">
                <a:solidFill>
                  <a:srgbClr val="FF0000"/>
                </a:solidFill>
                <a:latin typeface="Times New Roman" pitchFamily="18" charset="0"/>
                <a:ea typeface="Calibri"/>
                <a:cs typeface="Times New Roman" pitchFamily="18" charset="0"/>
              </a:rPr>
              <a:t>I. Nói lời yêu thương với người thân</a:t>
            </a:r>
            <a:endParaRPr lang="nl-NL" sz="3200" dirty="0">
              <a:solidFill>
                <a:srgbClr val="FF0000"/>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2324293733"/>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295" y="1391820"/>
            <a:ext cx="9525000" cy="1325563"/>
          </a:xfrm>
          <a:solidFill>
            <a:schemeClr val="bg1"/>
          </a:solidFill>
        </p:spPr>
        <p:txBody>
          <a:bodyPr>
            <a:normAutofit fontScale="90000"/>
          </a:bodyPr>
          <a:lstStyle/>
          <a:p>
            <a:pPr algn="just"/>
            <a:r>
              <a:rPr lang="en-US" dirty="0" smtClean="0">
                <a:latin typeface="Times New Roman" panose="02020603050405020304" pitchFamily="18" charset="0"/>
                <a:cs typeface="Times New Roman" panose="02020603050405020304" pitchFamily="18" charset="0"/>
              </a:rPr>
              <a:t>Cả </a:t>
            </a:r>
            <a:r>
              <a:rPr lang="en-US" dirty="0" err="1" smtClean="0">
                <a:latin typeface="Times New Roman" panose="02020603050405020304" pitchFamily="18" charset="0"/>
                <a:cs typeface="Times New Roman" panose="02020603050405020304" pitchFamily="18" charset="0"/>
              </a:rPr>
              <a:t>lớp</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cùng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nhau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hát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bài</a:t>
            </a:r>
            <a:r>
              <a:rPr lang="en-US" dirty="0" smtClean="0">
                <a:latin typeface="Times New Roman" panose="02020603050405020304" pitchFamily="18" charset="0"/>
                <a:cs typeface="Times New Roman" panose="02020603050405020304" pitchFamily="18" charset="0"/>
              </a:rPr>
              <a:t> </a:t>
            </a:r>
            <a:r>
              <a:rPr lang="en-US" dirty="0" smtClean="0">
                <a:solidFill>
                  <a:srgbClr val="FF0066"/>
                </a:solidFill>
                <a:latin typeface="Times New Roman" panose="02020603050405020304" pitchFamily="18" charset="0"/>
                <a:cs typeface="Times New Roman" panose="02020603050405020304" pitchFamily="18" charset="0"/>
              </a:rPr>
              <a:t>CÂY GIA ĐÌNH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vừa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hát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vừa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chuyền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tay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nhau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một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bông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hoa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Bông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hoa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tay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ai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bạn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đo</a:t>
            </a:r>
            <a:r>
              <a:rPr lang="en-US" dirty="0" smtClean="0">
                <a:latin typeface="Times New Roman" panose="02020603050405020304" pitchFamily="18" charset="0"/>
                <a:cs typeface="Times New Roman" panose="02020603050405020304" pitchFamily="18" charset="0"/>
              </a:rPr>
              <a:t>́ sẽ </a:t>
            </a:r>
            <a:r>
              <a:rPr lang="en-US" dirty="0" err="1" smtClean="0">
                <a:latin typeface="Times New Roman" panose="02020603050405020304" pitchFamily="18" charset="0"/>
                <a:cs typeface="Times New Roman" panose="02020603050405020304" pitchFamily="18" charset="0"/>
              </a:rPr>
              <a:t>nói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yêu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thương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mình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muốn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dành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người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thân</a:t>
            </a:r>
            <a:r>
              <a:rPr lang="en-US"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615042"/>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istrator\Desktop\HÌNH GIA ĐÌNH\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8830" y="0"/>
            <a:ext cx="6893169" cy="67759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90863" y="1276419"/>
            <a:ext cx="3914274" cy="3416320"/>
          </a:xfrm>
          <a:prstGeom prst="rect">
            <a:avLst/>
          </a:prstGeom>
          <a:solidFill>
            <a:schemeClr val="bg1"/>
          </a:solidFill>
        </p:spPr>
        <p:txBody>
          <a:bodyPr wrap="square">
            <a:spAutoFit/>
          </a:bodyPr>
          <a:lstStyle/>
          <a:p>
            <a:pPr marL="571500" indent="-571500">
              <a:buFontTx/>
              <a:buChar char="-"/>
            </a:pPr>
            <a:r>
              <a:rPr lang="en-US" sz="3600" dirty="0" err="1" smtClean="0">
                <a:solidFill>
                  <a:srgbClr val="000000"/>
                </a:solidFill>
                <a:latin typeface="Times New Roman"/>
                <a:ea typeface="Calibri"/>
              </a:rPr>
              <a:t>Từng</a:t>
            </a:r>
            <a:r>
              <a:rPr lang="en-US" sz="3600" dirty="0" smtClean="0">
                <a:solidFill>
                  <a:srgbClr val="000000"/>
                </a:solidFill>
                <a:latin typeface="Times New Roman"/>
                <a:ea typeface="Calibri"/>
              </a:rPr>
              <a:t> </a:t>
            </a:r>
            <a:r>
              <a:rPr lang="en-US" sz="3600" dirty="0" err="1">
                <a:solidFill>
                  <a:srgbClr val="000000"/>
                </a:solidFill>
                <a:latin typeface="Times New Roman"/>
                <a:ea typeface="Calibri"/>
              </a:rPr>
              <a:t>thành</a:t>
            </a:r>
            <a:r>
              <a:rPr lang="en-US" sz="3600" dirty="0">
                <a:solidFill>
                  <a:srgbClr val="000000"/>
                </a:solidFill>
                <a:latin typeface="Times New Roman"/>
                <a:ea typeface="Calibri"/>
              </a:rPr>
              <a:t> </a:t>
            </a:r>
            <a:r>
              <a:rPr lang="en-US" sz="3600" dirty="0" err="1">
                <a:solidFill>
                  <a:srgbClr val="000000"/>
                </a:solidFill>
                <a:latin typeface="Times New Roman"/>
                <a:ea typeface="Calibri"/>
              </a:rPr>
              <a:t>viên</a:t>
            </a:r>
            <a:r>
              <a:rPr lang="en-US" sz="3600" dirty="0">
                <a:solidFill>
                  <a:srgbClr val="000000"/>
                </a:solidFill>
                <a:latin typeface="Times New Roman"/>
                <a:ea typeface="Calibri"/>
              </a:rPr>
              <a:t> </a:t>
            </a:r>
            <a:r>
              <a:rPr lang="en-US" sz="3600" dirty="0" err="1">
                <a:solidFill>
                  <a:srgbClr val="000000"/>
                </a:solidFill>
                <a:latin typeface="Times New Roman"/>
                <a:ea typeface="Calibri"/>
              </a:rPr>
              <a:t>đang</a:t>
            </a:r>
            <a:r>
              <a:rPr lang="en-US" sz="3600" dirty="0">
                <a:solidFill>
                  <a:srgbClr val="000000"/>
                </a:solidFill>
                <a:latin typeface="Times New Roman"/>
                <a:ea typeface="Calibri"/>
              </a:rPr>
              <a:t> </a:t>
            </a:r>
            <a:r>
              <a:rPr lang="en-US" sz="3600" dirty="0" err="1">
                <a:solidFill>
                  <a:srgbClr val="000000"/>
                </a:solidFill>
                <a:latin typeface="Times New Roman"/>
                <a:ea typeface="Calibri"/>
              </a:rPr>
              <a:t>làm</a:t>
            </a:r>
            <a:r>
              <a:rPr lang="en-US" sz="3600" dirty="0">
                <a:solidFill>
                  <a:srgbClr val="000000"/>
                </a:solidFill>
                <a:latin typeface="Times New Roman"/>
                <a:ea typeface="Calibri"/>
              </a:rPr>
              <a:t> </a:t>
            </a:r>
            <a:r>
              <a:rPr lang="en-US" sz="3600" dirty="0" err="1">
                <a:solidFill>
                  <a:srgbClr val="000000"/>
                </a:solidFill>
                <a:latin typeface="Times New Roman"/>
                <a:ea typeface="Calibri"/>
              </a:rPr>
              <a:t>gì</a:t>
            </a:r>
            <a:r>
              <a:rPr lang="en-US" sz="3600" dirty="0">
                <a:solidFill>
                  <a:srgbClr val="000000"/>
                </a:solidFill>
                <a:latin typeface="Times New Roman"/>
                <a:ea typeface="Calibri"/>
              </a:rPr>
              <a:t>? </a:t>
            </a:r>
            <a:endParaRPr lang="en-US" sz="3600" dirty="0" smtClean="0">
              <a:solidFill>
                <a:srgbClr val="000000"/>
              </a:solidFill>
              <a:latin typeface="Times New Roman"/>
              <a:ea typeface="Calibri"/>
            </a:endParaRPr>
          </a:p>
          <a:p>
            <a:endParaRPr lang="en-US" sz="3600" dirty="0" smtClean="0">
              <a:solidFill>
                <a:srgbClr val="000000"/>
              </a:solidFill>
              <a:latin typeface="Times New Roman"/>
              <a:ea typeface="Calibri"/>
            </a:endParaRPr>
          </a:p>
          <a:p>
            <a:r>
              <a:rPr lang="vi-VN" sz="3600" dirty="0" smtClean="0">
                <a:solidFill>
                  <a:srgbClr val="000000"/>
                </a:solidFill>
                <a:latin typeface="Times New Roman"/>
                <a:ea typeface="Calibri"/>
              </a:rPr>
              <a:t>- </a:t>
            </a:r>
            <a:r>
              <a:rPr lang="en-US" sz="3600" dirty="0" smtClean="0">
                <a:solidFill>
                  <a:srgbClr val="000000"/>
                </a:solidFill>
                <a:latin typeface="Times New Roman"/>
                <a:ea typeface="Calibri"/>
              </a:rPr>
              <a:t>   </a:t>
            </a:r>
            <a:r>
              <a:rPr lang="en-US" sz="3600" dirty="0" err="1" smtClean="0">
                <a:solidFill>
                  <a:srgbClr val="000000"/>
                </a:solidFill>
                <a:latin typeface="Times New Roman"/>
                <a:ea typeface="Calibri"/>
              </a:rPr>
              <a:t>Em</a:t>
            </a:r>
            <a:r>
              <a:rPr lang="en-US" sz="3600" dirty="0" smtClean="0">
                <a:solidFill>
                  <a:srgbClr val="000000"/>
                </a:solidFill>
                <a:latin typeface="Times New Roman"/>
                <a:ea typeface="Calibri"/>
              </a:rPr>
              <a:t> </a:t>
            </a:r>
            <a:r>
              <a:rPr lang="en-US" sz="3600" dirty="0" err="1">
                <a:solidFill>
                  <a:srgbClr val="000000"/>
                </a:solidFill>
                <a:latin typeface="Times New Roman"/>
                <a:ea typeface="Calibri"/>
              </a:rPr>
              <a:t>có</a:t>
            </a:r>
            <a:r>
              <a:rPr lang="en-US" sz="3600" dirty="0">
                <a:solidFill>
                  <a:srgbClr val="000000"/>
                </a:solidFill>
                <a:latin typeface="Times New Roman"/>
                <a:ea typeface="Calibri"/>
              </a:rPr>
              <a:t> </a:t>
            </a:r>
            <a:r>
              <a:rPr lang="en-US" sz="3600" dirty="0" err="1">
                <a:solidFill>
                  <a:srgbClr val="000000"/>
                </a:solidFill>
                <a:latin typeface="Times New Roman"/>
                <a:ea typeface="Calibri"/>
              </a:rPr>
              <a:t>thích</a:t>
            </a:r>
            <a:r>
              <a:rPr lang="en-US" sz="3600" dirty="0">
                <a:solidFill>
                  <a:srgbClr val="000000"/>
                </a:solidFill>
                <a:latin typeface="Times New Roman"/>
                <a:ea typeface="Calibri"/>
              </a:rPr>
              <a:t> </a:t>
            </a:r>
            <a:r>
              <a:rPr lang="en-US" sz="3600" dirty="0" err="1">
                <a:solidFill>
                  <a:srgbClr val="000000"/>
                </a:solidFill>
                <a:latin typeface="Times New Roman"/>
                <a:ea typeface="Calibri"/>
              </a:rPr>
              <a:t>hình</a:t>
            </a:r>
            <a:r>
              <a:rPr lang="en-US" sz="3600" dirty="0">
                <a:solidFill>
                  <a:srgbClr val="000000"/>
                </a:solidFill>
                <a:latin typeface="Times New Roman"/>
                <a:ea typeface="Calibri"/>
              </a:rPr>
              <a:t> </a:t>
            </a:r>
            <a:r>
              <a:rPr lang="en-US" sz="3600" dirty="0" err="1">
                <a:solidFill>
                  <a:srgbClr val="000000"/>
                </a:solidFill>
                <a:latin typeface="Times New Roman"/>
                <a:ea typeface="Calibri"/>
              </a:rPr>
              <a:t>ảnh</a:t>
            </a:r>
            <a:r>
              <a:rPr lang="en-US" sz="3600" dirty="0">
                <a:solidFill>
                  <a:srgbClr val="000000"/>
                </a:solidFill>
                <a:latin typeface="Times New Roman"/>
                <a:ea typeface="Calibri"/>
              </a:rPr>
              <a:t> </a:t>
            </a:r>
            <a:r>
              <a:rPr lang="en-US" sz="3600" dirty="0" err="1">
                <a:solidFill>
                  <a:srgbClr val="000000"/>
                </a:solidFill>
                <a:latin typeface="Times New Roman"/>
                <a:ea typeface="Calibri"/>
              </a:rPr>
              <a:t>gia</a:t>
            </a:r>
            <a:r>
              <a:rPr lang="en-US" sz="3600" dirty="0">
                <a:solidFill>
                  <a:srgbClr val="000000"/>
                </a:solidFill>
                <a:latin typeface="Times New Roman"/>
                <a:ea typeface="Calibri"/>
              </a:rPr>
              <a:t> </a:t>
            </a:r>
            <a:r>
              <a:rPr lang="en-US" sz="3600" dirty="0" err="1" smtClean="0">
                <a:solidFill>
                  <a:srgbClr val="000000"/>
                </a:solidFill>
                <a:latin typeface="Times New Roman"/>
                <a:ea typeface="Calibri"/>
              </a:rPr>
              <a:t>đình</a:t>
            </a:r>
            <a:r>
              <a:rPr lang="en-US" sz="3600" dirty="0" smtClean="0">
                <a:solidFill>
                  <a:srgbClr val="000000"/>
                </a:solidFill>
                <a:latin typeface="Times New Roman"/>
                <a:ea typeface="Calibri"/>
              </a:rPr>
              <a:t> </a:t>
            </a:r>
            <a:r>
              <a:rPr lang="en-US" sz="3600" dirty="0" err="1">
                <a:solidFill>
                  <a:srgbClr val="000000"/>
                </a:solidFill>
                <a:latin typeface="Times New Roman"/>
                <a:ea typeface="Calibri"/>
              </a:rPr>
              <a:t>này</a:t>
            </a:r>
            <a:r>
              <a:rPr lang="en-US" sz="3600" dirty="0">
                <a:solidFill>
                  <a:srgbClr val="000000"/>
                </a:solidFill>
                <a:latin typeface="Times New Roman"/>
                <a:ea typeface="Calibri"/>
              </a:rPr>
              <a:t> </a:t>
            </a:r>
            <a:r>
              <a:rPr lang="en-US" sz="3600" dirty="0" err="1" smtClean="0">
                <a:solidFill>
                  <a:srgbClr val="000000"/>
                </a:solidFill>
                <a:latin typeface="Times New Roman"/>
                <a:ea typeface="Calibri"/>
              </a:rPr>
              <a:t>không</a:t>
            </a:r>
            <a:r>
              <a:rPr lang="vi-VN" sz="3600" dirty="0" smtClean="0">
                <a:solidFill>
                  <a:srgbClr val="000000"/>
                </a:solidFill>
                <a:latin typeface="Times New Roman"/>
                <a:ea typeface="Calibri"/>
              </a:rPr>
              <a:t>? Vì sao?</a:t>
            </a:r>
            <a:endParaRPr lang="en-US" sz="3600" dirty="0"/>
          </a:p>
        </p:txBody>
      </p:sp>
    </p:spTree>
    <p:extLst>
      <p:ext uri="{BB962C8B-B14F-4D97-AF65-F5344CB8AC3E}">
        <p14:creationId xmlns:p14="http://schemas.microsoft.com/office/powerpoint/2010/main" val="400301307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4379" y="0"/>
            <a:ext cx="12336379" cy="8934450"/>
          </a:xfrm>
          <a:prstGeom prst="rect">
            <a:avLst/>
          </a:prstGeom>
        </p:spPr>
      </p:pic>
      <p:sp>
        <p:nvSpPr>
          <p:cNvPr id="5" name="Content Placeholder 2"/>
          <p:cNvSpPr>
            <a:spLocks noGrp="1"/>
          </p:cNvSpPr>
          <p:nvPr>
            <p:ph idx="1"/>
          </p:nvPr>
        </p:nvSpPr>
        <p:spPr>
          <a:xfrm>
            <a:off x="934453" y="2291556"/>
            <a:ext cx="10515600" cy="4351338"/>
          </a:xfrm>
        </p:spPr>
        <p:txBody>
          <a:bodyPr>
            <a:normAutofit/>
          </a:bodyPr>
          <a:lstStyle/>
          <a:p>
            <a:r>
              <a:rPr lang="en-US" sz="4400" b="1" dirty="0" err="1" smtClean="0">
                <a:solidFill>
                  <a:srgbClr val="00B050"/>
                </a:solidFill>
                <a:latin typeface="Times New Roman" panose="02020603050405020304" pitchFamily="18" charset="0"/>
                <a:cs typeface="Times New Roman" panose="02020603050405020304" pitchFamily="18" charset="0"/>
              </a:rPr>
              <a:t>Các</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em</a:t>
            </a:r>
            <a:r>
              <a:rPr lang="en-US" sz="4400" b="1" dirty="0" smtClean="0">
                <a:solidFill>
                  <a:srgbClr val="00B050"/>
                </a:solidFill>
                <a:latin typeface="Times New Roman" panose="02020603050405020304" pitchFamily="18" charset="0"/>
                <a:cs typeface="Times New Roman" panose="02020603050405020304" pitchFamily="18" charset="0"/>
              </a:rPr>
              <a:t> có </a:t>
            </a:r>
            <a:r>
              <a:rPr lang="en-US" sz="4400" b="1" dirty="0" err="1" smtClean="0">
                <a:solidFill>
                  <a:srgbClr val="00B050"/>
                </a:solidFill>
                <a:latin typeface="Times New Roman" panose="02020603050405020304" pitchFamily="18" charset="0"/>
                <a:cs typeface="Times New Roman" panose="02020603050405020304" pitchFamily="18" charset="0"/>
              </a:rPr>
              <a:t>thói</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quen</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nói</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lời</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yêu</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thương</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với</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các</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thành</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viên</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trong</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gia</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đình</a:t>
            </a:r>
            <a:r>
              <a:rPr lang="en-US" sz="4400" b="1" dirty="0" smtClean="0">
                <a:solidFill>
                  <a:srgbClr val="00B050"/>
                </a:solidFill>
                <a:latin typeface="Times New Roman" panose="02020603050405020304" pitchFamily="18" charset="0"/>
                <a:cs typeface="Times New Roman" panose="02020603050405020304" pitchFamily="18" charset="0"/>
              </a:rPr>
              <a:t> </a:t>
            </a:r>
            <a:r>
              <a:rPr lang="en-US" sz="4400" b="1" dirty="0" err="1" smtClean="0">
                <a:solidFill>
                  <a:srgbClr val="00B050"/>
                </a:solidFill>
                <a:latin typeface="Times New Roman" panose="02020603050405020304" pitchFamily="18" charset="0"/>
                <a:cs typeface="Times New Roman" panose="02020603050405020304" pitchFamily="18" charset="0"/>
              </a:rPr>
              <a:t>không</a:t>
            </a:r>
            <a:r>
              <a:rPr lang="en-US" sz="4400" b="1" dirty="0" smtClean="0">
                <a:solidFill>
                  <a:srgbClr val="00B050"/>
                </a:solidFill>
                <a:latin typeface="Times New Roman" panose="02020603050405020304" pitchFamily="18" charset="0"/>
                <a:cs typeface="Times New Roman" panose="02020603050405020304" pitchFamily="18" charset="0"/>
              </a:rPr>
              <a:t>?</a:t>
            </a:r>
            <a:endParaRPr lang="en-US" sz="4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12881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xit" presetSubtype="0" fill="hold" nodeType="clickEffect">
                                  <p:stCondLst>
                                    <p:cond delay="0"/>
                                  </p:stCondLst>
                                  <p:childTnLst>
                                    <p:animEffect transition="out" filter="wipe(down)">
                                      <p:cBhvr>
                                        <p:cTn id="11" dur="180" accel="50000">
                                          <p:stCondLst>
                                            <p:cond delay="1820"/>
                                          </p:stCondLst>
                                        </p:cTn>
                                        <p:tgtEl>
                                          <p:spTgt spid="4"/>
                                        </p:tgtEl>
                                      </p:cBhvr>
                                    </p:animEffect>
                                    <p:anim calcmode="lin" valueType="num">
                                      <p:cBhvr>
                                        <p:cTn id="12" dur="1822" tmFilter="0,0; 0.14,0.31; 0.43,0.73; 0.71,0.91; 1.0,1.0">
                                          <p:stCondLst>
                                            <p:cond delay="0"/>
                                          </p:stCondLst>
                                        </p:cTn>
                                        <p:tgtEl>
                                          <p:spTgt spid="4"/>
                                        </p:tgtEl>
                                        <p:attrNameLst>
                                          <p:attrName>ppt_x</p:attrName>
                                        </p:attrNameLst>
                                      </p:cBhvr>
                                      <p:tavLst>
                                        <p:tav tm="0">
                                          <p:val>
                                            <p:strVal val="ppt_x"/>
                                          </p:val>
                                        </p:tav>
                                        <p:tav tm="100000">
                                          <p:val>
                                            <p:strVal val="#ppt_x+0.25"/>
                                          </p:val>
                                        </p:tav>
                                      </p:tavLst>
                                    </p:anim>
                                    <p:anim calcmode="lin" valueType="num">
                                      <p:cBhvr>
                                        <p:cTn id="13" dur="178">
                                          <p:stCondLst>
                                            <p:cond delay="1822"/>
                                          </p:stCondLst>
                                        </p:cTn>
                                        <p:tgtEl>
                                          <p:spTgt spid="4"/>
                                        </p:tgtEl>
                                        <p:attrNameLst>
                                          <p:attrName>ppt_x</p:attrName>
                                        </p:attrNameLst>
                                      </p:cBhvr>
                                      <p:tavLst>
                                        <p:tav tm="0">
                                          <p:val>
                                            <p:strVal val="ppt_x"/>
                                          </p:val>
                                        </p:tav>
                                        <p:tav tm="100000">
                                          <p:val>
                                            <p:strVal val="ppt_x"/>
                                          </p:val>
                                        </p:tav>
                                      </p:tavLst>
                                    </p:anim>
                                    <p:anim calcmode="lin" valueType="num">
                                      <p:cBhvr>
                                        <p:cTn id="14" dur="664" tmFilter="0.0,0.0;0.25,0.07;0.50,0.2;0.75,0.467;1.0,1.0">
                                          <p:stCondLst>
                                            <p:cond delay="0"/>
                                          </p:stCondLst>
                                        </p:cTn>
                                        <p:tgtEl>
                                          <p:spTgt spid="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8" dur="180" accel="50000">
                                          <p:stCondLst>
                                            <p:cond delay="1820"/>
                                          </p:stCondLst>
                                        </p:cTn>
                                        <p:tgtEl>
                                          <p:spTgt spid="4"/>
                                        </p:tgtEl>
                                        <p:attrNameLst>
                                          <p:attrName>ppt_y</p:attrName>
                                        </p:attrNameLst>
                                      </p:cBhvr>
                                      <p:tavLst>
                                        <p:tav tm="0">
                                          <p:val>
                                            <p:strVal val="ppt_y"/>
                                          </p:val>
                                        </p:tav>
                                        <p:tav tm="100000">
                                          <p:val>
                                            <p:strVal val="ppt_y+ppt_h"/>
                                          </p:val>
                                        </p:tav>
                                      </p:tavLst>
                                    </p:anim>
                                    <p:animScale>
                                      <p:cBhvr>
                                        <p:cTn id="19" dur="26">
                                          <p:stCondLst>
                                            <p:cond delay="620"/>
                                          </p:stCondLst>
                                        </p:cTn>
                                        <p:tgtEl>
                                          <p:spTgt spid="4"/>
                                        </p:tgtEl>
                                      </p:cBhvr>
                                      <p:to x="100000" y="60000"/>
                                    </p:animScale>
                                    <p:animScale>
                                      <p:cBhvr>
                                        <p:cTn id="20" dur="166" decel="50000">
                                          <p:stCondLst>
                                            <p:cond delay="64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set>
                                      <p:cBhvr>
                                        <p:cTn id="27" dur="1" fill="hold">
                                          <p:stCondLst>
                                            <p:cond delay="1999"/>
                                          </p:stCondLst>
                                        </p:cTn>
                                        <p:tgtEl>
                                          <p:spTgt spid="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1848852" y="3381709"/>
            <a:ext cx="10515600" cy="4351338"/>
          </a:xfrm>
        </p:spPr>
        <p:txBody>
          <a:bodyPr>
            <a:normAutofit/>
          </a:bodyPr>
          <a:lstStyle/>
          <a:p>
            <a:pPr marL="0" indent="0">
              <a:buNone/>
            </a:pPr>
            <a:r>
              <a:rPr lang="en-US" sz="3200" b="1" dirty="0" smtClean="0">
                <a:solidFill>
                  <a:srgbClr val="FF0000"/>
                </a:solidFill>
                <a:latin typeface="Times New Roman" panose="02020603050405020304" pitchFamily="18" charset="0"/>
                <a:cs typeface="Times New Roman" panose="02020603050405020304" pitchFamily="18" charset="0"/>
              </a:rPr>
              <a:t>II. </a:t>
            </a:r>
            <a:r>
              <a:rPr lang="en-US" sz="3200" b="1" dirty="0" err="1" smtClean="0">
                <a:solidFill>
                  <a:srgbClr val="FF0000"/>
                </a:solidFill>
                <a:latin typeface="Times New Roman" panose="02020603050405020304" pitchFamily="18" charset="0"/>
                <a:cs typeface="Times New Roman" panose="02020603050405020304" pitchFamily="18" charset="0"/>
              </a:rPr>
              <a:t>Thực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hành</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một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sô</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việc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làm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chăm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sóc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gia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đình</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6272350"/>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xmlns="" id="{0DC93508-206F-4895-AC4B-5F8390035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88061"/>
            <a:ext cx="2987404" cy="2809052"/>
          </a:xfrm>
          <a:prstGeom prst="rect">
            <a:avLst/>
          </a:prstGeom>
        </p:spPr>
      </p:pic>
      <p:sp>
        <p:nvSpPr>
          <p:cNvPr id="4" name="Rectangle 3">
            <a:extLst>
              <a:ext uri="{FF2B5EF4-FFF2-40B4-BE49-F238E27FC236}">
                <a16:creationId xmlns:a16="http://schemas.microsoft.com/office/drawing/2014/main" xmlns="" id="{F2B409AD-6246-4DDD-B892-74B963C6C547}"/>
              </a:ext>
            </a:extLst>
          </p:cNvPr>
          <p:cNvSpPr/>
          <p:nvPr/>
        </p:nvSpPr>
        <p:spPr>
          <a:xfrm>
            <a:off x="3405876" y="977121"/>
            <a:ext cx="5621084" cy="784826"/>
          </a:xfrm>
          <a:prstGeom prst="rect">
            <a:avLst/>
          </a:prstGeom>
          <a:noFill/>
        </p:spPr>
        <p:txBody>
          <a:bodyPr wrap="none" lIns="121917" tIns="60958" rIns="121917" bIns="60958">
            <a:spAutoFit/>
          </a:bodyPr>
          <a:lstStyle/>
          <a:p>
            <a:pPr algn="ctr"/>
            <a:r>
              <a:rPr lang="en-US" sz="4300" b="1" dirty="0">
                <a:ln w="22225">
                  <a:solidFill>
                    <a:srgbClr val="54A021"/>
                  </a:solidFill>
                  <a:prstDash val="solid"/>
                </a:ln>
                <a:solidFill>
                  <a:srgbClr val="54A021">
                    <a:lumMod val="40000"/>
                    <a:lumOff val="60000"/>
                  </a:srgbClr>
                </a:solidFill>
                <a:latin typeface="Times New Roman" panose="02020603050405020304" pitchFamily="18" charset="0"/>
                <a:cs typeface="Times New Roman" panose="02020603050405020304" pitchFamily="18" charset="0"/>
              </a:rPr>
              <a:t>THẢO LUẬN NHÓM </a:t>
            </a:r>
          </a:p>
        </p:txBody>
      </p:sp>
      <p:sp>
        <p:nvSpPr>
          <p:cNvPr id="5" name="TextBox 4">
            <a:extLst>
              <a:ext uri="{FF2B5EF4-FFF2-40B4-BE49-F238E27FC236}">
                <a16:creationId xmlns:a16="http://schemas.microsoft.com/office/drawing/2014/main" xmlns="" id="{A7F3DD2F-D3FD-4413-A947-D75E1578FCE2}"/>
              </a:ext>
            </a:extLst>
          </p:cNvPr>
          <p:cNvSpPr txBox="1"/>
          <p:nvPr/>
        </p:nvSpPr>
        <p:spPr>
          <a:xfrm>
            <a:off x="744198" y="2242725"/>
            <a:ext cx="10451341" cy="3322059"/>
          </a:xfrm>
          <a:prstGeom prst="rect">
            <a:avLst/>
          </a:prstGeom>
          <a:noFill/>
        </p:spPr>
        <p:txBody>
          <a:bodyPr wrap="square" lIns="121917" tIns="60958" rIns="121917" bIns="60958" rtlCol="0">
            <a:spAutoFit/>
          </a:bodyPr>
          <a:lstStyle/>
          <a:p>
            <a:pPr algn="just">
              <a:lnSpc>
                <a:spcPct val="107000"/>
              </a:lnSpc>
              <a:spcAft>
                <a:spcPts val="1067"/>
              </a:spcAft>
            </a:pP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Các</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em</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đổi</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vai</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va</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thực</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hiện</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các</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tình</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huống</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thực</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tê</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sau</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đây</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07000"/>
              </a:lnSpc>
              <a:spcAft>
                <a:spcPts val="1067"/>
              </a:spcAft>
            </a:pP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Nhóm</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1: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Hỏi</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thăm</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khi</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bô</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mẹ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đi</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làm</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vê</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1067"/>
              </a:spcAft>
            </a:pP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Nhóm</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2: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Kê</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chuyện</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học</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tập</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ở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trường</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cho</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bô</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mẹ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nghe</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1067"/>
              </a:spcAft>
            </a:pP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Nhóm</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3: Chia sẻ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niềm</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vui</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nỗi</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buồn</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của</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mình</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cho</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bô</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mẹ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biết</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1067"/>
              </a:spcAft>
            </a:pP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Nhóm</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4: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Chăm</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sóc</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hỏi</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chuyện</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khi</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ông</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ba</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 bị </a:t>
            </a:r>
            <a:r>
              <a:rPr lang="en-US" sz="3200" dirty="0" err="1"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ốm</a:t>
            </a:r>
            <a:r>
              <a:rPr lang="en-US" sz="3200" dirty="0" smtClean="0">
                <a:solidFill>
                  <a:srgbClr val="7030A0"/>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38532983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25" y="0"/>
            <a:ext cx="12240125" cy="6858000"/>
          </a:xfrm>
          <a:prstGeom prst="rect">
            <a:avLst/>
          </a:prstGeom>
        </p:spPr>
      </p:pic>
    </p:spTree>
    <p:extLst>
      <p:ext uri="{BB962C8B-B14F-4D97-AF65-F5344CB8AC3E}">
        <p14:creationId xmlns:p14="http://schemas.microsoft.com/office/powerpoint/2010/main" val="1697300715"/>
      </p:ext>
    </p:extLst>
  </p:cSld>
  <p:clrMapOvr>
    <a:masterClrMapping/>
  </p:clrMapOvr>
  <mc:AlternateContent xmlns:mc="http://schemas.openxmlformats.org/markup-compatibility/2006" xmlns:p14="http://schemas.microsoft.com/office/powerpoint/2010/main">
    <mc:Choice Requires="p14">
      <p:transition spd="slow" p14:dur="3400" advClick="0" advTm="0">
        <p14:reveal/>
      </p:transition>
    </mc:Choice>
    <mc:Fallback xmlns="">
      <p:transition spd="slow" advClick="0" advTm="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1961148" y="3108993"/>
            <a:ext cx="10230852" cy="4351338"/>
          </a:xfrm>
        </p:spPr>
        <p:txBody>
          <a:bodyPr>
            <a:normAutofit/>
          </a:bodyPr>
          <a:lstStyle/>
          <a:p>
            <a:pPr marL="0" indent="0">
              <a:buNone/>
            </a:pPr>
            <a:r>
              <a:rPr lang="en-US" sz="3200" b="1" dirty="0" smtClean="0">
                <a:solidFill>
                  <a:srgbClr val="FF0000"/>
                </a:solidFill>
                <a:latin typeface="Times New Roman" panose="02020603050405020304" pitchFamily="18" charset="0"/>
                <a:cs typeface="Times New Roman" panose="02020603050405020304" pitchFamily="18" charset="0"/>
              </a:rPr>
              <a:t>III. Chia sẻ </a:t>
            </a:r>
            <a:r>
              <a:rPr lang="en-US" sz="3200" b="1" dirty="0" err="1" smtClean="0">
                <a:solidFill>
                  <a:srgbClr val="FF0000"/>
                </a:solidFill>
                <a:latin typeface="Times New Roman" panose="02020603050405020304" pitchFamily="18" charset="0"/>
                <a:cs typeface="Times New Roman" panose="02020603050405020304" pitchFamily="18" charset="0"/>
              </a:rPr>
              <a:t>vê</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sư</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cải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thiện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mối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quan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hê</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giữa</a:t>
            </a:r>
            <a:r>
              <a:rPr lang="en-US" sz="3200" b="1" dirty="0" smtClean="0">
                <a:solidFill>
                  <a:srgbClr val="FF0000"/>
                </a:solidFill>
                <a:latin typeface="Times New Roman" panose="02020603050405020304" pitchFamily="18" charset="0"/>
                <a:cs typeface="Times New Roman" panose="02020603050405020304" pitchFamily="18" charset="0"/>
              </a:rPr>
              <a:t> </a:t>
            </a:r>
          </a:p>
          <a:p>
            <a:pPr marL="0" indent="0">
              <a:buNone/>
            </a:pPr>
            <a:r>
              <a:rPr lang="en-US" sz="3200" b="1" dirty="0" err="1" smtClean="0">
                <a:solidFill>
                  <a:srgbClr val="FF0000"/>
                </a:solidFill>
                <a:latin typeface="Times New Roman" panose="02020603050405020304" pitchFamily="18" charset="0"/>
                <a:cs typeface="Times New Roman" panose="02020603050405020304" pitchFamily="18" charset="0"/>
              </a:rPr>
              <a:t>các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thành</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viên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trong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gia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đình</a:t>
            </a:r>
            <a:r>
              <a:rPr lang="en-US" sz="3200" b="1" dirty="0" smtClean="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5111707"/>
      </p:ext>
    </p:extLst>
  </p:cSld>
  <p:clrMapOvr>
    <a:masterClrMapping/>
  </p:clrMapOvr>
  <p:transition spd="slow">
    <p:randomBar dir="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2790" y="429962"/>
            <a:ext cx="10022305" cy="4351338"/>
          </a:xfrm>
          <a:solidFill>
            <a:schemeClr val="bg1"/>
          </a:solidFill>
        </p:spPr>
        <p:txBody>
          <a:bodyPr>
            <a:normAutofit/>
          </a:bodyPr>
          <a:lstStyle/>
          <a:p>
            <a:pPr algn="just"/>
            <a:r>
              <a:rPr lang="nl-NL" sz="3600" dirty="0" smtClean="0">
                <a:solidFill>
                  <a:srgbClr val="FF0066"/>
                </a:solidFill>
                <a:latin typeface="Times New Roman" panose="02020603050405020304" pitchFamily="18" charset="0"/>
                <a:cs typeface="Times New Roman" panose="02020603050405020304" pitchFamily="18" charset="0"/>
              </a:rPr>
              <a:t>Cảm </a:t>
            </a:r>
            <a:r>
              <a:rPr lang="nl-NL" sz="3600" dirty="0">
                <a:solidFill>
                  <a:srgbClr val="FF0066"/>
                </a:solidFill>
                <a:latin typeface="Times New Roman" panose="02020603050405020304" pitchFamily="18" charset="0"/>
                <a:cs typeface="Times New Roman" panose="02020603050405020304" pitchFamily="18" charset="0"/>
              </a:rPr>
              <a:t>xúc của mọi người trong gia đình khi em thể hiện sự quan tâm</a:t>
            </a:r>
            <a:r>
              <a:rPr lang="nl-NL" sz="3600" dirty="0" smtClean="0">
                <a:solidFill>
                  <a:srgbClr val="FF0066"/>
                </a:solidFill>
                <a:latin typeface="Times New Roman" panose="02020603050405020304" pitchFamily="18" charset="0"/>
                <a:cs typeface="Times New Roman" panose="02020603050405020304" pitchFamily="18" charset="0"/>
              </a:rPr>
              <a:t>?</a:t>
            </a:r>
          </a:p>
          <a:p>
            <a:pPr algn="just"/>
            <a:endParaRPr lang="en-US" sz="3600" dirty="0">
              <a:solidFill>
                <a:srgbClr val="FF0066"/>
              </a:solidFill>
              <a:latin typeface="Times New Roman" panose="02020603050405020304" pitchFamily="18" charset="0"/>
              <a:cs typeface="Times New Roman" panose="02020603050405020304" pitchFamily="18" charset="0"/>
            </a:endParaRPr>
          </a:p>
          <a:p>
            <a:pPr algn="just"/>
            <a:r>
              <a:rPr lang="nl-NL" sz="3600" dirty="0" smtClean="0">
                <a:solidFill>
                  <a:srgbClr val="FF0066"/>
                </a:solidFill>
                <a:latin typeface="Times New Roman" panose="02020603050405020304" pitchFamily="18" charset="0"/>
                <a:cs typeface="Times New Roman" panose="02020603050405020304" pitchFamily="18" charset="0"/>
              </a:rPr>
              <a:t>Mối </a:t>
            </a:r>
            <a:r>
              <a:rPr lang="nl-NL" sz="3600" dirty="0">
                <a:solidFill>
                  <a:srgbClr val="FF0066"/>
                </a:solidFill>
                <a:latin typeface="Times New Roman" panose="02020603050405020304" pitchFamily="18" charset="0"/>
                <a:cs typeface="Times New Roman" panose="02020603050405020304" pitchFamily="18" charset="0"/>
              </a:rPr>
              <a:t>quan hệ giữa các thành viên trong gia đình đã thay đổi như thế nào?</a:t>
            </a:r>
            <a:endParaRPr lang="en-US" sz="3600" dirty="0">
              <a:solidFill>
                <a:srgbClr val="FF0066"/>
              </a:solidFill>
              <a:latin typeface="Times New Roman" panose="02020603050405020304" pitchFamily="18" charset="0"/>
              <a:cs typeface="Times New Roman" panose="02020603050405020304" pitchFamily="18" charset="0"/>
            </a:endParaRPr>
          </a:p>
          <a:p>
            <a:pPr algn="just"/>
            <a:endParaRPr lang="en-US" sz="3600" dirty="0">
              <a:solidFill>
                <a:srgbClr val="FF006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24050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4"/>
          <p:cNvPicPr>
            <a:picLocks noChangeAspect="1"/>
          </p:cNvPicPr>
          <p:nvPr/>
        </p:nvPicPr>
        <p:blipFill rotWithShape="1">
          <a:blip r:embed="rId3">
            <a:extLst>
              <a:ext uri="{28A0092B-C50C-407E-A947-70E740481C1C}">
                <a14:useLocalDpi xmlns:a14="http://schemas.microsoft.com/office/drawing/2010/main" val="0"/>
              </a:ext>
            </a:extLst>
          </a:blip>
          <a:srcRect l="33765" t="20706" r="35647" b="20732"/>
          <a:stretch/>
        </p:blipFill>
        <p:spPr>
          <a:xfrm>
            <a:off x="2447110" y="268872"/>
            <a:ext cx="6912768" cy="5678965"/>
          </a:xfrm>
          <a:prstGeom prst="rect">
            <a:avLst/>
          </a:prstGeom>
        </p:spPr>
      </p:pic>
      <p:sp>
        <p:nvSpPr>
          <p:cNvPr id="5" name="Content Placeholder 2"/>
          <p:cNvSpPr txBox="1">
            <a:spLocks/>
          </p:cNvSpPr>
          <p:nvPr/>
        </p:nvSpPr>
        <p:spPr>
          <a:xfrm>
            <a:off x="3943425" y="2352147"/>
            <a:ext cx="3920138" cy="12868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nl-NL" sz="4000" b="1" u="sng" dirty="0" smtClean="0">
                <a:solidFill>
                  <a:srgbClr val="FF0000"/>
                </a:solidFill>
                <a:latin typeface="Times New Roman" pitchFamily="18" charset="0"/>
                <a:ea typeface="Calibri"/>
                <a:cs typeface="Times New Roman" pitchFamily="18" charset="0"/>
              </a:rPr>
              <a:t>Nhiệm vụ 4</a:t>
            </a:r>
            <a:r>
              <a:rPr lang="nl-NL" sz="4000" b="1" dirty="0" smtClean="0">
                <a:solidFill>
                  <a:srgbClr val="FF0000"/>
                </a:solidFill>
                <a:latin typeface="Times New Roman" pitchFamily="18" charset="0"/>
                <a:ea typeface="Calibri"/>
                <a:cs typeface="Times New Roman" pitchFamily="18" charset="0"/>
              </a:rPr>
              <a:t>: </a:t>
            </a:r>
            <a:r>
              <a:rPr lang="nl-NL" sz="4000" dirty="0" smtClean="0">
                <a:solidFill>
                  <a:srgbClr val="FF0000"/>
                </a:solidFill>
                <a:latin typeface="Times New Roman" pitchFamily="18" charset="0"/>
                <a:ea typeface="Calibri"/>
                <a:cs typeface="Times New Roman" pitchFamily="18" charset="0"/>
              </a:rPr>
              <a:t>Chia sẻ khó khăn cùng bố mẹ, người thân.</a:t>
            </a:r>
            <a:endParaRPr lang="en-US" sz="4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0426364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Rectangle 4"/>
          <p:cNvSpPr/>
          <p:nvPr/>
        </p:nvSpPr>
        <p:spPr>
          <a:xfrm>
            <a:off x="2284491" y="3109647"/>
            <a:ext cx="7780271" cy="1723549"/>
          </a:xfrm>
          <a:prstGeom prst="rect">
            <a:avLst/>
          </a:prstGeom>
        </p:spPr>
        <p:txBody>
          <a:bodyPr wrap="none">
            <a:spAutoFit/>
          </a:bodyPr>
          <a:lstStyle/>
          <a:p>
            <a:pPr marL="571500" marR="0" indent="-571500" algn="just">
              <a:lnSpc>
                <a:spcPct val="150000"/>
              </a:lnSpc>
              <a:spcBef>
                <a:spcPts val="600"/>
              </a:spcBef>
              <a:spcAft>
                <a:spcPts val="600"/>
              </a:spcAft>
              <a:buAutoNum type="romanUcPeriod"/>
            </a:pPr>
            <a:r>
              <a:rPr lang="nl-NL" sz="3200" b="1" dirty="0" smtClean="0">
                <a:solidFill>
                  <a:srgbClr val="FF0000"/>
                </a:solidFill>
                <a:latin typeface="Times New Roman" pitchFamily="18" charset="0"/>
                <a:ea typeface="Calibri"/>
                <a:cs typeface="Times New Roman" pitchFamily="18" charset="0"/>
              </a:rPr>
              <a:t>Kể về những khó khăn có thể gặp trong </a:t>
            </a:r>
          </a:p>
          <a:p>
            <a:pPr marR="0" algn="just">
              <a:lnSpc>
                <a:spcPct val="150000"/>
              </a:lnSpc>
              <a:spcBef>
                <a:spcPts val="600"/>
              </a:spcBef>
              <a:spcAft>
                <a:spcPts val="600"/>
              </a:spcAft>
            </a:pPr>
            <a:r>
              <a:rPr lang="nl-NL" sz="3200" b="1" dirty="0" smtClean="0">
                <a:solidFill>
                  <a:srgbClr val="FF0000"/>
                </a:solidFill>
                <a:latin typeface="Times New Roman" pitchFamily="18" charset="0"/>
                <a:ea typeface="Calibri"/>
                <a:cs typeface="Times New Roman" pitchFamily="18" charset="0"/>
              </a:rPr>
              <a:t>gia đình</a:t>
            </a:r>
            <a:endParaRPr lang="nl-NL" sz="3200" dirty="0">
              <a:solidFill>
                <a:srgbClr val="FF0000"/>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22432190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1175084" y="1071646"/>
            <a:ext cx="9557084" cy="4351338"/>
          </a:xfrm>
          <a:solidFill>
            <a:schemeClr val="bg1"/>
          </a:solidFill>
        </p:spPr>
        <p:txBody>
          <a:bodyPr>
            <a:normAutofit/>
          </a:bodyPr>
          <a:lstStyle/>
          <a:p>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Những</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kho</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khăn</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mà </a:t>
            </a:r>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các</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đình</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thường</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gặp</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là </a:t>
            </a:r>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0" indent="0">
              <a:buNone/>
            </a:pPr>
            <a:endPar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Em</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đa</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làm</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đê</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chia sẻ </a:t>
            </a:r>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với</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bô</a:t>
            </a:r>
            <a:r>
              <a:rPr lang="en-US" sz="4400" dirty="0" smtClean="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mẹ?</a:t>
            </a:r>
            <a:endParaRPr lang="en-US" sz="4400"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1631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Bài 4: Quan tâm chăm sóc ông bà, cha mẹ, anh chị em | VBT Đạo đức lớp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733" y="1411705"/>
            <a:ext cx="5932266" cy="41869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a mẹ, con cái: nhiều khi không hiểu nhau - Tuổi Trẻ On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1388644"/>
            <a:ext cx="5819970" cy="421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2178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84329" y="696401"/>
            <a:ext cx="9115755" cy="5154611"/>
          </a:xfrm>
          <a:solidFill>
            <a:schemeClr val="bg1"/>
          </a:solidFill>
        </p:spPr>
        <p:txBody>
          <a:bodyPr>
            <a:normAutofit/>
          </a:bodyPr>
          <a:lstStyle/>
          <a:p>
            <a:pPr marL="0" marR="0" indent="0" algn="just">
              <a:lnSpc>
                <a:spcPct val="150000"/>
              </a:lnSpc>
              <a:spcBef>
                <a:spcPts val="0"/>
              </a:spcBef>
              <a:spcAft>
                <a:spcPts val="1000"/>
              </a:spcAft>
              <a:buNone/>
            </a:pP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Gia</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đình</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là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tô</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ấm</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mang</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lại</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các</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gia</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trị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hạnh</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phúc</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Là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nơi</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nuôi</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dưỡng</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chăm</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sóc</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những</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công</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dân</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tốt</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cho</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xa</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hội</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Sư</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hạnh</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phúc</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gia</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đình</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là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tiền</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đê</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đê</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hình</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thành</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nên</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nhân</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cách</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tốt</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cho</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những</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công</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dân</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của</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xa</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hội</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Vì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vậy</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muốn</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xây</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dựng</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xa</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hội</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thi</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phải</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chu</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trọng</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xây</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dựng</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gia</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r>
              <a:rPr lang="en-US" sz="3200" dirty="0" err="1">
                <a:solidFill>
                  <a:srgbClr val="0E4AC2"/>
                </a:solidFill>
                <a:effectLst>
                  <a:outerShdw blurRad="38100" dist="38100" dir="2700000" algn="tl">
                    <a:srgbClr val="000000">
                      <a:alpha val="43137"/>
                    </a:srgbClr>
                  </a:outerShdw>
                </a:effectLst>
                <a:latin typeface="Times New Roman"/>
                <a:ea typeface="Calibri"/>
                <a:cs typeface="Times New Roman"/>
              </a:rPr>
              <a:t>đình</a:t>
            </a:r>
            <a:r>
              <a:rPr lang="en-US" sz="3200" dirty="0">
                <a:solidFill>
                  <a:srgbClr val="0E4AC2"/>
                </a:solidFill>
                <a:effectLst>
                  <a:outerShdw blurRad="38100" dist="38100" dir="2700000" algn="tl">
                    <a:srgbClr val="000000">
                      <a:alpha val="43137"/>
                    </a:srgbClr>
                  </a:outerShdw>
                </a:effectLst>
                <a:latin typeface="Times New Roman"/>
                <a:ea typeface="Calibri"/>
                <a:cs typeface="Times New Roman"/>
              </a:rPr>
              <a:t>. </a:t>
            </a:r>
            <a:endParaRPr lang="en-US" sz="3200" dirty="0">
              <a:solidFill>
                <a:srgbClr val="0E4AC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782733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2185737" y="3397751"/>
            <a:ext cx="10515600" cy="4351338"/>
          </a:xfrm>
        </p:spPr>
        <p:txBody>
          <a:bodyPr>
            <a:normAutofit/>
          </a:bodyPr>
          <a:lstStyle/>
          <a:p>
            <a:pPr marL="0" indent="0">
              <a:buNone/>
            </a:pPr>
            <a:r>
              <a:rPr lang="en-US" sz="3200" b="1" dirty="0" smtClean="0">
                <a:solidFill>
                  <a:srgbClr val="FF0000"/>
                </a:solidFill>
                <a:latin typeface="Times New Roman" panose="02020603050405020304" pitchFamily="18" charset="0"/>
                <a:cs typeface="Times New Roman" panose="02020603050405020304" pitchFamily="18" charset="0"/>
              </a:rPr>
              <a:t>II. </a:t>
            </a:r>
            <a:r>
              <a:rPr lang="en-US" sz="3200" b="1" dirty="0" err="1" smtClean="0">
                <a:solidFill>
                  <a:srgbClr val="FF0000"/>
                </a:solidFill>
                <a:latin typeface="Times New Roman" panose="02020603050405020304" pitchFamily="18" charset="0"/>
                <a:cs typeface="Times New Roman" panose="02020603050405020304" pitchFamily="18" charset="0"/>
              </a:rPr>
              <a:t>Thực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hành</a:t>
            </a:r>
            <a:r>
              <a:rPr lang="en-US" sz="3200" b="1" dirty="0" smtClean="0">
                <a:solidFill>
                  <a:srgbClr val="FF0000"/>
                </a:solidFill>
                <a:latin typeface="Times New Roman" panose="02020603050405020304" pitchFamily="18" charset="0"/>
                <a:cs typeface="Times New Roman" panose="02020603050405020304" pitchFamily="18" charset="0"/>
              </a:rPr>
              <a:t> chia sẻ </a:t>
            </a:r>
            <a:r>
              <a:rPr lang="en-US" sz="3200" b="1" dirty="0" err="1" smtClean="0">
                <a:solidFill>
                  <a:srgbClr val="FF0000"/>
                </a:solidFill>
                <a:latin typeface="Times New Roman" panose="02020603050405020304" pitchFamily="18" charset="0"/>
                <a:cs typeface="Times New Roman" panose="02020603050405020304" pitchFamily="18" charset="0"/>
              </a:rPr>
              <a:t>kho</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khăn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cùng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bô</a:t>
            </a:r>
            <a:r>
              <a:rPr lang="en-US" sz="3200" b="1" dirty="0" smtClean="0">
                <a:solidFill>
                  <a:srgbClr val="FF0000"/>
                </a:solidFill>
                <a:latin typeface="Times New Roman" panose="02020603050405020304" pitchFamily="18" charset="0"/>
                <a:cs typeface="Times New Roman" panose="02020603050405020304" pitchFamily="18" charset="0"/>
              </a:rPr>
              <a:t>́ mẹ</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04780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xmlns="" id="{0DC93508-206F-4895-AC4B-5F8390035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88061"/>
            <a:ext cx="2987404" cy="2809052"/>
          </a:xfrm>
          <a:prstGeom prst="rect">
            <a:avLst/>
          </a:prstGeom>
        </p:spPr>
      </p:pic>
      <p:sp>
        <p:nvSpPr>
          <p:cNvPr id="4" name="Rectangle 3">
            <a:extLst>
              <a:ext uri="{FF2B5EF4-FFF2-40B4-BE49-F238E27FC236}">
                <a16:creationId xmlns:a16="http://schemas.microsoft.com/office/drawing/2014/main" xmlns="" id="{F2B409AD-6246-4DDD-B892-74B963C6C547}"/>
              </a:ext>
            </a:extLst>
          </p:cNvPr>
          <p:cNvSpPr/>
          <p:nvPr/>
        </p:nvSpPr>
        <p:spPr>
          <a:xfrm>
            <a:off x="3405876" y="977121"/>
            <a:ext cx="5621084" cy="784826"/>
          </a:xfrm>
          <a:prstGeom prst="rect">
            <a:avLst/>
          </a:prstGeom>
          <a:noFill/>
        </p:spPr>
        <p:txBody>
          <a:bodyPr wrap="none" lIns="121917" tIns="60958" rIns="121917" bIns="60958">
            <a:spAutoFit/>
          </a:bodyPr>
          <a:lstStyle/>
          <a:p>
            <a:pPr algn="ctr"/>
            <a:r>
              <a:rPr lang="en-US" sz="4300" b="1" dirty="0">
                <a:ln w="22225">
                  <a:solidFill>
                    <a:srgbClr val="54A021"/>
                  </a:solidFill>
                  <a:prstDash val="solid"/>
                </a:ln>
                <a:solidFill>
                  <a:srgbClr val="54A021">
                    <a:lumMod val="40000"/>
                    <a:lumOff val="60000"/>
                  </a:srgbClr>
                </a:solidFill>
                <a:latin typeface="Times New Roman" panose="02020603050405020304" pitchFamily="18" charset="0"/>
                <a:cs typeface="Times New Roman" panose="02020603050405020304" pitchFamily="18" charset="0"/>
              </a:rPr>
              <a:t>THẢO LUẬN NHÓM </a:t>
            </a:r>
          </a:p>
        </p:txBody>
      </p:sp>
      <p:sp>
        <p:nvSpPr>
          <p:cNvPr id="5" name="TextBox 4">
            <a:extLst>
              <a:ext uri="{FF2B5EF4-FFF2-40B4-BE49-F238E27FC236}">
                <a16:creationId xmlns:a16="http://schemas.microsoft.com/office/drawing/2014/main" xmlns="" id="{A7F3DD2F-D3FD-4413-A947-D75E1578FCE2}"/>
              </a:ext>
            </a:extLst>
          </p:cNvPr>
          <p:cNvSpPr txBox="1"/>
          <p:nvPr/>
        </p:nvSpPr>
        <p:spPr>
          <a:xfrm>
            <a:off x="744198" y="2242725"/>
            <a:ext cx="10451341" cy="1176985"/>
          </a:xfrm>
          <a:prstGeom prst="rect">
            <a:avLst/>
          </a:prstGeom>
          <a:noFill/>
        </p:spPr>
        <p:txBody>
          <a:bodyPr wrap="square" lIns="121917" tIns="60958" rIns="121917" bIns="60958" rtlCol="0">
            <a:spAutoFit/>
          </a:bodyPr>
          <a:lstStyle/>
          <a:p>
            <a:pPr algn="just">
              <a:lnSpc>
                <a:spcPct val="107000"/>
              </a:lnSpc>
              <a:spcAft>
                <a:spcPts val="1067"/>
              </a:spcAft>
            </a:pP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Thực</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hiện</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chia sẻ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kho</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khăn</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cùng</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bô</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mẹ,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người</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thân</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khi</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gia</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đình</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gặp</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phải</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một</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sô</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tình</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huống</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sau</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 name="Rectangle 1"/>
          <p:cNvSpPr/>
          <p:nvPr/>
        </p:nvSpPr>
        <p:spPr>
          <a:xfrm>
            <a:off x="744198" y="3561542"/>
            <a:ext cx="10507579" cy="2308324"/>
          </a:xfrm>
          <a:prstGeom prst="rect">
            <a:avLst/>
          </a:prstGeom>
        </p:spPr>
        <p:txBody>
          <a:bodyPr wrap="square">
            <a:spAutoFit/>
          </a:bodyPr>
          <a:lstStyle/>
          <a:p>
            <a:pPr algn="just">
              <a:lnSpc>
                <a:spcPct val="150000"/>
              </a:lnSpc>
              <a:spcBef>
                <a:spcPts val="600"/>
              </a:spcBef>
              <a:spcAft>
                <a:spcPts val="600"/>
              </a:spcAft>
            </a:pPr>
            <a:r>
              <a:rPr lang="nl-NL" sz="32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Tình huống 1</a:t>
            </a:r>
            <a:r>
              <a:rPr lang="nl-NL"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Mẹ em bị ốm, hằng ngày bố vẫn phải đi làm, chị gái và em phân công nhau để chăm sóc mẹ. Em nói lời động viên mẹ như thế nào để mẹ vui hơn?</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9703636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xmlns="" id="{0DC93508-206F-4895-AC4B-5F8390035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88061"/>
            <a:ext cx="2987404" cy="2809052"/>
          </a:xfrm>
          <a:prstGeom prst="rect">
            <a:avLst/>
          </a:prstGeom>
        </p:spPr>
      </p:pic>
      <p:sp>
        <p:nvSpPr>
          <p:cNvPr id="4" name="Rectangle 3">
            <a:extLst>
              <a:ext uri="{FF2B5EF4-FFF2-40B4-BE49-F238E27FC236}">
                <a16:creationId xmlns:a16="http://schemas.microsoft.com/office/drawing/2014/main" xmlns="" id="{F2B409AD-6246-4DDD-B892-74B963C6C547}"/>
              </a:ext>
            </a:extLst>
          </p:cNvPr>
          <p:cNvSpPr/>
          <p:nvPr/>
        </p:nvSpPr>
        <p:spPr>
          <a:xfrm>
            <a:off x="3405876" y="977121"/>
            <a:ext cx="5621084" cy="784826"/>
          </a:xfrm>
          <a:prstGeom prst="rect">
            <a:avLst/>
          </a:prstGeom>
          <a:noFill/>
        </p:spPr>
        <p:txBody>
          <a:bodyPr wrap="none" lIns="121917" tIns="60958" rIns="121917" bIns="60958">
            <a:spAutoFit/>
          </a:bodyPr>
          <a:lstStyle/>
          <a:p>
            <a:pPr algn="ctr"/>
            <a:r>
              <a:rPr lang="en-US" sz="4300" b="1" dirty="0">
                <a:ln w="22225">
                  <a:solidFill>
                    <a:srgbClr val="54A021"/>
                  </a:solidFill>
                  <a:prstDash val="solid"/>
                </a:ln>
                <a:solidFill>
                  <a:srgbClr val="54A021">
                    <a:lumMod val="40000"/>
                    <a:lumOff val="60000"/>
                  </a:srgbClr>
                </a:solidFill>
                <a:latin typeface="Times New Roman" panose="02020603050405020304" pitchFamily="18" charset="0"/>
                <a:cs typeface="Times New Roman" panose="02020603050405020304" pitchFamily="18" charset="0"/>
              </a:rPr>
              <a:t>THẢO LUẬN NHÓM </a:t>
            </a:r>
          </a:p>
        </p:txBody>
      </p:sp>
      <p:sp>
        <p:nvSpPr>
          <p:cNvPr id="5" name="TextBox 4">
            <a:extLst>
              <a:ext uri="{FF2B5EF4-FFF2-40B4-BE49-F238E27FC236}">
                <a16:creationId xmlns:a16="http://schemas.microsoft.com/office/drawing/2014/main" xmlns="" id="{A7F3DD2F-D3FD-4413-A947-D75E1578FCE2}"/>
              </a:ext>
            </a:extLst>
          </p:cNvPr>
          <p:cNvSpPr txBox="1"/>
          <p:nvPr/>
        </p:nvSpPr>
        <p:spPr>
          <a:xfrm>
            <a:off x="744198" y="2242725"/>
            <a:ext cx="10451341" cy="1176985"/>
          </a:xfrm>
          <a:prstGeom prst="rect">
            <a:avLst/>
          </a:prstGeom>
          <a:noFill/>
        </p:spPr>
        <p:txBody>
          <a:bodyPr wrap="square" lIns="121917" tIns="60958" rIns="121917" bIns="60958" rtlCol="0">
            <a:spAutoFit/>
          </a:bodyPr>
          <a:lstStyle/>
          <a:p>
            <a:pPr algn="just">
              <a:lnSpc>
                <a:spcPct val="107000"/>
              </a:lnSpc>
              <a:spcAft>
                <a:spcPts val="1067"/>
              </a:spcAft>
            </a:pP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Thực</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hiện</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chia sẻ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kho</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khăn</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cùng</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bô</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mẹ,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người</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thân</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khi</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gia</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đình</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gặp</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phải</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một</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sô</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tình</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huống</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sau</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6" name="Rectangle 5"/>
          <p:cNvSpPr/>
          <p:nvPr/>
        </p:nvSpPr>
        <p:spPr>
          <a:xfrm>
            <a:off x="866273" y="3193520"/>
            <a:ext cx="10411327" cy="3046988"/>
          </a:xfrm>
          <a:prstGeom prst="rect">
            <a:avLst/>
          </a:prstGeom>
        </p:spPr>
        <p:txBody>
          <a:bodyPr wrap="square">
            <a:spAutoFit/>
          </a:bodyPr>
          <a:lstStyle/>
          <a:p>
            <a:pPr algn="just">
              <a:lnSpc>
                <a:spcPct val="150000"/>
              </a:lnSpc>
              <a:spcBef>
                <a:spcPts val="600"/>
              </a:spcBef>
              <a:spcAft>
                <a:spcPts val="600"/>
              </a:spcAft>
            </a:pPr>
            <a:r>
              <a:rPr lang="nl-NL" sz="32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Tình huống 2</a:t>
            </a:r>
            <a:r>
              <a:rPr lang="nl-NL"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Bố em đi công tác xa hai tháng. Mẹ thường đi làm cả ngày, công việc cũng rất vất vả. Em làm gì để gia đình giữ được không khí ấm áp, bớt đi sự vắng bóng của bố trong gia đình?</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8286491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xmlns="" id="{0DC93508-206F-4895-AC4B-5F8390035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88061"/>
            <a:ext cx="2987404" cy="2809052"/>
          </a:xfrm>
          <a:prstGeom prst="rect">
            <a:avLst/>
          </a:prstGeom>
        </p:spPr>
      </p:pic>
      <p:sp>
        <p:nvSpPr>
          <p:cNvPr id="4" name="Rectangle 3">
            <a:extLst>
              <a:ext uri="{FF2B5EF4-FFF2-40B4-BE49-F238E27FC236}">
                <a16:creationId xmlns:a16="http://schemas.microsoft.com/office/drawing/2014/main" xmlns="" id="{F2B409AD-6246-4DDD-B892-74B963C6C547}"/>
              </a:ext>
            </a:extLst>
          </p:cNvPr>
          <p:cNvSpPr/>
          <p:nvPr/>
        </p:nvSpPr>
        <p:spPr>
          <a:xfrm>
            <a:off x="3405876" y="977121"/>
            <a:ext cx="5621084" cy="784826"/>
          </a:xfrm>
          <a:prstGeom prst="rect">
            <a:avLst/>
          </a:prstGeom>
          <a:noFill/>
        </p:spPr>
        <p:txBody>
          <a:bodyPr wrap="none" lIns="121917" tIns="60958" rIns="121917" bIns="60958">
            <a:spAutoFit/>
          </a:bodyPr>
          <a:lstStyle/>
          <a:p>
            <a:pPr algn="ctr"/>
            <a:r>
              <a:rPr lang="en-US" sz="4300" b="1" dirty="0">
                <a:ln w="22225">
                  <a:solidFill>
                    <a:srgbClr val="54A021"/>
                  </a:solidFill>
                  <a:prstDash val="solid"/>
                </a:ln>
                <a:solidFill>
                  <a:srgbClr val="54A021">
                    <a:lumMod val="40000"/>
                    <a:lumOff val="60000"/>
                  </a:srgbClr>
                </a:solidFill>
                <a:latin typeface="Times New Roman" panose="02020603050405020304" pitchFamily="18" charset="0"/>
                <a:cs typeface="Times New Roman" panose="02020603050405020304" pitchFamily="18" charset="0"/>
              </a:rPr>
              <a:t>THẢO LUẬN NHÓM </a:t>
            </a:r>
          </a:p>
        </p:txBody>
      </p:sp>
      <p:sp>
        <p:nvSpPr>
          <p:cNvPr id="5" name="TextBox 4">
            <a:extLst>
              <a:ext uri="{FF2B5EF4-FFF2-40B4-BE49-F238E27FC236}">
                <a16:creationId xmlns:a16="http://schemas.microsoft.com/office/drawing/2014/main" xmlns="" id="{A7F3DD2F-D3FD-4413-A947-D75E1578FCE2}"/>
              </a:ext>
            </a:extLst>
          </p:cNvPr>
          <p:cNvSpPr txBox="1"/>
          <p:nvPr/>
        </p:nvSpPr>
        <p:spPr>
          <a:xfrm>
            <a:off x="744198" y="2242725"/>
            <a:ext cx="10451341" cy="1176985"/>
          </a:xfrm>
          <a:prstGeom prst="rect">
            <a:avLst/>
          </a:prstGeom>
          <a:noFill/>
        </p:spPr>
        <p:txBody>
          <a:bodyPr wrap="square" lIns="121917" tIns="60958" rIns="121917" bIns="60958" rtlCol="0">
            <a:spAutoFit/>
          </a:bodyPr>
          <a:lstStyle/>
          <a:p>
            <a:pPr algn="just">
              <a:lnSpc>
                <a:spcPct val="107000"/>
              </a:lnSpc>
              <a:spcAft>
                <a:spcPts val="1067"/>
              </a:spcAft>
            </a:pP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Thực</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hiện</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chia sẻ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kho</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khăn</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cùng</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bô</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mẹ,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người</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thân</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khi</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gia</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đình</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gặp</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phải</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một</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sô</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tình</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huống</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sau</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6" name="Rectangle 5"/>
          <p:cNvSpPr/>
          <p:nvPr/>
        </p:nvSpPr>
        <p:spPr>
          <a:xfrm>
            <a:off x="744198" y="3386028"/>
            <a:ext cx="10870286" cy="3046988"/>
          </a:xfrm>
          <a:prstGeom prst="rect">
            <a:avLst/>
          </a:prstGeom>
        </p:spPr>
        <p:txBody>
          <a:bodyPr wrap="square">
            <a:spAutoFit/>
          </a:bodyPr>
          <a:lstStyle/>
          <a:p>
            <a:pPr algn="just">
              <a:lnSpc>
                <a:spcPct val="150000"/>
              </a:lnSpc>
              <a:spcBef>
                <a:spcPts val="600"/>
              </a:spcBef>
              <a:spcAft>
                <a:spcPts val="600"/>
              </a:spcAft>
            </a:pPr>
            <a:r>
              <a:rPr lang="nl-NL" sz="32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Tình huống 3:</a:t>
            </a:r>
            <a:r>
              <a:rPr lang="nl-NL"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Trận lũ lụt vừa qua, gia đình em bị cuốn trôi một số tài sản lớn. Bố mẹ em rất buồn vì mất mát này. Em làm/ nói gì trong tình huống này để thể hiện sự chia sẻ khó khăn cùng bố mẹ?</a:t>
            </a:r>
            <a:endParaRPr lang="en-US" sz="2400" dirty="0" smtClean="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671782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xmlns="" id="{0DC93508-206F-4895-AC4B-5F8390035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88061"/>
            <a:ext cx="2987404" cy="2809052"/>
          </a:xfrm>
          <a:prstGeom prst="rect">
            <a:avLst/>
          </a:prstGeom>
        </p:spPr>
      </p:pic>
      <p:sp>
        <p:nvSpPr>
          <p:cNvPr id="4" name="Rectangle 3">
            <a:extLst>
              <a:ext uri="{FF2B5EF4-FFF2-40B4-BE49-F238E27FC236}">
                <a16:creationId xmlns:a16="http://schemas.microsoft.com/office/drawing/2014/main" xmlns="" id="{F2B409AD-6246-4DDD-B892-74B963C6C547}"/>
              </a:ext>
            </a:extLst>
          </p:cNvPr>
          <p:cNvSpPr/>
          <p:nvPr/>
        </p:nvSpPr>
        <p:spPr>
          <a:xfrm>
            <a:off x="3405876" y="977121"/>
            <a:ext cx="5621084" cy="784826"/>
          </a:xfrm>
          <a:prstGeom prst="rect">
            <a:avLst/>
          </a:prstGeom>
          <a:noFill/>
        </p:spPr>
        <p:txBody>
          <a:bodyPr wrap="none" lIns="121917" tIns="60958" rIns="121917" bIns="60958">
            <a:spAutoFit/>
          </a:bodyPr>
          <a:lstStyle/>
          <a:p>
            <a:pPr algn="ctr"/>
            <a:r>
              <a:rPr lang="en-US" sz="4300" b="1" dirty="0">
                <a:ln w="22225">
                  <a:solidFill>
                    <a:srgbClr val="54A021"/>
                  </a:solidFill>
                  <a:prstDash val="solid"/>
                </a:ln>
                <a:solidFill>
                  <a:srgbClr val="54A021">
                    <a:lumMod val="40000"/>
                    <a:lumOff val="60000"/>
                  </a:srgbClr>
                </a:solidFill>
                <a:latin typeface="Times New Roman" panose="02020603050405020304" pitchFamily="18" charset="0"/>
                <a:cs typeface="Times New Roman" panose="02020603050405020304" pitchFamily="18" charset="0"/>
              </a:rPr>
              <a:t>THẢO LUẬN NHÓM </a:t>
            </a:r>
          </a:p>
        </p:txBody>
      </p:sp>
      <p:sp>
        <p:nvSpPr>
          <p:cNvPr id="5" name="TextBox 4">
            <a:extLst>
              <a:ext uri="{FF2B5EF4-FFF2-40B4-BE49-F238E27FC236}">
                <a16:creationId xmlns:a16="http://schemas.microsoft.com/office/drawing/2014/main" xmlns="" id="{A7F3DD2F-D3FD-4413-A947-D75E1578FCE2}"/>
              </a:ext>
            </a:extLst>
          </p:cNvPr>
          <p:cNvSpPr txBox="1"/>
          <p:nvPr/>
        </p:nvSpPr>
        <p:spPr>
          <a:xfrm>
            <a:off x="744198" y="2242725"/>
            <a:ext cx="10451341" cy="1176985"/>
          </a:xfrm>
          <a:prstGeom prst="rect">
            <a:avLst/>
          </a:prstGeom>
          <a:noFill/>
        </p:spPr>
        <p:txBody>
          <a:bodyPr wrap="square" lIns="121917" tIns="60958" rIns="121917" bIns="60958" rtlCol="0">
            <a:spAutoFit/>
          </a:bodyPr>
          <a:lstStyle/>
          <a:p>
            <a:pPr algn="just">
              <a:lnSpc>
                <a:spcPct val="107000"/>
              </a:lnSpc>
              <a:spcAft>
                <a:spcPts val="1067"/>
              </a:spcAft>
            </a:pP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Thực</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hiện</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chia sẻ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kho</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khăn</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cùng</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bô</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mẹ,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người</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thân</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khi</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gia</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đình</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gặp</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phải</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một</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sô</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tình</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huống</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sau</a:t>
            </a:r>
            <a:r>
              <a:rPr lang="en-US" sz="3200" dirty="0" smtClean="0">
                <a:solidFill>
                  <a:srgbClr val="7030A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6" name="Rectangle 5"/>
          <p:cNvSpPr/>
          <p:nvPr/>
        </p:nvSpPr>
        <p:spPr>
          <a:xfrm>
            <a:off x="786063" y="3321859"/>
            <a:ext cx="10796337" cy="3046988"/>
          </a:xfrm>
          <a:prstGeom prst="rect">
            <a:avLst/>
          </a:prstGeom>
        </p:spPr>
        <p:txBody>
          <a:bodyPr wrap="square">
            <a:spAutoFit/>
          </a:bodyPr>
          <a:lstStyle/>
          <a:p>
            <a:pPr algn="just">
              <a:lnSpc>
                <a:spcPct val="150000"/>
              </a:lnSpc>
              <a:spcBef>
                <a:spcPts val="600"/>
              </a:spcBef>
              <a:spcAft>
                <a:spcPts val="600"/>
              </a:spcAft>
            </a:pPr>
            <a:r>
              <a:rPr lang="nl-NL" sz="32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Tình huống 4</a:t>
            </a:r>
            <a:r>
              <a:rPr lang="nl-NL" sz="3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Do tác động của dịch Covid - 19 nên bố em tạm thời bị mất việc làm, công việc bán hàng của mẹ em cũng bị ảnh hưởng, gia đình thực sự gặp khó khăn. Em có thể làm gì trong tình huống này để giúp đỡ bố mẹ?</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3849962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994344"/>
          </a:xfrm>
        </p:spPr>
      </p:pic>
    </p:spTree>
    <p:extLst>
      <p:ext uri="{BB962C8B-B14F-4D97-AF65-F5344CB8AC3E}">
        <p14:creationId xmlns:p14="http://schemas.microsoft.com/office/powerpoint/2010/main" val="6093611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05107719"/>
      </p:ext>
    </p:extLst>
  </p:cSld>
  <p:clrMapOvr>
    <a:masterClrMapping/>
  </p:clrMapOvr>
  <p:transition spd="slow" advClick="0" advTm="0">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1864895" y="2884405"/>
            <a:ext cx="10515600" cy="4351338"/>
          </a:xfrm>
        </p:spPr>
        <p:txBody>
          <a:bodyPr>
            <a:normAutofit/>
          </a:bodyPr>
          <a:lstStyle/>
          <a:p>
            <a:pPr marL="0" indent="0">
              <a:buNone/>
            </a:pPr>
            <a:r>
              <a:rPr lang="en-US" sz="3200" b="1" dirty="0" smtClean="0">
                <a:solidFill>
                  <a:srgbClr val="FF0000"/>
                </a:solidFill>
                <a:latin typeface="Times New Roman" panose="02020603050405020304" pitchFamily="18" charset="0"/>
                <a:cs typeface="Times New Roman" panose="02020603050405020304" pitchFamily="18" charset="0"/>
              </a:rPr>
              <a:t>III. Chia sẻ </a:t>
            </a:r>
            <a:r>
              <a:rPr lang="en-US" sz="3200" b="1" dirty="0" err="1" smtClean="0">
                <a:solidFill>
                  <a:srgbClr val="FF0000"/>
                </a:solidFill>
                <a:latin typeface="Times New Roman" panose="02020603050405020304" pitchFamily="18" charset="0"/>
                <a:cs typeface="Times New Roman" panose="02020603050405020304" pitchFamily="18" charset="0"/>
              </a:rPr>
              <a:t>những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việc</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đa</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làm</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cùng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bô</a:t>
            </a:r>
            <a:r>
              <a:rPr lang="en-US" sz="3200" b="1" dirty="0" smtClean="0">
                <a:solidFill>
                  <a:srgbClr val="FF0000"/>
                </a:solidFill>
                <a:latin typeface="Times New Roman" panose="02020603050405020304" pitchFamily="18" charset="0"/>
                <a:cs typeface="Times New Roman" panose="02020603050405020304" pitchFamily="18" charset="0"/>
              </a:rPr>
              <a:t>́ mẹ </a:t>
            </a:r>
            <a:r>
              <a:rPr lang="en-US" sz="3200" b="1" dirty="0" err="1" smtClean="0">
                <a:solidFill>
                  <a:srgbClr val="FF0000"/>
                </a:solidFill>
                <a:latin typeface="Times New Roman" panose="02020603050405020304" pitchFamily="18" charset="0"/>
                <a:cs typeface="Times New Roman" panose="02020603050405020304" pitchFamily="18" charset="0"/>
              </a:rPr>
              <a:t>va</a:t>
            </a:r>
            <a:r>
              <a:rPr lang="en-US" sz="3200" b="1" dirty="0" smtClean="0">
                <a:solidFill>
                  <a:srgbClr val="FF0000"/>
                </a:solidFill>
                <a:latin typeface="Times New Roman" panose="02020603050405020304" pitchFamily="18" charset="0"/>
                <a:cs typeface="Times New Roman" panose="02020603050405020304" pitchFamily="18" charset="0"/>
              </a:rPr>
              <a:t>̀ </a:t>
            </a:r>
          </a:p>
          <a:p>
            <a:pPr marL="0" indent="0">
              <a:buNone/>
            </a:pPr>
            <a:r>
              <a:rPr lang="en-US" sz="3200" b="1" dirty="0" err="1" smtClean="0">
                <a:solidFill>
                  <a:srgbClr val="FF0000"/>
                </a:solidFill>
                <a:latin typeface="Times New Roman" panose="02020603050405020304" pitchFamily="18" charset="0"/>
                <a:cs typeface="Times New Roman" panose="02020603050405020304" pitchFamily="18" charset="0"/>
              </a:rPr>
              <a:t>người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thân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đê</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vượt</a:t>
            </a:r>
            <a:r>
              <a:rPr lang="en-US" sz="3200" b="1" dirty="0" smtClean="0">
                <a:solidFill>
                  <a:srgbClr val="FF0000"/>
                </a:solidFill>
                <a:latin typeface="Times New Roman" panose="02020603050405020304" pitchFamily="18" charset="0"/>
                <a:cs typeface="Times New Roman" panose="02020603050405020304" pitchFamily="18" charset="0"/>
              </a:rPr>
              <a:t> qua </a:t>
            </a:r>
            <a:r>
              <a:rPr lang="en-US" sz="3200" b="1" dirty="0" err="1" smtClean="0">
                <a:solidFill>
                  <a:srgbClr val="FF0000"/>
                </a:solidFill>
                <a:latin typeface="Times New Roman" panose="02020603050405020304" pitchFamily="18" charset="0"/>
                <a:cs typeface="Times New Roman" panose="02020603050405020304" pitchFamily="18" charset="0"/>
              </a:rPr>
              <a:t>kho</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khăn</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41301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xmlns="" id="{0DC93508-206F-4895-AC4B-5F8390035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88061"/>
            <a:ext cx="2987404" cy="2809052"/>
          </a:xfrm>
          <a:prstGeom prst="rect">
            <a:avLst/>
          </a:prstGeom>
        </p:spPr>
      </p:pic>
      <p:sp>
        <p:nvSpPr>
          <p:cNvPr id="4" name="Rectangle 3">
            <a:extLst>
              <a:ext uri="{FF2B5EF4-FFF2-40B4-BE49-F238E27FC236}">
                <a16:creationId xmlns:a16="http://schemas.microsoft.com/office/drawing/2014/main" xmlns="" id="{F2B409AD-6246-4DDD-B892-74B963C6C547}"/>
              </a:ext>
            </a:extLst>
          </p:cNvPr>
          <p:cNvSpPr/>
          <p:nvPr/>
        </p:nvSpPr>
        <p:spPr>
          <a:xfrm>
            <a:off x="3405876" y="977121"/>
            <a:ext cx="5621084" cy="784826"/>
          </a:xfrm>
          <a:prstGeom prst="rect">
            <a:avLst/>
          </a:prstGeom>
          <a:noFill/>
        </p:spPr>
        <p:txBody>
          <a:bodyPr wrap="none" lIns="121917" tIns="60958" rIns="121917" bIns="60958">
            <a:spAutoFit/>
          </a:bodyPr>
          <a:lstStyle/>
          <a:p>
            <a:pPr algn="ctr"/>
            <a:r>
              <a:rPr lang="en-US" sz="4300" b="1" dirty="0">
                <a:ln w="22225">
                  <a:solidFill>
                    <a:srgbClr val="54A021"/>
                  </a:solidFill>
                  <a:prstDash val="solid"/>
                </a:ln>
                <a:solidFill>
                  <a:srgbClr val="54A021">
                    <a:lumMod val="40000"/>
                    <a:lumOff val="60000"/>
                  </a:srgbClr>
                </a:solidFill>
                <a:latin typeface="Times New Roman" panose="02020603050405020304" pitchFamily="18" charset="0"/>
                <a:cs typeface="Times New Roman" panose="02020603050405020304" pitchFamily="18" charset="0"/>
              </a:rPr>
              <a:t>THẢO LUẬN </a:t>
            </a:r>
            <a:r>
              <a:rPr lang="en-US" sz="4300" b="1">
                <a:ln w="22225">
                  <a:solidFill>
                    <a:srgbClr val="54A021"/>
                  </a:solidFill>
                  <a:prstDash val="solid"/>
                </a:ln>
                <a:solidFill>
                  <a:srgbClr val="54A021">
                    <a:lumMod val="40000"/>
                    <a:lumOff val="60000"/>
                  </a:srgbClr>
                </a:solidFill>
                <a:latin typeface="Times New Roman" panose="02020603050405020304" pitchFamily="18" charset="0"/>
                <a:cs typeface="Times New Roman" panose="02020603050405020304" pitchFamily="18" charset="0"/>
              </a:rPr>
              <a:t>NHÓM </a:t>
            </a:r>
            <a:endParaRPr lang="en-US" sz="4300" b="1" dirty="0">
              <a:ln w="22225">
                <a:solidFill>
                  <a:srgbClr val="54A021"/>
                </a:solidFill>
                <a:prstDash val="solid"/>
              </a:ln>
              <a:solidFill>
                <a:srgbClr val="54A021">
                  <a:lumMod val="40000"/>
                  <a:lumOff val="60000"/>
                </a:srgb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A7F3DD2F-D3FD-4413-A947-D75E1578FCE2}"/>
              </a:ext>
            </a:extLst>
          </p:cNvPr>
          <p:cNvSpPr txBox="1"/>
          <p:nvPr/>
        </p:nvSpPr>
        <p:spPr>
          <a:xfrm>
            <a:off x="744198" y="2242725"/>
            <a:ext cx="10451341" cy="1354213"/>
          </a:xfrm>
          <a:prstGeom prst="rect">
            <a:avLst/>
          </a:prstGeom>
          <a:noFill/>
        </p:spPr>
        <p:txBody>
          <a:bodyPr wrap="square" lIns="121917" tIns="60958" rIns="121917" bIns="60958" rtlCol="0">
            <a:spAutoFit/>
          </a:bodyPr>
          <a:lstStyle/>
          <a:p>
            <a:pPr algn="ctr"/>
            <a:r>
              <a:rPr lang="nl-NL" sz="4000" dirty="0" smtClean="0">
                <a:solidFill>
                  <a:srgbClr val="7030A0"/>
                </a:solidFill>
                <a:latin typeface="Times New Roman" panose="02020603050405020304" pitchFamily="18" charset="0"/>
                <a:cs typeface="Times New Roman" panose="02020603050405020304" pitchFamily="18" charset="0"/>
              </a:rPr>
              <a:t>Chia </a:t>
            </a:r>
            <a:r>
              <a:rPr lang="nl-NL" sz="4000" dirty="0">
                <a:solidFill>
                  <a:srgbClr val="7030A0"/>
                </a:solidFill>
                <a:latin typeface="Times New Roman" panose="02020603050405020304" pitchFamily="18" charset="0"/>
                <a:cs typeface="Times New Roman" panose="02020603050405020304" pitchFamily="18" charset="0"/>
              </a:rPr>
              <a:t>sẻ với các bạn trong nhóm về những việc gia đình em đã làm cùng nhau để vượt qua khó khăn.</a:t>
            </a:r>
            <a:endParaRPr lang="en-US" sz="40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7174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6327" y="285583"/>
            <a:ext cx="10515600" cy="1398838"/>
          </a:xfrm>
          <a:solidFill>
            <a:schemeClr val="bg1"/>
          </a:solidFill>
        </p:spPr>
        <p:txBody>
          <a:bodyPr/>
          <a:lstStyle/>
          <a:p>
            <a:pPr marL="0" indent="0" algn="ctr">
              <a:buNone/>
            </a:pPr>
            <a:r>
              <a:rPr lang="en-US" b="1" dirty="0" smtClean="0">
                <a:solidFill>
                  <a:srgbClr val="7030A0"/>
                </a:solidFill>
                <a:effectLst>
                  <a:outerShdw blurRad="38100" dist="38100" dir="2700000" algn="tl">
                    <a:srgbClr val="000000">
                      <a:alpha val="43137"/>
                    </a:srgbClr>
                  </a:outerShdw>
                </a:effectLst>
              </a:rPr>
              <a:t>KHÓ KHĂN LÀ MỘT PHẦN TRONG CUỘC SỐNG MÀ GIA ĐÌNH NÀO CŨNG GẶP PHẢI. KHI CÙNG NHAU CHUNG SỨC VƯỢT QUA KHÓ KHĂN, GIA ĐÌNH TRỞ NÊN GẮN KẾT VÀ BỀN VỮNG HƠN</a:t>
            </a:r>
            <a:endParaRPr lang="en-US" b="1" dirty="0">
              <a:solidFill>
                <a:srgbClr val="7030A0"/>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1828800" y="1684421"/>
            <a:ext cx="8630653" cy="4338962"/>
          </a:xfrm>
          <a:prstGeom prst="rect">
            <a:avLst/>
          </a:prstGeom>
        </p:spPr>
      </p:pic>
    </p:spTree>
    <p:extLst>
      <p:ext uri="{BB962C8B-B14F-4D97-AF65-F5344CB8AC3E}">
        <p14:creationId xmlns:p14="http://schemas.microsoft.com/office/powerpoint/2010/main" val="461685850"/>
      </p:ext>
    </p:extLst>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2318774" y="0"/>
            <a:ext cx="6912768" cy="5678965"/>
            <a:chOff x="3739190" y="1235242"/>
            <a:chExt cx="6912768" cy="5678965"/>
          </a:xfrm>
        </p:grpSpPr>
        <p:pic>
          <p:nvPicPr>
            <p:cNvPr id="5" name="4"/>
            <p:cNvPicPr>
              <a:picLocks noChangeAspect="1"/>
            </p:cNvPicPr>
            <p:nvPr/>
          </p:nvPicPr>
          <p:blipFill rotWithShape="1">
            <a:blip r:embed="rId3">
              <a:extLst>
                <a:ext uri="{28A0092B-C50C-407E-A947-70E740481C1C}">
                  <a14:useLocalDpi xmlns:a14="http://schemas.microsoft.com/office/drawing/2010/main" val="0"/>
                </a:ext>
              </a:extLst>
            </a:blip>
            <a:srcRect l="33765" t="20706" r="35647" b="20732"/>
            <a:stretch/>
          </p:blipFill>
          <p:spPr>
            <a:xfrm>
              <a:off x="3739190" y="1235242"/>
              <a:ext cx="6912768" cy="5678965"/>
            </a:xfrm>
            <a:prstGeom prst="rect">
              <a:avLst/>
            </a:prstGeom>
          </p:spPr>
        </p:pic>
        <p:sp>
          <p:nvSpPr>
            <p:cNvPr id="6" name="Rectangle 5"/>
            <p:cNvSpPr/>
            <p:nvPr/>
          </p:nvSpPr>
          <p:spPr>
            <a:xfrm>
              <a:off x="5747064" y="3060867"/>
              <a:ext cx="3057440" cy="2793522"/>
            </a:xfrm>
            <a:prstGeom prst="rect">
              <a:avLst/>
            </a:prstGeom>
          </p:spPr>
          <p:txBody>
            <a:bodyPr wrap="none">
              <a:spAutoFit/>
            </a:bodyPr>
            <a:lstStyle/>
            <a:p>
              <a:pPr algn="ctr">
                <a:lnSpc>
                  <a:spcPct val="150000"/>
                </a:lnSpc>
                <a:spcBef>
                  <a:spcPts val="600"/>
                </a:spcBef>
                <a:spcAft>
                  <a:spcPts val="600"/>
                </a:spcAft>
              </a:pPr>
              <a:r>
                <a:rPr lang="nl-NL" sz="3600" b="1" u="sng" dirty="0">
                  <a:solidFill>
                    <a:srgbClr val="FF0000"/>
                  </a:solidFill>
                  <a:latin typeface="Times New Roman" pitchFamily="18" charset="0"/>
                  <a:ea typeface="Calibri"/>
                  <a:cs typeface="Times New Roman" pitchFamily="18" charset="0"/>
                </a:rPr>
                <a:t>Nhiệm vụ 1</a:t>
              </a:r>
              <a:r>
                <a:rPr lang="nl-NL" sz="3600" b="1" dirty="0">
                  <a:solidFill>
                    <a:srgbClr val="FF0000"/>
                  </a:solidFill>
                  <a:latin typeface="Times New Roman" pitchFamily="18" charset="0"/>
                  <a:ea typeface="Calibri"/>
                  <a:cs typeface="Times New Roman" pitchFamily="18" charset="0"/>
                </a:rPr>
                <a:t>:</a:t>
              </a:r>
              <a:r>
                <a:rPr lang="nl-NL" sz="3600" dirty="0">
                  <a:solidFill>
                    <a:srgbClr val="FF0000"/>
                  </a:solidFill>
                  <a:latin typeface="Times New Roman" pitchFamily="18" charset="0"/>
                  <a:ea typeface="Calibri"/>
                  <a:cs typeface="Times New Roman" pitchFamily="18" charset="0"/>
                </a:rPr>
                <a:t> </a:t>
              </a:r>
              <a:endParaRPr lang="nl-NL" sz="3600" dirty="0" smtClean="0">
                <a:solidFill>
                  <a:srgbClr val="FF0000"/>
                </a:solidFill>
                <a:latin typeface="Times New Roman" pitchFamily="18" charset="0"/>
                <a:ea typeface="Calibri"/>
                <a:cs typeface="Times New Roman" pitchFamily="18" charset="0"/>
              </a:endParaRPr>
            </a:p>
            <a:p>
              <a:pPr algn="ctr">
                <a:lnSpc>
                  <a:spcPct val="150000"/>
                </a:lnSpc>
                <a:spcBef>
                  <a:spcPts val="600"/>
                </a:spcBef>
                <a:spcAft>
                  <a:spcPts val="600"/>
                </a:spcAft>
              </a:pPr>
              <a:r>
                <a:rPr lang="nl-NL" sz="3600" dirty="0" smtClean="0">
                  <a:solidFill>
                    <a:srgbClr val="FF0000"/>
                  </a:solidFill>
                  <a:latin typeface="Times New Roman" pitchFamily="18" charset="0"/>
                  <a:ea typeface="Calibri"/>
                  <a:cs typeface="Times New Roman" pitchFamily="18" charset="0"/>
                </a:rPr>
                <a:t>GIỚI </a:t>
              </a:r>
              <a:r>
                <a:rPr lang="nl-NL" sz="3600" dirty="0">
                  <a:solidFill>
                    <a:srgbClr val="FF0000"/>
                  </a:solidFill>
                  <a:latin typeface="Times New Roman" pitchFamily="18" charset="0"/>
                  <a:ea typeface="Calibri"/>
                  <a:cs typeface="Times New Roman" pitchFamily="18" charset="0"/>
                </a:rPr>
                <a:t>THIỆU </a:t>
              </a:r>
              <a:endParaRPr lang="nl-NL" sz="3600" dirty="0" smtClean="0">
                <a:solidFill>
                  <a:srgbClr val="FF0000"/>
                </a:solidFill>
                <a:latin typeface="Times New Roman" pitchFamily="18" charset="0"/>
                <a:ea typeface="Calibri"/>
                <a:cs typeface="Times New Roman" pitchFamily="18" charset="0"/>
              </a:endParaRPr>
            </a:p>
            <a:p>
              <a:pPr algn="ctr">
                <a:lnSpc>
                  <a:spcPct val="150000"/>
                </a:lnSpc>
                <a:spcBef>
                  <a:spcPts val="600"/>
                </a:spcBef>
                <a:spcAft>
                  <a:spcPts val="600"/>
                </a:spcAft>
              </a:pPr>
              <a:r>
                <a:rPr lang="nl-NL" sz="3600" dirty="0" smtClean="0">
                  <a:solidFill>
                    <a:srgbClr val="FF0000"/>
                  </a:solidFill>
                  <a:latin typeface="Times New Roman" pitchFamily="18" charset="0"/>
                  <a:ea typeface="Calibri"/>
                  <a:cs typeface="Times New Roman" pitchFamily="18" charset="0"/>
                </a:rPr>
                <a:t>GIA </a:t>
              </a:r>
              <a:r>
                <a:rPr lang="nl-NL" sz="3600" dirty="0">
                  <a:solidFill>
                    <a:srgbClr val="FF0000"/>
                  </a:solidFill>
                  <a:latin typeface="Times New Roman" pitchFamily="18" charset="0"/>
                  <a:ea typeface="Calibri"/>
                  <a:cs typeface="Times New Roman" pitchFamily="18" charset="0"/>
                </a:rPr>
                <a:t>ĐÌNH EM</a:t>
              </a:r>
            </a:p>
          </p:txBody>
        </p:sp>
      </p:grpSp>
    </p:spTree>
    <p:extLst>
      <p:ext uri="{BB962C8B-B14F-4D97-AF65-F5344CB8AC3E}">
        <p14:creationId xmlns:p14="http://schemas.microsoft.com/office/powerpoint/2010/main" val="827663737"/>
      </p:ext>
    </p:extLst>
  </p:cSld>
  <p:clrMapOvr>
    <a:masterClrMapping/>
  </p:clrMapOvr>
  <p:transition spd="slow">
    <p:randomBar dir="ver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p:cNvPicPr>
            <a:picLocks noChangeAspect="1"/>
          </p:cNvPicPr>
          <p:nvPr/>
        </p:nvPicPr>
        <p:blipFill rotWithShape="1">
          <a:blip r:embed="rId3">
            <a:extLst>
              <a:ext uri="{28A0092B-C50C-407E-A947-70E740481C1C}">
                <a14:useLocalDpi xmlns:a14="http://schemas.microsoft.com/office/drawing/2010/main" val="0"/>
              </a:ext>
            </a:extLst>
          </a:blip>
          <a:srcRect l="37200" t="4741"/>
          <a:stretch/>
        </p:blipFill>
        <p:spPr>
          <a:xfrm>
            <a:off x="4080368" y="325120"/>
            <a:ext cx="7656576" cy="6532880"/>
          </a:xfrm>
          <a:prstGeom prst="rect">
            <a:avLst/>
          </a:prstGeom>
        </p:spPr>
      </p:pic>
      <p:pic>
        <p:nvPicPr>
          <p:cNvPr id="4" name="3"/>
          <p:cNvPicPr>
            <a:picLocks noChangeAspect="1"/>
          </p:cNvPicPr>
          <p:nvPr/>
        </p:nvPicPr>
        <p:blipFill rotWithShape="1">
          <a:blip r:embed="rId4">
            <a:extLst>
              <a:ext uri="{28A0092B-C50C-407E-A947-70E740481C1C}">
                <a14:useLocalDpi xmlns:a14="http://schemas.microsoft.com/office/drawing/2010/main" val="0"/>
              </a:ext>
            </a:extLst>
          </a:blip>
          <a:srcRect l="4267" t="5452" r="53867" b="6845"/>
          <a:stretch/>
        </p:blipFill>
        <p:spPr>
          <a:xfrm>
            <a:off x="-912779" y="152152"/>
            <a:ext cx="10273141" cy="6878816"/>
          </a:xfrm>
          <a:prstGeom prst="rect">
            <a:avLst/>
          </a:prstGeom>
        </p:spPr>
      </p:pic>
      <p:pic>
        <p:nvPicPr>
          <p:cNvPr id="6" name="5"/>
          <p:cNvPicPr>
            <a:picLocks noChangeAspect="1"/>
          </p:cNvPicPr>
          <p:nvPr/>
        </p:nvPicPr>
        <p:blipFill rotWithShape="1">
          <a:blip r:embed="rId5">
            <a:extLst>
              <a:ext uri="{28A0092B-C50C-407E-A947-70E740481C1C}">
                <a14:useLocalDpi xmlns:a14="http://schemas.microsoft.com/office/drawing/2010/main" val="0"/>
              </a:ext>
            </a:extLst>
          </a:blip>
          <a:srcRect l="60800" t="2371" b="22251"/>
          <a:stretch/>
        </p:blipFill>
        <p:spPr>
          <a:xfrm>
            <a:off x="7432480" y="-123395"/>
            <a:ext cx="4779264" cy="5169408"/>
          </a:xfrm>
          <a:prstGeom prst="rect">
            <a:avLst/>
          </a:prstGeom>
        </p:spPr>
      </p:pic>
      <p:sp>
        <p:nvSpPr>
          <p:cNvPr id="8" name="TextBox 7"/>
          <p:cNvSpPr txBox="1"/>
          <p:nvPr/>
        </p:nvSpPr>
        <p:spPr>
          <a:xfrm>
            <a:off x="2057237" y="1195203"/>
            <a:ext cx="3366689" cy="666786"/>
          </a:xfrm>
          <a:prstGeom prst="rect">
            <a:avLst/>
          </a:prstGeom>
          <a:noFill/>
        </p:spPr>
        <p:txBody>
          <a:bodyPr wrap="square" rtlCol="0">
            <a:spAutoFit/>
          </a:bodyPr>
          <a:lstStyle/>
          <a:p>
            <a:pPr algn="dist"/>
            <a:r>
              <a:rPr lang="en-US" altLang="zh-CN" sz="3733" b="1" dirty="0" err="1">
                <a:solidFill>
                  <a:srgbClr val="C00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Nhiệm</a:t>
            </a:r>
            <a:r>
              <a:rPr lang="en-US" altLang="zh-CN" sz="3733" b="1" dirty="0">
                <a:solidFill>
                  <a:srgbClr val="C00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 </a:t>
            </a:r>
            <a:r>
              <a:rPr lang="en-US" altLang="zh-CN" sz="3733" b="1" dirty="0" err="1">
                <a:solidFill>
                  <a:srgbClr val="C00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vụ</a:t>
            </a:r>
            <a:r>
              <a:rPr lang="en-US" altLang="zh-CN" sz="3733" b="1" dirty="0">
                <a:solidFill>
                  <a:srgbClr val="C0000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 5</a:t>
            </a:r>
            <a:endParaRPr lang="zh-CN" altLang="en-US" sz="3733" b="1" dirty="0">
              <a:solidFill>
                <a:srgbClr val="C00000"/>
              </a:solidFill>
              <a:effectLst>
                <a:outerShdw blurRad="38100" dist="38100" dir="2700000" algn="tl">
                  <a:srgbClr val="000000">
                    <a:alpha val="43137"/>
                  </a:srgbClr>
                </a:outerShdw>
              </a:effectLst>
              <a:latin typeface="Segoe UI Black" panose="020B0A02040204020203" pitchFamily="34" charset="0"/>
              <a:ea typeface="方正粗圆_GBK" pitchFamily="65" charset="-122"/>
              <a:cs typeface="Segoe UI Black" panose="020B0A02040204020203" pitchFamily="34" charset="0"/>
            </a:endParaRPr>
          </a:p>
        </p:txBody>
      </p:sp>
      <p:sp>
        <p:nvSpPr>
          <p:cNvPr id="10" name="TextBox 9"/>
          <p:cNvSpPr txBox="1"/>
          <p:nvPr/>
        </p:nvSpPr>
        <p:spPr>
          <a:xfrm>
            <a:off x="1391478" y="1796820"/>
            <a:ext cx="5088565" cy="8505534"/>
          </a:xfrm>
          <a:prstGeom prst="rect">
            <a:avLst/>
          </a:prstGeom>
          <a:noFill/>
          <a:ln>
            <a:noFill/>
          </a:ln>
        </p:spPr>
        <p:txBody>
          <a:bodyPr wrap="square" rtlCol="0">
            <a:spAutoFit/>
          </a:bodyPr>
          <a:lstStyle/>
          <a:p>
            <a:pPr algn="ctr"/>
            <a:r>
              <a:rPr lang="en-US" altLang="zh-CN" sz="4000" b="1" dirty="0" err="1">
                <a:solidFill>
                  <a:srgbClr val="C00000"/>
                </a:solidFill>
                <a:latin typeface="Times New Roman" pitchFamily="18" charset="0"/>
                <a:ea typeface="Segoe UI Black" panose="020B0A02040204020203" pitchFamily="34" charset="0"/>
                <a:cs typeface="Times New Roman" pitchFamily="18" charset="0"/>
              </a:rPr>
              <a:t>Quan</a:t>
            </a:r>
            <a:r>
              <a:rPr lang="en-US" altLang="zh-CN" sz="4000" b="1" dirty="0">
                <a:solidFill>
                  <a:srgbClr val="C00000"/>
                </a:solidFill>
                <a:latin typeface="Times New Roman" pitchFamily="18" charset="0"/>
                <a:ea typeface="Segoe UI Black" panose="020B0A02040204020203" pitchFamily="34" charset="0"/>
                <a:cs typeface="Times New Roman" pitchFamily="18" charset="0"/>
              </a:rPr>
              <a:t> </a:t>
            </a:r>
            <a:r>
              <a:rPr lang="en-US" altLang="zh-CN" sz="4000" b="1" dirty="0" err="1">
                <a:solidFill>
                  <a:srgbClr val="C00000"/>
                </a:solidFill>
                <a:latin typeface="Times New Roman" pitchFamily="18" charset="0"/>
                <a:ea typeface="Segoe UI Black" panose="020B0A02040204020203" pitchFamily="34" charset="0"/>
                <a:cs typeface="Times New Roman" pitchFamily="18" charset="0"/>
              </a:rPr>
              <a:t>tâm</a:t>
            </a:r>
            <a:r>
              <a:rPr lang="en-US" altLang="zh-CN" sz="4000" b="1" dirty="0">
                <a:solidFill>
                  <a:srgbClr val="C00000"/>
                </a:solidFill>
                <a:latin typeface="Times New Roman" pitchFamily="18" charset="0"/>
                <a:ea typeface="Segoe UI Black" panose="020B0A02040204020203" pitchFamily="34" charset="0"/>
                <a:cs typeface="Times New Roman" pitchFamily="18" charset="0"/>
              </a:rPr>
              <a:t> </a:t>
            </a:r>
            <a:r>
              <a:rPr lang="en-US" altLang="zh-CN" sz="4000" b="1" dirty="0" err="1">
                <a:solidFill>
                  <a:srgbClr val="C00000"/>
                </a:solidFill>
                <a:latin typeface="Times New Roman" pitchFamily="18" charset="0"/>
                <a:ea typeface="Segoe UI Black" panose="020B0A02040204020203" pitchFamily="34" charset="0"/>
                <a:cs typeface="Times New Roman" pitchFamily="18" charset="0"/>
              </a:rPr>
              <a:t>đến</a:t>
            </a:r>
            <a:r>
              <a:rPr lang="en-US" altLang="zh-CN" sz="4000" b="1" dirty="0">
                <a:solidFill>
                  <a:srgbClr val="C00000"/>
                </a:solidFill>
                <a:latin typeface="Times New Roman" pitchFamily="18" charset="0"/>
                <a:ea typeface="Segoe UI Black" panose="020B0A02040204020203" pitchFamily="34" charset="0"/>
                <a:cs typeface="Times New Roman" pitchFamily="18" charset="0"/>
              </a:rPr>
              <a:t> </a:t>
            </a:r>
            <a:r>
              <a:rPr lang="en-US" altLang="zh-CN" sz="4000" b="1" dirty="0" err="1">
                <a:solidFill>
                  <a:srgbClr val="C00000"/>
                </a:solidFill>
                <a:latin typeface="Times New Roman" pitchFamily="18" charset="0"/>
                <a:ea typeface="Segoe UI Black" panose="020B0A02040204020203" pitchFamily="34" charset="0"/>
                <a:cs typeface="Times New Roman" pitchFamily="18" charset="0"/>
              </a:rPr>
              <a:t>sở</a:t>
            </a:r>
            <a:r>
              <a:rPr lang="en-US" altLang="zh-CN" sz="4000" b="1" dirty="0">
                <a:solidFill>
                  <a:srgbClr val="C00000"/>
                </a:solidFill>
                <a:latin typeface="Times New Roman" pitchFamily="18" charset="0"/>
                <a:ea typeface="Segoe UI Black" panose="020B0A02040204020203" pitchFamily="34" charset="0"/>
                <a:cs typeface="Times New Roman" pitchFamily="18" charset="0"/>
              </a:rPr>
              <a:t> </a:t>
            </a:r>
            <a:r>
              <a:rPr lang="en-US" altLang="zh-CN" sz="4000" b="1" dirty="0" err="1">
                <a:solidFill>
                  <a:srgbClr val="C00000"/>
                </a:solidFill>
                <a:latin typeface="Times New Roman" pitchFamily="18" charset="0"/>
                <a:ea typeface="Segoe UI Black" panose="020B0A02040204020203" pitchFamily="34" charset="0"/>
                <a:cs typeface="Times New Roman" pitchFamily="18" charset="0"/>
              </a:rPr>
              <a:t>thích</a:t>
            </a:r>
            <a:r>
              <a:rPr lang="en-US" altLang="zh-CN" sz="4000" b="1" dirty="0">
                <a:solidFill>
                  <a:srgbClr val="C00000"/>
                </a:solidFill>
                <a:latin typeface="Times New Roman" pitchFamily="18" charset="0"/>
                <a:ea typeface="Segoe UI Black" panose="020B0A02040204020203" pitchFamily="34" charset="0"/>
                <a:cs typeface="Times New Roman" pitchFamily="18" charset="0"/>
              </a:rPr>
              <a:t> </a:t>
            </a:r>
            <a:r>
              <a:rPr lang="en-US" altLang="zh-CN" sz="4000" b="1" dirty="0" err="1">
                <a:solidFill>
                  <a:srgbClr val="C00000"/>
                </a:solidFill>
                <a:latin typeface="Times New Roman" pitchFamily="18" charset="0"/>
                <a:ea typeface="Segoe UI Black" panose="020B0A02040204020203" pitchFamily="34" charset="0"/>
                <a:cs typeface="Times New Roman" pitchFamily="18" charset="0"/>
              </a:rPr>
              <a:t>của</a:t>
            </a:r>
            <a:r>
              <a:rPr lang="en-US" altLang="zh-CN" sz="4000" b="1" dirty="0">
                <a:solidFill>
                  <a:srgbClr val="C00000"/>
                </a:solidFill>
                <a:latin typeface="Times New Roman" pitchFamily="18" charset="0"/>
                <a:ea typeface="Segoe UI Black" panose="020B0A02040204020203" pitchFamily="34" charset="0"/>
                <a:cs typeface="Times New Roman" pitchFamily="18" charset="0"/>
              </a:rPr>
              <a:t> </a:t>
            </a:r>
            <a:r>
              <a:rPr lang="en-US" altLang="zh-CN" sz="4000" b="1" dirty="0" err="1">
                <a:solidFill>
                  <a:srgbClr val="C00000"/>
                </a:solidFill>
                <a:latin typeface="Times New Roman" pitchFamily="18" charset="0"/>
                <a:ea typeface="Segoe UI Black" panose="020B0A02040204020203" pitchFamily="34" charset="0"/>
                <a:cs typeface="Times New Roman" pitchFamily="18" charset="0"/>
              </a:rPr>
              <a:t>người</a:t>
            </a:r>
            <a:r>
              <a:rPr lang="en-US" altLang="zh-CN" sz="4000" b="1" dirty="0">
                <a:solidFill>
                  <a:srgbClr val="C00000"/>
                </a:solidFill>
                <a:latin typeface="Times New Roman" pitchFamily="18" charset="0"/>
                <a:ea typeface="Segoe UI Black" panose="020B0A02040204020203" pitchFamily="34" charset="0"/>
                <a:cs typeface="Times New Roman" pitchFamily="18" charset="0"/>
              </a:rPr>
              <a:t> </a:t>
            </a:r>
            <a:r>
              <a:rPr lang="en-US" altLang="zh-CN" sz="4000" b="1" dirty="0" err="1">
                <a:solidFill>
                  <a:srgbClr val="C00000"/>
                </a:solidFill>
                <a:latin typeface="Times New Roman" pitchFamily="18" charset="0"/>
                <a:ea typeface="Segoe UI Black" panose="020B0A02040204020203" pitchFamily="34" charset="0"/>
                <a:cs typeface="Times New Roman" pitchFamily="18" charset="0"/>
              </a:rPr>
              <a:t>thân</a:t>
            </a:r>
            <a:endParaRPr lang="en-US" altLang="zh-CN" sz="4000" b="1" dirty="0">
              <a:solidFill>
                <a:srgbClr val="C00000"/>
              </a:solidFill>
              <a:latin typeface="Times New Roman" pitchFamily="18" charset="0"/>
              <a:ea typeface="Segoe UI Black" panose="020B0A02040204020203" pitchFamily="34" charset="0"/>
              <a:cs typeface="Times New Roman" pitchFamily="18" charset="0"/>
            </a:endParaRPr>
          </a:p>
          <a:p>
            <a:endParaRPr lang="en-US" altLang="zh-CN" sz="4667" dirty="0">
              <a:solidFill>
                <a:srgbClr val="C00000"/>
              </a:solidFill>
              <a:latin typeface="Times New Roman" pitchFamily="18" charset="0"/>
              <a:ea typeface="Segoe UI Black" panose="020B0A02040204020203" pitchFamily="34" charset="0"/>
              <a:cs typeface="Times New Roman" pitchFamily="18" charset="0"/>
            </a:endParaRPr>
          </a:p>
          <a:p>
            <a:endParaRPr lang="en-US" altLang="zh-CN" sz="4667" dirty="0">
              <a:solidFill>
                <a:srgbClr val="C00000"/>
              </a:solidFill>
              <a:latin typeface="Times New Roman" pitchFamily="18" charset="0"/>
              <a:ea typeface="Segoe UI Black" panose="020B0A02040204020203" pitchFamily="34" charset="0"/>
              <a:cs typeface="Times New Roman" pitchFamily="18" charset="0"/>
            </a:endParaRPr>
          </a:p>
          <a:p>
            <a:endParaRPr lang="en-US" altLang="zh-CN" sz="4667" dirty="0">
              <a:solidFill>
                <a:srgbClr val="C00000"/>
              </a:solidFill>
              <a:latin typeface="Times New Roman" pitchFamily="18" charset="0"/>
              <a:ea typeface="Segoe UI Black" panose="020B0A02040204020203" pitchFamily="34" charset="0"/>
              <a:cs typeface="Times New Roman" pitchFamily="18" charset="0"/>
            </a:endParaRPr>
          </a:p>
          <a:p>
            <a:endParaRPr lang="en-US" altLang="zh-CN" sz="4667" dirty="0">
              <a:solidFill>
                <a:srgbClr val="C00000"/>
              </a:solidFill>
              <a:latin typeface="Times New Roman" pitchFamily="18" charset="0"/>
              <a:ea typeface="Segoe UI Black" panose="020B0A02040204020203" pitchFamily="34" charset="0"/>
              <a:cs typeface="Times New Roman" pitchFamily="18" charset="0"/>
            </a:endParaRPr>
          </a:p>
          <a:p>
            <a:endParaRPr lang="en-US" altLang="zh-CN" sz="4667" dirty="0">
              <a:solidFill>
                <a:srgbClr val="C00000"/>
              </a:solidFill>
              <a:latin typeface="Times New Roman" pitchFamily="18" charset="0"/>
              <a:ea typeface="Segoe UI Black" panose="020B0A02040204020203" pitchFamily="34" charset="0"/>
              <a:cs typeface="Times New Roman" pitchFamily="18" charset="0"/>
            </a:endParaRPr>
          </a:p>
          <a:p>
            <a:endParaRPr lang="en-US" altLang="zh-CN" sz="4667" dirty="0">
              <a:solidFill>
                <a:srgbClr val="C00000"/>
              </a:solidFill>
              <a:latin typeface="Times New Roman" pitchFamily="18" charset="0"/>
              <a:ea typeface="Segoe UI Black" panose="020B0A02040204020203" pitchFamily="34" charset="0"/>
              <a:cs typeface="Times New Roman" pitchFamily="18" charset="0"/>
            </a:endParaRPr>
          </a:p>
          <a:p>
            <a:endParaRPr lang="en-US" altLang="zh-CN" sz="4667" dirty="0">
              <a:solidFill>
                <a:srgbClr val="C00000"/>
              </a:solidFill>
              <a:latin typeface="Times New Roman" pitchFamily="18" charset="0"/>
              <a:ea typeface="Segoe UI Black" panose="020B0A02040204020203" pitchFamily="34" charset="0"/>
              <a:cs typeface="Times New Roman" pitchFamily="18" charset="0"/>
            </a:endParaRPr>
          </a:p>
          <a:p>
            <a:endParaRPr lang="en-US" altLang="zh-CN" sz="4667" dirty="0">
              <a:solidFill>
                <a:srgbClr val="C00000"/>
              </a:solidFill>
              <a:latin typeface="Times New Roman" pitchFamily="18" charset="0"/>
              <a:ea typeface="Segoe UI Black" panose="020B0A02040204020203" pitchFamily="34" charset="0"/>
              <a:cs typeface="Times New Roman" pitchFamily="18" charset="0"/>
            </a:endParaRPr>
          </a:p>
          <a:p>
            <a:endParaRPr lang="en-US" altLang="zh-CN" sz="4667" dirty="0">
              <a:solidFill>
                <a:srgbClr val="C00000"/>
              </a:solidFill>
              <a:latin typeface="Times New Roman" pitchFamily="18" charset="0"/>
              <a:ea typeface="Segoe UI Black" panose="020B0A02040204020203" pitchFamily="34" charset="0"/>
              <a:cs typeface="Times New Roman" pitchFamily="18" charset="0"/>
            </a:endParaRPr>
          </a:p>
          <a:p>
            <a:endParaRPr lang="zh-CN" altLang="en-US" sz="4667" dirty="0">
              <a:solidFill>
                <a:srgbClr val="C00000"/>
              </a:solidFill>
              <a:latin typeface="Times New Roman" pitchFamily="18" charset="0"/>
              <a:ea typeface="方正粗圆_GBK" pitchFamily="65" charset="-122"/>
              <a:cs typeface="Times New Roman" pitchFamily="18" charset="0"/>
            </a:endParaRPr>
          </a:p>
        </p:txBody>
      </p:sp>
    </p:spTree>
    <p:extLst>
      <p:ext uri="{BB962C8B-B14F-4D97-AF65-F5344CB8AC3E}">
        <p14:creationId xmlns:p14="http://schemas.microsoft.com/office/powerpoint/2010/main" val="229420292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750"/>
                                        <p:tgtEl>
                                          <p:spTgt spid="4"/>
                                        </p:tgtEl>
                                      </p:cBhvr>
                                    </p:animEffect>
                                  </p:childTnLst>
                                </p:cTn>
                              </p:par>
                              <p:par>
                                <p:cTn id="8" presetID="22" presetClass="entr" presetSubtype="2" fill="hold" nodeType="withEffect">
                                  <p:stCondLst>
                                    <p:cond delay="250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1000"/>
                                        <p:tgtEl>
                                          <p:spTgt spid="5"/>
                                        </p:tgtEl>
                                      </p:cBhvr>
                                    </p:animEffect>
                                  </p:childTnLst>
                                </p:cTn>
                              </p:par>
                              <p:par>
                                <p:cTn id="11" presetID="10" presetClass="entr" presetSubtype="0" fill="hold" nodeType="withEffect">
                                  <p:stCondLst>
                                    <p:cond delay="3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37" presetClass="path" presetSubtype="0" accel="50000" decel="50000" fill="hold" nodeType="withEffect">
                                  <p:stCondLst>
                                    <p:cond delay="3000"/>
                                  </p:stCondLst>
                                  <p:childTnLst>
                                    <p:animMotion origin="layout" path="M -0.10312 0.23789 L -0.04983 0.16384 C -0.03889 0.14872 -0.02292 0.12404 -0.00677 0.09812 C 0.01163 0.06727 0.0257 0.0432 0.03542 0.02376 L 0.08038 -0.06418 " pathEditMode="relative" rAng="-2562564" ptsTypes="FffFF">
                                      <p:cBhvr>
                                        <p:cTn id="15" dur="1750" spd="-100000" fill="hold"/>
                                        <p:tgtEl>
                                          <p:spTgt spid="6"/>
                                        </p:tgtEl>
                                        <p:attrNameLst>
                                          <p:attrName>ppt_x</p:attrName>
                                          <p:attrName>ppt_y</p:attrName>
                                        </p:attrNameLst>
                                      </p:cBhvr>
                                      <p:rCtr x="9427" y="-14594"/>
                                    </p:animMotion>
                                  </p:childTnLst>
                                </p:cTn>
                              </p:par>
                            </p:childTnLst>
                          </p:cTn>
                        </p:par>
                      </p:childTnLst>
                    </p:cTn>
                  </p:par>
                  <p:par>
                    <p:cTn id="16" fill="hold">
                      <p:stCondLst>
                        <p:cond delay="indefinite"/>
                      </p:stCondLst>
                      <p:childTnLst>
                        <p:par>
                          <p:cTn id="17" fill="hold">
                            <p:stCondLst>
                              <p:cond delay="0"/>
                            </p:stCondLst>
                            <p:childTnLst>
                              <p:par>
                                <p:cTn id="18" presetID="41" presetClass="entr" presetSubtype="0" fill="hold" grpId="0" nodeType="clickEffect">
                                  <p:stCondLst>
                                    <p:cond delay="0"/>
                                  </p:stCondLst>
                                  <p:iterate type="lt">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8"/>
                                        </p:tgtEl>
                                        <p:attrNameLst>
                                          <p:attrName>ppt_y</p:attrName>
                                        </p:attrNameLst>
                                      </p:cBhvr>
                                      <p:tavLst>
                                        <p:tav tm="0">
                                          <p:val>
                                            <p:strVal val="#ppt_y"/>
                                          </p:val>
                                        </p:tav>
                                        <p:tav tm="100000">
                                          <p:val>
                                            <p:strVal val="#ppt_y"/>
                                          </p:val>
                                        </p:tav>
                                      </p:tavLst>
                                    </p:anim>
                                    <p:anim calcmode="lin" valueType="num">
                                      <p:cBhvr>
                                        <p:cTn id="22"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3"/>
          <p:cNvPicPr>
            <a:picLocks noChangeAspect="1"/>
          </p:cNvPicPr>
          <p:nvPr/>
        </p:nvPicPr>
        <p:blipFill rotWithShape="1">
          <a:blip r:embed="rId4">
            <a:extLst>
              <a:ext uri="{28A0092B-C50C-407E-A947-70E740481C1C}">
                <a14:useLocalDpi xmlns:a14="http://schemas.microsoft.com/office/drawing/2010/main" val="0"/>
              </a:ext>
            </a:extLst>
          </a:blip>
          <a:srcRect l="62933" t="24889" r="2934"/>
          <a:stretch/>
        </p:blipFill>
        <p:spPr>
          <a:xfrm>
            <a:off x="8304245" y="1706880"/>
            <a:ext cx="4161536" cy="5151120"/>
          </a:xfrm>
          <a:prstGeom prst="rect">
            <a:avLst/>
          </a:prstGeom>
        </p:spPr>
      </p:pic>
      <p:pic>
        <p:nvPicPr>
          <p:cNvPr id="5" name="4"/>
          <p:cNvPicPr>
            <a:picLocks noChangeAspect="1"/>
          </p:cNvPicPr>
          <p:nvPr/>
        </p:nvPicPr>
        <p:blipFill rotWithShape="1">
          <a:blip r:embed="rId5">
            <a:extLst>
              <a:ext uri="{28A0092B-C50C-407E-A947-70E740481C1C}">
                <a14:useLocalDpi xmlns:a14="http://schemas.microsoft.com/office/drawing/2010/main" val="0"/>
              </a:ext>
            </a:extLst>
          </a:blip>
          <a:srcRect l="68112" t="2133" r="10000" b="53305"/>
          <a:stretch/>
        </p:blipFill>
        <p:spPr>
          <a:xfrm>
            <a:off x="8880309" y="127027"/>
            <a:ext cx="2668555" cy="3056128"/>
          </a:xfrm>
          <a:prstGeom prst="rect">
            <a:avLst/>
          </a:prstGeom>
        </p:spPr>
      </p:pic>
      <p:pic>
        <p:nvPicPr>
          <p:cNvPr id="6" name="5"/>
          <p:cNvPicPr>
            <a:picLocks noChangeAspect="1"/>
          </p:cNvPicPr>
          <p:nvPr/>
        </p:nvPicPr>
        <p:blipFill rotWithShape="1">
          <a:blip r:embed="rId6">
            <a:extLst>
              <a:ext uri="{28A0092B-C50C-407E-A947-70E740481C1C}">
                <a14:useLocalDpi xmlns:a14="http://schemas.microsoft.com/office/drawing/2010/main" val="0"/>
              </a:ext>
            </a:extLst>
          </a:blip>
          <a:srcRect l="3466" r="34400" b="5897"/>
          <a:stretch/>
        </p:blipFill>
        <p:spPr>
          <a:xfrm>
            <a:off x="1189159" y="0"/>
            <a:ext cx="7575296" cy="6453632"/>
          </a:xfrm>
          <a:prstGeom prst="rect">
            <a:avLst/>
          </a:prstGeom>
        </p:spPr>
      </p:pic>
      <p:pic>
        <p:nvPicPr>
          <p:cNvPr id="7" name="6"/>
          <p:cNvPicPr>
            <a:picLocks noChangeAspect="1"/>
          </p:cNvPicPr>
          <p:nvPr/>
        </p:nvPicPr>
        <p:blipFill rotWithShape="1">
          <a:blip r:embed="rId7">
            <a:extLst>
              <a:ext uri="{28A0092B-C50C-407E-A947-70E740481C1C}">
                <a14:useLocalDpi xmlns:a14="http://schemas.microsoft.com/office/drawing/2010/main" val="0"/>
              </a:ext>
            </a:extLst>
          </a:blip>
          <a:srcRect l="1467" t="53333" r="77067" b="2104"/>
          <a:stretch/>
        </p:blipFill>
        <p:spPr>
          <a:xfrm>
            <a:off x="178816" y="3657600"/>
            <a:ext cx="2617216" cy="3056128"/>
          </a:xfrm>
          <a:prstGeom prst="rect">
            <a:avLst/>
          </a:prstGeom>
        </p:spPr>
      </p:pic>
      <p:sp>
        <p:nvSpPr>
          <p:cNvPr id="2" name="Rectangle 1"/>
          <p:cNvSpPr/>
          <p:nvPr/>
        </p:nvSpPr>
        <p:spPr>
          <a:xfrm>
            <a:off x="2543605" y="1796819"/>
            <a:ext cx="5568619" cy="3683381"/>
          </a:xfrm>
          <a:prstGeom prst="rect">
            <a:avLst/>
          </a:prstGeom>
        </p:spPr>
        <p:txBody>
          <a:bodyPr wrap="square">
            <a:spAutoFit/>
          </a:bodyPr>
          <a:lstStyle/>
          <a:p>
            <a:pPr algn="just"/>
            <a:r>
              <a:rPr lang="vi-VN" sz="4667" dirty="0">
                <a:latin typeface="+mj-lt"/>
              </a:rPr>
              <a:t>Việc biết các sở thích của các thành viên trong gia đình sẽ giúp chúng ta quan tâm, hiểu nhau hơn</a:t>
            </a:r>
            <a:endParaRPr lang="en-US" sz="4667" dirty="0">
              <a:latin typeface="+mj-lt"/>
            </a:endParaRPr>
          </a:p>
        </p:txBody>
      </p:sp>
    </p:spTree>
    <p:extLst>
      <p:ext uri="{BB962C8B-B14F-4D97-AF65-F5344CB8AC3E}">
        <p14:creationId xmlns:p14="http://schemas.microsoft.com/office/powerpoint/2010/main" val="301633173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500"/>
                                        <p:tgtEl>
                                          <p:spTgt spid="5"/>
                                        </p:tgtEl>
                                      </p:cBhvr>
                                    </p:animEffect>
                                    <p:anim calcmode="lin" valueType="num">
                                      <p:cBhvr>
                                        <p:cTn id="13" dur="1500" fill="hold"/>
                                        <p:tgtEl>
                                          <p:spTgt spid="5"/>
                                        </p:tgtEl>
                                        <p:attrNameLst>
                                          <p:attrName>ppt_w</p:attrName>
                                        </p:attrNameLst>
                                      </p:cBhvr>
                                      <p:tavLst>
                                        <p:tav tm="0" fmla="#ppt_w*sin(2.5*pi*$)">
                                          <p:val>
                                            <p:fltVal val="0"/>
                                          </p:val>
                                        </p:tav>
                                        <p:tav tm="100000">
                                          <p:val>
                                            <p:fltVal val="1"/>
                                          </p:val>
                                        </p:tav>
                                      </p:tavLst>
                                    </p:anim>
                                    <p:anim calcmode="lin" valueType="num">
                                      <p:cBhvr>
                                        <p:cTn id="14" dur="1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800" decel="100000"/>
                                        <p:tgtEl>
                                          <p:spTgt spid="6"/>
                                        </p:tgtEl>
                                      </p:cBhvr>
                                    </p:animEffect>
                                    <p:anim calcmode="lin" valueType="num">
                                      <p:cBhvr>
                                        <p:cTn id="20" dur="800" decel="100000" fill="hold"/>
                                        <p:tgtEl>
                                          <p:spTgt spid="6"/>
                                        </p:tgtEl>
                                        <p:attrNameLst>
                                          <p:attrName>style.rotation</p:attrName>
                                        </p:attrNameLst>
                                      </p:cBhvr>
                                      <p:tavLst>
                                        <p:tav tm="0">
                                          <p:val>
                                            <p:fltVal val="-90"/>
                                          </p:val>
                                        </p:tav>
                                        <p:tav tm="100000">
                                          <p:val>
                                            <p:fltVal val="0"/>
                                          </p:val>
                                        </p:tav>
                                      </p:tavLst>
                                    </p:anim>
                                    <p:anim calcmode="lin" valueType="num">
                                      <p:cBhvr>
                                        <p:cTn id="21" dur="800" decel="100000" fill="hold"/>
                                        <p:tgtEl>
                                          <p:spTgt spid="6"/>
                                        </p:tgtEl>
                                        <p:attrNameLst>
                                          <p:attrName>ppt_x</p:attrName>
                                        </p:attrNameLst>
                                      </p:cBhvr>
                                      <p:tavLst>
                                        <p:tav tm="0">
                                          <p:val>
                                            <p:strVal val="#ppt_x+0.4"/>
                                          </p:val>
                                        </p:tav>
                                        <p:tav tm="100000">
                                          <p:val>
                                            <p:strVal val="#ppt_x-0.05"/>
                                          </p:val>
                                        </p:tav>
                                      </p:tavLst>
                                    </p:anim>
                                    <p:anim calcmode="lin" valueType="num">
                                      <p:cBhvr>
                                        <p:cTn id="22" dur="800" decel="100000" fill="hold"/>
                                        <p:tgtEl>
                                          <p:spTgt spid="6"/>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900" decel="100000" fill="hold"/>
                                        <p:tgtEl>
                                          <p:spTgt spid="7"/>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3" y="0"/>
            <a:ext cx="12192000" cy="6858000"/>
          </a:xfrm>
          <a:prstGeom prst="rect">
            <a:avLst/>
          </a:prstGeom>
        </p:spPr>
      </p:pic>
      <p:pic>
        <p:nvPicPr>
          <p:cNvPr id="5" name="4"/>
          <p:cNvPicPr>
            <a:picLocks noChangeAspect="1"/>
          </p:cNvPicPr>
          <p:nvPr/>
        </p:nvPicPr>
        <p:blipFill rotWithShape="1">
          <a:blip r:embed="rId4">
            <a:extLst>
              <a:ext uri="{28A0092B-C50C-407E-A947-70E740481C1C}">
                <a14:useLocalDpi xmlns:a14="http://schemas.microsoft.com/office/drawing/2010/main" val="0"/>
              </a:ext>
            </a:extLst>
          </a:blip>
          <a:srcRect l="34267" t="41719"/>
          <a:stretch/>
        </p:blipFill>
        <p:spPr>
          <a:xfrm>
            <a:off x="4177792" y="2861056"/>
            <a:ext cx="8014208" cy="3996944"/>
          </a:xfrm>
          <a:prstGeom prst="rect">
            <a:avLst/>
          </a:prstGeom>
        </p:spPr>
      </p:pic>
      <p:pic>
        <p:nvPicPr>
          <p:cNvPr id="6" name="5"/>
          <p:cNvPicPr>
            <a:picLocks noChangeAspect="1"/>
          </p:cNvPicPr>
          <p:nvPr/>
        </p:nvPicPr>
        <p:blipFill rotWithShape="1">
          <a:blip r:embed="rId5">
            <a:extLst>
              <a:ext uri="{28A0092B-C50C-407E-A947-70E740481C1C}">
                <a14:useLocalDpi xmlns:a14="http://schemas.microsoft.com/office/drawing/2010/main" val="0"/>
              </a:ext>
            </a:extLst>
          </a:blip>
          <a:srcRect r="80000" b="64444"/>
          <a:stretch/>
        </p:blipFill>
        <p:spPr>
          <a:xfrm>
            <a:off x="0" y="0"/>
            <a:ext cx="2438400" cy="2438400"/>
          </a:xfrm>
          <a:prstGeom prst="rect">
            <a:avLst/>
          </a:prstGeom>
        </p:spPr>
      </p:pic>
      <p:pic>
        <p:nvPicPr>
          <p:cNvPr id="14" name="图片 3">
            <a:extLst>
              <a:ext uri="{FF2B5EF4-FFF2-40B4-BE49-F238E27FC236}">
                <a16:creationId xmlns:a16="http://schemas.microsoft.com/office/drawing/2014/main" xmlns="" id="{8BCAA627-A621-BC4B-A337-99D433160D30}"/>
              </a:ext>
            </a:extLst>
          </p:cNvPr>
          <p:cNvPicPr>
            <a:picLocks noChangeAspect="1"/>
          </p:cNvPicPr>
          <p:nvPr/>
        </p:nvPicPr>
        <p:blipFill rotWithShape="1">
          <a:blip r:embed="rId6">
            <a:extLst>
              <a:ext uri="{28A0092B-C50C-407E-A947-70E740481C1C}">
                <a14:useLocalDpi xmlns:a14="http://schemas.microsoft.com/office/drawing/2010/main" val="0"/>
              </a:ext>
            </a:extLst>
          </a:blip>
          <a:srcRect b="3774"/>
          <a:stretch/>
        </p:blipFill>
        <p:spPr>
          <a:xfrm>
            <a:off x="8880310" y="-27384"/>
            <a:ext cx="3311617" cy="1786963"/>
          </a:xfrm>
          <a:prstGeom prst="rect">
            <a:avLst/>
          </a:prstGeom>
        </p:spPr>
      </p:pic>
      <p:sp>
        <p:nvSpPr>
          <p:cNvPr id="15" name="Google Shape;1297;p40"/>
          <p:cNvSpPr txBox="1">
            <a:spLocks/>
          </p:cNvSpPr>
          <p:nvPr/>
        </p:nvSpPr>
        <p:spPr>
          <a:xfrm>
            <a:off x="2927648" y="260648"/>
            <a:ext cx="5760640" cy="720000"/>
          </a:xfrm>
          <a:prstGeom prst="rect">
            <a:avLst/>
          </a:prstGeom>
          <a:ln w="19050">
            <a:solidFill>
              <a:schemeClr val="tx2">
                <a:lumMod val="60000"/>
                <a:lumOff val="40000"/>
              </a:schemeClr>
            </a:solidFill>
          </a:ln>
        </p:spPr>
        <p:txBody>
          <a:bodyPr spcFirstLastPara="1" wrap="square" lIns="121900" tIns="121900" rIns="121900" bIns="121900" anchor="ctr" anchorCtr="0">
            <a:no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pPr>
              <a:spcBef>
                <a:spcPts val="0"/>
              </a:spcBef>
            </a:pPr>
            <a:r>
              <a:rPr lang="en-US" sz="4267" b="1" spc="-400" dirty="0">
                <a:solidFill>
                  <a:schemeClr val="accent1">
                    <a:lumMod val="75000"/>
                  </a:schemeClr>
                </a:solidFill>
                <a:latin typeface="Times New Roman" pitchFamily="18" charset="0"/>
                <a:cs typeface="Times New Roman" pitchFamily="18" charset="0"/>
              </a:rPr>
              <a:t>HOẠT ĐỘNG NHÓM ĐÔI</a:t>
            </a:r>
          </a:p>
        </p:txBody>
      </p:sp>
      <p:pic>
        <p:nvPicPr>
          <p:cNvPr id="16" name="4"/>
          <p:cNvPicPr>
            <a:picLocks noChangeAspect="1"/>
          </p:cNvPicPr>
          <p:nvPr/>
        </p:nvPicPr>
        <p:blipFill rotWithShape="1">
          <a:blip r:embed="rId7">
            <a:extLst>
              <a:ext uri="{28A0092B-C50C-407E-A947-70E740481C1C}">
                <a14:useLocalDpi xmlns:a14="http://schemas.microsoft.com/office/drawing/2010/main" val="0"/>
              </a:ext>
            </a:extLst>
          </a:blip>
          <a:srcRect l="33765" t="20706" r="35647" b="20732"/>
          <a:stretch/>
        </p:blipFill>
        <p:spPr>
          <a:xfrm>
            <a:off x="1391477" y="1219200"/>
            <a:ext cx="6912768" cy="5186131"/>
          </a:xfrm>
          <a:prstGeom prst="rect">
            <a:avLst/>
          </a:prstGeom>
        </p:spPr>
      </p:pic>
      <p:sp>
        <p:nvSpPr>
          <p:cNvPr id="17" name="Rectangle 16"/>
          <p:cNvSpPr/>
          <p:nvPr/>
        </p:nvSpPr>
        <p:spPr>
          <a:xfrm>
            <a:off x="3048000" y="2955913"/>
            <a:ext cx="3720075" cy="2554545"/>
          </a:xfrm>
          <a:prstGeom prst="rect">
            <a:avLst/>
          </a:prstGeom>
        </p:spPr>
        <p:txBody>
          <a:bodyPr wrap="square">
            <a:spAutoFit/>
          </a:bodyPr>
          <a:lstStyle/>
          <a:p>
            <a:pPr algn="ctr"/>
            <a:r>
              <a:rPr lang="en-US" sz="4000" dirty="0" err="1">
                <a:latin typeface="Times New Roman" pitchFamily="18" charset="0"/>
                <a:cs typeface="Times New Roman" pitchFamily="18" charset="0"/>
              </a:rPr>
              <a:t>Hãy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hỏi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nhau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về</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sở</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thích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thành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viên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em</a:t>
            </a:r>
            <a:r>
              <a:rPr lang="en-US" sz="4000" dirty="0">
                <a:latin typeface="Times New Roman" pitchFamily="18" charset="0"/>
                <a:cs typeface="Times New Roman" pitchFamily="18" charset="0"/>
              </a:rPr>
              <a:t>?</a:t>
            </a:r>
          </a:p>
        </p:txBody>
      </p:sp>
    </p:spTree>
    <p:extLst>
      <p:ext uri="{BB962C8B-B14F-4D97-AF65-F5344CB8AC3E}">
        <p14:creationId xmlns:p14="http://schemas.microsoft.com/office/powerpoint/2010/main" val="29045779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1500"/>
                                        <p:tgtEl>
                                          <p:spTgt spid="16"/>
                                        </p:tgtEl>
                                      </p:cBhvr>
                                    </p:animEffect>
                                  </p:childTnLst>
                                </p:cTn>
                              </p:par>
                              <p:par>
                                <p:cTn id="13" presetID="26" presetClass="emph" presetSubtype="0" fill="hold" nodeType="withEffect">
                                  <p:stCondLst>
                                    <p:cond delay="1500"/>
                                  </p:stCondLst>
                                  <p:childTnLst>
                                    <p:animEffect transition="out" filter="fade">
                                      <p:cBhvr>
                                        <p:cTn id="14" dur="500" tmFilter="0, 0; .2, .5; .8, .5; 1, 0"/>
                                        <p:tgtEl>
                                          <p:spTgt spid="16"/>
                                        </p:tgtEl>
                                      </p:cBhvr>
                                    </p:animEffect>
                                    <p:animScale>
                                      <p:cBhvr>
                                        <p:cTn id="15" dur="250" autoRev="1" fill="hold"/>
                                        <p:tgtEl>
                                          <p:spTgt spid="16"/>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9"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0-#ppt_w/2"/>
                                          </p:val>
                                        </p:tav>
                                        <p:tav tm="100000">
                                          <p:val>
                                            <p:strVal val="#ppt_x"/>
                                          </p:val>
                                        </p:tav>
                                      </p:tavLst>
                                    </p:anim>
                                    <p:anim calcmode="lin" valueType="num">
                                      <p:cBhvr additive="base">
                                        <p:cTn id="28" dur="500" fill="hold"/>
                                        <p:tgtEl>
                                          <p:spTgt spid="6"/>
                                        </p:tgtEl>
                                        <p:attrNameLst>
                                          <p:attrName>ppt_y</p:attrName>
                                        </p:attrNameLst>
                                      </p:cBhvr>
                                      <p:tavLst>
                                        <p:tav tm="0">
                                          <p:val>
                                            <p:strVal val="0-#ppt_h/2"/>
                                          </p:val>
                                        </p:tav>
                                        <p:tav tm="100000">
                                          <p:val>
                                            <p:strVal val="#ppt_y"/>
                                          </p:val>
                                        </p:tav>
                                      </p:tavLst>
                                    </p:anim>
                                  </p:childTnLst>
                                </p:cTn>
                              </p:par>
                            </p:childTnLst>
                          </p:cTn>
                        </p:par>
                        <p:par>
                          <p:cTn id="29" fill="hold">
                            <p:stCondLst>
                              <p:cond delay="500"/>
                            </p:stCondLst>
                            <p:childTnLst>
                              <p:par>
                                <p:cTn id="30" presetID="2" presetClass="entr" presetSubtype="2" decel="4400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750" fill="hold"/>
                                        <p:tgtEl>
                                          <p:spTgt spid="14"/>
                                        </p:tgtEl>
                                        <p:attrNameLst>
                                          <p:attrName>ppt_x</p:attrName>
                                        </p:attrNameLst>
                                      </p:cBhvr>
                                      <p:tavLst>
                                        <p:tav tm="0">
                                          <p:val>
                                            <p:strVal val="1+#ppt_w/2"/>
                                          </p:val>
                                        </p:tav>
                                        <p:tav tm="100000">
                                          <p:val>
                                            <p:strVal val="#ppt_x"/>
                                          </p:val>
                                        </p:tav>
                                      </p:tavLst>
                                    </p:anim>
                                    <p:anim calcmode="lin" valueType="num">
                                      <p:cBhvr additive="base">
                                        <p:cTn id="33" dur="75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74286">
            <a:off x="601339" y="195238"/>
            <a:ext cx="4253264" cy="26540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6677" y="2911370"/>
            <a:ext cx="3667020" cy="28218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69197">
            <a:off x="7295133" y="346919"/>
            <a:ext cx="4254259" cy="23930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1"/>
          <p:cNvSpPr/>
          <p:nvPr/>
        </p:nvSpPr>
        <p:spPr>
          <a:xfrm>
            <a:off x="4751851" y="-699458"/>
            <a:ext cx="635023" cy="480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96267" y="4148581"/>
            <a:ext cx="3352800"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74286">
            <a:off x="467573" y="4263166"/>
            <a:ext cx="3145835" cy="22252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77602094"/>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nodePh="1">
                                  <p:stCondLst>
                                    <p:cond delay="0"/>
                                  </p:stCondLst>
                                  <p:endCondLst>
                                    <p:cond evt="begin" delay="0">
                                      <p:tn val="24"/>
                                    </p:cond>
                                  </p:end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026"/>
                                        </p:tgtEl>
                                        <p:attrNameLst>
                                          <p:attrName>style.visibility</p:attrName>
                                        </p:attrNameLst>
                                      </p:cBhvr>
                                      <p:to>
                                        <p:strVal val="visible"/>
                                      </p:to>
                                    </p:set>
                                    <p:animEffect transition="in" filter="barn(inVertical)">
                                      <p:cBhvr>
                                        <p:cTn id="3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p:cNvPicPr>
            <a:picLocks noChangeAspect="1"/>
          </p:cNvPicPr>
          <p:nvPr/>
        </p:nvPicPr>
        <p:blipFill rotWithShape="1">
          <a:blip r:embed="rId3">
            <a:extLst>
              <a:ext uri="{28A0092B-C50C-407E-A947-70E740481C1C}">
                <a14:useLocalDpi xmlns:a14="http://schemas.microsoft.com/office/drawing/2010/main" val="0"/>
              </a:ext>
            </a:extLst>
          </a:blip>
          <a:srcRect r="25600" b="32444"/>
          <a:stretch/>
        </p:blipFill>
        <p:spPr>
          <a:xfrm>
            <a:off x="660395" y="-309089"/>
            <a:ext cx="9070848" cy="4632960"/>
          </a:xfrm>
          <a:prstGeom prst="rect">
            <a:avLst/>
          </a:prstGeom>
        </p:spPr>
      </p:pic>
      <p:pic>
        <p:nvPicPr>
          <p:cNvPr id="11" name="10"/>
          <p:cNvPicPr>
            <a:picLocks noChangeAspect="1"/>
          </p:cNvPicPr>
          <p:nvPr/>
        </p:nvPicPr>
        <p:blipFill rotWithShape="1">
          <a:blip r:embed="rId4">
            <a:extLst>
              <a:ext uri="{28A0092B-C50C-407E-A947-70E740481C1C}">
                <a14:useLocalDpi xmlns:a14="http://schemas.microsoft.com/office/drawing/2010/main" val="0"/>
              </a:ext>
            </a:extLst>
          </a:blip>
          <a:srcRect l="71467" t="31526" r="6533" b="22726"/>
          <a:stretch/>
        </p:blipFill>
        <p:spPr>
          <a:xfrm>
            <a:off x="9645803" y="302340"/>
            <a:ext cx="2442453" cy="2856931"/>
          </a:xfrm>
          <a:prstGeom prst="rect">
            <a:avLst/>
          </a:prstGeom>
        </p:spPr>
      </p:pic>
      <p:pic>
        <p:nvPicPr>
          <p:cNvPr id="10" name="9"/>
          <p:cNvPicPr>
            <a:picLocks noChangeAspect="1"/>
          </p:cNvPicPr>
          <p:nvPr/>
        </p:nvPicPr>
        <p:blipFill rotWithShape="1">
          <a:blip r:embed="rId5">
            <a:extLst>
              <a:ext uri="{28A0092B-C50C-407E-A947-70E740481C1C}">
                <a14:useLocalDpi xmlns:a14="http://schemas.microsoft.com/office/drawing/2010/main" val="0"/>
              </a:ext>
            </a:extLst>
          </a:blip>
          <a:srcRect l="56400" t="31289" r="22801" b="23674"/>
          <a:stretch/>
        </p:blipFill>
        <p:spPr>
          <a:xfrm>
            <a:off x="8987350" y="1791020"/>
            <a:ext cx="2535765" cy="3088640"/>
          </a:xfrm>
          <a:prstGeom prst="rect">
            <a:avLst/>
          </a:prstGeom>
        </p:spPr>
      </p:pic>
      <p:pic>
        <p:nvPicPr>
          <p:cNvPr id="9" name="8"/>
          <p:cNvPicPr>
            <a:picLocks noChangeAspect="1"/>
          </p:cNvPicPr>
          <p:nvPr/>
        </p:nvPicPr>
        <p:blipFill rotWithShape="1">
          <a:blip r:embed="rId6">
            <a:extLst>
              <a:ext uri="{28A0092B-C50C-407E-A947-70E740481C1C}">
                <a14:useLocalDpi xmlns:a14="http://schemas.microsoft.com/office/drawing/2010/main" val="0"/>
              </a:ext>
            </a:extLst>
          </a:blip>
          <a:srcRect l="44618" t="33778" r="36813" b="24385"/>
          <a:stretch/>
        </p:blipFill>
        <p:spPr>
          <a:xfrm>
            <a:off x="7855333" y="3064701"/>
            <a:ext cx="2264032" cy="2869184"/>
          </a:xfrm>
          <a:prstGeom prst="rect">
            <a:avLst/>
          </a:prstGeom>
        </p:spPr>
      </p:pic>
      <p:pic>
        <p:nvPicPr>
          <p:cNvPr id="15" name="4"/>
          <p:cNvPicPr>
            <a:picLocks noChangeAspect="1"/>
          </p:cNvPicPr>
          <p:nvPr/>
        </p:nvPicPr>
        <p:blipFill rotWithShape="1">
          <a:blip r:embed="rId7">
            <a:extLst>
              <a:ext uri="{28A0092B-C50C-407E-A947-70E740481C1C}">
                <a14:useLocalDpi xmlns:a14="http://schemas.microsoft.com/office/drawing/2010/main" val="0"/>
              </a:ext>
            </a:extLst>
          </a:blip>
          <a:srcRect l="33765" t="20706" r="35647" b="20732"/>
          <a:stretch/>
        </p:blipFill>
        <p:spPr>
          <a:xfrm>
            <a:off x="431371" y="1124744"/>
            <a:ext cx="6912768" cy="5678965"/>
          </a:xfrm>
          <a:prstGeom prst="rect">
            <a:avLst/>
          </a:prstGeom>
        </p:spPr>
      </p:pic>
      <p:sp>
        <p:nvSpPr>
          <p:cNvPr id="2" name="Rectangle 1"/>
          <p:cNvSpPr/>
          <p:nvPr/>
        </p:nvSpPr>
        <p:spPr>
          <a:xfrm>
            <a:off x="1775520" y="3044957"/>
            <a:ext cx="4224469" cy="2390141"/>
          </a:xfrm>
          <a:prstGeom prst="rect">
            <a:avLst/>
          </a:prstGeom>
        </p:spPr>
        <p:txBody>
          <a:bodyPr wrap="square">
            <a:spAutoFit/>
          </a:bodyPr>
          <a:lstStyle/>
          <a:p>
            <a:pPr algn="ctr"/>
            <a:r>
              <a:rPr lang="en-US" altLang="zh-CN" sz="3733" dirty="0" err="1">
                <a:latin typeface="Times New Roman" pitchFamily="18" charset="0"/>
                <a:ea typeface="Segoe UI Black" panose="020B0A02040204020203" pitchFamily="34" charset="0"/>
                <a:cs typeface="Times New Roman" pitchFamily="18" charset="0"/>
              </a:rPr>
              <a:t>Thực</a:t>
            </a:r>
            <a:r>
              <a:rPr lang="en-US" altLang="zh-CN" sz="3733" dirty="0">
                <a:latin typeface="Times New Roman" pitchFamily="18" charset="0"/>
                <a:ea typeface="Segoe UI Black" panose="020B0A02040204020203" pitchFamily="34" charset="0"/>
                <a:cs typeface="Times New Roman" pitchFamily="18" charset="0"/>
              </a:rPr>
              <a:t> </a:t>
            </a:r>
            <a:r>
              <a:rPr lang="en-US" altLang="zh-CN" sz="3733" dirty="0" err="1">
                <a:latin typeface="Times New Roman" pitchFamily="18" charset="0"/>
                <a:ea typeface="Segoe UI Black" panose="020B0A02040204020203" pitchFamily="34" charset="0"/>
                <a:cs typeface="Times New Roman" pitchFamily="18" charset="0"/>
              </a:rPr>
              <a:t>hành</a:t>
            </a:r>
            <a:r>
              <a:rPr lang="en-US" altLang="zh-CN" sz="3733" dirty="0">
                <a:latin typeface="Times New Roman" pitchFamily="18" charset="0"/>
                <a:ea typeface="Segoe UI Black" panose="020B0A02040204020203" pitchFamily="34" charset="0"/>
                <a:cs typeface="Times New Roman" pitchFamily="18" charset="0"/>
              </a:rPr>
              <a:t> </a:t>
            </a:r>
            <a:r>
              <a:rPr lang="en-US" altLang="zh-CN" sz="3733" dirty="0" err="1">
                <a:latin typeface="Times New Roman" pitchFamily="18" charset="0"/>
                <a:ea typeface="Segoe UI Black" panose="020B0A02040204020203" pitchFamily="34" charset="0"/>
                <a:cs typeface="Times New Roman" pitchFamily="18" charset="0"/>
              </a:rPr>
              <a:t>cách</a:t>
            </a:r>
            <a:r>
              <a:rPr lang="en-US" altLang="zh-CN" sz="3733" dirty="0">
                <a:latin typeface="Times New Roman" pitchFamily="18" charset="0"/>
                <a:ea typeface="Segoe UI Black" panose="020B0A02040204020203" pitchFamily="34" charset="0"/>
                <a:cs typeface="Times New Roman" pitchFamily="18" charset="0"/>
              </a:rPr>
              <a:t> </a:t>
            </a:r>
            <a:r>
              <a:rPr lang="en-US" altLang="zh-CN" sz="3733" dirty="0" err="1">
                <a:latin typeface="Times New Roman" pitchFamily="18" charset="0"/>
                <a:ea typeface="Segoe UI Black" panose="020B0A02040204020203" pitchFamily="34" charset="0"/>
                <a:cs typeface="Times New Roman" pitchFamily="18" charset="0"/>
              </a:rPr>
              <a:t>quan</a:t>
            </a:r>
            <a:r>
              <a:rPr lang="en-US" altLang="zh-CN" sz="3733" dirty="0">
                <a:latin typeface="Times New Roman" pitchFamily="18" charset="0"/>
                <a:ea typeface="Segoe UI Black" panose="020B0A02040204020203" pitchFamily="34" charset="0"/>
                <a:cs typeface="Times New Roman" pitchFamily="18" charset="0"/>
              </a:rPr>
              <a:t> </a:t>
            </a:r>
            <a:r>
              <a:rPr lang="en-US" altLang="zh-CN" sz="3733" dirty="0" err="1">
                <a:latin typeface="Times New Roman" pitchFamily="18" charset="0"/>
                <a:ea typeface="Segoe UI Black" panose="020B0A02040204020203" pitchFamily="34" charset="0"/>
                <a:cs typeface="Times New Roman" pitchFamily="18" charset="0"/>
              </a:rPr>
              <a:t>tâm</a:t>
            </a:r>
            <a:r>
              <a:rPr lang="en-US" altLang="zh-CN" sz="3733" dirty="0">
                <a:latin typeface="Times New Roman" pitchFamily="18" charset="0"/>
                <a:ea typeface="Segoe UI Black" panose="020B0A02040204020203" pitchFamily="34" charset="0"/>
                <a:cs typeface="Times New Roman" pitchFamily="18" charset="0"/>
              </a:rPr>
              <a:t> </a:t>
            </a:r>
            <a:r>
              <a:rPr lang="en-US" altLang="zh-CN" sz="3733" dirty="0" err="1">
                <a:latin typeface="Times New Roman" pitchFamily="18" charset="0"/>
                <a:ea typeface="Segoe UI Black" panose="020B0A02040204020203" pitchFamily="34" charset="0"/>
                <a:cs typeface="Times New Roman" pitchFamily="18" charset="0"/>
              </a:rPr>
              <a:t>đến</a:t>
            </a:r>
            <a:r>
              <a:rPr lang="en-US" altLang="zh-CN" sz="3733" dirty="0">
                <a:latin typeface="Times New Roman" pitchFamily="18" charset="0"/>
                <a:ea typeface="Segoe UI Black" panose="020B0A02040204020203" pitchFamily="34" charset="0"/>
                <a:cs typeface="Times New Roman" pitchFamily="18" charset="0"/>
              </a:rPr>
              <a:t> </a:t>
            </a:r>
            <a:r>
              <a:rPr lang="en-US" altLang="zh-CN" sz="3733" dirty="0" err="1">
                <a:latin typeface="Times New Roman" pitchFamily="18" charset="0"/>
                <a:ea typeface="Segoe UI Black" panose="020B0A02040204020203" pitchFamily="34" charset="0"/>
                <a:cs typeface="Times New Roman" pitchFamily="18" charset="0"/>
              </a:rPr>
              <a:t>sở</a:t>
            </a:r>
            <a:r>
              <a:rPr lang="en-US" altLang="zh-CN" sz="3733" dirty="0">
                <a:latin typeface="Times New Roman" pitchFamily="18" charset="0"/>
                <a:ea typeface="Segoe UI Black" panose="020B0A02040204020203" pitchFamily="34" charset="0"/>
                <a:cs typeface="Times New Roman" pitchFamily="18" charset="0"/>
              </a:rPr>
              <a:t> </a:t>
            </a:r>
            <a:r>
              <a:rPr lang="en-US" altLang="zh-CN" sz="3733" dirty="0" err="1">
                <a:latin typeface="Times New Roman" pitchFamily="18" charset="0"/>
                <a:ea typeface="Segoe UI Black" panose="020B0A02040204020203" pitchFamily="34" charset="0"/>
                <a:cs typeface="Times New Roman" pitchFamily="18" charset="0"/>
              </a:rPr>
              <a:t>thích</a:t>
            </a:r>
            <a:r>
              <a:rPr lang="en-US" altLang="zh-CN" sz="3733" dirty="0">
                <a:latin typeface="Times New Roman" pitchFamily="18" charset="0"/>
                <a:ea typeface="Segoe UI Black" panose="020B0A02040204020203" pitchFamily="34" charset="0"/>
                <a:cs typeface="Times New Roman" pitchFamily="18" charset="0"/>
              </a:rPr>
              <a:t> </a:t>
            </a:r>
            <a:r>
              <a:rPr lang="en-US" altLang="zh-CN" sz="3733" dirty="0" err="1">
                <a:latin typeface="Times New Roman" pitchFamily="18" charset="0"/>
                <a:ea typeface="Segoe UI Black" panose="020B0A02040204020203" pitchFamily="34" charset="0"/>
                <a:cs typeface="Times New Roman" pitchFamily="18" charset="0"/>
              </a:rPr>
              <a:t>của</a:t>
            </a:r>
            <a:r>
              <a:rPr lang="en-US" altLang="zh-CN" sz="3733" dirty="0">
                <a:latin typeface="Times New Roman" pitchFamily="18" charset="0"/>
                <a:ea typeface="Segoe UI Black" panose="020B0A02040204020203" pitchFamily="34" charset="0"/>
                <a:cs typeface="Times New Roman" pitchFamily="18" charset="0"/>
              </a:rPr>
              <a:t> </a:t>
            </a:r>
            <a:r>
              <a:rPr lang="en-US" altLang="zh-CN" sz="3733" dirty="0" err="1">
                <a:latin typeface="Times New Roman" pitchFamily="18" charset="0"/>
                <a:ea typeface="Segoe UI Black" panose="020B0A02040204020203" pitchFamily="34" charset="0"/>
                <a:cs typeface="Times New Roman" pitchFamily="18" charset="0"/>
              </a:rPr>
              <a:t>các</a:t>
            </a:r>
            <a:r>
              <a:rPr lang="en-US" altLang="zh-CN" sz="3733" dirty="0">
                <a:latin typeface="Times New Roman" pitchFamily="18" charset="0"/>
                <a:ea typeface="Segoe UI Black" panose="020B0A02040204020203" pitchFamily="34" charset="0"/>
                <a:cs typeface="Times New Roman" pitchFamily="18" charset="0"/>
              </a:rPr>
              <a:t> </a:t>
            </a:r>
            <a:r>
              <a:rPr lang="en-US" altLang="zh-CN" sz="3733" dirty="0" err="1">
                <a:latin typeface="Times New Roman" pitchFamily="18" charset="0"/>
                <a:ea typeface="Segoe UI Black" panose="020B0A02040204020203" pitchFamily="34" charset="0"/>
                <a:cs typeface="Times New Roman" pitchFamily="18" charset="0"/>
              </a:rPr>
              <a:t>thành</a:t>
            </a:r>
            <a:r>
              <a:rPr lang="en-US" altLang="zh-CN" sz="3733" dirty="0">
                <a:latin typeface="Times New Roman" pitchFamily="18" charset="0"/>
                <a:ea typeface="Segoe UI Black" panose="020B0A02040204020203" pitchFamily="34" charset="0"/>
                <a:cs typeface="Times New Roman" pitchFamily="18" charset="0"/>
              </a:rPr>
              <a:t> </a:t>
            </a:r>
            <a:r>
              <a:rPr lang="en-US" altLang="zh-CN" sz="3733" dirty="0" err="1">
                <a:latin typeface="Times New Roman" pitchFamily="18" charset="0"/>
                <a:ea typeface="Segoe UI Black" panose="020B0A02040204020203" pitchFamily="34" charset="0"/>
                <a:cs typeface="Times New Roman" pitchFamily="18" charset="0"/>
              </a:rPr>
              <a:t>viên</a:t>
            </a:r>
            <a:r>
              <a:rPr lang="en-US" altLang="zh-CN" sz="3733" dirty="0">
                <a:latin typeface="Times New Roman" pitchFamily="18" charset="0"/>
                <a:ea typeface="Segoe UI Black" panose="020B0A02040204020203" pitchFamily="34" charset="0"/>
                <a:cs typeface="Times New Roman" pitchFamily="18" charset="0"/>
              </a:rPr>
              <a:t> </a:t>
            </a:r>
            <a:r>
              <a:rPr lang="en-US" altLang="zh-CN" sz="3733" dirty="0" err="1">
                <a:latin typeface="Times New Roman" pitchFamily="18" charset="0"/>
                <a:ea typeface="Segoe UI Black" panose="020B0A02040204020203" pitchFamily="34" charset="0"/>
                <a:cs typeface="Times New Roman" pitchFamily="18" charset="0"/>
              </a:rPr>
              <a:t>trong</a:t>
            </a:r>
            <a:r>
              <a:rPr lang="en-US" altLang="zh-CN" sz="3733" dirty="0">
                <a:latin typeface="Times New Roman" pitchFamily="18" charset="0"/>
                <a:ea typeface="Segoe UI Black" panose="020B0A02040204020203" pitchFamily="34" charset="0"/>
                <a:cs typeface="Times New Roman" pitchFamily="18" charset="0"/>
              </a:rPr>
              <a:t> </a:t>
            </a:r>
            <a:r>
              <a:rPr lang="en-US" altLang="zh-CN" sz="3733" dirty="0" err="1">
                <a:latin typeface="Times New Roman" pitchFamily="18" charset="0"/>
                <a:ea typeface="Segoe UI Black" panose="020B0A02040204020203" pitchFamily="34" charset="0"/>
                <a:cs typeface="Times New Roman" pitchFamily="18" charset="0"/>
              </a:rPr>
              <a:t>gia</a:t>
            </a:r>
            <a:r>
              <a:rPr lang="en-US" altLang="zh-CN" sz="3733" dirty="0">
                <a:latin typeface="Times New Roman" pitchFamily="18" charset="0"/>
                <a:ea typeface="Segoe UI Black" panose="020B0A02040204020203" pitchFamily="34" charset="0"/>
                <a:cs typeface="Times New Roman" pitchFamily="18" charset="0"/>
              </a:rPr>
              <a:t> </a:t>
            </a:r>
            <a:r>
              <a:rPr lang="en-US" altLang="zh-CN" sz="3733" dirty="0" err="1">
                <a:latin typeface="Times New Roman" pitchFamily="18" charset="0"/>
                <a:ea typeface="Segoe UI Black" panose="020B0A02040204020203" pitchFamily="34" charset="0"/>
                <a:cs typeface="Times New Roman" pitchFamily="18" charset="0"/>
              </a:rPr>
              <a:t>đình</a:t>
            </a:r>
            <a:r>
              <a:rPr lang="en-US" altLang="zh-CN" sz="3733" dirty="0">
                <a:latin typeface="Times New Roman" pitchFamily="18" charset="0"/>
                <a:ea typeface="Segoe UI Black" panose="020B0A02040204020203" pitchFamily="34" charset="0"/>
                <a:cs typeface="Times New Roman" pitchFamily="18" charset="0"/>
              </a:rPr>
              <a:t>.</a:t>
            </a:r>
            <a:endParaRPr lang="zh-CN" altLang="en-US" sz="3733" dirty="0">
              <a:latin typeface="Times New Roman" pitchFamily="18" charset="0"/>
              <a:ea typeface="方正粗圆_GBK" pitchFamily="65" charset="-122"/>
              <a:cs typeface="Times New Roman" pitchFamily="18" charset="0"/>
            </a:endParaRPr>
          </a:p>
        </p:txBody>
      </p:sp>
    </p:spTree>
    <p:extLst>
      <p:ext uri="{BB962C8B-B14F-4D97-AF65-F5344CB8AC3E}">
        <p14:creationId xmlns:p14="http://schemas.microsoft.com/office/powerpoint/2010/main" val="287308191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75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750" fill="hold"/>
                                        <p:tgtEl>
                                          <p:spTgt spid="9"/>
                                        </p:tgtEl>
                                        <p:attrNameLst>
                                          <p:attrName>ppt_x</p:attrName>
                                        </p:attrNameLst>
                                      </p:cBhvr>
                                      <p:tavLst>
                                        <p:tav tm="0">
                                          <p:val>
                                            <p:strVal val="1+#ppt_w/2"/>
                                          </p:val>
                                        </p:tav>
                                        <p:tav tm="100000">
                                          <p:val>
                                            <p:strVal val="#ppt_x"/>
                                          </p:val>
                                        </p:tav>
                                      </p:tavLst>
                                    </p:anim>
                                    <p:anim calcmode="lin" valueType="num">
                                      <p:cBhvr additive="base">
                                        <p:cTn id="13" dur="75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3"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750" fill="hold"/>
                                        <p:tgtEl>
                                          <p:spTgt spid="10"/>
                                        </p:tgtEl>
                                        <p:attrNameLst>
                                          <p:attrName>ppt_x</p:attrName>
                                        </p:attrNameLst>
                                      </p:cBhvr>
                                      <p:tavLst>
                                        <p:tav tm="0">
                                          <p:val>
                                            <p:strVal val="1+#ppt_w/2"/>
                                          </p:val>
                                        </p:tav>
                                        <p:tav tm="100000">
                                          <p:val>
                                            <p:strVal val="#ppt_x"/>
                                          </p:val>
                                        </p:tav>
                                      </p:tavLst>
                                    </p:anim>
                                    <p:anim calcmode="lin" valueType="num">
                                      <p:cBhvr additive="base">
                                        <p:cTn id="19" dur="75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3"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750" fill="hold"/>
                                        <p:tgtEl>
                                          <p:spTgt spid="11"/>
                                        </p:tgtEl>
                                        <p:attrNameLst>
                                          <p:attrName>ppt_x</p:attrName>
                                        </p:attrNameLst>
                                      </p:cBhvr>
                                      <p:tavLst>
                                        <p:tav tm="0">
                                          <p:val>
                                            <p:strVal val="1+#ppt_w/2"/>
                                          </p:val>
                                        </p:tav>
                                        <p:tav tm="100000">
                                          <p:val>
                                            <p:strVal val="#ppt_x"/>
                                          </p:val>
                                        </p:tav>
                                      </p:tavLst>
                                    </p:anim>
                                    <p:anim calcmode="lin" valueType="num">
                                      <p:cBhvr additive="base">
                                        <p:cTn id="25" dur="75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9"/>
          <p:cNvCxnSpPr/>
          <p:nvPr/>
        </p:nvCxnSpPr>
        <p:spPr>
          <a:xfrm>
            <a:off x="2729022" y="2372883"/>
            <a:ext cx="6247297" cy="0"/>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27" name="26"/>
          <p:cNvSpPr/>
          <p:nvPr/>
        </p:nvSpPr>
        <p:spPr>
          <a:xfrm rot="20750437">
            <a:off x="113105" y="1124795"/>
            <a:ext cx="2567215" cy="1745632"/>
          </a:xfrm>
          <a:prstGeom prst="sun">
            <a:avLst>
              <a:gd name="adj" fmla="val 21368"/>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2400"/>
          </a:p>
        </p:txBody>
      </p:sp>
      <p:cxnSp>
        <p:nvCxnSpPr>
          <p:cNvPr id="13" name="12"/>
          <p:cNvCxnSpPr/>
          <p:nvPr/>
        </p:nvCxnSpPr>
        <p:spPr>
          <a:xfrm flipV="1">
            <a:off x="3125219" y="4496192"/>
            <a:ext cx="5947112" cy="1"/>
          </a:xfrm>
          <a:prstGeom prst="line">
            <a:avLst/>
          </a:prstGeom>
          <a:ln w="25400"/>
        </p:spPr>
        <p:style>
          <a:lnRef idx="1">
            <a:schemeClr val="accent6"/>
          </a:lnRef>
          <a:fillRef idx="0">
            <a:schemeClr val="accent6"/>
          </a:fillRef>
          <a:effectRef idx="0">
            <a:schemeClr val="accent6"/>
          </a:effectRef>
          <a:fontRef idx="minor">
            <a:schemeClr val="tx1"/>
          </a:fontRef>
        </p:style>
      </p:cxnSp>
      <p:cxnSp>
        <p:nvCxnSpPr>
          <p:cNvPr id="14" name="13"/>
          <p:cNvCxnSpPr/>
          <p:nvPr/>
        </p:nvCxnSpPr>
        <p:spPr>
          <a:xfrm>
            <a:off x="3261231" y="6405331"/>
            <a:ext cx="6121488" cy="0"/>
          </a:xfrm>
          <a:prstGeom prst="line">
            <a:avLst/>
          </a:prstGeom>
          <a:ln w="25400"/>
        </p:spPr>
        <p:style>
          <a:lnRef idx="1">
            <a:schemeClr val="accent6"/>
          </a:lnRef>
          <a:fillRef idx="0">
            <a:schemeClr val="accent6"/>
          </a:fillRef>
          <a:effectRef idx="0">
            <a:schemeClr val="accent6"/>
          </a:effectRef>
          <a:fontRef idx="minor">
            <a:schemeClr val="tx1"/>
          </a:fontRef>
        </p:style>
      </p:cxnSp>
      <p:sp>
        <p:nvSpPr>
          <p:cNvPr id="16" name="TextBox 15"/>
          <p:cNvSpPr txBox="1"/>
          <p:nvPr/>
        </p:nvSpPr>
        <p:spPr>
          <a:xfrm>
            <a:off x="719403" y="1647382"/>
            <a:ext cx="1372435" cy="502766"/>
          </a:xfrm>
          <a:prstGeom prst="rect">
            <a:avLst/>
          </a:prstGeom>
          <a:noFill/>
        </p:spPr>
        <p:txBody>
          <a:bodyPr wrap="square" rtlCol="0">
            <a:spAutoFit/>
          </a:bodyPr>
          <a:lstStyle/>
          <a:p>
            <a:r>
              <a:rPr lang="en-US" altLang="zh-CN" sz="2667" dirty="0" err="1">
                <a:solidFill>
                  <a:schemeClr val="bg1"/>
                </a:solidFill>
                <a:latin typeface="Times New Roman" pitchFamily="18" charset="0"/>
                <a:cs typeface="Times New Roman" pitchFamily="18" charset="0"/>
              </a:rPr>
              <a:t>Nhóm</a:t>
            </a:r>
            <a:r>
              <a:rPr lang="en-US" altLang="zh-CN" sz="2667" dirty="0">
                <a:solidFill>
                  <a:schemeClr val="bg1"/>
                </a:solidFill>
                <a:latin typeface="Times New Roman" pitchFamily="18" charset="0"/>
                <a:cs typeface="Times New Roman" pitchFamily="18" charset="0"/>
              </a:rPr>
              <a:t> 1</a:t>
            </a:r>
            <a:endParaRPr lang="zh-CN" altLang="en-US" sz="2667" dirty="0">
              <a:solidFill>
                <a:schemeClr val="bg1"/>
              </a:solidFill>
              <a:latin typeface="Times New Roman" pitchFamily="18" charset="0"/>
              <a:cs typeface="Times New Roman" pitchFamily="18" charset="0"/>
            </a:endParaRPr>
          </a:p>
        </p:txBody>
      </p:sp>
      <p:sp>
        <p:nvSpPr>
          <p:cNvPr id="21" name="TextBox 20"/>
          <p:cNvSpPr txBox="1"/>
          <p:nvPr/>
        </p:nvSpPr>
        <p:spPr>
          <a:xfrm>
            <a:off x="1871531" y="4373911"/>
            <a:ext cx="497252" cy="830997"/>
          </a:xfrm>
          <a:prstGeom prst="rect">
            <a:avLst/>
          </a:prstGeom>
          <a:noFill/>
        </p:spPr>
        <p:txBody>
          <a:bodyPr wrap="none" rtlCol="0">
            <a:spAutoFit/>
          </a:bodyPr>
          <a:lstStyle/>
          <a:p>
            <a:r>
              <a:rPr lang="en-US" altLang="zh-CN" sz="4800" dirty="0">
                <a:solidFill>
                  <a:schemeClr val="bg1"/>
                </a:solidFill>
              </a:rPr>
              <a:t>3</a:t>
            </a:r>
            <a:endParaRPr lang="zh-CN" altLang="en-US" sz="4800" dirty="0">
              <a:solidFill>
                <a:schemeClr val="bg1"/>
              </a:solidFill>
            </a:endParaRPr>
          </a:p>
        </p:txBody>
      </p:sp>
      <p:sp>
        <p:nvSpPr>
          <p:cNvPr id="31" name="TextBox 30"/>
          <p:cNvSpPr txBox="1"/>
          <p:nvPr/>
        </p:nvSpPr>
        <p:spPr>
          <a:xfrm>
            <a:off x="2773539" y="1031828"/>
            <a:ext cx="6202780" cy="1323632"/>
          </a:xfrm>
          <a:prstGeom prst="rect">
            <a:avLst/>
          </a:prstGeom>
          <a:noFill/>
        </p:spPr>
        <p:txBody>
          <a:bodyPr wrap="square" rtlCol="0">
            <a:spAutoFit/>
          </a:bodyPr>
          <a:lstStyle/>
          <a:p>
            <a:pPr algn="just"/>
            <a:r>
              <a:rPr lang="vi-VN" altLang="zh-CN" sz="2667" dirty="0">
                <a:latin typeface="Times New Roman" pitchFamily="18" charset="0"/>
                <a:cs typeface="Times New Roman" pitchFamily="18" charset="0"/>
              </a:rPr>
              <a:t>Hãy đưa ra những việc làm, câu hỏi để tìm hiêu sở thích c</a:t>
            </a:r>
            <a:r>
              <a:rPr lang="en-US" altLang="zh-CN" sz="2667" dirty="0">
                <a:latin typeface="Times New Roman" pitchFamily="18" charset="0"/>
                <a:cs typeface="Times New Roman" pitchFamily="18" charset="0"/>
              </a:rPr>
              <a:t>ủ</a:t>
            </a:r>
            <a:r>
              <a:rPr lang="vi-VN" altLang="zh-CN" sz="2667" dirty="0">
                <a:latin typeface="Times New Roman" pitchFamily="18" charset="0"/>
                <a:cs typeface="Times New Roman" pitchFamily="18" charset="0"/>
              </a:rPr>
              <a:t>a người thân trong một chuyến đi tham quan, dã ngoại của gia đình</a:t>
            </a:r>
            <a:r>
              <a:rPr lang="en-US" altLang="zh-CN" sz="2667" dirty="0">
                <a:latin typeface="Times New Roman" pitchFamily="18" charset="0"/>
                <a:cs typeface="Times New Roman" pitchFamily="18" charset="0"/>
              </a:rPr>
              <a:t>.</a:t>
            </a:r>
            <a:endParaRPr lang="zh-CN" altLang="en-US" sz="2667" dirty="0">
              <a:latin typeface="Times New Roman" pitchFamily="18" charset="0"/>
              <a:cs typeface="Times New Roman" pitchFamily="18" charset="0"/>
            </a:endParaRPr>
          </a:p>
        </p:txBody>
      </p:sp>
      <p:sp>
        <p:nvSpPr>
          <p:cNvPr id="32" name="26"/>
          <p:cNvSpPr/>
          <p:nvPr/>
        </p:nvSpPr>
        <p:spPr>
          <a:xfrm rot="20750437">
            <a:off x="316305" y="3220091"/>
            <a:ext cx="2567215" cy="1745632"/>
          </a:xfrm>
          <a:prstGeom prst="sun">
            <a:avLst>
              <a:gd name="adj" fmla="val 21368"/>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3" name="TextBox 32"/>
          <p:cNvSpPr txBox="1"/>
          <p:nvPr/>
        </p:nvSpPr>
        <p:spPr>
          <a:xfrm>
            <a:off x="2976739" y="2911780"/>
            <a:ext cx="6202780" cy="1446358"/>
          </a:xfrm>
          <a:prstGeom prst="rect">
            <a:avLst/>
          </a:prstGeom>
          <a:noFill/>
        </p:spPr>
        <p:txBody>
          <a:bodyPr wrap="square" rtlCol="0">
            <a:spAutoFit/>
          </a:bodyPr>
          <a:lstStyle/>
          <a:p>
            <a:pPr algn="just"/>
            <a:r>
              <a:rPr lang="vi-VN" sz="2933" dirty="0">
                <a:latin typeface="+mj-lt"/>
              </a:rPr>
              <a:t>Hãy đưa ra những việc làm, câu hỏi để tìm hiếu sở thích, khẩu vị ăn uống của người thân.</a:t>
            </a:r>
            <a:endParaRPr lang="en-US" sz="2933" dirty="0">
              <a:latin typeface="+mj-lt"/>
            </a:endParaRPr>
          </a:p>
        </p:txBody>
      </p:sp>
      <p:sp>
        <p:nvSpPr>
          <p:cNvPr id="34" name="TextBox 33"/>
          <p:cNvSpPr txBox="1"/>
          <p:nvPr/>
        </p:nvSpPr>
        <p:spPr>
          <a:xfrm>
            <a:off x="922603" y="3813043"/>
            <a:ext cx="1372435" cy="502766"/>
          </a:xfrm>
          <a:prstGeom prst="rect">
            <a:avLst/>
          </a:prstGeom>
          <a:noFill/>
        </p:spPr>
        <p:txBody>
          <a:bodyPr wrap="square" rtlCol="0">
            <a:spAutoFit/>
          </a:bodyPr>
          <a:lstStyle/>
          <a:p>
            <a:r>
              <a:rPr lang="en-US" altLang="zh-CN" sz="2667" dirty="0" err="1">
                <a:solidFill>
                  <a:schemeClr val="bg1"/>
                </a:solidFill>
                <a:latin typeface="Times New Roman" pitchFamily="18" charset="0"/>
                <a:cs typeface="Times New Roman" pitchFamily="18" charset="0"/>
              </a:rPr>
              <a:t>Nhóm</a:t>
            </a:r>
            <a:r>
              <a:rPr lang="en-US" altLang="zh-CN" sz="2667" dirty="0">
                <a:solidFill>
                  <a:schemeClr val="bg1"/>
                </a:solidFill>
                <a:latin typeface="Times New Roman" pitchFamily="18" charset="0"/>
                <a:cs typeface="Times New Roman" pitchFamily="18" charset="0"/>
              </a:rPr>
              <a:t> 2</a:t>
            </a:r>
            <a:endParaRPr lang="zh-CN" altLang="en-US" sz="2667" dirty="0">
              <a:solidFill>
                <a:schemeClr val="bg1"/>
              </a:solidFill>
              <a:latin typeface="Times New Roman" pitchFamily="18" charset="0"/>
              <a:cs typeface="Times New Roman" pitchFamily="18" charset="0"/>
            </a:endParaRPr>
          </a:p>
        </p:txBody>
      </p:sp>
      <p:sp>
        <p:nvSpPr>
          <p:cNvPr id="35" name="26"/>
          <p:cNvSpPr/>
          <p:nvPr/>
        </p:nvSpPr>
        <p:spPr>
          <a:xfrm rot="20750437">
            <a:off x="519505" y="5236315"/>
            <a:ext cx="2567215" cy="1745632"/>
          </a:xfrm>
          <a:prstGeom prst="sun">
            <a:avLst>
              <a:gd name="adj" fmla="val 21368"/>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6" name="TextBox 35"/>
          <p:cNvSpPr txBox="1"/>
          <p:nvPr/>
        </p:nvSpPr>
        <p:spPr>
          <a:xfrm>
            <a:off x="3179939" y="5051114"/>
            <a:ext cx="6468456" cy="1323632"/>
          </a:xfrm>
          <a:prstGeom prst="rect">
            <a:avLst/>
          </a:prstGeom>
          <a:noFill/>
        </p:spPr>
        <p:txBody>
          <a:bodyPr wrap="square" rtlCol="0">
            <a:spAutoFit/>
          </a:bodyPr>
          <a:lstStyle/>
          <a:p>
            <a:pPr algn="just"/>
            <a:r>
              <a:rPr lang="vi-VN" sz="2667" dirty="0">
                <a:latin typeface="+mj-lt"/>
              </a:rPr>
              <a:t>Em đã biết được sở thích của các thành viên trong gia đình, hãy đưa ra câu hỏi và thực hiện sở thích đó với họ.</a:t>
            </a:r>
            <a:endParaRPr lang="en-US" sz="2667" dirty="0">
              <a:latin typeface="+mj-lt"/>
            </a:endParaRPr>
          </a:p>
        </p:txBody>
      </p:sp>
      <p:sp>
        <p:nvSpPr>
          <p:cNvPr id="37" name="TextBox 36"/>
          <p:cNvSpPr txBox="1"/>
          <p:nvPr/>
        </p:nvSpPr>
        <p:spPr>
          <a:xfrm>
            <a:off x="1125803" y="5775841"/>
            <a:ext cx="1372435" cy="502766"/>
          </a:xfrm>
          <a:prstGeom prst="rect">
            <a:avLst/>
          </a:prstGeom>
          <a:noFill/>
        </p:spPr>
        <p:txBody>
          <a:bodyPr wrap="square" rtlCol="0">
            <a:spAutoFit/>
          </a:bodyPr>
          <a:lstStyle/>
          <a:p>
            <a:r>
              <a:rPr lang="en-US" altLang="zh-CN" sz="2667" dirty="0" err="1">
                <a:solidFill>
                  <a:schemeClr val="bg1"/>
                </a:solidFill>
                <a:latin typeface="Times New Roman" pitchFamily="18" charset="0"/>
                <a:cs typeface="Times New Roman" pitchFamily="18" charset="0"/>
              </a:rPr>
              <a:t>Nhóm</a:t>
            </a:r>
            <a:r>
              <a:rPr lang="en-US" altLang="zh-CN" sz="2667" dirty="0">
                <a:solidFill>
                  <a:schemeClr val="bg1"/>
                </a:solidFill>
                <a:latin typeface="Times New Roman" pitchFamily="18" charset="0"/>
                <a:cs typeface="Times New Roman" pitchFamily="18" charset="0"/>
              </a:rPr>
              <a:t> 3</a:t>
            </a:r>
            <a:endParaRPr lang="zh-CN" altLang="en-US" sz="2667" dirty="0">
              <a:solidFill>
                <a:schemeClr val="bg1"/>
              </a:solidFill>
              <a:latin typeface="Times New Roman" pitchFamily="18" charset="0"/>
              <a:cs typeface="Times New Roman" pitchFamily="18" charset="0"/>
            </a:endParaRPr>
          </a:p>
        </p:txBody>
      </p:sp>
      <p:sp>
        <p:nvSpPr>
          <p:cNvPr id="38" name="Google Shape;1297;p40"/>
          <p:cNvSpPr txBox="1">
            <a:spLocks/>
          </p:cNvSpPr>
          <p:nvPr/>
        </p:nvSpPr>
        <p:spPr>
          <a:xfrm>
            <a:off x="2927648" y="68627"/>
            <a:ext cx="5760640" cy="720000"/>
          </a:xfrm>
          <a:prstGeom prst="rect">
            <a:avLst/>
          </a:prstGeom>
          <a:ln w="19050">
            <a:solidFill>
              <a:schemeClr val="tx2">
                <a:lumMod val="60000"/>
                <a:lumOff val="40000"/>
              </a:schemeClr>
            </a:solidFill>
          </a:ln>
        </p:spPr>
        <p:txBody>
          <a:bodyPr spcFirstLastPara="1" wrap="square" lIns="121900" tIns="121900" rIns="121900" bIns="121900" anchor="ctr" anchorCtr="0">
            <a:no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pPr>
              <a:spcBef>
                <a:spcPts val="0"/>
              </a:spcBef>
            </a:pPr>
            <a:r>
              <a:rPr lang="en-US" sz="4267" b="1" spc="-400" dirty="0">
                <a:solidFill>
                  <a:schemeClr val="accent1">
                    <a:lumMod val="75000"/>
                  </a:schemeClr>
                </a:solidFill>
                <a:latin typeface="Times New Roman" pitchFamily="18" charset="0"/>
                <a:cs typeface="Times New Roman" pitchFamily="18" charset="0"/>
              </a:rPr>
              <a:t>HOẠT ĐỘNG NHÓM</a:t>
            </a: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36885" y="837315"/>
            <a:ext cx="1835713" cy="1486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descr="Nấu ăn&amp;#39; trên giấy | Giới trẻ | Thanh Niê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35337" y="2736651"/>
            <a:ext cx="1637260" cy="163726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35337" y="5013740"/>
            <a:ext cx="2055463" cy="1377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641591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ppt_x"/>
                                          </p:val>
                                        </p:tav>
                                        <p:tav tm="100000">
                                          <p:val>
                                            <p:strVal val="#ppt_x"/>
                                          </p:val>
                                        </p:tav>
                                      </p:tavLst>
                                    </p:anim>
                                    <p:anim calcmode="lin" valueType="num">
                                      <p:cBhvr additive="base">
                                        <p:cTn id="1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par>
                                <p:cTn id="19" presetID="10" presetClass="entr" presetSubtype="0" fill="hold" grpId="0" nodeType="withEffect">
                                  <p:stCondLst>
                                    <p:cond delay="100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750"/>
                                        <p:tgtEl>
                                          <p:spTgt spid="10"/>
                                        </p:tgtEl>
                                      </p:cBhvr>
                                    </p:animEffect>
                                  </p:childTnLst>
                                </p:cTn>
                              </p:par>
                              <p:par>
                                <p:cTn id="27" presetID="10" presetClass="entr" presetSubtype="0" fill="hold" grpId="0" nodeType="withEffect">
                                  <p:stCondLst>
                                    <p:cond delay="125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051"/>
                                        </p:tgtEl>
                                        <p:attrNameLst>
                                          <p:attrName>style.visibility</p:attrName>
                                        </p:attrNameLst>
                                      </p:cBhvr>
                                      <p:to>
                                        <p:strVal val="visible"/>
                                      </p:to>
                                    </p:set>
                                    <p:animEffect transition="in" filter="barn(inVertical)">
                                      <p:cBhvr>
                                        <p:cTn id="39" dur="500"/>
                                        <p:tgtEl>
                                          <p:spTgt spid="2051"/>
                                        </p:tgtEl>
                                      </p:cBhvr>
                                    </p:animEffect>
                                  </p:childTnLst>
                                </p:cTn>
                              </p:par>
                              <p:par>
                                <p:cTn id="40" presetID="10" presetClass="entr" presetSubtype="0" fill="hold" grpId="0" nodeType="withEffect">
                                  <p:stCondLst>
                                    <p:cond delay="100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1"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053"/>
                                        </p:tgtEl>
                                        <p:attrNameLst>
                                          <p:attrName>style.visibility</p:attrName>
                                        </p:attrNameLst>
                                      </p:cBhvr>
                                      <p:to>
                                        <p:strVal val="visible"/>
                                      </p:to>
                                    </p:set>
                                    <p:animEffect transition="in" filter="barn(inVertical)">
                                      <p:cBhvr>
                                        <p:cTn id="52" dur="500"/>
                                        <p:tgtEl>
                                          <p:spTgt spid="2053"/>
                                        </p:tgtEl>
                                      </p:cBhvr>
                                    </p:animEffect>
                                  </p:childTnLst>
                                </p:cTn>
                              </p:par>
                              <p:par>
                                <p:cTn id="53" presetID="8" presetClass="emph" presetSubtype="0" fill="hold" grpId="0" nodeType="withEffect">
                                  <p:stCondLst>
                                    <p:cond delay="500"/>
                                  </p:stCondLst>
                                  <p:childTnLst>
                                    <p:animRot by="10800000">
                                      <p:cBhvr>
                                        <p:cTn id="54" dur="1500" fill="hold"/>
                                        <p:tgtEl>
                                          <p:spTgt spid="32"/>
                                        </p:tgtEl>
                                        <p:attrNameLst>
                                          <p:attrName>r</p:attrName>
                                        </p:attrNameLst>
                                      </p:cBhvr>
                                    </p:animRot>
                                  </p:childTnLst>
                                </p:cTn>
                              </p:par>
                              <p:par>
                                <p:cTn id="55" presetID="10" presetClass="entr" presetSubtype="0" fill="hold" grpId="0" nodeType="withEffect">
                                  <p:stCondLst>
                                    <p:cond delay="100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childTnLst>
                                </p:cTn>
                              </p:par>
                              <p:par>
                                <p:cTn id="58" presetID="10" presetClass="entr" presetSubtype="0" fill="hold" grpId="0" nodeType="withEffect">
                                  <p:stCondLst>
                                    <p:cond delay="100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500"/>
                                        <p:tgtEl>
                                          <p:spTgt spid="34"/>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1"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500"/>
                                        <p:tgtEl>
                                          <p:spTgt spid="35"/>
                                        </p:tgtEl>
                                      </p:cBhvr>
                                    </p:animEffect>
                                  </p:childTnLst>
                                </p:cTn>
                              </p:par>
                              <p:par>
                                <p:cTn id="66" presetID="8" presetClass="emph" presetSubtype="0" fill="hold" grpId="0" nodeType="withEffect">
                                  <p:stCondLst>
                                    <p:cond delay="500"/>
                                  </p:stCondLst>
                                  <p:childTnLst>
                                    <p:animRot by="10800000">
                                      <p:cBhvr>
                                        <p:cTn id="67" dur="1500" fill="hold"/>
                                        <p:tgtEl>
                                          <p:spTgt spid="35"/>
                                        </p:tgtEl>
                                        <p:attrNameLst>
                                          <p:attrName>r</p:attrName>
                                        </p:attrNameLst>
                                      </p:cBhvr>
                                    </p:animRot>
                                  </p:childTnLst>
                                </p:cTn>
                              </p:par>
                              <p:par>
                                <p:cTn id="68" presetID="10" presetClass="entr" presetSubtype="0" fill="hold" grpId="0" nodeType="withEffect">
                                  <p:stCondLst>
                                    <p:cond delay="1000"/>
                                  </p:stCondLst>
                                  <p:childTnLst>
                                    <p:set>
                                      <p:cBhvr>
                                        <p:cTn id="69" dur="1" fill="hold">
                                          <p:stCondLst>
                                            <p:cond delay="0"/>
                                          </p:stCondLst>
                                        </p:cTn>
                                        <p:tgtEl>
                                          <p:spTgt spid="36"/>
                                        </p:tgtEl>
                                        <p:attrNameLst>
                                          <p:attrName>style.visibility</p:attrName>
                                        </p:attrNameLst>
                                      </p:cBhvr>
                                      <p:to>
                                        <p:strVal val="visible"/>
                                      </p:to>
                                    </p:set>
                                    <p:animEffect transition="in" filter="fade">
                                      <p:cBhvr>
                                        <p:cTn id="70" dur="500"/>
                                        <p:tgtEl>
                                          <p:spTgt spid="36"/>
                                        </p:tgtEl>
                                      </p:cBhvr>
                                    </p:animEffect>
                                  </p:childTnLst>
                                </p:cTn>
                              </p:par>
                              <p:par>
                                <p:cTn id="71" presetID="10" presetClass="entr" presetSubtype="0" fill="hold" grpId="0" nodeType="withEffect">
                                  <p:stCondLst>
                                    <p:cond delay="1000"/>
                                  </p:stCondLst>
                                  <p:childTnLst>
                                    <p:set>
                                      <p:cBhvr>
                                        <p:cTn id="72" dur="1" fill="hold">
                                          <p:stCondLst>
                                            <p:cond delay="0"/>
                                          </p:stCondLst>
                                        </p:cTn>
                                        <p:tgtEl>
                                          <p:spTgt spid="37"/>
                                        </p:tgtEl>
                                        <p:attrNameLst>
                                          <p:attrName>style.visibility</p:attrName>
                                        </p:attrNameLst>
                                      </p:cBhvr>
                                      <p:to>
                                        <p:strVal val="visible"/>
                                      </p:to>
                                    </p:set>
                                    <p:animEffect transition="in" filter="fade">
                                      <p:cBhvr>
                                        <p:cTn id="73" dur="500"/>
                                        <p:tgtEl>
                                          <p:spTgt spid="37"/>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2054"/>
                                        </p:tgtEl>
                                        <p:attrNameLst>
                                          <p:attrName>style.visibility</p:attrName>
                                        </p:attrNameLst>
                                      </p:cBhvr>
                                      <p:to>
                                        <p:strVal val="visible"/>
                                      </p:to>
                                    </p:set>
                                    <p:animEffect transition="in" filter="barn(inVertical)">
                                      <p:cBhvr>
                                        <p:cTn id="78"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6" grpId="0"/>
      <p:bldP spid="21" grpId="0"/>
      <p:bldP spid="31" grpId="0"/>
      <p:bldP spid="32" grpId="0" animBg="1"/>
      <p:bldP spid="32" grpId="1" animBg="1"/>
      <p:bldP spid="33" grpId="0"/>
      <p:bldP spid="34" grpId="0"/>
      <p:bldP spid="35" grpId="0" animBg="1"/>
      <p:bldP spid="35" grpId="1" animBg="1"/>
      <p:bldP spid="36" grpId="0"/>
      <p:bldP spid="37" grpId="0"/>
      <p:bldP spid="3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p:cNvPicPr>
            <a:picLocks noChangeAspect="1"/>
          </p:cNvPicPr>
          <p:nvPr/>
        </p:nvPicPr>
        <p:blipFill rotWithShape="1">
          <a:blip r:embed="rId3">
            <a:extLst>
              <a:ext uri="{28A0092B-C50C-407E-A947-70E740481C1C}">
                <a14:useLocalDpi xmlns:a14="http://schemas.microsoft.com/office/drawing/2010/main" val="0"/>
              </a:ext>
            </a:extLst>
          </a:blip>
          <a:srcRect l="27408" t="5707" r="27901"/>
          <a:stretch/>
        </p:blipFill>
        <p:spPr>
          <a:xfrm>
            <a:off x="3341511" y="391347"/>
            <a:ext cx="5448771" cy="6466652"/>
          </a:xfrm>
          <a:prstGeom prst="rect">
            <a:avLst/>
          </a:prstGeom>
        </p:spPr>
      </p:pic>
      <p:pic>
        <p:nvPicPr>
          <p:cNvPr id="3" name="2"/>
          <p:cNvPicPr>
            <a:picLocks noChangeAspect="1"/>
          </p:cNvPicPr>
          <p:nvPr/>
        </p:nvPicPr>
        <p:blipFill rotWithShape="1">
          <a:blip r:embed="rId4">
            <a:extLst>
              <a:ext uri="{28A0092B-C50C-407E-A947-70E740481C1C}">
                <a14:useLocalDpi xmlns:a14="http://schemas.microsoft.com/office/drawing/2010/main" val="0"/>
              </a:ext>
            </a:extLst>
          </a:blip>
          <a:srcRect l="46419" t="44335" r="30371" b="19231"/>
          <a:stretch/>
        </p:blipFill>
        <p:spPr>
          <a:xfrm>
            <a:off x="5659497" y="3042629"/>
            <a:ext cx="2829748" cy="2498607"/>
          </a:xfrm>
          <a:prstGeom prst="rect">
            <a:avLst/>
          </a:prstGeom>
        </p:spPr>
      </p:pic>
      <p:pic>
        <p:nvPicPr>
          <p:cNvPr id="4" name="3"/>
          <p:cNvPicPr>
            <a:picLocks noChangeAspect="1"/>
          </p:cNvPicPr>
          <p:nvPr/>
        </p:nvPicPr>
        <p:blipFill rotWithShape="1">
          <a:blip r:embed="rId5">
            <a:extLst>
              <a:ext uri="{28A0092B-C50C-407E-A947-70E740481C1C}">
                <a14:useLocalDpi xmlns:a14="http://schemas.microsoft.com/office/drawing/2010/main" val="0"/>
              </a:ext>
            </a:extLst>
          </a:blip>
          <a:srcRect l="30124" t="5707" r="43333" b="59616"/>
          <a:stretch/>
        </p:blipFill>
        <p:spPr>
          <a:xfrm>
            <a:off x="3672651" y="391347"/>
            <a:ext cx="3236148" cy="2378195"/>
          </a:xfrm>
          <a:prstGeom prst="rect">
            <a:avLst/>
          </a:prstGeom>
        </p:spPr>
      </p:pic>
      <p:sp>
        <p:nvSpPr>
          <p:cNvPr id="9" name="TextBox 8"/>
          <p:cNvSpPr txBox="1"/>
          <p:nvPr/>
        </p:nvSpPr>
        <p:spPr>
          <a:xfrm>
            <a:off x="8400257" y="4680235"/>
            <a:ext cx="2697076" cy="605230"/>
          </a:xfrm>
          <a:prstGeom prst="rect">
            <a:avLst/>
          </a:prstGeom>
          <a:noFill/>
        </p:spPr>
        <p:txBody>
          <a:bodyPr wrap="square" rtlCol="0">
            <a:spAutoFit/>
          </a:bodyPr>
          <a:lstStyle/>
          <a:p>
            <a:endParaRPr lang="zh-CN" altLang="en-US" sz="3333" dirty="0">
              <a:solidFill>
                <a:schemeClr val="accent3">
                  <a:lumMod val="75000"/>
                </a:schemeClr>
              </a:solidFill>
              <a:latin typeface="Times New Roman" pitchFamily="18" charset="0"/>
              <a:ea typeface="方正粗圆_GBK" pitchFamily="65" charset="-122"/>
              <a:cs typeface="Times New Roman" pitchFamily="18" charset="0"/>
            </a:endParaRPr>
          </a:p>
        </p:txBody>
      </p:sp>
      <p:cxnSp>
        <p:nvCxnSpPr>
          <p:cNvPr id="13" name="12"/>
          <p:cNvCxnSpPr/>
          <p:nvPr/>
        </p:nvCxnSpPr>
        <p:spPr>
          <a:xfrm>
            <a:off x="143339" y="1949252"/>
            <a:ext cx="3198172" cy="788529"/>
          </a:xfrm>
          <a:prstGeom prst="bentConnector3">
            <a:avLst>
              <a:gd name="adj1" fmla="val 50000"/>
            </a:avLst>
          </a:prstGeom>
          <a:ln w="254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0" name="29"/>
          <p:cNvCxnSpPr/>
          <p:nvPr/>
        </p:nvCxnSpPr>
        <p:spPr>
          <a:xfrm flipV="1">
            <a:off x="815414" y="4581128"/>
            <a:ext cx="3072341" cy="1440160"/>
          </a:xfrm>
          <a:prstGeom prst="bentConnector3">
            <a:avLst>
              <a:gd name="adj1" fmla="val 79885"/>
            </a:avLst>
          </a:prstGeom>
          <a:ln w="254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4" name="43"/>
          <p:cNvCxnSpPr/>
          <p:nvPr/>
        </p:nvCxnSpPr>
        <p:spPr>
          <a:xfrm flipV="1">
            <a:off x="8880310" y="1120461"/>
            <a:ext cx="2907359" cy="1649080"/>
          </a:xfrm>
          <a:prstGeom prst="bentConnector3">
            <a:avLst>
              <a:gd name="adj1" fmla="val 83259"/>
            </a:avLst>
          </a:prstGeom>
          <a:ln w="2540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8" name="57"/>
          <p:cNvCxnSpPr/>
          <p:nvPr/>
        </p:nvCxnSpPr>
        <p:spPr>
          <a:xfrm>
            <a:off x="8592278" y="4581128"/>
            <a:ext cx="3195391" cy="1440160"/>
          </a:xfrm>
          <a:prstGeom prst="bentConnector3">
            <a:avLst>
              <a:gd name="adj1" fmla="val 74121"/>
            </a:avLst>
          </a:prstGeom>
          <a:ln w="2540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37" name="TextBox 1036"/>
          <p:cNvSpPr txBox="1"/>
          <p:nvPr/>
        </p:nvSpPr>
        <p:spPr>
          <a:xfrm rot="20585212">
            <a:off x="4718816" y="2796859"/>
            <a:ext cx="2951525" cy="584775"/>
          </a:xfrm>
          <a:prstGeom prst="rect">
            <a:avLst/>
          </a:prstGeom>
          <a:noFill/>
        </p:spPr>
        <p:txBody>
          <a:bodyPr wrap="square" rtlCol="0">
            <a:spAutoFit/>
          </a:bodyPr>
          <a:lstStyle/>
          <a:p>
            <a:pPr algn="ctr"/>
            <a:r>
              <a:rPr lang="en-US" altLang="zh-CN" sz="3200" b="1" dirty="0">
                <a:solidFill>
                  <a:srgbClr val="002060"/>
                </a:solidFill>
                <a:latin typeface="Times New Roman" panose="02020603050405020304" pitchFamily="18" charset="0"/>
                <a:ea typeface="Segoe UI Black" panose="020B0A02040204020203" pitchFamily="34" charset="0"/>
                <a:cs typeface="Times New Roman" panose="02020603050405020304" pitchFamily="18" charset="0"/>
              </a:rPr>
              <a:t>NHÓM 1</a:t>
            </a:r>
            <a:endParaRPr lang="zh-CN" altLang="en-US" sz="3200" b="1" dirty="0">
              <a:solidFill>
                <a:srgbClr val="002060"/>
              </a:solidFill>
              <a:latin typeface="Times New Roman" panose="02020603050405020304" pitchFamily="18" charset="0"/>
              <a:ea typeface="方正粗圆_GBK" pitchFamily="65" charset="-122"/>
              <a:cs typeface="Times New Roman" panose="02020603050405020304" pitchFamily="18" charset="0"/>
            </a:endParaRPr>
          </a:p>
        </p:txBody>
      </p:sp>
      <p:sp>
        <p:nvSpPr>
          <p:cNvPr id="15" name="TextBox 14"/>
          <p:cNvSpPr txBox="1"/>
          <p:nvPr/>
        </p:nvSpPr>
        <p:spPr>
          <a:xfrm>
            <a:off x="47328" y="740701"/>
            <a:ext cx="2208245" cy="1118127"/>
          </a:xfrm>
          <a:prstGeom prst="rect">
            <a:avLst/>
          </a:prstGeom>
          <a:noFill/>
          <a:ln w="19050">
            <a:solidFill>
              <a:schemeClr val="accent3"/>
            </a:solidFill>
          </a:ln>
        </p:spPr>
        <p:txBody>
          <a:bodyPr wrap="square" rtlCol="0">
            <a:spAutoFit/>
          </a:bodyPr>
          <a:lstStyle/>
          <a:p>
            <a:r>
              <a:rPr lang="en-US" altLang="zh-CN" sz="3333" dirty="0" err="1">
                <a:solidFill>
                  <a:schemeClr val="accent3">
                    <a:lumMod val="75000"/>
                  </a:schemeClr>
                </a:solidFill>
                <a:latin typeface="Times New Roman" pitchFamily="18" charset="0"/>
                <a:ea typeface="方正粗圆_GBK" pitchFamily="65" charset="-122"/>
                <a:cs typeface="Times New Roman" pitchFamily="18" charset="0"/>
              </a:rPr>
              <a:t>Mẹ</a:t>
            </a:r>
            <a:r>
              <a:rPr lang="en-US" altLang="zh-CN" sz="3333" dirty="0">
                <a:solidFill>
                  <a:schemeClr val="accent3">
                    <a:lumMod val="75000"/>
                  </a:schemeClr>
                </a:solidFill>
                <a:latin typeface="Times New Roman" pitchFamily="18" charset="0"/>
                <a:ea typeface="方正粗圆_GBK" pitchFamily="65" charset="-122"/>
                <a:cs typeface="Times New Roman" pitchFamily="18" charset="0"/>
              </a:rPr>
              <a:t> </a:t>
            </a:r>
            <a:r>
              <a:rPr lang="en-US" altLang="zh-CN" sz="3333" dirty="0" err="1">
                <a:solidFill>
                  <a:schemeClr val="accent3">
                    <a:lumMod val="75000"/>
                  </a:schemeClr>
                </a:solidFill>
                <a:latin typeface="Times New Roman" pitchFamily="18" charset="0"/>
                <a:ea typeface="方正粗圆_GBK" pitchFamily="65" charset="-122"/>
                <a:cs typeface="Times New Roman" pitchFamily="18" charset="0"/>
              </a:rPr>
              <a:t>thích</a:t>
            </a:r>
            <a:r>
              <a:rPr lang="en-US" altLang="zh-CN" sz="3333" dirty="0">
                <a:solidFill>
                  <a:schemeClr val="accent3">
                    <a:lumMod val="75000"/>
                  </a:schemeClr>
                </a:solidFill>
                <a:latin typeface="Times New Roman" pitchFamily="18" charset="0"/>
                <a:ea typeface="方正粗圆_GBK" pitchFamily="65" charset="-122"/>
                <a:cs typeface="Times New Roman" pitchFamily="18" charset="0"/>
              </a:rPr>
              <a:t> </a:t>
            </a:r>
            <a:r>
              <a:rPr lang="en-US" altLang="zh-CN" sz="3333" dirty="0" err="1">
                <a:solidFill>
                  <a:schemeClr val="accent3">
                    <a:lumMod val="75000"/>
                  </a:schemeClr>
                </a:solidFill>
                <a:latin typeface="Times New Roman" pitchFamily="18" charset="0"/>
                <a:ea typeface="方正粗圆_GBK" pitchFamily="65" charset="-122"/>
                <a:cs typeface="Times New Roman" pitchFamily="18" charset="0"/>
              </a:rPr>
              <a:t>đi</a:t>
            </a:r>
            <a:r>
              <a:rPr lang="en-US" altLang="zh-CN" sz="3333" dirty="0">
                <a:solidFill>
                  <a:schemeClr val="accent3">
                    <a:lumMod val="75000"/>
                  </a:schemeClr>
                </a:solidFill>
                <a:latin typeface="Times New Roman" pitchFamily="18" charset="0"/>
                <a:ea typeface="方正粗圆_GBK" pitchFamily="65" charset="-122"/>
                <a:cs typeface="Times New Roman" pitchFamily="18" charset="0"/>
              </a:rPr>
              <a:t> </a:t>
            </a:r>
            <a:r>
              <a:rPr lang="en-US" altLang="zh-CN" sz="3333" dirty="0" err="1">
                <a:solidFill>
                  <a:schemeClr val="accent3">
                    <a:lumMod val="75000"/>
                  </a:schemeClr>
                </a:solidFill>
                <a:latin typeface="Times New Roman" pitchFamily="18" charset="0"/>
                <a:ea typeface="方正粗圆_GBK" pitchFamily="65" charset="-122"/>
                <a:cs typeface="Times New Roman" pitchFamily="18" charset="0"/>
              </a:rPr>
              <a:t>đâu</a:t>
            </a:r>
            <a:r>
              <a:rPr lang="en-US" altLang="zh-CN" sz="3333" dirty="0">
                <a:solidFill>
                  <a:schemeClr val="accent3">
                    <a:lumMod val="75000"/>
                  </a:schemeClr>
                </a:solidFill>
                <a:latin typeface="Times New Roman" pitchFamily="18" charset="0"/>
                <a:ea typeface="方正粗圆_GBK" pitchFamily="65" charset="-122"/>
                <a:cs typeface="Times New Roman" pitchFamily="18" charset="0"/>
              </a:rPr>
              <a:t> </a:t>
            </a:r>
            <a:r>
              <a:rPr lang="en-US" altLang="zh-CN" sz="3333" dirty="0" err="1">
                <a:solidFill>
                  <a:schemeClr val="accent3">
                    <a:lumMod val="75000"/>
                  </a:schemeClr>
                </a:solidFill>
                <a:latin typeface="Times New Roman" pitchFamily="18" charset="0"/>
                <a:ea typeface="方正粗圆_GBK" pitchFamily="65" charset="-122"/>
                <a:cs typeface="Times New Roman" pitchFamily="18" charset="0"/>
              </a:rPr>
              <a:t>chơi</a:t>
            </a:r>
            <a:r>
              <a:rPr lang="en-US" altLang="zh-CN" sz="3333" dirty="0">
                <a:solidFill>
                  <a:schemeClr val="accent3">
                    <a:lumMod val="75000"/>
                  </a:schemeClr>
                </a:solidFill>
                <a:latin typeface="Times New Roman" pitchFamily="18" charset="0"/>
                <a:ea typeface="方正粗圆_GBK" pitchFamily="65" charset="-122"/>
                <a:cs typeface="Times New Roman" pitchFamily="18" charset="0"/>
              </a:rPr>
              <a:t>?</a:t>
            </a:r>
            <a:endParaRPr lang="zh-CN" altLang="en-US" sz="3333" dirty="0">
              <a:solidFill>
                <a:schemeClr val="accent3">
                  <a:lumMod val="75000"/>
                </a:schemeClr>
              </a:solidFill>
              <a:latin typeface="Times New Roman" pitchFamily="18" charset="0"/>
              <a:ea typeface="方正粗圆_GBK" pitchFamily="65" charset="-122"/>
              <a:cs typeface="Times New Roman" pitchFamily="18" charset="0"/>
            </a:endParaRPr>
          </a:p>
        </p:txBody>
      </p:sp>
      <p:sp>
        <p:nvSpPr>
          <p:cNvPr id="16" name="TextBox 15"/>
          <p:cNvSpPr txBox="1"/>
          <p:nvPr/>
        </p:nvSpPr>
        <p:spPr>
          <a:xfrm>
            <a:off x="815414" y="4359295"/>
            <a:ext cx="2476324" cy="1631024"/>
          </a:xfrm>
          <a:prstGeom prst="rect">
            <a:avLst/>
          </a:prstGeom>
          <a:noFill/>
          <a:ln w="19050">
            <a:solidFill>
              <a:schemeClr val="accent6"/>
            </a:solidFill>
          </a:ln>
        </p:spPr>
        <p:txBody>
          <a:bodyPr wrap="square" rtlCol="0">
            <a:spAutoFit/>
          </a:bodyPr>
          <a:lstStyle/>
          <a:p>
            <a:pPr algn="just"/>
            <a:r>
              <a:rPr lang="en-US" altLang="zh-CN" sz="3333" dirty="0" err="1">
                <a:solidFill>
                  <a:schemeClr val="accent6">
                    <a:lumMod val="75000"/>
                  </a:schemeClr>
                </a:solidFill>
                <a:latin typeface="Times New Roman" pitchFamily="18" charset="0"/>
                <a:ea typeface="方正粗圆_GBK" pitchFamily="65" charset="-122"/>
                <a:cs typeface="Times New Roman" pitchFamily="18" charset="0"/>
              </a:rPr>
              <a:t>Òa</a:t>
            </a:r>
            <a:r>
              <a:rPr lang="en-US" altLang="zh-CN" sz="3333" dirty="0">
                <a:solidFill>
                  <a:schemeClr val="accent6">
                    <a:lumMod val="75000"/>
                  </a:schemeClr>
                </a:solidFill>
                <a:latin typeface="Times New Roman" pitchFamily="18" charset="0"/>
                <a:ea typeface="方正粗圆_GBK" pitchFamily="65" charset="-122"/>
                <a:cs typeface="Times New Roman" pitchFamily="18" charset="0"/>
              </a:rPr>
              <a:t>, con </a:t>
            </a:r>
            <a:r>
              <a:rPr lang="en-US" altLang="zh-CN" sz="3333" dirty="0" err="1">
                <a:solidFill>
                  <a:schemeClr val="accent6">
                    <a:lumMod val="75000"/>
                  </a:schemeClr>
                </a:solidFill>
                <a:latin typeface="Times New Roman" pitchFamily="18" charset="0"/>
                <a:ea typeface="方正粗圆_GBK" pitchFamily="65" charset="-122"/>
                <a:cs typeface="Times New Roman" pitchFamily="18" charset="0"/>
              </a:rPr>
              <a:t>rất</a:t>
            </a:r>
            <a:r>
              <a:rPr lang="en-US" altLang="zh-CN" sz="3333" dirty="0">
                <a:solidFill>
                  <a:schemeClr val="accent6">
                    <a:lumMod val="75000"/>
                  </a:schemeClr>
                </a:solidFill>
                <a:latin typeface="Times New Roman" pitchFamily="18" charset="0"/>
                <a:ea typeface="方正粗圆_GBK" pitchFamily="65" charset="-122"/>
                <a:cs typeface="Times New Roman" pitchFamily="18" charset="0"/>
              </a:rPr>
              <a:t> </a:t>
            </a:r>
            <a:r>
              <a:rPr lang="en-US" altLang="zh-CN" sz="3333" dirty="0" err="1">
                <a:solidFill>
                  <a:schemeClr val="accent6">
                    <a:lumMod val="75000"/>
                  </a:schemeClr>
                </a:solidFill>
                <a:latin typeface="Times New Roman" pitchFamily="18" charset="0"/>
                <a:ea typeface="方正粗圆_GBK" pitchFamily="65" charset="-122"/>
                <a:cs typeface="Times New Roman" pitchFamily="18" charset="0"/>
              </a:rPr>
              <a:t>thích</a:t>
            </a:r>
            <a:r>
              <a:rPr lang="en-US" altLang="zh-CN" sz="3333" dirty="0">
                <a:solidFill>
                  <a:schemeClr val="accent6">
                    <a:lumMod val="75000"/>
                  </a:schemeClr>
                </a:solidFill>
                <a:latin typeface="Times New Roman" pitchFamily="18" charset="0"/>
                <a:ea typeface="方正粗圆_GBK" pitchFamily="65" charset="-122"/>
                <a:cs typeface="Times New Roman" pitchFamily="18" charset="0"/>
              </a:rPr>
              <a:t> </a:t>
            </a:r>
            <a:r>
              <a:rPr lang="en-US" altLang="zh-CN" sz="3333" dirty="0" err="1">
                <a:solidFill>
                  <a:schemeClr val="accent6">
                    <a:lumMod val="75000"/>
                  </a:schemeClr>
                </a:solidFill>
                <a:latin typeface="Times New Roman" pitchFamily="18" charset="0"/>
                <a:ea typeface="方正粗圆_GBK" pitchFamily="65" charset="-122"/>
                <a:cs typeface="Times New Roman" pitchFamily="18" charset="0"/>
              </a:rPr>
              <a:t>chuyến</a:t>
            </a:r>
            <a:r>
              <a:rPr lang="en-US" altLang="zh-CN" sz="3333" dirty="0">
                <a:solidFill>
                  <a:schemeClr val="accent6">
                    <a:lumMod val="75000"/>
                  </a:schemeClr>
                </a:solidFill>
                <a:latin typeface="Times New Roman" pitchFamily="18" charset="0"/>
                <a:ea typeface="方正粗圆_GBK" pitchFamily="65" charset="-122"/>
                <a:cs typeface="Times New Roman" pitchFamily="18" charset="0"/>
              </a:rPr>
              <a:t> </a:t>
            </a:r>
            <a:r>
              <a:rPr lang="en-US" altLang="zh-CN" sz="3333" dirty="0" err="1">
                <a:solidFill>
                  <a:schemeClr val="accent6">
                    <a:lumMod val="75000"/>
                  </a:schemeClr>
                </a:solidFill>
                <a:latin typeface="Times New Roman" pitchFamily="18" charset="0"/>
                <a:ea typeface="方正粗圆_GBK" pitchFamily="65" charset="-122"/>
                <a:cs typeface="Times New Roman" pitchFamily="18" charset="0"/>
              </a:rPr>
              <a:t>đi</a:t>
            </a:r>
            <a:r>
              <a:rPr lang="en-US" altLang="zh-CN" sz="3333" dirty="0">
                <a:solidFill>
                  <a:schemeClr val="accent6">
                    <a:lumMod val="75000"/>
                  </a:schemeClr>
                </a:solidFill>
                <a:latin typeface="Times New Roman" pitchFamily="18" charset="0"/>
                <a:ea typeface="方正粗圆_GBK" pitchFamily="65" charset="-122"/>
                <a:cs typeface="Times New Roman" pitchFamily="18" charset="0"/>
              </a:rPr>
              <a:t> </a:t>
            </a:r>
            <a:r>
              <a:rPr lang="en-US" altLang="zh-CN" sz="3333" dirty="0" err="1">
                <a:solidFill>
                  <a:schemeClr val="accent6">
                    <a:lumMod val="75000"/>
                  </a:schemeClr>
                </a:solidFill>
                <a:latin typeface="Times New Roman" pitchFamily="18" charset="0"/>
                <a:ea typeface="方正粗圆_GBK" pitchFamily="65" charset="-122"/>
                <a:cs typeface="Times New Roman" pitchFamily="18" charset="0"/>
              </a:rPr>
              <a:t>này</a:t>
            </a:r>
            <a:r>
              <a:rPr lang="en-US" altLang="zh-CN" sz="3333" dirty="0">
                <a:solidFill>
                  <a:schemeClr val="accent6">
                    <a:lumMod val="75000"/>
                  </a:schemeClr>
                </a:solidFill>
                <a:latin typeface="Times New Roman" pitchFamily="18" charset="0"/>
                <a:ea typeface="方正粗圆_GBK" pitchFamily="65" charset="-122"/>
                <a:cs typeface="Times New Roman" pitchFamily="18" charset="0"/>
              </a:rPr>
              <a:t>!</a:t>
            </a:r>
            <a:endParaRPr lang="zh-CN" altLang="en-US" sz="3333" dirty="0">
              <a:solidFill>
                <a:schemeClr val="accent6">
                  <a:lumMod val="75000"/>
                </a:schemeClr>
              </a:solidFill>
              <a:latin typeface="Times New Roman" pitchFamily="18" charset="0"/>
              <a:ea typeface="方正粗圆_GBK" pitchFamily="65" charset="-122"/>
              <a:cs typeface="Times New Roman" pitchFamily="18" charset="0"/>
            </a:endParaRPr>
          </a:p>
        </p:txBody>
      </p:sp>
      <p:sp>
        <p:nvSpPr>
          <p:cNvPr id="18" name="TextBox 17"/>
          <p:cNvSpPr txBox="1"/>
          <p:nvPr/>
        </p:nvSpPr>
        <p:spPr>
          <a:xfrm>
            <a:off x="8790717" y="1604797"/>
            <a:ext cx="2489860" cy="1118127"/>
          </a:xfrm>
          <a:prstGeom prst="rect">
            <a:avLst/>
          </a:prstGeom>
          <a:noFill/>
          <a:ln w="19050">
            <a:solidFill>
              <a:srgbClr val="0070C0"/>
            </a:solidFill>
          </a:ln>
        </p:spPr>
        <p:txBody>
          <a:bodyPr wrap="square" rtlCol="0">
            <a:spAutoFit/>
          </a:bodyPr>
          <a:lstStyle/>
          <a:p>
            <a:r>
              <a:rPr lang="en-US" altLang="zh-CN" sz="3333" dirty="0" err="1">
                <a:solidFill>
                  <a:schemeClr val="accent1"/>
                </a:solidFill>
                <a:latin typeface="Times New Roman" pitchFamily="18" charset="0"/>
                <a:ea typeface="方正粗圆_GBK" pitchFamily="65" charset="-122"/>
                <a:cs typeface="Times New Roman" pitchFamily="18" charset="0"/>
              </a:rPr>
              <a:t>Bố</a:t>
            </a:r>
            <a:r>
              <a:rPr lang="en-US" altLang="zh-CN" sz="3333" dirty="0">
                <a:solidFill>
                  <a:schemeClr val="accent1"/>
                </a:solidFill>
                <a:latin typeface="Times New Roman" pitchFamily="18" charset="0"/>
                <a:ea typeface="方正粗圆_GBK" pitchFamily="65" charset="-122"/>
                <a:cs typeface="Times New Roman" pitchFamily="18" charset="0"/>
              </a:rPr>
              <a:t> </a:t>
            </a:r>
            <a:r>
              <a:rPr lang="en-US" altLang="zh-CN" sz="3333" dirty="0" err="1">
                <a:solidFill>
                  <a:schemeClr val="accent1"/>
                </a:solidFill>
                <a:latin typeface="Times New Roman" pitchFamily="18" charset="0"/>
                <a:ea typeface="方正粗圆_GBK" pitchFamily="65" charset="-122"/>
                <a:cs typeface="Times New Roman" pitchFamily="18" charset="0"/>
              </a:rPr>
              <a:t>muốn</a:t>
            </a:r>
            <a:r>
              <a:rPr lang="en-US" altLang="zh-CN" sz="3333" dirty="0">
                <a:solidFill>
                  <a:schemeClr val="accent1"/>
                </a:solidFill>
                <a:latin typeface="Times New Roman" pitchFamily="18" charset="0"/>
                <a:ea typeface="方正粗圆_GBK" pitchFamily="65" charset="-122"/>
                <a:cs typeface="Times New Roman" pitchFamily="18" charset="0"/>
              </a:rPr>
              <a:t> </a:t>
            </a:r>
            <a:r>
              <a:rPr lang="en-US" altLang="zh-CN" sz="3333" dirty="0" err="1">
                <a:solidFill>
                  <a:schemeClr val="accent1"/>
                </a:solidFill>
                <a:latin typeface="Times New Roman" pitchFamily="18" charset="0"/>
                <a:ea typeface="方正粗圆_GBK" pitchFamily="65" charset="-122"/>
                <a:cs typeface="Times New Roman" pitchFamily="18" charset="0"/>
              </a:rPr>
              <a:t>đi</a:t>
            </a:r>
            <a:r>
              <a:rPr lang="en-US" altLang="zh-CN" sz="3333" dirty="0">
                <a:solidFill>
                  <a:schemeClr val="accent1"/>
                </a:solidFill>
                <a:latin typeface="Times New Roman" pitchFamily="18" charset="0"/>
                <a:ea typeface="方正粗圆_GBK" pitchFamily="65" charset="-122"/>
                <a:cs typeface="Times New Roman" pitchFamily="18" charset="0"/>
              </a:rPr>
              <a:t> </a:t>
            </a:r>
            <a:r>
              <a:rPr lang="en-US" altLang="zh-CN" sz="3333" dirty="0" err="1">
                <a:solidFill>
                  <a:schemeClr val="accent1"/>
                </a:solidFill>
                <a:latin typeface="Times New Roman" pitchFamily="18" charset="0"/>
                <a:ea typeface="方正粗圆_GBK" pitchFamily="65" charset="-122"/>
                <a:cs typeface="Times New Roman" pitchFamily="18" charset="0"/>
              </a:rPr>
              <a:t>câu</a:t>
            </a:r>
            <a:r>
              <a:rPr lang="en-US" altLang="zh-CN" sz="3333" dirty="0">
                <a:solidFill>
                  <a:schemeClr val="accent1"/>
                </a:solidFill>
                <a:latin typeface="Times New Roman" pitchFamily="18" charset="0"/>
                <a:ea typeface="方正粗圆_GBK" pitchFamily="65" charset="-122"/>
                <a:cs typeface="Times New Roman" pitchFamily="18" charset="0"/>
              </a:rPr>
              <a:t> </a:t>
            </a:r>
            <a:r>
              <a:rPr lang="en-US" altLang="zh-CN" sz="3333" dirty="0" err="1">
                <a:solidFill>
                  <a:schemeClr val="accent1"/>
                </a:solidFill>
                <a:latin typeface="Times New Roman" pitchFamily="18" charset="0"/>
                <a:ea typeface="方正粗圆_GBK" pitchFamily="65" charset="-122"/>
                <a:cs typeface="Times New Roman" pitchFamily="18" charset="0"/>
              </a:rPr>
              <a:t>cá</a:t>
            </a:r>
            <a:r>
              <a:rPr lang="en-US" altLang="zh-CN" sz="3333" dirty="0">
                <a:solidFill>
                  <a:schemeClr val="accent1"/>
                </a:solidFill>
                <a:latin typeface="Times New Roman" pitchFamily="18" charset="0"/>
                <a:ea typeface="方正粗圆_GBK" pitchFamily="65" charset="-122"/>
                <a:cs typeface="Times New Roman" pitchFamily="18" charset="0"/>
              </a:rPr>
              <a:t> </a:t>
            </a:r>
            <a:r>
              <a:rPr lang="en-US" altLang="zh-CN" sz="3333" dirty="0" err="1">
                <a:solidFill>
                  <a:schemeClr val="accent1"/>
                </a:solidFill>
                <a:latin typeface="Times New Roman" pitchFamily="18" charset="0"/>
                <a:ea typeface="方正粗圆_GBK" pitchFamily="65" charset="-122"/>
                <a:cs typeface="Times New Roman" pitchFamily="18" charset="0"/>
              </a:rPr>
              <a:t>không</a:t>
            </a:r>
            <a:r>
              <a:rPr lang="en-US" altLang="zh-CN" sz="3333" dirty="0">
                <a:solidFill>
                  <a:schemeClr val="accent3">
                    <a:lumMod val="75000"/>
                  </a:schemeClr>
                </a:solidFill>
                <a:latin typeface="Times New Roman" pitchFamily="18" charset="0"/>
                <a:ea typeface="方正粗圆_GBK" pitchFamily="65" charset="-122"/>
                <a:cs typeface="Times New Roman" pitchFamily="18" charset="0"/>
              </a:rPr>
              <a:t>? </a:t>
            </a:r>
            <a:endParaRPr lang="zh-CN" altLang="en-US" sz="3333" dirty="0">
              <a:solidFill>
                <a:schemeClr val="accent3">
                  <a:lumMod val="75000"/>
                </a:schemeClr>
              </a:solidFill>
              <a:latin typeface="Times New Roman" pitchFamily="18" charset="0"/>
              <a:ea typeface="方正粗圆_GBK" pitchFamily="65" charset="-122"/>
              <a:cs typeface="Times New Roman" pitchFamily="18" charset="0"/>
            </a:endParaRPr>
          </a:p>
        </p:txBody>
      </p:sp>
      <p:sp>
        <p:nvSpPr>
          <p:cNvPr id="19" name="TextBox 18"/>
          <p:cNvSpPr txBox="1"/>
          <p:nvPr/>
        </p:nvSpPr>
        <p:spPr>
          <a:xfrm>
            <a:off x="8516221" y="4581128"/>
            <a:ext cx="2476324" cy="1631024"/>
          </a:xfrm>
          <a:prstGeom prst="rect">
            <a:avLst/>
          </a:prstGeom>
          <a:noFill/>
          <a:ln w="19050">
            <a:solidFill>
              <a:srgbClr val="7030A0"/>
            </a:solidFill>
          </a:ln>
        </p:spPr>
        <p:txBody>
          <a:bodyPr wrap="square" rtlCol="0">
            <a:spAutoFit/>
          </a:bodyPr>
          <a:lstStyle/>
          <a:p>
            <a:pPr algn="just"/>
            <a:r>
              <a:rPr lang="en-US" altLang="zh-CN" sz="3333" dirty="0" err="1">
                <a:solidFill>
                  <a:srgbClr val="7030A0"/>
                </a:solidFill>
                <a:latin typeface="Times New Roman" pitchFamily="18" charset="0"/>
                <a:ea typeface="方正粗圆_GBK" pitchFamily="65" charset="-122"/>
                <a:cs typeface="Times New Roman" pitchFamily="18" charset="0"/>
              </a:rPr>
              <a:t>Đây</a:t>
            </a:r>
            <a:r>
              <a:rPr lang="en-US" altLang="zh-CN" sz="3333" dirty="0">
                <a:solidFill>
                  <a:srgbClr val="7030A0"/>
                </a:solidFill>
                <a:latin typeface="Times New Roman" pitchFamily="18" charset="0"/>
                <a:ea typeface="方正粗圆_GBK" pitchFamily="65" charset="-122"/>
                <a:cs typeface="Times New Roman" pitchFamily="18" charset="0"/>
              </a:rPr>
              <a:t> </a:t>
            </a:r>
            <a:r>
              <a:rPr lang="en-US" altLang="zh-CN" sz="3333" dirty="0" err="1">
                <a:solidFill>
                  <a:srgbClr val="7030A0"/>
                </a:solidFill>
                <a:latin typeface="Times New Roman" pitchFamily="18" charset="0"/>
                <a:ea typeface="方正粗圆_GBK" pitchFamily="65" charset="-122"/>
                <a:cs typeface="Times New Roman" pitchFamily="18" charset="0"/>
              </a:rPr>
              <a:t>là</a:t>
            </a:r>
            <a:r>
              <a:rPr lang="en-US" altLang="zh-CN" sz="3333" dirty="0">
                <a:solidFill>
                  <a:srgbClr val="7030A0"/>
                </a:solidFill>
                <a:latin typeface="Times New Roman" pitchFamily="18" charset="0"/>
                <a:ea typeface="方正粗圆_GBK" pitchFamily="65" charset="-122"/>
                <a:cs typeface="Times New Roman" pitchFamily="18" charset="0"/>
              </a:rPr>
              <a:t> </a:t>
            </a:r>
            <a:r>
              <a:rPr lang="en-US" altLang="zh-CN" sz="3333" dirty="0" err="1">
                <a:solidFill>
                  <a:srgbClr val="7030A0"/>
                </a:solidFill>
                <a:latin typeface="Times New Roman" pitchFamily="18" charset="0"/>
                <a:ea typeface="方正粗圆_GBK" pitchFamily="65" charset="-122"/>
                <a:cs typeface="Times New Roman" pitchFamily="18" charset="0"/>
              </a:rPr>
              <a:t>buổi</a:t>
            </a:r>
            <a:r>
              <a:rPr lang="en-US" altLang="zh-CN" sz="3333" dirty="0">
                <a:solidFill>
                  <a:srgbClr val="7030A0"/>
                </a:solidFill>
                <a:latin typeface="Times New Roman" pitchFamily="18" charset="0"/>
                <a:ea typeface="方正粗圆_GBK" pitchFamily="65" charset="-122"/>
                <a:cs typeface="Times New Roman" pitchFamily="18" charset="0"/>
              </a:rPr>
              <a:t> </a:t>
            </a:r>
            <a:r>
              <a:rPr lang="en-US" altLang="zh-CN" sz="3333" dirty="0" err="1">
                <a:solidFill>
                  <a:srgbClr val="7030A0"/>
                </a:solidFill>
                <a:latin typeface="Times New Roman" pitchFamily="18" charset="0"/>
                <a:ea typeface="方正粗圆_GBK" pitchFamily="65" charset="-122"/>
                <a:cs typeface="Times New Roman" pitchFamily="18" charset="0"/>
              </a:rPr>
              <a:t>dã</a:t>
            </a:r>
            <a:r>
              <a:rPr lang="en-US" altLang="zh-CN" sz="3333" dirty="0">
                <a:solidFill>
                  <a:srgbClr val="7030A0"/>
                </a:solidFill>
                <a:latin typeface="Times New Roman" pitchFamily="18" charset="0"/>
                <a:ea typeface="方正粗圆_GBK" pitchFamily="65" charset="-122"/>
                <a:cs typeface="Times New Roman" pitchFamily="18" charset="0"/>
              </a:rPr>
              <a:t> </a:t>
            </a:r>
            <a:r>
              <a:rPr lang="en-US" altLang="zh-CN" sz="3333" dirty="0" err="1">
                <a:solidFill>
                  <a:srgbClr val="7030A0"/>
                </a:solidFill>
                <a:latin typeface="Times New Roman" pitchFamily="18" charset="0"/>
                <a:ea typeface="方正粗圆_GBK" pitchFamily="65" charset="-122"/>
                <a:cs typeface="Times New Roman" pitchFamily="18" charset="0"/>
              </a:rPr>
              <a:t>ngoại</a:t>
            </a:r>
            <a:r>
              <a:rPr lang="en-US" altLang="zh-CN" sz="3333" dirty="0">
                <a:solidFill>
                  <a:srgbClr val="7030A0"/>
                </a:solidFill>
                <a:latin typeface="Times New Roman" pitchFamily="18" charset="0"/>
                <a:ea typeface="方正粗圆_GBK" pitchFamily="65" charset="-122"/>
                <a:cs typeface="Times New Roman" pitchFamily="18" charset="0"/>
              </a:rPr>
              <a:t> con </a:t>
            </a:r>
            <a:r>
              <a:rPr lang="en-US" altLang="zh-CN" sz="3333" dirty="0" err="1">
                <a:solidFill>
                  <a:srgbClr val="7030A0"/>
                </a:solidFill>
                <a:latin typeface="Times New Roman" pitchFamily="18" charset="0"/>
                <a:ea typeface="方正粗圆_GBK" pitchFamily="65" charset="-122"/>
                <a:cs typeface="Times New Roman" pitchFamily="18" charset="0"/>
              </a:rPr>
              <a:t>thích</a:t>
            </a:r>
            <a:r>
              <a:rPr lang="en-US" altLang="zh-CN" sz="3333" dirty="0">
                <a:solidFill>
                  <a:srgbClr val="7030A0"/>
                </a:solidFill>
                <a:latin typeface="Times New Roman" pitchFamily="18" charset="0"/>
                <a:ea typeface="方正粗圆_GBK" pitchFamily="65" charset="-122"/>
                <a:cs typeface="Times New Roman" pitchFamily="18" charset="0"/>
              </a:rPr>
              <a:t> </a:t>
            </a:r>
            <a:r>
              <a:rPr lang="en-US" altLang="zh-CN" sz="3333" dirty="0" err="1">
                <a:solidFill>
                  <a:srgbClr val="7030A0"/>
                </a:solidFill>
                <a:latin typeface="Times New Roman" pitchFamily="18" charset="0"/>
                <a:ea typeface="方正粗圆_GBK" pitchFamily="65" charset="-122"/>
                <a:cs typeface="Times New Roman" pitchFamily="18" charset="0"/>
              </a:rPr>
              <a:t>nhất</a:t>
            </a:r>
            <a:r>
              <a:rPr lang="en-US" altLang="zh-CN" sz="3333" dirty="0">
                <a:solidFill>
                  <a:srgbClr val="7030A0"/>
                </a:solidFill>
                <a:latin typeface="Times New Roman" pitchFamily="18" charset="0"/>
                <a:ea typeface="方正粗圆_GBK" pitchFamily="65" charset="-122"/>
                <a:cs typeface="Times New Roman" pitchFamily="18" charset="0"/>
              </a:rPr>
              <a:t>!</a:t>
            </a:r>
            <a:endParaRPr lang="zh-CN" altLang="en-US" sz="3333" dirty="0">
              <a:solidFill>
                <a:srgbClr val="7030A0"/>
              </a:solidFill>
              <a:latin typeface="Times New Roman" pitchFamily="18" charset="0"/>
              <a:ea typeface="方正粗圆_GBK" pitchFamily="65" charset="-122"/>
              <a:cs typeface="Times New Roman" pitchFamily="18" charset="0"/>
            </a:endParaRPr>
          </a:p>
        </p:txBody>
      </p:sp>
      <p:sp>
        <p:nvSpPr>
          <p:cNvPr id="5" name="AutoShape 2" descr="Ảnh đẹp Nha Trang nhìn từ trên cao"/>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6" name="AutoShape 5" descr="Cập nhật]Cẩm nang du lịch Đà Lạt tháng 12 ngắm hoa mùa đông"/>
          <p:cNvSpPr>
            <a:spLocks noChangeAspect="1" noChangeArrowheads="1"/>
          </p:cNvSpPr>
          <p:nvPr/>
        </p:nvSpPr>
        <p:spPr bwMode="auto">
          <a:xfrm>
            <a:off x="410633" y="10584"/>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spTree>
    <p:extLst>
      <p:ext uri="{BB962C8B-B14F-4D97-AF65-F5344CB8AC3E}">
        <p14:creationId xmlns:p14="http://schemas.microsoft.com/office/powerpoint/2010/main" val="271878184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37"/>
                                        </p:tgtEl>
                                        <p:attrNameLst>
                                          <p:attrName>style.visibility</p:attrName>
                                        </p:attrNameLst>
                                      </p:cBhvr>
                                      <p:to>
                                        <p:strVal val="visible"/>
                                      </p:to>
                                    </p:set>
                                    <p:animEffect transition="in" filter="barn(inVertical)">
                                      <p:cBhvr>
                                        <p:cTn id="7" dur="500"/>
                                        <p:tgtEl>
                                          <p:spTgt spid="1037"/>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900" decel="100000" fill="hold"/>
                                        <p:tgtEl>
                                          <p:spTgt spid="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par>
                                <p:cTn id="23" presetID="53" presetClass="entr" presetSubtype="16" fill="hold" nodeType="withEffect">
                                  <p:stCondLst>
                                    <p:cond delay="50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par>
                                <p:cTn id="28" presetID="32" presetClass="emph" presetSubtype="0" fill="hold" nodeType="withEffect">
                                  <p:stCondLst>
                                    <p:cond delay="1750"/>
                                  </p:stCondLst>
                                  <p:childTnLst>
                                    <p:animRot by="120000">
                                      <p:cBhvr>
                                        <p:cTn id="29" dur="100" fill="hold">
                                          <p:stCondLst>
                                            <p:cond delay="0"/>
                                          </p:stCondLst>
                                        </p:cTn>
                                        <p:tgtEl>
                                          <p:spTgt spid="3"/>
                                        </p:tgtEl>
                                        <p:attrNameLst>
                                          <p:attrName>r</p:attrName>
                                        </p:attrNameLst>
                                      </p:cBhvr>
                                    </p:animRot>
                                    <p:animRot by="-240000">
                                      <p:cBhvr>
                                        <p:cTn id="30" dur="200" fill="hold">
                                          <p:stCondLst>
                                            <p:cond delay="200"/>
                                          </p:stCondLst>
                                        </p:cTn>
                                        <p:tgtEl>
                                          <p:spTgt spid="3"/>
                                        </p:tgtEl>
                                        <p:attrNameLst>
                                          <p:attrName>r</p:attrName>
                                        </p:attrNameLst>
                                      </p:cBhvr>
                                    </p:animRot>
                                    <p:animRot by="240000">
                                      <p:cBhvr>
                                        <p:cTn id="31" dur="200" fill="hold">
                                          <p:stCondLst>
                                            <p:cond delay="400"/>
                                          </p:stCondLst>
                                        </p:cTn>
                                        <p:tgtEl>
                                          <p:spTgt spid="3"/>
                                        </p:tgtEl>
                                        <p:attrNameLst>
                                          <p:attrName>r</p:attrName>
                                        </p:attrNameLst>
                                      </p:cBhvr>
                                    </p:animRot>
                                    <p:animRot by="-240000">
                                      <p:cBhvr>
                                        <p:cTn id="32" dur="200" fill="hold">
                                          <p:stCondLst>
                                            <p:cond delay="600"/>
                                          </p:stCondLst>
                                        </p:cTn>
                                        <p:tgtEl>
                                          <p:spTgt spid="3"/>
                                        </p:tgtEl>
                                        <p:attrNameLst>
                                          <p:attrName>r</p:attrName>
                                        </p:attrNameLst>
                                      </p:cBhvr>
                                    </p:animRot>
                                    <p:animRot by="120000">
                                      <p:cBhvr>
                                        <p:cTn id="33" dur="200" fill="hold">
                                          <p:stCondLst>
                                            <p:cond delay="800"/>
                                          </p:stCondLst>
                                        </p:cTn>
                                        <p:tgtEl>
                                          <p:spTgt spid="3"/>
                                        </p:tgtEl>
                                        <p:attrNameLst>
                                          <p:attrName>r</p:attrName>
                                        </p:attrNameLst>
                                      </p:cBhvr>
                                    </p:animRot>
                                  </p:childTnLst>
                                </p:cTn>
                              </p:par>
                              <p:par>
                                <p:cTn id="34" presetID="32" presetClass="emph" presetSubtype="0" fill="hold" nodeType="withEffect">
                                  <p:stCondLst>
                                    <p:cond delay="1000"/>
                                  </p:stCondLst>
                                  <p:childTnLst>
                                    <p:animRot by="120000">
                                      <p:cBhvr>
                                        <p:cTn id="35" dur="100" fill="hold">
                                          <p:stCondLst>
                                            <p:cond delay="0"/>
                                          </p:stCondLst>
                                        </p:cTn>
                                        <p:tgtEl>
                                          <p:spTgt spid="4"/>
                                        </p:tgtEl>
                                        <p:attrNameLst>
                                          <p:attrName>r</p:attrName>
                                        </p:attrNameLst>
                                      </p:cBhvr>
                                    </p:animRot>
                                    <p:animRot by="-240000">
                                      <p:cBhvr>
                                        <p:cTn id="36" dur="200" fill="hold">
                                          <p:stCondLst>
                                            <p:cond delay="200"/>
                                          </p:stCondLst>
                                        </p:cTn>
                                        <p:tgtEl>
                                          <p:spTgt spid="4"/>
                                        </p:tgtEl>
                                        <p:attrNameLst>
                                          <p:attrName>r</p:attrName>
                                        </p:attrNameLst>
                                      </p:cBhvr>
                                    </p:animRot>
                                    <p:animRot by="240000">
                                      <p:cBhvr>
                                        <p:cTn id="37" dur="200" fill="hold">
                                          <p:stCondLst>
                                            <p:cond delay="400"/>
                                          </p:stCondLst>
                                        </p:cTn>
                                        <p:tgtEl>
                                          <p:spTgt spid="4"/>
                                        </p:tgtEl>
                                        <p:attrNameLst>
                                          <p:attrName>r</p:attrName>
                                        </p:attrNameLst>
                                      </p:cBhvr>
                                    </p:animRot>
                                    <p:animRot by="-240000">
                                      <p:cBhvr>
                                        <p:cTn id="38" dur="200" fill="hold">
                                          <p:stCondLst>
                                            <p:cond delay="600"/>
                                          </p:stCondLst>
                                        </p:cTn>
                                        <p:tgtEl>
                                          <p:spTgt spid="4"/>
                                        </p:tgtEl>
                                        <p:attrNameLst>
                                          <p:attrName>r</p:attrName>
                                        </p:attrNameLst>
                                      </p:cBhvr>
                                    </p:animRot>
                                    <p:animRot by="120000">
                                      <p:cBhvr>
                                        <p:cTn id="39" dur="200" fill="hold">
                                          <p:stCondLst>
                                            <p:cond delay="800"/>
                                          </p:stCondLst>
                                        </p:cTn>
                                        <p:tgtEl>
                                          <p:spTgt spid="4"/>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0-#ppt_w/2"/>
                                          </p:val>
                                        </p:tav>
                                        <p:tav tm="100000">
                                          <p:val>
                                            <p:strVal val="#ppt_x"/>
                                          </p:val>
                                        </p:tav>
                                      </p:tavLst>
                                    </p:anim>
                                    <p:anim calcmode="lin" valueType="num">
                                      <p:cBhvr additive="base">
                                        <p:cTn id="45"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nodePh="1">
                                  <p:stCondLst>
                                    <p:cond delay="0"/>
                                  </p:stCondLst>
                                  <p:endCondLst>
                                    <p:cond evt="begin" delay="0">
                                      <p:tn val="48"/>
                                    </p:cond>
                                  </p:end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5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0-#ppt_w/2"/>
                                          </p:val>
                                        </p:tav>
                                        <p:tav tm="100000">
                                          <p:val>
                                            <p:strVal val="#ppt_x"/>
                                          </p:val>
                                        </p:tav>
                                      </p:tavLst>
                                    </p:anim>
                                    <p:anim calcmode="lin" valueType="num">
                                      <p:cBhvr additive="base">
                                        <p:cTn id="56"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44"/>
                                        </p:tgtEl>
                                        <p:attrNameLst>
                                          <p:attrName>style.visibility</p:attrName>
                                        </p:attrNameLst>
                                      </p:cBhvr>
                                      <p:to>
                                        <p:strVal val="visible"/>
                                      </p:to>
                                    </p:set>
                                    <p:anim calcmode="lin" valueType="num">
                                      <p:cBhvr additive="base">
                                        <p:cTn id="61" dur="500" fill="hold"/>
                                        <p:tgtEl>
                                          <p:spTgt spid="44"/>
                                        </p:tgtEl>
                                        <p:attrNameLst>
                                          <p:attrName>ppt_x</p:attrName>
                                        </p:attrNameLst>
                                      </p:cBhvr>
                                      <p:tavLst>
                                        <p:tav tm="0">
                                          <p:val>
                                            <p:strVal val="1+#ppt_w/2"/>
                                          </p:val>
                                        </p:tav>
                                        <p:tav tm="100000">
                                          <p:val>
                                            <p:strVal val="#ppt_x"/>
                                          </p:val>
                                        </p:tav>
                                      </p:tavLst>
                                    </p:anim>
                                    <p:anim calcmode="lin" valueType="num">
                                      <p:cBhvr additive="base">
                                        <p:cTn id="62"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nodeType="clickEffect">
                                  <p:stCondLst>
                                    <p:cond delay="0"/>
                                  </p:stCondLst>
                                  <p:childTnLst>
                                    <p:set>
                                      <p:cBhvr>
                                        <p:cTn id="66" dur="1" fill="hold">
                                          <p:stCondLst>
                                            <p:cond delay="0"/>
                                          </p:stCondLst>
                                        </p:cTn>
                                        <p:tgtEl>
                                          <p:spTgt spid="58"/>
                                        </p:tgtEl>
                                        <p:attrNameLst>
                                          <p:attrName>style.visibility</p:attrName>
                                        </p:attrNameLst>
                                      </p:cBhvr>
                                      <p:to>
                                        <p:strVal val="visible"/>
                                      </p:to>
                                    </p:set>
                                    <p:anim calcmode="lin" valueType="num">
                                      <p:cBhvr additive="base">
                                        <p:cTn id="67" dur="500" fill="hold"/>
                                        <p:tgtEl>
                                          <p:spTgt spid="58"/>
                                        </p:tgtEl>
                                        <p:attrNameLst>
                                          <p:attrName>ppt_x</p:attrName>
                                        </p:attrNameLst>
                                      </p:cBhvr>
                                      <p:tavLst>
                                        <p:tav tm="0">
                                          <p:val>
                                            <p:strVal val="1+#ppt_w/2"/>
                                          </p:val>
                                        </p:tav>
                                        <p:tav tm="100000">
                                          <p:val>
                                            <p:strVal val="#ppt_x"/>
                                          </p:val>
                                        </p:tav>
                                      </p:tavLst>
                                    </p:anim>
                                    <p:anim calcmode="lin" valueType="num">
                                      <p:cBhvr additive="base">
                                        <p:cTn id="68"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wipe(left)">
                                      <p:cBhvr>
                                        <p:cTn id="73" dur="500"/>
                                        <p:tgtEl>
                                          <p:spTgt spid="1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wipe(left)">
                                      <p:cBhvr>
                                        <p:cTn id="78" dur="500"/>
                                        <p:tgtEl>
                                          <p:spTgt spid="16"/>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wipe(left)">
                                      <p:cBhvr>
                                        <p:cTn id="83" dur="500"/>
                                        <p:tgtEl>
                                          <p:spTgt spid="18"/>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19"/>
                                        </p:tgtEl>
                                        <p:attrNameLst>
                                          <p:attrName>style.visibility</p:attrName>
                                        </p:attrNameLst>
                                      </p:cBhvr>
                                      <p:to>
                                        <p:strVal val="visible"/>
                                      </p:to>
                                    </p:set>
                                    <p:animEffect transition="in" filter="wipe(left)">
                                      <p:cBhvr>
                                        <p:cTn id="8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37" grpId="0"/>
      <p:bldP spid="15" grpId="0" animBg="1"/>
      <p:bldP spid="16" grpId="0" animBg="1"/>
      <p:bldP spid="18" grpId="0" animBg="1"/>
      <p:bldP spid="1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rotWithShape="1">
          <a:blip r:embed="rId3">
            <a:extLst>
              <a:ext uri="{28A0092B-C50C-407E-A947-70E740481C1C}">
                <a14:useLocalDpi xmlns:a14="http://schemas.microsoft.com/office/drawing/2010/main" val="0"/>
              </a:ext>
            </a:extLst>
          </a:blip>
          <a:srcRect t="12758" r="66235" b="27006"/>
          <a:stretch/>
        </p:blipFill>
        <p:spPr>
          <a:xfrm>
            <a:off x="-64881" y="828426"/>
            <a:ext cx="4474295" cy="4489885"/>
          </a:xfrm>
          <a:prstGeom prst="rect">
            <a:avLst/>
          </a:prstGeom>
        </p:spPr>
      </p:pic>
      <p:pic>
        <p:nvPicPr>
          <p:cNvPr id="5" name="4"/>
          <p:cNvPicPr>
            <a:picLocks noChangeAspect="1"/>
          </p:cNvPicPr>
          <p:nvPr/>
        </p:nvPicPr>
        <p:blipFill rotWithShape="1">
          <a:blip r:embed="rId4">
            <a:extLst>
              <a:ext uri="{28A0092B-C50C-407E-A947-70E740481C1C}">
                <a14:useLocalDpi xmlns:a14="http://schemas.microsoft.com/office/drawing/2010/main" val="0"/>
              </a:ext>
            </a:extLst>
          </a:blip>
          <a:srcRect l="33765" t="20706" r="35647" b="20732"/>
          <a:stretch/>
        </p:blipFill>
        <p:spPr>
          <a:xfrm>
            <a:off x="4116594" y="1420009"/>
            <a:ext cx="3729317" cy="4016188"/>
          </a:xfrm>
          <a:prstGeom prst="rect">
            <a:avLst/>
          </a:prstGeom>
        </p:spPr>
      </p:pic>
      <p:pic>
        <p:nvPicPr>
          <p:cNvPr id="6" name="5"/>
          <p:cNvPicPr>
            <a:picLocks noChangeAspect="1"/>
          </p:cNvPicPr>
          <p:nvPr/>
        </p:nvPicPr>
        <p:blipFill rotWithShape="1">
          <a:blip r:embed="rId5">
            <a:extLst>
              <a:ext uri="{28A0092B-C50C-407E-A947-70E740481C1C}">
                <a14:useLocalDpi xmlns:a14="http://schemas.microsoft.com/office/drawing/2010/main" val="0"/>
              </a:ext>
            </a:extLst>
          </a:blip>
          <a:srcRect l="65883" t="10249" r="3176" b="29935"/>
          <a:stretch/>
        </p:blipFill>
        <p:spPr>
          <a:xfrm>
            <a:off x="8032376" y="702833"/>
            <a:ext cx="3772349" cy="4102249"/>
          </a:xfrm>
          <a:prstGeom prst="rect">
            <a:avLst/>
          </a:prstGeom>
        </p:spPr>
      </p:pic>
      <p:pic>
        <p:nvPicPr>
          <p:cNvPr id="7" name="6"/>
          <p:cNvPicPr>
            <a:picLocks noChangeAspect="1"/>
          </p:cNvPicPr>
          <p:nvPr/>
        </p:nvPicPr>
        <p:blipFill rotWithShape="1">
          <a:blip r:embed="rId6">
            <a:extLst>
              <a:ext uri="{28A0092B-C50C-407E-A947-70E740481C1C}">
                <a14:useLocalDpi xmlns:a14="http://schemas.microsoft.com/office/drawing/2010/main" val="0"/>
              </a:ext>
            </a:extLst>
          </a:blip>
          <a:srcRect l="2588" t="72993" r="67059" b="11739"/>
          <a:stretch/>
        </p:blipFill>
        <p:spPr>
          <a:xfrm>
            <a:off x="315558" y="5005891"/>
            <a:ext cx="3700631" cy="1047079"/>
          </a:xfrm>
          <a:prstGeom prst="rect">
            <a:avLst/>
          </a:prstGeom>
        </p:spPr>
      </p:pic>
      <p:pic>
        <p:nvPicPr>
          <p:cNvPr id="8" name="7"/>
          <p:cNvPicPr>
            <a:picLocks noChangeAspect="1"/>
          </p:cNvPicPr>
          <p:nvPr/>
        </p:nvPicPr>
        <p:blipFill rotWithShape="1">
          <a:blip r:embed="rId7">
            <a:extLst>
              <a:ext uri="{28A0092B-C50C-407E-A947-70E740481C1C}">
                <a14:useLocalDpi xmlns:a14="http://schemas.microsoft.com/office/drawing/2010/main" val="0"/>
              </a:ext>
            </a:extLst>
          </a:blip>
          <a:srcRect l="35530" t="79268" r="35647" b="5673"/>
          <a:stretch/>
        </p:blipFill>
        <p:spPr>
          <a:xfrm>
            <a:off x="4331746" y="5436196"/>
            <a:ext cx="3514165" cy="1032737"/>
          </a:xfrm>
          <a:prstGeom prst="rect">
            <a:avLst/>
          </a:prstGeom>
        </p:spPr>
      </p:pic>
      <p:pic>
        <p:nvPicPr>
          <p:cNvPr id="9" name="8"/>
          <p:cNvPicPr>
            <a:picLocks noChangeAspect="1"/>
          </p:cNvPicPr>
          <p:nvPr/>
        </p:nvPicPr>
        <p:blipFill rotWithShape="1">
          <a:blip r:embed="rId8">
            <a:extLst>
              <a:ext uri="{28A0092B-C50C-407E-A947-70E740481C1C}">
                <a14:useLocalDpi xmlns:a14="http://schemas.microsoft.com/office/drawing/2010/main" val="0"/>
              </a:ext>
            </a:extLst>
          </a:blip>
          <a:srcRect l="66706" t="70065" r="3177" b="14968"/>
          <a:stretch/>
        </p:blipFill>
        <p:spPr>
          <a:xfrm>
            <a:off x="8132781" y="4805081"/>
            <a:ext cx="3671944" cy="1026459"/>
          </a:xfrm>
          <a:prstGeom prst="rect">
            <a:avLst/>
          </a:prstGeom>
        </p:spPr>
      </p:pic>
      <p:sp>
        <p:nvSpPr>
          <p:cNvPr id="11" name="TextBox 10"/>
          <p:cNvSpPr txBox="1"/>
          <p:nvPr/>
        </p:nvSpPr>
        <p:spPr>
          <a:xfrm>
            <a:off x="4840029" y="2756926"/>
            <a:ext cx="2408099" cy="1897699"/>
          </a:xfrm>
          <a:prstGeom prst="rect">
            <a:avLst/>
          </a:prstGeom>
          <a:noFill/>
        </p:spPr>
        <p:txBody>
          <a:bodyPr wrap="square" rtlCol="0">
            <a:spAutoFit/>
          </a:bodyPr>
          <a:lstStyle/>
          <a:p>
            <a:pPr algn="ctr"/>
            <a:r>
              <a:rPr lang="vi-VN" sz="2933" b="1" dirty="0">
                <a:latin typeface="+mj-lt"/>
              </a:rPr>
              <a:t>Bố ơi, bố thích ăn món thịt hay cá hơn? </a:t>
            </a:r>
            <a:endParaRPr lang="en-US" altLang="zh-CN" sz="2933" b="1" dirty="0">
              <a:latin typeface="+mj-lt"/>
            </a:endParaRPr>
          </a:p>
        </p:txBody>
      </p:sp>
      <p:sp>
        <p:nvSpPr>
          <p:cNvPr id="12" name="TextBox 11"/>
          <p:cNvSpPr txBox="1"/>
          <p:nvPr/>
        </p:nvSpPr>
        <p:spPr>
          <a:xfrm>
            <a:off x="8784298" y="2463006"/>
            <a:ext cx="2496279" cy="1446358"/>
          </a:xfrm>
          <a:prstGeom prst="rect">
            <a:avLst/>
          </a:prstGeom>
          <a:noFill/>
        </p:spPr>
        <p:txBody>
          <a:bodyPr wrap="square" rtlCol="0">
            <a:spAutoFit/>
          </a:bodyPr>
          <a:lstStyle/>
          <a:p>
            <a:pPr algn="ctr"/>
            <a:r>
              <a:rPr lang="en-US" altLang="zh-CN" sz="2933" b="1" dirty="0" err="1">
                <a:latin typeface="Times New Roman" pitchFamily="18" charset="0"/>
                <a:cs typeface="Times New Roman" pitchFamily="18" charset="0"/>
              </a:rPr>
              <a:t>Ông</a:t>
            </a:r>
            <a:r>
              <a:rPr lang="en-US" altLang="zh-CN" sz="2933" b="1" dirty="0">
                <a:latin typeface="Times New Roman" pitchFamily="18" charset="0"/>
                <a:cs typeface="Times New Roman" pitchFamily="18" charset="0"/>
              </a:rPr>
              <a:t> </a:t>
            </a:r>
            <a:r>
              <a:rPr lang="en-US" altLang="zh-CN" sz="2933" b="1" dirty="0" err="1">
                <a:latin typeface="Times New Roman" pitchFamily="18" charset="0"/>
                <a:cs typeface="Times New Roman" pitchFamily="18" charset="0"/>
              </a:rPr>
              <a:t>ơi</a:t>
            </a:r>
            <a:r>
              <a:rPr lang="en-US" altLang="zh-CN" sz="2933" b="1" dirty="0">
                <a:latin typeface="Times New Roman" pitchFamily="18" charset="0"/>
                <a:cs typeface="Times New Roman" pitchFamily="18" charset="0"/>
              </a:rPr>
              <a:t>, </a:t>
            </a:r>
            <a:r>
              <a:rPr lang="en-US" altLang="zh-CN" sz="2933" b="1" dirty="0" err="1">
                <a:latin typeface="Times New Roman" pitchFamily="18" charset="0"/>
                <a:cs typeface="Times New Roman" pitchFamily="18" charset="0"/>
              </a:rPr>
              <a:t>ông</a:t>
            </a:r>
            <a:r>
              <a:rPr lang="en-US" altLang="zh-CN" sz="2933" b="1" dirty="0">
                <a:latin typeface="Times New Roman" pitchFamily="18" charset="0"/>
                <a:cs typeface="Times New Roman" pitchFamily="18" charset="0"/>
              </a:rPr>
              <a:t> </a:t>
            </a:r>
            <a:r>
              <a:rPr lang="en-US" altLang="zh-CN" sz="2933" b="1" dirty="0" err="1">
                <a:latin typeface="Times New Roman" pitchFamily="18" charset="0"/>
                <a:cs typeface="Times New Roman" pitchFamily="18" charset="0"/>
              </a:rPr>
              <a:t>ăn</a:t>
            </a:r>
            <a:r>
              <a:rPr lang="en-US" altLang="zh-CN" sz="2933" b="1" dirty="0">
                <a:latin typeface="Times New Roman" pitchFamily="18" charset="0"/>
                <a:cs typeface="Times New Roman" pitchFamily="18" charset="0"/>
              </a:rPr>
              <a:t> </a:t>
            </a:r>
            <a:r>
              <a:rPr lang="en-US" altLang="zh-CN" sz="2933" b="1" dirty="0" err="1">
                <a:latin typeface="Times New Roman" pitchFamily="18" charset="0"/>
                <a:cs typeface="Times New Roman" pitchFamily="18" charset="0"/>
              </a:rPr>
              <a:t>thêm</a:t>
            </a:r>
            <a:r>
              <a:rPr lang="en-US" altLang="zh-CN" sz="2933" b="1" dirty="0">
                <a:latin typeface="Times New Roman" pitchFamily="18" charset="0"/>
                <a:cs typeface="Times New Roman" pitchFamily="18" charset="0"/>
              </a:rPr>
              <a:t> </a:t>
            </a:r>
            <a:r>
              <a:rPr lang="en-US" altLang="zh-CN" sz="2933" b="1" dirty="0" err="1">
                <a:latin typeface="Times New Roman" pitchFamily="18" charset="0"/>
                <a:cs typeface="Times New Roman" pitchFamily="18" charset="0"/>
              </a:rPr>
              <a:t>canh</a:t>
            </a:r>
            <a:r>
              <a:rPr lang="en-US" altLang="zh-CN" sz="2933" b="1" dirty="0">
                <a:latin typeface="Times New Roman" pitchFamily="18" charset="0"/>
                <a:cs typeface="Times New Roman" pitchFamily="18" charset="0"/>
              </a:rPr>
              <a:t> </a:t>
            </a:r>
            <a:r>
              <a:rPr lang="en-US" altLang="zh-CN" sz="2933" b="1" dirty="0" err="1">
                <a:latin typeface="Times New Roman" pitchFamily="18" charset="0"/>
                <a:cs typeface="Times New Roman" pitchFamily="18" charset="0"/>
              </a:rPr>
              <a:t>nữa</a:t>
            </a:r>
            <a:r>
              <a:rPr lang="en-US" altLang="zh-CN" sz="2933" b="1" dirty="0">
                <a:latin typeface="Times New Roman" pitchFamily="18" charset="0"/>
                <a:cs typeface="Times New Roman" pitchFamily="18" charset="0"/>
              </a:rPr>
              <a:t> </a:t>
            </a:r>
            <a:r>
              <a:rPr lang="en-US" altLang="zh-CN" sz="2933" b="1" dirty="0" err="1">
                <a:latin typeface="Times New Roman" pitchFamily="18" charset="0"/>
                <a:cs typeface="Times New Roman" pitchFamily="18" charset="0"/>
              </a:rPr>
              <a:t>nhé</a:t>
            </a:r>
            <a:r>
              <a:rPr lang="en-US" altLang="zh-CN" sz="2933" b="1" dirty="0">
                <a:latin typeface="Times New Roman" pitchFamily="18" charset="0"/>
                <a:cs typeface="Times New Roman" pitchFamily="18" charset="0"/>
              </a:rPr>
              <a:t>?</a:t>
            </a:r>
          </a:p>
        </p:txBody>
      </p:sp>
      <p:sp>
        <p:nvSpPr>
          <p:cNvPr id="2" name="Rectangle 1"/>
          <p:cNvSpPr/>
          <p:nvPr/>
        </p:nvSpPr>
        <p:spPr>
          <a:xfrm>
            <a:off x="4751851" y="164638"/>
            <a:ext cx="2784311" cy="707886"/>
          </a:xfrm>
          <a:prstGeom prst="rect">
            <a:avLst/>
          </a:prstGeom>
          <a:solidFill>
            <a:srgbClr val="FFFF00"/>
          </a:solidFill>
        </p:spPr>
        <p:txBody>
          <a:bodyPr wrap="square">
            <a:spAutoFit/>
          </a:bodyPr>
          <a:lstStyle/>
          <a:p>
            <a:pPr algn="ctr"/>
            <a:r>
              <a:rPr lang="en-US" altLang="zh-CN" sz="4000" b="1" dirty="0">
                <a:solidFill>
                  <a:srgbClr val="002060"/>
                </a:solidFill>
                <a:latin typeface="Times New Roman" panose="02020603050405020304" pitchFamily="18" charset="0"/>
                <a:ea typeface="Segoe UI Black" panose="020B0A02040204020203" pitchFamily="34" charset="0"/>
                <a:cs typeface="Times New Roman" panose="02020603050405020304" pitchFamily="18" charset="0"/>
              </a:rPr>
              <a:t>NHÓM 2</a:t>
            </a:r>
            <a:endParaRPr lang="zh-CN" altLang="en-US" sz="4000" b="1" dirty="0">
              <a:solidFill>
                <a:srgbClr val="002060"/>
              </a:solidFill>
              <a:latin typeface="Times New Roman" panose="02020603050405020304" pitchFamily="18" charset="0"/>
              <a:ea typeface="方正粗圆_GBK" pitchFamily="65" charset="-122"/>
              <a:cs typeface="Times New Roman" panose="02020603050405020304" pitchFamily="18" charset="0"/>
            </a:endParaRPr>
          </a:p>
        </p:txBody>
      </p:sp>
      <p:sp>
        <p:nvSpPr>
          <p:cNvPr id="3" name="Rectangle 2"/>
          <p:cNvSpPr/>
          <p:nvPr/>
        </p:nvSpPr>
        <p:spPr>
          <a:xfrm>
            <a:off x="1103445" y="2507735"/>
            <a:ext cx="2592289" cy="1897699"/>
          </a:xfrm>
          <a:prstGeom prst="rect">
            <a:avLst/>
          </a:prstGeom>
        </p:spPr>
        <p:txBody>
          <a:bodyPr wrap="square">
            <a:spAutoFit/>
          </a:bodyPr>
          <a:lstStyle/>
          <a:p>
            <a:pPr algn="ctr"/>
            <a:r>
              <a:rPr lang="vi-VN" sz="2933" b="1" dirty="0">
                <a:solidFill>
                  <a:schemeClr val="accent5">
                    <a:lumMod val="50000"/>
                  </a:schemeClr>
                </a:solidFill>
                <a:latin typeface="+mj-lt"/>
              </a:rPr>
              <a:t>Mẹ ơi, mẹ thích ăn đồ luộc hay đồ xào?</a:t>
            </a:r>
            <a:endParaRPr lang="en-US" sz="2933" b="1" dirty="0">
              <a:solidFill>
                <a:schemeClr val="accent5">
                  <a:lumMod val="50000"/>
                </a:schemeClr>
              </a:solidFill>
              <a:latin typeface="+mj-lt"/>
            </a:endParaRPr>
          </a:p>
        </p:txBody>
      </p:sp>
    </p:spTree>
    <p:extLst>
      <p:ext uri="{BB962C8B-B14F-4D97-AF65-F5344CB8AC3E}">
        <p14:creationId xmlns:p14="http://schemas.microsoft.com/office/powerpoint/2010/main" val="322422395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0" presetClass="entr" presetSubtype="0" fill="hold" nodeType="withEffect">
                                  <p:stCondLst>
                                    <p:cond delay="75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10" presetClass="entr" presetSubtype="0" fill="hold" nodeType="withEffect">
                                  <p:stCondLst>
                                    <p:cond delay="100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arn(inVertical)">
                                      <p:cBhvr>
                                        <p:cTn id="38" dur="500"/>
                                        <p:tgtEl>
                                          <p:spTgt spid="6"/>
                                        </p:tgtEl>
                                      </p:cBhvr>
                                    </p:animEffect>
                                  </p:childTnLst>
                                </p:cTn>
                              </p:par>
                              <p:par>
                                <p:cTn id="39" presetID="10" presetClass="entr" presetSubtype="0" fill="hold" nodeType="withEffect">
                                  <p:stCondLst>
                                    <p:cond delay="50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 grpId="0" animBg="1"/>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p:cNvPicPr>
            <a:picLocks noChangeAspect="1"/>
          </p:cNvPicPr>
          <p:nvPr/>
        </p:nvPicPr>
        <p:blipFill rotWithShape="1">
          <a:blip r:embed="rId3">
            <a:extLst>
              <a:ext uri="{28A0092B-C50C-407E-A947-70E740481C1C}">
                <a14:useLocalDpi xmlns:a14="http://schemas.microsoft.com/office/drawing/2010/main" val="0"/>
              </a:ext>
            </a:extLst>
          </a:blip>
          <a:srcRect t="31289" r="58933"/>
          <a:stretch/>
        </p:blipFill>
        <p:spPr>
          <a:xfrm>
            <a:off x="225056" y="2145792"/>
            <a:ext cx="5006848" cy="4712208"/>
          </a:xfrm>
          <a:prstGeom prst="rect">
            <a:avLst/>
          </a:prstGeom>
        </p:spPr>
      </p:pic>
      <p:pic>
        <p:nvPicPr>
          <p:cNvPr id="4" name="3"/>
          <p:cNvPicPr>
            <a:picLocks noChangeAspect="1"/>
          </p:cNvPicPr>
          <p:nvPr/>
        </p:nvPicPr>
        <p:blipFill rotWithShape="1">
          <a:blip r:embed="rId4">
            <a:extLst>
              <a:ext uri="{28A0092B-C50C-407E-A947-70E740481C1C}">
                <a14:useLocalDpi xmlns:a14="http://schemas.microsoft.com/office/drawing/2010/main" val="0"/>
              </a:ext>
            </a:extLst>
          </a:blip>
          <a:srcRect t="59970" r="33333"/>
          <a:stretch/>
        </p:blipFill>
        <p:spPr>
          <a:xfrm>
            <a:off x="0" y="4112768"/>
            <a:ext cx="8128000" cy="2745232"/>
          </a:xfrm>
          <a:prstGeom prst="rect">
            <a:avLst/>
          </a:prstGeom>
        </p:spPr>
      </p:pic>
      <p:pic>
        <p:nvPicPr>
          <p:cNvPr id="6" name="5"/>
          <p:cNvPicPr>
            <a:picLocks noChangeAspect="1"/>
          </p:cNvPicPr>
          <p:nvPr/>
        </p:nvPicPr>
        <p:blipFill rotWithShape="1">
          <a:blip r:embed="rId5">
            <a:extLst>
              <a:ext uri="{28A0092B-C50C-407E-A947-70E740481C1C}">
                <a14:useLocalDpi xmlns:a14="http://schemas.microsoft.com/office/drawing/2010/main" val="0"/>
              </a:ext>
            </a:extLst>
          </a:blip>
          <a:srcRect l="25200" t="3793" r="52933" b="57807"/>
          <a:stretch/>
        </p:blipFill>
        <p:spPr>
          <a:xfrm>
            <a:off x="454453" y="151496"/>
            <a:ext cx="2665984" cy="2633472"/>
          </a:xfrm>
          <a:prstGeom prst="rect">
            <a:avLst/>
          </a:prstGeom>
        </p:spPr>
      </p:pic>
      <p:pic>
        <p:nvPicPr>
          <p:cNvPr id="12" name="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0225" y="510067"/>
            <a:ext cx="1874441" cy="192021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chemeClr val="bg1"/>
            </a:contourClr>
          </a:sp3d>
        </p:spPr>
      </p:pic>
      <p:pic>
        <p:nvPicPr>
          <p:cNvPr id="9" name="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39883" y="2146365"/>
            <a:ext cx="2747264" cy="2434763"/>
          </a:xfrm>
          <a:prstGeom prst="rect">
            <a:avLst/>
          </a:prstGeom>
        </p:spPr>
      </p:pic>
      <p:sp>
        <p:nvSpPr>
          <p:cNvPr id="16" name="15"/>
          <p:cNvSpPr/>
          <p:nvPr/>
        </p:nvSpPr>
        <p:spPr>
          <a:xfrm>
            <a:off x="3106293" y="1770795"/>
            <a:ext cx="288032" cy="218045"/>
          </a:xfrm>
          <a:prstGeom prst="flowChartExtra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18" name="17"/>
          <p:cNvCxnSpPr/>
          <p:nvPr/>
        </p:nvCxnSpPr>
        <p:spPr>
          <a:xfrm flipV="1">
            <a:off x="3024920" y="1684060"/>
            <a:ext cx="6047411" cy="16749"/>
          </a:xfrm>
          <a:prstGeom prst="line">
            <a:avLst/>
          </a:prstGeom>
          <a:ln w="22225"/>
        </p:spPr>
        <p:style>
          <a:lnRef idx="1">
            <a:schemeClr val="accent6"/>
          </a:lnRef>
          <a:fillRef idx="0">
            <a:schemeClr val="accent6"/>
          </a:fillRef>
          <a:effectRef idx="0">
            <a:schemeClr val="accent6"/>
          </a:effectRef>
          <a:fontRef idx="minor">
            <a:schemeClr val="tx1"/>
          </a:fontRef>
        </p:style>
      </p:cxnSp>
      <p:sp>
        <p:nvSpPr>
          <p:cNvPr id="24" name="23"/>
          <p:cNvSpPr/>
          <p:nvPr/>
        </p:nvSpPr>
        <p:spPr>
          <a:xfrm>
            <a:off x="8016213" y="4003746"/>
            <a:ext cx="288032" cy="218045"/>
          </a:xfrm>
          <a:prstGeom prst="flowChartExtra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25" name="24"/>
          <p:cNvCxnSpPr/>
          <p:nvPr/>
        </p:nvCxnSpPr>
        <p:spPr>
          <a:xfrm>
            <a:off x="7536162" y="3813043"/>
            <a:ext cx="4512500" cy="0"/>
          </a:xfrm>
          <a:prstGeom prst="line">
            <a:avLst/>
          </a:prstGeom>
          <a:ln w="22225"/>
        </p:spPr>
        <p:style>
          <a:lnRef idx="1">
            <a:schemeClr val="accent6"/>
          </a:lnRef>
          <a:fillRef idx="0">
            <a:schemeClr val="accent6"/>
          </a:fillRef>
          <a:effectRef idx="0">
            <a:schemeClr val="accent6"/>
          </a:effectRef>
          <a:fontRef idx="minor">
            <a:schemeClr val="tx1"/>
          </a:fontRef>
        </p:style>
      </p:cxnSp>
      <p:sp>
        <p:nvSpPr>
          <p:cNvPr id="31" name="TextBox 30"/>
          <p:cNvSpPr txBox="1"/>
          <p:nvPr/>
        </p:nvSpPr>
        <p:spPr>
          <a:xfrm>
            <a:off x="2907126" y="1124745"/>
            <a:ext cx="6279283" cy="543675"/>
          </a:xfrm>
          <a:prstGeom prst="rect">
            <a:avLst/>
          </a:prstGeom>
          <a:noFill/>
        </p:spPr>
        <p:txBody>
          <a:bodyPr wrap="none" rtlCol="0">
            <a:spAutoFit/>
          </a:bodyPr>
          <a:lstStyle/>
          <a:p>
            <a:r>
              <a:rPr lang="en-US" altLang="zh-CN" sz="2933" dirty="0" err="1">
                <a:latin typeface="Times New Roman" pitchFamily="18" charset="0"/>
                <a:cs typeface="Times New Roman" pitchFamily="18" charset="0"/>
              </a:rPr>
              <a:t>Bố</a:t>
            </a:r>
            <a:r>
              <a:rPr lang="en-US" altLang="zh-CN" sz="2933" dirty="0">
                <a:latin typeface="Times New Roman" pitchFamily="18" charset="0"/>
                <a:cs typeface="Times New Roman" pitchFamily="18" charset="0"/>
              </a:rPr>
              <a:t> con </a:t>
            </a:r>
            <a:r>
              <a:rPr lang="en-US" altLang="zh-CN" sz="2933" dirty="0" err="1">
                <a:latin typeface="Times New Roman" pitchFamily="18" charset="0"/>
                <a:cs typeface="Times New Roman" pitchFamily="18" charset="0"/>
              </a:rPr>
              <a:t>mình</a:t>
            </a:r>
            <a:r>
              <a:rPr lang="en-US" altLang="zh-CN" sz="2933" dirty="0">
                <a:latin typeface="Times New Roman" pitchFamily="18" charset="0"/>
                <a:cs typeface="Times New Roman" pitchFamily="18" charset="0"/>
              </a:rPr>
              <a:t> </a:t>
            </a:r>
            <a:r>
              <a:rPr lang="en-US" altLang="zh-CN" sz="2933" dirty="0" err="1">
                <a:latin typeface="Times New Roman" pitchFamily="18" charset="0"/>
                <a:cs typeface="Times New Roman" pitchFamily="18" charset="0"/>
              </a:rPr>
              <a:t>tập</a:t>
            </a:r>
            <a:r>
              <a:rPr lang="en-US" altLang="zh-CN" sz="2933" dirty="0">
                <a:latin typeface="Times New Roman" pitchFamily="18" charset="0"/>
                <a:cs typeface="Times New Roman" pitchFamily="18" charset="0"/>
              </a:rPr>
              <a:t> </a:t>
            </a:r>
            <a:r>
              <a:rPr lang="en-US" altLang="zh-CN" sz="2933" dirty="0" err="1">
                <a:latin typeface="Times New Roman" pitchFamily="18" charset="0"/>
                <a:cs typeface="Times New Roman" pitchFamily="18" charset="0"/>
              </a:rPr>
              <a:t>thể</a:t>
            </a:r>
            <a:r>
              <a:rPr lang="en-US" altLang="zh-CN" sz="2933" dirty="0">
                <a:latin typeface="Times New Roman" pitchFamily="18" charset="0"/>
                <a:cs typeface="Times New Roman" pitchFamily="18" charset="0"/>
              </a:rPr>
              <a:t> </a:t>
            </a:r>
            <a:r>
              <a:rPr lang="en-US" altLang="zh-CN" sz="2933" dirty="0" err="1">
                <a:latin typeface="Times New Roman" pitchFamily="18" charset="0"/>
                <a:cs typeface="Times New Roman" pitchFamily="18" charset="0"/>
              </a:rPr>
              <a:t>dục</a:t>
            </a:r>
            <a:r>
              <a:rPr lang="en-US" altLang="zh-CN" sz="2933" dirty="0">
                <a:latin typeface="Times New Roman" pitchFamily="18" charset="0"/>
                <a:cs typeface="Times New Roman" pitchFamily="18" charset="0"/>
              </a:rPr>
              <a:t> </a:t>
            </a:r>
            <a:r>
              <a:rPr lang="en-US" altLang="zh-CN" sz="2933" dirty="0" err="1">
                <a:latin typeface="Times New Roman" pitchFamily="18" charset="0"/>
                <a:cs typeface="Times New Roman" pitchFamily="18" charset="0"/>
              </a:rPr>
              <a:t>cùng</a:t>
            </a:r>
            <a:r>
              <a:rPr lang="en-US" altLang="zh-CN" sz="2933" dirty="0">
                <a:latin typeface="Times New Roman" pitchFamily="18" charset="0"/>
                <a:cs typeface="Times New Roman" pitchFamily="18" charset="0"/>
              </a:rPr>
              <a:t> </a:t>
            </a:r>
            <a:r>
              <a:rPr lang="en-US" altLang="zh-CN" sz="2933" dirty="0" err="1">
                <a:latin typeface="Times New Roman" pitchFamily="18" charset="0"/>
                <a:cs typeface="Times New Roman" pitchFamily="18" charset="0"/>
              </a:rPr>
              <a:t>nhau</a:t>
            </a:r>
            <a:r>
              <a:rPr lang="en-US" altLang="zh-CN" sz="2933" dirty="0">
                <a:latin typeface="Times New Roman" pitchFamily="18" charset="0"/>
                <a:cs typeface="Times New Roman" pitchFamily="18" charset="0"/>
              </a:rPr>
              <a:t> </a:t>
            </a:r>
            <a:r>
              <a:rPr lang="en-US" altLang="zh-CN" sz="2933" dirty="0" err="1">
                <a:latin typeface="Times New Roman" pitchFamily="18" charset="0"/>
                <a:cs typeface="Times New Roman" pitchFamily="18" charset="0"/>
              </a:rPr>
              <a:t>nhé</a:t>
            </a:r>
            <a:r>
              <a:rPr lang="en-US" altLang="zh-CN" sz="2933" dirty="0">
                <a:latin typeface="Times New Roman" pitchFamily="18" charset="0"/>
                <a:cs typeface="Times New Roman" pitchFamily="18" charset="0"/>
              </a:rPr>
              <a:t>!</a:t>
            </a:r>
            <a:endParaRPr lang="zh-CN" altLang="en-US" sz="2933" dirty="0">
              <a:latin typeface="Times New Roman" pitchFamily="18" charset="0"/>
              <a:cs typeface="Times New Roman" pitchFamily="18" charset="0"/>
            </a:endParaRPr>
          </a:p>
        </p:txBody>
      </p:sp>
      <p:sp>
        <p:nvSpPr>
          <p:cNvPr id="33" name="TextBox 32"/>
          <p:cNvSpPr txBox="1"/>
          <p:nvPr/>
        </p:nvSpPr>
        <p:spPr>
          <a:xfrm>
            <a:off x="7152118" y="3238527"/>
            <a:ext cx="5178021" cy="543675"/>
          </a:xfrm>
          <a:prstGeom prst="rect">
            <a:avLst/>
          </a:prstGeom>
          <a:noFill/>
        </p:spPr>
        <p:txBody>
          <a:bodyPr wrap="none" rtlCol="0">
            <a:spAutoFit/>
          </a:bodyPr>
          <a:lstStyle/>
          <a:p>
            <a:r>
              <a:rPr lang="en-US" altLang="zh-CN" sz="2933" dirty="0" err="1">
                <a:latin typeface="Times New Roman" pitchFamily="18" charset="0"/>
                <a:cs typeface="Times New Roman" pitchFamily="18" charset="0"/>
              </a:rPr>
              <a:t>Mẹ</a:t>
            </a:r>
            <a:r>
              <a:rPr lang="en-US" altLang="zh-CN" sz="2933" dirty="0">
                <a:latin typeface="Times New Roman" pitchFamily="18" charset="0"/>
                <a:cs typeface="Times New Roman" pitchFamily="18" charset="0"/>
              </a:rPr>
              <a:t> </a:t>
            </a:r>
            <a:r>
              <a:rPr lang="en-US" altLang="zh-CN" sz="2933" dirty="0" err="1">
                <a:latin typeface="Times New Roman" pitchFamily="18" charset="0"/>
                <a:cs typeface="Times New Roman" pitchFamily="18" charset="0"/>
              </a:rPr>
              <a:t>ơi</a:t>
            </a:r>
            <a:r>
              <a:rPr lang="en-US" altLang="zh-CN" sz="2933" dirty="0">
                <a:latin typeface="Times New Roman" pitchFamily="18" charset="0"/>
                <a:cs typeface="Times New Roman" pitchFamily="18" charset="0"/>
              </a:rPr>
              <a:t>, con </a:t>
            </a:r>
            <a:r>
              <a:rPr lang="en-US" altLang="zh-CN" sz="2933" dirty="0" err="1">
                <a:latin typeface="Times New Roman" pitchFamily="18" charset="0"/>
                <a:cs typeface="Times New Roman" pitchFamily="18" charset="0"/>
              </a:rPr>
              <a:t>phụ</a:t>
            </a:r>
            <a:r>
              <a:rPr lang="en-US" altLang="zh-CN" sz="2933" dirty="0">
                <a:latin typeface="Times New Roman" pitchFamily="18" charset="0"/>
                <a:cs typeface="Times New Roman" pitchFamily="18" charset="0"/>
              </a:rPr>
              <a:t> </a:t>
            </a:r>
            <a:r>
              <a:rPr lang="en-US" altLang="zh-CN" sz="2933" dirty="0" err="1">
                <a:latin typeface="Times New Roman" pitchFamily="18" charset="0"/>
                <a:cs typeface="Times New Roman" pitchFamily="18" charset="0"/>
              </a:rPr>
              <a:t>mẹ</a:t>
            </a:r>
            <a:r>
              <a:rPr lang="en-US" altLang="zh-CN" sz="2933" dirty="0">
                <a:latin typeface="Times New Roman" pitchFamily="18" charset="0"/>
                <a:cs typeface="Times New Roman" pitchFamily="18" charset="0"/>
              </a:rPr>
              <a:t> </a:t>
            </a:r>
            <a:r>
              <a:rPr lang="en-US" altLang="zh-CN" sz="2933" dirty="0" err="1">
                <a:latin typeface="Times New Roman" pitchFamily="18" charset="0"/>
                <a:cs typeface="Times New Roman" pitchFamily="18" charset="0"/>
              </a:rPr>
              <a:t>nấu</a:t>
            </a:r>
            <a:r>
              <a:rPr lang="en-US" altLang="zh-CN" sz="2933" dirty="0">
                <a:latin typeface="Times New Roman" pitchFamily="18" charset="0"/>
                <a:cs typeface="Times New Roman" pitchFamily="18" charset="0"/>
              </a:rPr>
              <a:t> </a:t>
            </a:r>
            <a:r>
              <a:rPr lang="en-US" altLang="zh-CN" sz="2933" dirty="0" err="1">
                <a:latin typeface="Times New Roman" pitchFamily="18" charset="0"/>
                <a:cs typeface="Times New Roman" pitchFamily="18" charset="0"/>
              </a:rPr>
              <a:t>cơm</a:t>
            </a:r>
            <a:r>
              <a:rPr lang="en-US" altLang="zh-CN" sz="2933" dirty="0">
                <a:latin typeface="Times New Roman" pitchFamily="18" charset="0"/>
                <a:cs typeface="Times New Roman" pitchFamily="18" charset="0"/>
              </a:rPr>
              <a:t> </a:t>
            </a:r>
            <a:r>
              <a:rPr lang="en-US" altLang="zh-CN" sz="2933" dirty="0" err="1">
                <a:latin typeface="Times New Roman" pitchFamily="18" charset="0"/>
                <a:cs typeface="Times New Roman" pitchFamily="18" charset="0"/>
              </a:rPr>
              <a:t>nhé</a:t>
            </a:r>
            <a:r>
              <a:rPr lang="en-US" altLang="zh-CN" sz="2933" dirty="0">
                <a:latin typeface="Times New Roman" pitchFamily="18" charset="0"/>
                <a:cs typeface="Times New Roman" pitchFamily="18" charset="0"/>
              </a:rPr>
              <a:t>!</a:t>
            </a:r>
            <a:endParaRPr lang="zh-CN" altLang="en-US" sz="2933" dirty="0">
              <a:latin typeface="Times New Roman" pitchFamily="18" charset="0"/>
              <a:cs typeface="Times New Roman" pitchFamily="18" charset="0"/>
            </a:endParaRPr>
          </a:p>
        </p:txBody>
      </p:sp>
      <p:sp>
        <p:nvSpPr>
          <p:cNvPr id="13" name="Rectangle 12"/>
          <p:cNvSpPr/>
          <p:nvPr/>
        </p:nvSpPr>
        <p:spPr>
          <a:xfrm>
            <a:off x="4751851" y="164638"/>
            <a:ext cx="2784311" cy="70788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altLang="zh-CN" sz="4000" b="1" dirty="0">
                <a:solidFill>
                  <a:srgbClr val="002060"/>
                </a:solidFill>
                <a:latin typeface="Times New Roman" panose="02020603050405020304" pitchFamily="18" charset="0"/>
                <a:ea typeface="Segoe UI Black" panose="020B0A02040204020203" pitchFamily="34" charset="0"/>
                <a:cs typeface="Times New Roman" panose="02020603050405020304" pitchFamily="18" charset="0"/>
              </a:rPr>
              <a:t>NHÓM 3</a:t>
            </a:r>
            <a:endParaRPr lang="zh-CN" altLang="en-US" sz="4000" b="1" dirty="0">
              <a:solidFill>
                <a:srgbClr val="002060"/>
              </a:solidFill>
              <a:latin typeface="Times New Roman" panose="02020603050405020304" pitchFamily="18" charset="0"/>
              <a:ea typeface="方正粗圆_GBK" pitchFamily="65" charset="-122"/>
              <a:cs typeface="Times New Roman" panose="02020603050405020304" pitchFamily="18" charset="0"/>
            </a:endParaRPr>
          </a:p>
        </p:txBody>
      </p:sp>
    </p:spTree>
    <p:extLst>
      <p:ext uri="{BB962C8B-B14F-4D97-AF65-F5344CB8AC3E}">
        <p14:creationId xmlns:p14="http://schemas.microsoft.com/office/powerpoint/2010/main" val="58414641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125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500" fill="hold"/>
                                        <p:tgtEl>
                                          <p:spTgt spid="5"/>
                                        </p:tgtEl>
                                        <p:attrNameLst>
                                          <p:attrName>ppt_x</p:attrName>
                                        </p:attrNameLst>
                                      </p:cBhvr>
                                      <p:tavLst>
                                        <p:tav tm="0">
                                          <p:val>
                                            <p:strVal val="0-#ppt_w/2"/>
                                          </p:val>
                                        </p:tav>
                                        <p:tav tm="100000">
                                          <p:val>
                                            <p:strVal val="#ppt_x"/>
                                          </p:val>
                                        </p:tav>
                                      </p:tavLst>
                                    </p:anim>
                                    <p:anim calcmode="lin" valueType="num">
                                      <p:cBhvr additive="base">
                                        <p:cTn id="18" dur="1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500"/>
                                        <p:tgtEl>
                                          <p:spTgt spid="6"/>
                                        </p:tgtEl>
                                      </p:cBhvr>
                                    </p:animEffect>
                                    <p:anim calcmode="lin" valueType="num">
                                      <p:cBhvr>
                                        <p:cTn id="24" dur="1500" fill="hold"/>
                                        <p:tgtEl>
                                          <p:spTgt spid="6"/>
                                        </p:tgtEl>
                                        <p:attrNameLst>
                                          <p:attrName>ppt_w</p:attrName>
                                        </p:attrNameLst>
                                      </p:cBhvr>
                                      <p:tavLst>
                                        <p:tav tm="0" fmla="#ppt_w*sin(2.5*pi*$)">
                                          <p:val>
                                            <p:fltVal val="0"/>
                                          </p:val>
                                        </p:tav>
                                        <p:tav tm="100000">
                                          <p:val>
                                            <p:fltVal val="1"/>
                                          </p:val>
                                        </p:tav>
                                      </p:tavLst>
                                    </p:anim>
                                    <p:anim calcmode="lin" valueType="num">
                                      <p:cBhvr>
                                        <p:cTn id="25" dur="1500" fill="hold"/>
                                        <p:tgtEl>
                                          <p:spTgt spid="6"/>
                                        </p:tgtEl>
                                        <p:attrNameLst>
                                          <p:attrName>ppt_h</p:attrName>
                                        </p:attrNameLst>
                                      </p:cBhvr>
                                      <p:tavLst>
                                        <p:tav tm="0">
                                          <p:val>
                                            <p:strVal val="#ppt_h"/>
                                          </p:val>
                                        </p:tav>
                                        <p:tav tm="100000">
                                          <p:val>
                                            <p:strVal val="#ppt_h"/>
                                          </p:val>
                                        </p:tav>
                                      </p:tavLst>
                                    </p:anim>
                                  </p:childTnLst>
                                </p:cTn>
                              </p:par>
                              <p:par>
                                <p:cTn id="26" presetID="8" presetClass="emph" presetSubtype="0" fill="hold" nodeType="withEffect">
                                  <p:stCondLst>
                                    <p:cond delay="1500"/>
                                  </p:stCondLst>
                                  <p:childTnLst>
                                    <p:animRot by="21600000">
                                      <p:cBhvr>
                                        <p:cTn id="27" dur="1250" fill="hold"/>
                                        <p:tgtEl>
                                          <p:spTgt spid="6"/>
                                        </p:tgtEl>
                                        <p:attrNameLst>
                                          <p:attrName>r</p:attrName>
                                        </p:attrNameLst>
                                      </p:cBhvr>
                                    </p:animRot>
                                  </p:childTnLst>
                                </p:cTn>
                              </p:par>
                              <p:par>
                                <p:cTn id="28" presetID="10" presetClass="entr" presetSubtype="0" fill="hold" nodeType="withEffect">
                                  <p:stCondLst>
                                    <p:cond delay="200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750"/>
                                        <p:tgtEl>
                                          <p:spTgt spid="12"/>
                                        </p:tgtEl>
                                      </p:cBhvr>
                                    </p:animEffect>
                                  </p:childTnLst>
                                </p:cTn>
                              </p:par>
                              <p:par>
                                <p:cTn id="31" presetID="42" presetClass="entr" presetSubtype="0" fill="hold" grpId="0" nodeType="withEffect">
                                  <p:stCondLst>
                                    <p:cond delay="275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anim calcmode="lin" valueType="num">
                                      <p:cBhvr>
                                        <p:cTn id="34" dur="500" fill="hold"/>
                                        <p:tgtEl>
                                          <p:spTgt spid="16"/>
                                        </p:tgtEl>
                                        <p:attrNameLst>
                                          <p:attrName>ppt_x</p:attrName>
                                        </p:attrNameLst>
                                      </p:cBhvr>
                                      <p:tavLst>
                                        <p:tav tm="0">
                                          <p:val>
                                            <p:strVal val="#ppt_x"/>
                                          </p:val>
                                        </p:tav>
                                        <p:tav tm="100000">
                                          <p:val>
                                            <p:strVal val="#ppt_x"/>
                                          </p:val>
                                        </p:tav>
                                      </p:tavLst>
                                    </p:anim>
                                    <p:anim calcmode="lin" valueType="num">
                                      <p:cBhvr>
                                        <p:cTn id="35" dur="500" fill="hold"/>
                                        <p:tgtEl>
                                          <p:spTgt spid="16"/>
                                        </p:tgtEl>
                                        <p:attrNameLst>
                                          <p:attrName>ppt_y</p:attrName>
                                        </p:attrNameLst>
                                      </p:cBhvr>
                                      <p:tavLst>
                                        <p:tav tm="0">
                                          <p:val>
                                            <p:strVal val="#ppt_y+.1"/>
                                          </p:val>
                                        </p:tav>
                                        <p:tav tm="100000">
                                          <p:val>
                                            <p:strVal val="#ppt_y"/>
                                          </p:val>
                                        </p:tav>
                                      </p:tavLst>
                                    </p:anim>
                                  </p:childTnLst>
                                </p:cTn>
                              </p:par>
                              <p:par>
                                <p:cTn id="36" presetID="22" presetClass="entr" presetSubtype="8" fill="hold" nodeType="withEffect">
                                  <p:stCondLst>
                                    <p:cond delay="325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750"/>
                                        <p:tgtEl>
                                          <p:spTgt spid="18"/>
                                        </p:tgtEl>
                                      </p:cBhvr>
                                    </p:animEffect>
                                  </p:childTnLst>
                                </p:cTn>
                              </p:par>
                              <p:par>
                                <p:cTn id="39" presetID="22" presetClass="entr" presetSubtype="8" fill="hold" grpId="0" nodeType="withEffect">
                                  <p:stCondLst>
                                    <p:cond delay="4000"/>
                                  </p:stCondLst>
                                  <p:childTnLst>
                                    <p:set>
                                      <p:cBhvr>
                                        <p:cTn id="40" dur="1" fill="hold">
                                          <p:stCondLst>
                                            <p:cond delay="0"/>
                                          </p:stCondLst>
                                        </p:cTn>
                                        <p:tgtEl>
                                          <p:spTgt spid="31"/>
                                        </p:tgtEl>
                                        <p:attrNameLst>
                                          <p:attrName>style.visibility</p:attrName>
                                        </p:attrNameLst>
                                      </p:cBhvr>
                                      <p:to>
                                        <p:strVal val="visible"/>
                                      </p:to>
                                    </p:set>
                                    <p:animEffect transition="in" filter="wipe(left)">
                                      <p:cBhvr>
                                        <p:cTn id="41" dur="750"/>
                                        <p:tgtEl>
                                          <p:spTgt spid="31"/>
                                        </p:tgtEl>
                                      </p:cBhvr>
                                    </p:animEffect>
                                  </p:childTnLst>
                                </p:cTn>
                              </p:par>
                              <p:par>
                                <p:cTn id="42" presetID="42" presetClass="entr" presetSubtype="0" fill="hold" grpId="0" nodeType="withEffect">
                                  <p:stCondLst>
                                    <p:cond delay="275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750"/>
                                        <p:tgtEl>
                                          <p:spTgt spid="24"/>
                                        </p:tgtEl>
                                      </p:cBhvr>
                                    </p:animEffect>
                                    <p:anim calcmode="lin" valueType="num">
                                      <p:cBhvr>
                                        <p:cTn id="45" dur="750" fill="hold"/>
                                        <p:tgtEl>
                                          <p:spTgt spid="24"/>
                                        </p:tgtEl>
                                        <p:attrNameLst>
                                          <p:attrName>ppt_x</p:attrName>
                                        </p:attrNameLst>
                                      </p:cBhvr>
                                      <p:tavLst>
                                        <p:tav tm="0">
                                          <p:val>
                                            <p:strVal val="#ppt_x"/>
                                          </p:val>
                                        </p:tav>
                                        <p:tav tm="100000">
                                          <p:val>
                                            <p:strVal val="#ppt_x"/>
                                          </p:val>
                                        </p:tav>
                                      </p:tavLst>
                                    </p:anim>
                                    <p:anim calcmode="lin" valueType="num">
                                      <p:cBhvr>
                                        <p:cTn id="46" dur="750" fill="hold"/>
                                        <p:tgtEl>
                                          <p:spTgt spid="24"/>
                                        </p:tgtEl>
                                        <p:attrNameLst>
                                          <p:attrName>ppt_y</p:attrName>
                                        </p:attrNameLst>
                                      </p:cBhvr>
                                      <p:tavLst>
                                        <p:tav tm="0">
                                          <p:val>
                                            <p:strVal val="#ppt_y+.1"/>
                                          </p:val>
                                        </p:tav>
                                        <p:tav tm="100000">
                                          <p:val>
                                            <p:strVal val="#ppt_y"/>
                                          </p:val>
                                        </p:tav>
                                      </p:tavLst>
                                    </p:anim>
                                  </p:childTnLst>
                                </p:cTn>
                              </p:par>
                              <p:par>
                                <p:cTn id="47" presetID="22" presetClass="entr" presetSubtype="8" fill="hold" nodeType="withEffect">
                                  <p:stCondLst>
                                    <p:cond delay="3500"/>
                                  </p:stCondLst>
                                  <p:childTnLst>
                                    <p:set>
                                      <p:cBhvr>
                                        <p:cTn id="48" dur="1" fill="hold">
                                          <p:stCondLst>
                                            <p:cond delay="0"/>
                                          </p:stCondLst>
                                        </p:cTn>
                                        <p:tgtEl>
                                          <p:spTgt spid="25"/>
                                        </p:tgtEl>
                                        <p:attrNameLst>
                                          <p:attrName>style.visibility</p:attrName>
                                        </p:attrNameLst>
                                      </p:cBhvr>
                                      <p:to>
                                        <p:strVal val="visible"/>
                                      </p:to>
                                    </p:set>
                                    <p:animEffect transition="in" filter="wipe(left)">
                                      <p:cBhvr>
                                        <p:cTn id="49" dur="500"/>
                                        <p:tgtEl>
                                          <p:spTgt spid="25"/>
                                        </p:tgtEl>
                                      </p:cBhvr>
                                    </p:animEffect>
                                  </p:childTnLst>
                                </p:cTn>
                              </p:par>
                              <p:par>
                                <p:cTn id="50" presetID="22" presetClass="entr" presetSubtype="8" fill="hold" grpId="0" nodeType="withEffect">
                                  <p:stCondLst>
                                    <p:cond delay="4000"/>
                                  </p:stCondLst>
                                  <p:childTnLst>
                                    <p:set>
                                      <p:cBhvr>
                                        <p:cTn id="51" dur="1" fill="hold">
                                          <p:stCondLst>
                                            <p:cond delay="0"/>
                                          </p:stCondLst>
                                        </p:cTn>
                                        <p:tgtEl>
                                          <p:spTgt spid="33"/>
                                        </p:tgtEl>
                                        <p:attrNameLst>
                                          <p:attrName>style.visibility</p:attrName>
                                        </p:attrNameLst>
                                      </p:cBhvr>
                                      <p:to>
                                        <p:strVal val="visible"/>
                                      </p:to>
                                    </p:set>
                                    <p:animEffect transition="in" filter="wipe(left)">
                                      <p:cBhvr>
                                        <p:cTn id="52" dur="75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heel(1)">
                                      <p:cBhvr>
                                        <p:cTn id="57" dur="1500"/>
                                        <p:tgtEl>
                                          <p:spTgt spid="9"/>
                                        </p:tgtEl>
                                      </p:cBhvr>
                                    </p:animEffect>
                                  </p:childTnLst>
                                </p:cTn>
                              </p:par>
                              <p:par>
                                <p:cTn id="58" presetID="8" presetClass="emph" presetSubtype="0" fill="hold" nodeType="withEffect">
                                  <p:stCondLst>
                                    <p:cond delay="1500"/>
                                  </p:stCondLst>
                                  <p:childTnLst>
                                    <p:animRot by="21600000">
                                      <p:cBhvr>
                                        <p:cTn id="59" dur="125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4" grpId="0" animBg="1"/>
      <p:bldP spid="31" grpId="0"/>
      <p:bldP spid="33" grpId="0"/>
      <p:bldP spid="1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p:cNvPicPr>
            <a:picLocks noChangeAspect="1"/>
          </p:cNvPicPr>
          <p:nvPr/>
        </p:nvPicPr>
        <p:blipFill rotWithShape="1">
          <a:blip r:embed="rId3">
            <a:extLst>
              <a:ext uri="{28A0092B-C50C-407E-A947-70E740481C1C}">
                <a14:useLocalDpi xmlns:a14="http://schemas.microsoft.com/office/drawing/2010/main" val="0"/>
              </a:ext>
            </a:extLst>
          </a:blip>
          <a:srcRect l="71467" t="31526" r="6533" b="22726"/>
          <a:stretch/>
        </p:blipFill>
        <p:spPr>
          <a:xfrm>
            <a:off x="9645803" y="302340"/>
            <a:ext cx="2442453" cy="2856931"/>
          </a:xfrm>
          <a:prstGeom prst="rect">
            <a:avLst/>
          </a:prstGeom>
        </p:spPr>
      </p:pic>
      <p:pic>
        <p:nvPicPr>
          <p:cNvPr id="10" name="9"/>
          <p:cNvPicPr>
            <a:picLocks noChangeAspect="1"/>
          </p:cNvPicPr>
          <p:nvPr/>
        </p:nvPicPr>
        <p:blipFill rotWithShape="1">
          <a:blip r:embed="rId4">
            <a:extLst>
              <a:ext uri="{28A0092B-C50C-407E-A947-70E740481C1C}">
                <a14:useLocalDpi xmlns:a14="http://schemas.microsoft.com/office/drawing/2010/main" val="0"/>
              </a:ext>
            </a:extLst>
          </a:blip>
          <a:srcRect l="56400" t="31289" r="22801" b="23674"/>
          <a:stretch/>
        </p:blipFill>
        <p:spPr>
          <a:xfrm>
            <a:off x="8987350" y="1791020"/>
            <a:ext cx="2535765" cy="3088640"/>
          </a:xfrm>
          <a:prstGeom prst="rect">
            <a:avLst/>
          </a:prstGeom>
        </p:spPr>
      </p:pic>
      <p:pic>
        <p:nvPicPr>
          <p:cNvPr id="9" name="8"/>
          <p:cNvPicPr>
            <a:picLocks noChangeAspect="1"/>
          </p:cNvPicPr>
          <p:nvPr/>
        </p:nvPicPr>
        <p:blipFill rotWithShape="1">
          <a:blip r:embed="rId5">
            <a:extLst>
              <a:ext uri="{28A0092B-C50C-407E-A947-70E740481C1C}">
                <a14:useLocalDpi xmlns:a14="http://schemas.microsoft.com/office/drawing/2010/main" val="0"/>
              </a:ext>
            </a:extLst>
          </a:blip>
          <a:srcRect l="44618" t="33778" r="36813" b="24385"/>
          <a:stretch/>
        </p:blipFill>
        <p:spPr>
          <a:xfrm>
            <a:off x="7855333" y="3064701"/>
            <a:ext cx="2264032" cy="2869184"/>
          </a:xfrm>
          <a:prstGeom prst="rect">
            <a:avLst/>
          </a:prstGeom>
        </p:spPr>
      </p:pic>
      <p:pic>
        <p:nvPicPr>
          <p:cNvPr id="15" name="4"/>
          <p:cNvPicPr>
            <a:picLocks noChangeAspect="1"/>
          </p:cNvPicPr>
          <p:nvPr/>
        </p:nvPicPr>
        <p:blipFill rotWithShape="1">
          <a:blip r:embed="rId6">
            <a:extLst>
              <a:ext uri="{28A0092B-C50C-407E-A947-70E740481C1C}">
                <a14:useLocalDpi xmlns:a14="http://schemas.microsoft.com/office/drawing/2010/main" val="0"/>
              </a:ext>
            </a:extLst>
          </a:blip>
          <a:srcRect l="33765" t="20706" r="35647" b="20732"/>
          <a:stretch/>
        </p:blipFill>
        <p:spPr>
          <a:xfrm>
            <a:off x="1199456" y="-123395"/>
            <a:ext cx="6912768" cy="5678965"/>
          </a:xfrm>
          <a:prstGeom prst="rect">
            <a:avLst/>
          </a:prstGeom>
        </p:spPr>
      </p:pic>
      <p:sp>
        <p:nvSpPr>
          <p:cNvPr id="2" name="Rectangle 1"/>
          <p:cNvSpPr/>
          <p:nvPr/>
        </p:nvSpPr>
        <p:spPr>
          <a:xfrm>
            <a:off x="2543606" y="1796819"/>
            <a:ext cx="4224469" cy="2964594"/>
          </a:xfrm>
          <a:prstGeom prst="rect">
            <a:avLst/>
          </a:prstGeom>
        </p:spPr>
        <p:txBody>
          <a:bodyPr wrap="square">
            <a:spAutoFit/>
          </a:bodyPr>
          <a:lstStyle/>
          <a:p>
            <a:pPr algn="ctr"/>
            <a:r>
              <a:rPr lang="en-US" sz="3733" b="1" i="1" dirty="0" err="1">
                <a:latin typeface="Times New Roman" pitchFamily="18" charset="0"/>
                <a:cs typeface="Times New Roman" pitchFamily="18" charset="0"/>
              </a:rPr>
              <a:t>Hãy</a:t>
            </a:r>
            <a:r>
              <a:rPr lang="en-US" sz="3733" b="1" i="1" dirty="0">
                <a:latin typeface="Times New Roman" pitchFamily="18" charset="0"/>
                <a:cs typeface="Times New Roman" pitchFamily="18" charset="0"/>
              </a:rPr>
              <a:t> c</a:t>
            </a:r>
            <a:r>
              <a:rPr lang="vi-VN" sz="3733" b="1" i="1" dirty="0">
                <a:latin typeface="Times New Roman" pitchFamily="18" charset="0"/>
                <a:cs typeface="Times New Roman" pitchFamily="18" charset="0"/>
              </a:rPr>
              <a:t>hia sẻ </a:t>
            </a:r>
            <a:r>
              <a:rPr lang="en-US" sz="3733" b="1" i="1" dirty="0" err="1">
                <a:latin typeface="Times New Roman" pitchFamily="18" charset="0"/>
                <a:cs typeface="Times New Roman" pitchFamily="18" charset="0"/>
              </a:rPr>
              <a:t>việc</a:t>
            </a:r>
            <a:r>
              <a:rPr lang="en-US" sz="3733" b="1" i="1" dirty="0">
                <a:latin typeface="Times New Roman" pitchFamily="18" charset="0"/>
                <a:cs typeface="Times New Roman" pitchFamily="18" charset="0"/>
              </a:rPr>
              <a:t> </a:t>
            </a:r>
            <a:r>
              <a:rPr lang="en-US" sz="3733" b="1" i="1" dirty="0" err="1">
                <a:latin typeface="Times New Roman" pitchFamily="18" charset="0"/>
                <a:cs typeface="Times New Roman" pitchFamily="18" charset="0"/>
              </a:rPr>
              <a:t>làm</a:t>
            </a:r>
            <a:r>
              <a:rPr lang="en-US" sz="3733" b="1" i="1" dirty="0">
                <a:latin typeface="Times New Roman" pitchFamily="18" charset="0"/>
                <a:cs typeface="Times New Roman" pitchFamily="18" charset="0"/>
              </a:rPr>
              <a:t> </a:t>
            </a:r>
            <a:r>
              <a:rPr lang="en-US" sz="3733" b="1" i="1" dirty="0" err="1">
                <a:latin typeface="Times New Roman" pitchFamily="18" charset="0"/>
                <a:cs typeface="Times New Roman" pitchFamily="18" charset="0"/>
              </a:rPr>
              <a:t>hoặc</a:t>
            </a:r>
            <a:r>
              <a:rPr lang="vi-VN" sz="3733" b="1" i="1" dirty="0">
                <a:latin typeface="Times New Roman" pitchFamily="18" charset="0"/>
                <a:cs typeface="Times New Roman" pitchFamily="18" charset="0"/>
              </a:rPr>
              <a:t> tình huống </a:t>
            </a:r>
            <a:r>
              <a:rPr lang="en-US" sz="3733" b="1" i="1" dirty="0" err="1">
                <a:latin typeface="Times New Roman" pitchFamily="18" charset="0"/>
                <a:cs typeface="Times New Roman" pitchFamily="18" charset="0"/>
              </a:rPr>
              <a:t>em</a:t>
            </a:r>
            <a:r>
              <a:rPr lang="en-US" sz="3733" b="1" i="1" dirty="0">
                <a:latin typeface="Times New Roman" pitchFamily="18" charset="0"/>
                <a:cs typeface="Times New Roman" pitchFamily="18" charset="0"/>
              </a:rPr>
              <a:t> </a:t>
            </a:r>
            <a:r>
              <a:rPr lang="vi-VN" sz="3733" b="1" i="1" dirty="0">
                <a:latin typeface="Times New Roman" pitchFamily="18" charset="0"/>
                <a:cs typeface="Times New Roman" pitchFamily="18" charset="0"/>
              </a:rPr>
              <a:t>quan t</a:t>
            </a:r>
            <a:r>
              <a:rPr lang="en-US" sz="3733" b="1" i="1" dirty="0">
                <a:latin typeface="Times New Roman" pitchFamily="18" charset="0"/>
                <a:cs typeface="Times New Roman" pitchFamily="18" charset="0"/>
              </a:rPr>
              <a:t>â</a:t>
            </a:r>
            <a:r>
              <a:rPr lang="vi-VN" sz="3733" b="1" i="1" dirty="0">
                <a:latin typeface="Times New Roman" pitchFamily="18" charset="0"/>
                <a:cs typeface="Times New Roman" pitchFamily="18" charset="0"/>
              </a:rPr>
              <a:t>m về sở thích của gia đình em</a:t>
            </a:r>
            <a:r>
              <a:rPr lang="en-US" sz="3733" b="1" i="1" dirty="0">
                <a:latin typeface="Times New Roman" pitchFamily="18" charset="0"/>
                <a:cs typeface="Times New Roman" pitchFamily="18" charset="0"/>
              </a:rPr>
              <a:t>.</a:t>
            </a:r>
            <a:endParaRPr lang="zh-CN" altLang="en-US" sz="3733" dirty="0">
              <a:latin typeface="Times New Roman" pitchFamily="18" charset="0"/>
              <a:ea typeface="方正粗圆_GBK" pitchFamily="65" charset="-122"/>
              <a:cs typeface="Times New Roman" pitchFamily="18" charset="0"/>
            </a:endParaRPr>
          </a:p>
        </p:txBody>
      </p:sp>
      <p:pic>
        <p:nvPicPr>
          <p:cNvPr id="8" name="4"/>
          <p:cNvPicPr>
            <a:picLocks noChangeAspect="1"/>
          </p:cNvPicPr>
          <p:nvPr/>
        </p:nvPicPr>
        <p:blipFill rotWithShape="1">
          <a:blip r:embed="rId7" cstate="print">
            <a:extLst>
              <a:ext uri="{28A0092B-C50C-407E-A947-70E740481C1C}">
                <a14:useLocalDpi xmlns:a14="http://schemas.microsoft.com/office/drawing/2010/main" val="0"/>
              </a:ext>
            </a:extLst>
          </a:blip>
          <a:srcRect t="19208" b="10907"/>
          <a:stretch/>
        </p:blipFill>
        <p:spPr>
          <a:xfrm>
            <a:off x="-624747" y="2564904"/>
            <a:ext cx="10103803" cy="3971840"/>
          </a:xfrm>
          <a:prstGeom prst="rect">
            <a:avLst/>
          </a:prstGeom>
        </p:spPr>
      </p:pic>
      <p:pic>
        <p:nvPicPr>
          <p:cNvPr id="12" name="8"/>
          <p:cNvPicPr>
            <a:picLocks noChangeAspect="1"/>
          </p:cNvPicPr>
          <p:nvPr/>
        </p:nvPicPr>
        <p:blipFill rotWithShape="1">
          <a:blip r:embed="rId8">
            <a:extLst>
              <a:ext uri="{28A0092B-C50C-407E-A947-70E740481C1C}">
                <a14:useLocalDpi xmlns:a14="http://schemas.microsoft.com/office/drawing/2010/main" val="0"/>
              </a:ext>
            </a:extLst>
          </a:blip>
          <a:srcRect l="31600" t="14933" r="58000" b="35289"/>
          <a:stretch/>
        </p:blipFill>
        <p:spPr>
          <a:xfrm>
            <a:off x="431371" y="-127967"/>
            <a:ext cx="1267968" cy="3413760"/>
          </a:xfrm>
          <a:prstGeom prst="rect">
            <a:avLst/>
          </a:prstGeom>
        </p:spPr>
      </p:pic>
      <p:pic>
        <p:nvPicPr>
          <p:cNvPr id="13" name="7"/>
          <p:cNvPicPr>
            <a:picLocks noChangeAspect="1"/>
          </p:cNvPicPr>
          <p:nvPr/>
        </p:nvPicPr>
        <p:blipFill rotWithShape="1">
          <a:blip r:embed="rId9">
            <a:extLst>
              <a:ext uri="{28A0092B-C50C-407E-A947-70E740481C1C}">
                <a14:useLocalDpi xmlns:a14="http://schemas.microsoft.com/office/drawing/2010/main" val="0"/>
              </a:ext>
            </a:extLst>
          </a:blip>
          <a:srcRect l="2933" t="4266" r="72800" b="63971"/>
          <a:stretch/>
        </p:blipFill>
        <p:spPr>
          <a:xfrm>
            <a:off x="7141029" y="-159001"/>
            <a:ext cx="2958592" cy="2178304"/>
          </a:xfrm>
          <a:prstGeom prst="rect">
            <a:avLst/>
          </a:prstGeom>
        </p:spPr>
      </p:pic>
    </p:spTree>
    <p:extLst>
      <p:ext uri="{BB962C8B-B14F-4D97-AF65-F5344CB8AC3E}">
        <p14:creationId xmlns:p14="http://schemas.microsoft.com/office/powerpoint/2010/main" val="116289524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750" fill="hold"/>
                                        <p:tgtEl>
                                          <p:spTgt spid="10"/>
                                        </p:tgtEl>
                                        <p:attrNameLst>
                                          <p:attrName>ppt_x</p:attrName>
                                        </p:attrNameLst>
                                      </p:cBhvr>
                                      <p:tavLst>
                                        <p:tav tm="0">
                                          <p:val>
                                            <p:strVal val="1+#ppt_w/2"/>
                                          </p:val>
                                        </p:tav>
                                        <p:tav tm="100000">
                                          <p:val>
                                            <p:strVal val="#ppt_x"/>
                                          </p:val>
                                        </p:tav>
                                      </p:tavLst>
                                    </p:anim>
                                    <p:anim calcmode="lin" valueType="num">
                                      <p:cBhvr additive="base">
                                        <p:cTn id="14" dur="75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750" fill="hold"/>
                                        <p:tgtEl>
                                          <p:spTgt spid="11"/>
                                        </p:tgtEl>
                                        <p:attrNameLst>
                                          <p:attrName>ppt_x</p:attrName>
                                        </p:attrNameLst>
                                      </p:cBhvr>
                                      <p:tavLst>
                                        <p:tav tm="0">
                                          <p:val>
                                            <p:strVal val="1+#ppt_w/2"/>
                                          </p:val>
                                        </p:tav>
                                        <p:tav tm="100000">
                                          <p:val>
                                            <p:strVal val="#ppt_x"/>
                                          </p:val>
                                        </p:tav>
                                      </p:tavLst>
                                    </p:anim>
                                    <p:anim calcmode="lin" valueType="num">
                                      <p:cBhvr additive="base">
                                        <p:cTn id="20" dur="75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right)">
                                      <p:cBhvr>
                                        <p:cTn id="30" dur="175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0-#ppt_h/2"/>
                                          </p:val>
                                        </p:tav>
                                        <p:tav tm="100000">
                                          <p:val>
                                            <p:strVal val="#ppt_y"/>
                                          </p:val>
                                        </p:tav>
                                      </p:tavLst>
                                    </p:anim>
                                  </p:childTnLst>
                                </p:cTn>
                              </p:par>
                              <p:par>
                                <p:cTn id="37" presetID="42" presetClass="entr" presetSubtype="0" fill="hold" nodeType="withEffect">
                                  <p:stCondLst>
                                    <p:cond delay="150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barn(inVertical)">
                                      <p:cBhvr>
                                        <p:cTn id="4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00463" y="3064580"/>
            <a:ext cx="9737558" cy="1731472"/>
          </a:xfrm>
          <a:noFill/>
        </p:spPr>
        <p:txBody>
          <a:bodyPr>
            <a:noAutofit/>
          </a:bodyPr>
          <a:lstStyle/>
          <a:p>
            <a:pPr marL="0" marR="0" indent="0" algn="just">
              <a:lnSpc>
                <a:spcPct val="150000"/>
              </a:lnSpc>
              <a:spcBef>
                <a:spcPts val="600"/>
              </a:spcBef>
              <a:spcAft>
                <a:spcPts val="600"/>
              </a:spcAft>
              <a:buNone/>
            </a:pPr>
            <a:r>
              <a:rPr lang="en-US" sz="3200" b="1" dirty="0" smtClean="0">
                <a:solidFill>
                  <a:srgbClr val="FF0000"/>
                </a:solidFill>
                <a:latin typeface="Times New Roman" pitchFamily="18" charset="0"/>
                <a:ea typeface="Calibri"/>
                <a:cs typeface="Times New Roman" pitchFamily="18" charset="0"/>
              </a:rPr>
              <a:t>I. </a:t>
            </a:r>
            <a:r>
              <a:rPr lang="en-US" sz="3200" b="1" dirty="0" err="1" smtClean="0">
                <a:solidFill>
                  <a:srgbClr val="FF0000"/>
                </a:solidFill>
                <a:latin typeface="Times New Roman" pitchFamily="18" charset="0"/>
                <a:ea typeface="Calibri"/>
                <a:cs typeface="Times New Roman" pitchFamily="18" charset="0"/>
              </a:rPr>
              <a:t>Giới</a:t>
            </a:r>
            <a:r>
              <a:rPr lang="en-US" sz="3200" b="1" dirty="0" smtClean="0">
                <a:solidFill>
                  <a:srgbClr val="FF0000"/>
                </a:solidFill>
                <a:latin typeface="Times New Roman" pitchFamily="18" charset="0"/>
                <a:ea typeface="Calibri"/>
                <a:cs typeface="Times New Roman" pitchFamily="18" charset="0"/>
              </a:rPr>
              <a:t> </a:t>
            </a:r>
            <a:r>
              <a:rPr lang="en-US" sz="3200" b="1" dirty="0" err="1">
                <a:solidFill>
                  <a:srgbClr val="FF0000"/>
                </a:solidFill>
                <a:latin typeface="Times New Roman" pitchFamily="18" charset="0"/>
                <a:ea typeface="Calibri"/>
                <a:cs typeface="Times New Roman" pitchFamily="18" charset="0"/>
              </a:rPr>
              <a:t>thiệu</a:t>
            </a:r>
            <a:r>
              <a:rPr lang="en-US" sz="3200" b="1" dirty="0">
                <a:solidFill>
                  <a:srgbClr val="FF0000"/>
                </a:solidFill>
                <a:latin typeface="Times New Roman" pitchFamily="18" charset="0"/>
                <a:ea typeface="Calibri"/>
                <a:cs typeface="Times New Roman" pitchFamily="18" charset="0"/>
              </a:rPr>
              <a:t> </a:t>
            </a:r>
            <a:r>
              <a:rPr lang="en-US" sz="3200" b="1" dirty="0" err="1">
                <a:solidFill>
                  <a:srgbClr val="FF0000"/>
                </a:solidFill>
                <a:latin typeface="Times New Roman" pitchFamily="18" charset="0"/>
                <a:ea typeface="Calibri"/>
                <a:cs typeface="Times New Roman" pitchFamily="18" charset="0"/>
              </a:rPr>
              <a:t>gia</a:t>
            </a:r>
            <a:r>
              <a:rPr lang="en-US" sz="3200" b="1" dirty="0">
                <a:solidFill>
                  <a:srgbClr val="FF0000"/>
                </a:solidFill>
                <a:latin typeface="Times New Roman" pitchFamily="18" charset="0"/>
                <a:ea typeface="Calibri"/>
                <a:cs typeface="Times New Roman" pitchFamily="18" charset="0"/>
              </a:rPr>
              <a:t> </a:t>
            </a:r>
            <a:r>
              <a:rPr lang="en-US" sz="3200" b="1" dirty="0" err="1">
                <a:solidFill>
                  <a:srgbClr val="FF0000"/>
                </a:solidFill>
                <a:latin typeface="Times New Roman" pitchFamily="18" charset="0"/>
                <a:ea typeface="Calibri"/>
                <a:cs typeface="Times New Roman" pitchFamily="18" charset="0"/>
              </a:rPr>
              <a:t>đình</a:t>
            </a:r>
            <a:r>
              <a:rPr lang="en-US" sz="3200" b="1" dirty="0">
                <a:solidFill>
                  <a:srgbClr val="FF0000"/>
                </a:solidFill>
                <a:latin typeface="Times New Roman" pitchFamily="18" charset="0"/>
                <a:ea typeface="Calibri"/>
                <a:cs typeface="Times New Roman" pitchFamily="18" charset="0"/>
              </a:rPr>
              <a:t> </a:t>
            </a:r>
            <a:r>
              <a:rPr lang="en-US" sz="3200" b="1" dirty="0" err="1">
                <a:solidFill>
                  <a:srgbClr val="FF0000"/>
                </a:solidFill>
                <a:latin typeface="Times New Roman" pitchFamily="18" charset="0"/>
                <a:ea typeface="Calibri"/>
                <a:cs typeface="Times New Roman" pitchFamily="18" charset="0"/>
              </a:rPr>
              <a:t>bên</a:t>
            </a:r>
            <a:r>
              <a:rPr lang="en-US" sz="3200" b="1" dirty="0">
                <a:solidFill>
                  <a:srgbClr val="FF0000"/>
                </a:solidFill>
                <a:latin typeface="Times New Roman" pitchFamily="18" charset="0"/>
                <a:ea typeface="Calibri"/>
                <a:cs typeface="Times New Roman" pitchFamily="18" charset="0"/>
              </a:rPr>
              <a:t> </a:t>
            </a:r>
            <a:r>
              <a:rPr lang="en-US" sz="3200" b="1" dirty="0" err="1">
                <a:solidFill>
                  <a:srgbClr val="FF0000"/>
                </a:solidFill>
                <a:latin typeface="Times New Roman" pitchFamily="18" charset="0"/>
                <a:ea typeface="Calibri"/>
                <a:cs typeface="Times New Roman" pitchFamily="18" charset="0"/>
              </a:rPr>
              <a:t>nội</a:t>
            </a:r>
            <a:r>
              <a:rPr lang="en-US" sz="3200" b="1" dirty="0">
                <a:solidFill>
                  <a:srgbClr val="FF0000"/>
                </a:solidFill>
                <a:latin typeface="Times New Roman" pitchFamily="18" charset="0"/>
                <a:ea typeface="Calibri"/>
                <a:cs typeface="Times New Roman" pitchFamily="18" charset="0"/>
              </a:rPr>
              <a:t>, </a:t>
            </a:r>
            <a:r>
              <a:rPr lang="en-US" sz="3200" b="1" dirty="0" err="1">
                <a:solidFill>
                  <a:srgbClr val="FF0000"/>
                </a:solidFill>
                <a:latin typeface="Times New Roman" pitchFamily="18" charset="0"/>
                <a:ea typeface="Calibri"/>
                <a:cs typeface="Times New Roman" pitchFamily="18" charset="0"/>
              </a:rPr>
              <a:t>bên</a:t>
            </a:r>
            <a:r>
              <a:rPr lang="en-US" sz="3200" b="1" dirty="0">
                <a:solidFill>
                  <a:srgbClr val="FF0000"/>
                </a:solidFill>
                <a:latin typeface="Times New Roman" pitchFamily="18" charset="0"/>
                <a:ea typeface="Calibri"/>
                <a:cs typeface="Times New Roman" pitchFamily="18" charset="0"/>
              </a:rPr>
              <a:t> </a:t>
            </a:r>
            <a:r>
              <a:rPr lang="en-US" sz="3200" b="1" dirty="0" err="1">
                <a:solidFill>
                  <a:srgbClr val="FF0000"/>
                </a:solidFill>
                <a:latin typeface="Times New Roman" pitchFamily="18" charset="0"/>
                <a:ea typeface="Calibri"/>
                <a:cs typeface="Times New Roman" pitchFamily="18" charset="0"/>
              </a:rPr>
              <a:t>ngoại</a:t>
            </a:r>
            <a:r>
              <a:rPr lang="en-US" sz="3200" b="1" dirty="0">
                <a:solidFill>
                  <a:srgbClr val="FF0000"/>
                </a:solidFill>
                <a:latin typeface="Times New Roman" pitchFamily="18" charset="0"/>
                <a:ea typeface="Calibri"/>
                <a:cs typeface="Times New Roman" pitchFamily="18" charset="0"/>
              </a:rPr>
              <a:t> </a:t>
            </a:r>
            <a:r>
              <a:rPr lang="en-US" sz="3200" b="1" dirty="0" err="1">
                <a:solidFill>
                  <a:srgbClr val="FF0000"/>
                </a:solidFill>
                <a:latin typeface="Times New Roman" pitchFamily="18" charset="0"/>
                <a:ea typeface="Calibri"/>
                <a:cs typeface="Times New Roman" pitchFamily="18" charset="0"/>
              </a:rPr>
              <a:t>của</a:t>
            </a:r>
            <a:r>
              <a:rPr lang="en-US" sz="3200" b="1" dirty="0">
                <a:solidFill>
                  <a:srgbClr val="FF0000"/>
                </a:solidFill>
                <a:latin typeface="Times New Roman" pitchFamily="18" charset="0"/>
                <a:ea typeface="Calibri"/>
                <a:cs typeface="Times New Roman" pitchFamily="18" charset="0"/>
              </a:rPr>
              <a:t> </a:t>
            </a:r>
            <a:r>
              <a:rPr lang="en-US" sz="3200" b="1" dirty="0" err="1" smtClean="0">
                <a:solidFill>
                  <a:srgbClr val="FF0000"/>
                </a:solidFill>
                <a:latin typeface="Times New Roman" pitchFamily="18" charset="0"/>
                <a:ea typeface="Calibri"/>
                <a:cs typeface="Times New Roman" pitchFamily="18" charset="0"/>
              </a:rPr>
              <a:t>em</a:t>
            </a:r>
            <a:endParaRPr lang="en-US" sz="3200" dirty="0">
              <a:solidFill>
                <a:srgbClr val="FF0000"/>
              </a:solidFill>
              <a:latin typeface="Times New Roman" pitchFamily="18" charset="0"/>
              <a:ea typeface="Calibri"/>
              <a:cs typeface="Times New Roman" pitchFamily="18" charset="0"/>
            </a:endParaRPr>
          </a:p>
          <a:p>
            <a:pPr marL="0" indent="0">
              <a:buNone/>
            </a:pP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7444475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p:cNvPicPr>
            <a:picLocks noChangeAspect="1"/>
          </p:cNvPicPr>
          <p:nvPr/>
        </p:nvPicPr>
        <p:blipFill rotWithShape="1">
          <a:blip r:embed="rId3">
            <a:extLst>
              <a:ext uri="{28A0092B-C50C-407E-A947-70E740481C1C}">
                <a14:useLocalDpi xmlns:a14="http://schemas.microsoft.com/office/drawing/2010/main" val="0"/>
              </a:ext>
            </a:extLst>
          </a:blip>
          <a:srcRect l="37200" t="4741"/>
          <a:stretch/>
        </p:blipFill>
        <p:spPr>
          <a:xfrm>
            <a:off x="4080368" y="325120"/>
            <a:ext cx="7656576" cy="6532880"/>
          </a:xfrm>
          <a:prstGeom prst="rect">
            <a:avLst/>
          </a:prstGeom>
        </p:spPr>
      </p:pic>
      <p:pic>
        <p:nvPicPr>
          <p:cNvPr id="4" name="3"/>
          <p:cNvPicPr>
            <a:picLocks noChangeAspect="1"/>
          </p:cNvPicPr>
          <p:nvPr/>
        </p:nvPicPr>
        <p:blipFill rotWithShape="1">
          <a:blip r:embed="rId4">
            <a:extLst>
              <a:ext uri="{28A0092B-C50C-407E-A947-70E740481C1C}">
                <a14:useLocalDpi xmlns:a14="http://schemas.microsoft.com/office/drawing/2010/main" val="0"/>
              </a:ext>
            </a:extLst>
          </a:blip>
          <a:srcRect l="4267" t="5452" r="53867" b="6845"/>
          <a:stretch/>
        </p:blipFill>
        <p:spPr>
          <a:xfrm>
            <a:off x="-912779" y="-315416"/>
            <a:ext cx="10273141" cy="7346384"/>
          </a:xfrm>
          <a:prstGeom prst="rect">
            <a:avLst/>
          </a:prstGeom>
        </p:spPr>
      </p:pic>
      <p:pic>
        <p:nvPicPr>
          <p:cNvPr id="6" name="5"/>
          <p:cNvPicPr>
            <a:picLocks noChangeAspect="1"/>
          </p:cNvPicPr>
          <p:nvPr/>
        </p:nvPicPr>
        <p:blipFill rotWithShape="1">
          <a:blip r:embed="rId5">
            <a:extLst>
              <a:ext uri="{28A0092B-C50C-407E-A947-70E740481C1C}">
                <a14:useLocalDpi xmlns:a14="http://schemas.microsoft.com/office/drawing/2010/main" val="0"/>
              </a:ext>
            </a:extLst>
          </a:blip>
          <a:srcRect l="60800" t="2371" b="22251"/>
          <a:stretch/>
        </p:blipFill>
        <p:spPr>
          <a:xfrm>
            <a:off x="7432480" y="-123395"/>
            <a:ext cx="4779264" cy="5169408"/>
          </a:xfrm>
          <a:prstGeom prst="rect">
            <a:avLst/>
          </a:prstGeom>
        </p:spPr>
      </p:pic>
      <p:sp>
        <p:nvSpPr>
          <p:cNvPr id="8" name="TextBox 7"/>
          <p:cNvSpPr txBox="1"/>
          <p:nvPr/>
        </p:nvSpPr>
        <p:spPr>
          <a:xfrm>
            <a:off x="2057237" y="740702"/>
            <a:ext cx="3366689" cy="666786"/>
          </a:xfrm>
          <a:prstGeom prst="rect">
            <a:avLst/>
          </a:prstGeom>
          <a:noFill/>
        </p:spPr>
        <p:txBody>
          <a:bodyPr wrap="square" rtlCol="0">
            <a:spAutoFit/>
          </a:bodyPr>
          <a:lstStyle/>
          <a:p>
            <a:pPr algn="dist"/>
            <a:r>
              <a:rPr lang="en-US" altLang="zh-CN" sz="3733" b="1" dirty="0" err="1">
                <a:solidFill>
                  <a:srgbClr val="7030A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Nhiệm</a:t>
            </a:r>
            <a:r>
              <a:rPr lang="en-US" altLang="zh-CN" sz="3733" b="1" dirty="0">
                <a:solidFill>
                  <a:srgbClr val="7030A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 </a:t>
            </a:r>
            <a:r>
              <a:rPr lang="en-US" altLang="zh-CN" sz="3733" b="1" dirty="0" err="1">
                <a:solidFill>
                  <a:srgbClr val="7030A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vụ</a:t>
            </a:r>
            <a:r>
              <a:rPr lang="en-US" altLang="zh-CN" sz="3733" b="1" dirty="0">
                <a:solidFill>
                  <a:srgbClr val="7030A0"/>
                </a:solidFill>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Black" panose="020B0A02040204020203" pitchFamily="34" charset="0"/>
              </a:rPr>
              <a:t> 6</a:t>
            </a:r>
            <a:endParaRPr lang="zh-CN" altLang="en-US" sz="3733" b="1" dirty="0">
              <a:solidFill>
                <a:srgbClr val="7030A0"/>
              </a:solidFill>
              <a:effectLst>
                <a:outerShdw blurRad="38100" dist="38100" dir="2700000" algn="tl">
                  <a:srgbClr val="000000">
                    <a:alpha val="43137"/>
                  </a:srgbClr>
                </a:outerShdw>
              </a:effectLst>
              <a:latin typeface="Segoe UI Black" panose="020B0A02040204020203" pitchFamily="34" charset="0"/>
              <a:ea typeface="方正粗圆_GBK" pitchFamily="65" charset="-122"/>
              <a:cs typeface="Segoe UI Black" panose="020B0A02040204020203" pitchFamily="34" charset="0"/>
            </a:endParaRPr>
          </a:p>
        </p:txBody>
      </p:sp>
      <p:sp>
        <p:nvSpPr>
          <p:cNvPr id="10" name="TextBox 9"/>
          <p:cNvSpPr txBox="1"/>
          <p:nvPr/>
        </p:nvSpPr>
        <p:spPr>
          <a:xfrm>
            <a:off x="1391478" y="1412776"/>
            <a:ext cx="5088565" cy="6247095"/>
          </a:xfrm>
          <a:prstGeom prst="rect">
            <a:avLst/>
          </a:prstGeom>
          <a:noFill/>
          <a:ln>
            <a:noFill/>
          </a:ln>
        </p:spPr>
        <p:txBody>
          <a:bodyPr wrap="square" rtlCol="0">
            <a:spAutoFit/>
          </a:bodyPr>
          <a:lstStyle/>
          <a:p>
            <a:pPr algn="ctr"/>
            <a:r>
              <a:rPr lang="vi-VN" sz="3333" b="1" dirty="0">
                <a:solidFill>
                  <a:srgbClr val="7030A0"/>
                </a:solidFill>
                <a:latin typeface="+mj-lt"/>
              </a:rPr>
              <a:t>Xác định v</a:t>
            </a:r>
            <a:r>
              <a:rPr lang="en-US" sz="3333" b="1" dirty="0">
                <a:solidFill>
                  <a:srgbClr val="7030A0"/>
                </a:solidFill>
                <a:latin typeface="+mj-lt"/>
              </a:rPr>
              <a:t>ấ</a:t>
            </a:r>
            <a:r>
              <a:rPr lang="vi-VN" sz="3333" b="1" dirty="0">
                <a:solidFill>
                  <a:srgbClr val="7030A0"/>
                </a:solidFill>
                <a:latin typeface="+mj-lt"/>
              </a:rPr>
              <a:t>n đ</a:t>
            </a:r>
            <a:r>
              <a:rPr lang="en-US" sz="3333" b="1" dirty="0">
                <a:solidFill>
                  <a:srgbClr val="7030A0"/>
                </a:solidFill>
                <a:latin typeface="+mj-lt"/>
              </a:rPr>
              <a:t>ề</a:t>
            </a:r>
            <a:r>
              <a:rPr lang="vi-VN" sz="3333" b="1" dirty="0">
                <a:solidFill>
                  <a:srgbClr val="7030A0"/>
                </a:solidFill>
                <a:latin typeface="+mj-lt"/>
              </a:rPr>
              <a:t> nảy sinh trong quan hệ gia đình và cách giải quyết</a:t>
            </a:r>
            <a:endParaRPr lang="en-US" altLang="zh-CN" sz="3333" dirty="0">
              <a:solidFill>
                <a:srgbClr val="7030A0"/>
              </a:solidFill>
              <a:latin typeface="+mj-lt"/>
              <a:ea typeface="Segoe UI Black" panose="020B0A02040204020203" pitchFamily="34" charset="0"/>
              <a:cs typeface="Times New Roman" pitchFamily="18" charset="0"/>
            </a:endParaRPr>
          </a:p>
          <a:p>
            <a:endParaRPr lang="en-US" altLang="zh-CN" sz="3333" dirty="0">
              <a:solidFill>
                <a:srgbClr val="7030A0"/>
              </a:solidFill>
              <a:latin typeface="+mj-lt"/>
              <a:ea typeface="Segoe UI Black" panose="020B0A02040204020203" pitchFamily="34" charset="0"/>
              <a:cs typeface="Times New Roman" pitchFamily="18" charset="0"/>
            </a:endParaRPr>
          </a:p>
          <a:p>
            <a:endParaRPr lang="en-US" altLang="zh-CN" sz="3333" dirty="0">
              <a:solidFill>
                <a:srgbClr val="7030A0"/>
              </a:solidFill>
              <a:latin typeface="+mj-lt"/>
              <a:ea typeface="Segoe UI Black" panose="020B0A02040204020203" pitchFamily="34" charset="0"/>
              <a:cs typeface="Times New Roman" pitchFamily="18" charset="0"/>
            </a:endParaRPr>
          </a:p>
          <a:p>
            <a:endParaRPr lang="en-US" altLang="zh-CN" sz="3333" dirty="0">
              <a:solidFill>
                <a:srgbClr val="7030A0"/>
              </a:solidFill>
              <a:latin typeface="+mj-lt"/>
              <a:ea typeface="Segoe UI Black" panose="020B0A02040204020203" pitchFamily="34" charset="0"/>
              <a:cs typeface="Times New Roman" pitchFamily="18" charset="0"/>
            </a:endParaRPr>
          </a:p>
          <a:p>
            <a:endParaRPr lang="en-US" altLang="zh-CN" sz="3333" dirty="0">
              <a:solidFill>
                <a:srgbClr val="7030A0"/>
              </a:solidFill>
              <a:latin typeface="+mj-lt"/>
              <a:ea typeface="Segoe UI Black" panose="020B0A02040204020203" pitchFamily="34" charset="0"/>
              <a:cs typeface="Times New Roman" pitchFamily="18" charset="0"/>
            </a:endParaRPr>
          </a:p>
          <a:p>
            <a:endParaRPr lang="en-US" altLang="zh-CN" sz="3333" dirty="0">
              <a:solidFill>
                <a:srgbClr val="7030A0"/>
              </a:solidFill>
              <a:latin typeface="+mj-lt"/>
              <a:ea typeface="Segoe UI Black" panose="020B0A02040204020203" pitchFamily="34" charset="0"/>
              <a:cs typeface="Times New Roman" pitchFamily="18" charset="0"/>
            </a:endParaRPr>
          </a:p>
          <a:p>
            <a:endParaRPr lang="en-US" altLang="zh-CN" sz="3333" dirty="0">
              <a:solidFill>
                <a:srgbClr val="7030A0"/>
              </a:solidFill>
              <a:latin typeface="+mj-lt"/>
              <a:ea typeface="Segoe UI Black" panose="020B0A02040204020203" pitchFamily="34" charset="0"/>
              <a:cs typeface="Times New Roman" pitchFamily="18" charset="0"/>
            </a:endParaRPr>
          </a:p>
          <a:p>
            <a:endParaRPr lang="en-US" altLang="zh-CN" sz="3333" dirty="0">
              <a:solidFill>
                <a:srgbClr val="7030A0"/>
              </a:solidFill>
              <a:latin typeface="+mj-lt"/>
              <a:ea typeface="Segoe UI Black" panose="020B0A02040204020203" pitchFamily="34" charset="0"/>
              <a:cs typeface="Times New Roman" pitchFamily="18" charset="0"/>
            </a:endParaRPr>
          </a:p>
          <a:p>
            <a:endParaRPr lang="en-US" altLang="zh-CN" sz="3333" dirty="0">
              <a:solidFill>
                <a:srgbClr val="7030A0"/>
              </a:solidFill>
              <a:latin typeface="+mj-lt"/>
              <a:ea typeface="Segoe UI Black" panose="020B0A02040204020203" pitchFamily="34" charset="0"/>
              <a:cs typeface="Times New Roman" pitchFamily="18" charset="0"/>
            </a:endParaRPr>
          </a:p>
          <a:p>
            <a:endParaRPr lang="zh-CN" altLang="en-US" sz="3333" dirty="0">
              <a:solidFill>
                <a:srgbClr val="7030A0"/>
              </a:solidFill>
              <a:latin typeface="+mj-lt"/>
              <a:ea typeface="方正粗圆_GBK" pitchFamily="65" charset="-122"/>
              <a:cs typeface="Times New Roman" pitchFamily="18" charset="0"/>
            </a:endParaRPr>
          </a:p>
        </p:txBody>
      </p:sp>
    </p:spTree>
    <p:extLst>
      <p:ext uri="{BB962C8B-B14F-4D97-AF65-F5344CB8AC3E}">
        <p14:creationId xmlns:p14="http://schemas.microsoft.com/office/powerpoint/2010/main" val="39207926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750"/>
                                        <p:tgtEl>
                                          <p:spTgt spid="4"/>
                                        </p:tgtEl>
                                      </p:cBhvr>
                                    </p:animEffect>
                                  </p:childTnLst>
                                </p:cTn>
                              </p:par>
                              <p:par>
                                <p:cTn id="8" presetID="22" presetClass="entr" presetSubtype="2" fill="hold" nodeType="withEffect">
                                  <p:stCondLst>
                                    <p:cond delay="250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1000"/>
                                        <p:tgtEl>
                                          <p:spTgt spid="5"/>
                                        </p:tgtEl>
                                      </p:cBhvr>
                                    </p:animEffect>
                                  </p:childTnLst>
                                </p:cTn>
                              </p:par>
                              <p:par>
                                <p:cTn id="11" presetID="10" presetClass="entr" presetSubtype="0" fill="hold" nodeType="withEffect">
                                  <p:stCondLst>
                                    <p:cond delay="3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37" presetClass="path" presetSubtype="0" accel="50000" decel="50000" fill="hold" nodeType="withEffect">
                                  <p:stCondLst>
                                    <p:cond delay="3000"/>
                                  </p:stCondLst>
                                  <p:childTnLst>
                                    <p:animMotion origin="layout" path="M -0.10312 0.23789 L -0.04983 0.16384 C -0.03889 0.14872 -0.02292 0.12404 -0.00677 0.09812 C 0.01163 0.06727 0.0257 0.0432 0.03542 0.02376 L 0.08038 -0.06418 " pathEditMode="relative" rAng="-2562564" ptsTypes="FffFF">
                                      <p:cBhvr>
                                        <p:cTn id="15" dur="1750" spd="-100000" fill="hold"/>
                                        <p:tgtEl>
                                          <p:spTgt spid="6"/>
                                        </p:tgtEl>
                                        <p:attrNameLst>
                                          <p:attrName>ppt_x</p:attrName>
                                          <p:attrName>ppt_y</p:attrName>
                                        </p:attrNameLst>
                                      </p:cBhvr>
                                      <p:rCtr x="9427" y="-14594"/>
                                    </p:animMotion>
                                  </p:childTnLst>
                                </p:cTn>
                              </p:par>
                            </p:childTnLst>
                          </p:cTn>
                        </p:par>
                      </p:childTnLst>
                    </p:cTn>
                  </p:par>
                  <p:par>
                    <p:cTn id="16" fill="hold">
                      <p:stCondLst>
                        <p:cond delay="indefinite"/>
                      </p:stCondLst>
                      <p:childTnLst>
                        <p:par>
                          <p:cTn id="17" fill="hold">
                            <p:stCondLst>
                              <p:cond delay="0"/>
                            </p:stCondLst>
                            <p:childTnLst>
                              <p:par>
                                <p:cTn id="18" presetID="41" presetClass="entr" presetSubtype="0" fill="hold" grpId="0" nodeType="clickEffect">
                                  <p:stCondLst>
                                    <p:cond delay="0"/>
                                  </p:stCondLst>
                                  <p:iterate type="lt">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8"/>
                                        </p:tgtEl>
                                        <p:attrNameLst>
                                          <p:attrName>ppt_y</p:attrName>
                                        </p:attrNameLst>
                                      </p:cBhvr>
                                      <p:tavLst>
                                        <p:tav tm="0">
                                          <p:val>
                                            <p:strVal val="#ppt_y"/>
                                          </p:val>
                                        </p:tav>
                                        <p:tav tm="100000">
                                          <p:val>
                                            <p:strVal val="#ppt_y"/>
                                          </p:val>
                                        </p:tav>
                                      </p:tavLst>
                                    </p:anim>
                                    <p:anim calcmode="lin" valueType="num">
                                      <p:cBhvr>
                                        <p:cTn id="22"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8936140" y="3332989"/>
            <a:ext cx="1934005" cy="2289520"/>
          </a:xfrm>
          <a:prstGeom prst="rect">
            <a:avLst/>
          </a:prstGeom>
        </p:spPr>
      </p:pic>
      <p:pic>
        <p:nvPicPr>
          <p:cNvPr id="7" name="6"/>
          <p:cNvPicPr>
            <a:picLocks noChangeAspect="1"/>
          </p:cNvPicPr>
          <p:nvPr/>
        </p:nvPicPr>
        <p:blipFill rotWithShape="1">
          <a:blip r:embed="rId4">
            <a:extLst>
              <a:ext uri="{28A0092B-C50C-407E-A947-70E740481C1C}">
                <a14:useLocalDpi xmlns:a14="http://schemas.microsoft.com/office/drawing/2010/main" val="0"/>
              </a:ext>
            </a:extLst>
          </a:blip>
          <a:srcRect l="54800" t="72533" r="8533"/>
          <a:stretch/>
        </p:blipFill>
        <p:spPr>
          <a:xfrm>
            <a:off x="7056107" y="4974336"/>
            <a:ext cx="4470400" cy="1883664"/>
          </a:xfrm>
          <a:prstGeom prst="rect">
            <a:avLst/>
          </a:prstGeom>
        </p:spPr>
      </p:pic>
      <p:pic>
        <p:nvPicPr>
          <p:cNvPr id="4" name="3"/>
          <p:cNvPicPr>
            <a:picLocks noChangeAspect="1"/>
          </p:cNvPicPr>
          <p:nvPr/>
        </p:nvPicPr>
        <p:blipFill rotWithShape="1">
          <a:blip r:embed="rId5">
            <a:extLst>
              <a:ext uri="{28A0092B-C50C-407E-A947-70E740481C1C}">
                <a14:useLocalDpi xmlns:a14="http://schemas.microsoft.com/office/drawing/2010/main" val="0"/>
              </a:ext>
            </a:extLst>
          </a:blip>
          <a:srcRect l="3466" r="34400" b="5897"/>
          <a:stretch/>
        </p:blipFill>
        <p:spPr>
          <a:xfrm>
            <a:off x="728949" y="36756"/>
            <a:ext cx="7575296" cy="6453632"/>
          </a:xfrm>
          <a:prstGeom prst="rect">
            <a:avLst/>
          </a:prstGeom>
        </p:spPr>
      </p:pic>
      <p:pic>
        <p:nvPicPr>
          <p:cNvPr id="9" name="8"/>
          <p:cNvPicPr>
            <a:picLocks noChangeAspect="1"/>
          </p:cNvPicPr>
          <p:nvPr/>
        </p:nvPicPr>
        <p:blipFill rotWithShape="1">
          <a:blip r:embed="rId6">
            <a:extLst>
              <a:ext uri="{28A0092B-C50C-407E-A947-70E740481C1C}">
                <a14:useLocalDpi xmlns:a14="http://schemas.microsoft.com/office/drawing/2010/main" val="0"/>
              </a:ext>
            </a:extLst>
          </a:blip>
          <a:srcRect l="77867" t="20385" r="6933" b="5896"/>
          <a:stretch/>
        </p:blipFill>
        <p:spPr>
          <a:xfrm>
            <a:off x="10599915" y="1529125"/>
            <a:ext cx="1853184" cy="5055616"/>
          </a:xfrm>
          <a:prstGeom prst="rect">
            <a:avLst/>
          </a:prstGeom>
        </p:spPr>
      </p:pic>
      <p:sp>
        <p:nvSpPr>
          <p:cNvPr id="5" name="TextBox 4"/>
          <p:cNvSpPr txBox="1"/>
          <p:nvPr/>
        </p:nvSpPr>
        <p:spPr>
          <a:xfrm>
            <a:off x="2159563" y="1713958"/>
            <a:ext cx="5280587" cy="10598799"/>
          </a:xfrm>
          <a:prstGeom prst="rect">
            <a:avLst/>
          </a:prstGeom>
          <a:noFill/>
          <a:ln>
            <a:noFill/>
          </a:ln>
        </p:spPr>
        <p:txBody>
          <a:bodyPr wrap="square" rtlCol="0">
            <a:spAutoFit/>
          </a:bodyPr>
          <a:lstStyle/>
          <a:p>
            <a:pPr algn="just"/>
            <a:r>
              <a:rPr lang="en-US" altLang="zh-CN" sz="4267" b="1" dirty="0" err="1">
                <a:solidFill>
                  <a:srgbClr val="FF0000"/>
                </a:solidFill>
                <a:latin typeface="Times New Roman" pitchFamily="18" charset="0"/>
                <a:ea typeface="Segoe UI Black" panose="020B0A02040204020203" pitchFamily="34" charset="0"/>
                <a:cs typeface="Times New Roman" pitchFamily="18" charset="0"/>
              </a:rPr>
              <a:t>Trò</a:t>
            </a:r>
            <a:r>
              <a:rPr lang="en-US" altLang="zh-CN" sz="4267" b="1"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b="1" dirty="0" err="1">
                <a:solidFill>
                  <a:srgbClr val="FF0000"/>
                </a:solidFill>
                <a:latin typeface="Times New Roman" pitchFamily="18" charset="0"/>
                <a:ea typeface="Segoe UI Black" panose="020B0A02040204020203" pitchFamily="34" charset="0"/>
                <a:cs typeface="Times New Roman" pitchFamily="18" charset="0"/>
              </a:rPr>
              <a:t>chơi</a:t>
            </a:r>
            <a:r>
              <a:rPr lang="en-US" altLang="zh-CN" sz="4267" b="1"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b="1" dirty="0" err="1">
                <a:solidFill>
                  <a:srgbClr val="FF0000"/>
                </a:solidFill>
                <a:latin typeface="Times New Roman" pitchFamily="18" charset="0"/>
                <a:ea typeface="Segoe UI Black" panose="020B0A02040204020203" pitchFamily="34" charset="0"/>
                <a:cs typeface="Times New Roman" pitchFamily="18" charset="0"/>
              </a:rPr>
              <a:t>đồng</a:t>
            </a:r>
            <a:r>
              <a:rPr lang="en-US" altLang="zh-CN" sz="4267" b="1"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b="1" dirty="0" err="1">
                <a:solidFill>
                  <a:srgbClr val="FF0000"/>
                </a:solidFill>
                <a:latin typeface="Times New Roman" pitchFamily="18" charset="0"/>
                <a:ea typeface="Segoe UI Black" panose="020B0A02040204020203" pitchFamily="34" charset="0"/>
                <a:cs typeface="Times New Roman" pitchFamily="18" charset="0"/>
              </a:rPr>
              <a:t>đội</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Trong</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5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phút</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hãy</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tìm</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tên</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các</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bài</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hát</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về</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gia</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đình</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Đội</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tìm</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được</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nhiều</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nhất</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sẽ</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chiến</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thắng</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và</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nhận</a:t>
            </a:r>
            <a:r>
              <a:rPr lang="en-US" altLang="zh-CN" sz="4267" dirty="0">
                <a:solidFill>
                  <a:srgbClr val="FF0000"/>
                </a:solidFill>
                <a:latin typeface="Times New Roman" pitchFamily="18" charset="0"/>
                <a:ea typeface="Segoe UI Black" panose="020B0A02040204020203" pitchFamily="34" charset="0"/>
                <a:cs typeface="Times New Roman" pitchFamily="18" charset="0"/>
              </a:rPr>
              <a:t> </a:t>
            </a:r>
            <a:r>
              <a:rPr lang="en-US" altLang="zh-CN" sz="4267" dirty="0" err="1">
                <a:solidFill>
                  <a:srgbClr val="FF0000"/>
                </a:solidFill>
                <a:latin typeface="Times New Roman" pitchFamily="18" charset="0"/>
                <a:ea typeface="Segoe UI Black" panose="020B0A02040204020203" pitchFamily="34" charset="0"/>
                <a:cs typeface="Times New Roman" pitchFamily="18" charset="0"/>
              </a:rPr>
              <a:t>quà</a:t>
            </a:r>
            <a:r>
              <a:rPr lang="en-US" altLang="zh-CN" sz="4267" dirty="0">
                <a:solidFill>
                  <a:srgbClr val="FF0000"/>
                </a:solidFill>
                <a:latin typeface="Times New Roman" pitchFamily="18" charset="0"/>
                <a:ea typeface="Segoe UI Black" panose="020B0A02040204020203" pitchFamily="34" charset="0"/>
                <a:cs typeface="Times New Roman" pitchFamily="18" charset="0"/>
              </a:rPr>
              <a:t>.</a:t>
            </a:r>
          </a:p>
          <a:p>
            <a:pPr algn="just"/>
            <a:endParaRPr lang="en-US" altLang="zh-CN" sz="4267" dirty="0">
              <a:solidFill>
                <a:srgbClr val="FF0000"/>
              </a:solidFill>
              <a:latin typeface="Times New Roman" pitchFamily="18" charset="0"/>
              <a:ea typeface="Segoe UI Black" panose="020B0A02040204020203" pitchFamily="34" charset="0"/>
              <a:cs typeface="Times New Roman" pitchFamily="18" charset="0"/>
            </a:endParaRPr>
          </a:p>
          <a:p>
            <a:pPr algn="just"/>
            <a:endParaRPr lang="en-US" altLang="zh-CN" sz="4267" dirty="0">
              <a:solidFill>
                <a:srgbClr val="FF0000"/>
              </a:solidFill>
              <a:latin typeface="Times New Roman" pitchFamily="18" charset="0"/>
              <a:ea typeface="Segoe UI Black" panose="020B0A02040204020203" pitchFamily="34" charset="0"/>
              <a:cs typeface="Times New Roman" pitchFamily="18" charset="0"/>
            </a:endParaRPr>
          </a:p>
          <a:p>
            <a:pPr algn="just"/>
            <a:endParaRPr lang="en-US" altLang="zh-CN" sz="4267" dirty="0">
              <a:solidFill>
                <a:srgbClr val="FF0000"/>
              </a:solidFill>
              <a:latin typeface="Times New Roman" pitchFamily="18" charset="0"/>
              <a:ea typeface="Segoe UI Black" panose="020B0A02040204020203" pitchFamily="34" charset="0"/>
              <a:cs typeface="Times New Roman" pitchFamily="18" charset="0"/>
            </a:endParaRPr>
          </a:p>
          <a:p>
            <a:pPr algn="just"/>
            <a:endParaRPr lang="en-US" altLang="zh-CN" sz="4267" dirty="0">
              <a:solidFill>
                <a:srgbClr val="FF0000"/>
              </a:solidFill>
              <a:latin typeface="Times New Roman" pitchFamily="18" charset="0"/>
              <a:ea typeface="Segoe UI Black" panose="020B0A02040204020203" pitchFamily="34" charset="0"/>
              <a:cs typeface="Times New Roman" pitchFamily="18" charset="0"/>
            </a:endParaRPr>
          </a:p>
          <a:p>
            <a:pPr algn="just"/>
            <a:endParaRPr lang="en-US" altLang="zh-CN" sz="4267" dirty="0">
              <a:solidFill>
                <a:srgbClr val="FF0000"/>
              </a:solidFill>
              <a:latin typeface="Times New Roman" pitchFamily="18" charset="0"/>
              <a:ea typeface="Segoe UI Black" panose="020B0A02040204020203" pitchFamily="34" charset="0"/>
              <a:cs typeface="Times New Roman" pitchFamily="18" charset="0"/>
            </a:endParaRPr>
          </a:p>
          <a:p>
            <a:pPr algn="just"/>
            <a:endParaRPr lang="en-US" altLang="zh-CN" sz="4267" dirty="0">
              <a:solidFill>
                <a:srgbClr val="FF0000"/>
              </a:solidFill>
              <a:latin typeface="Times New Roman" pitchFamily="18" charset="0"/>
              <a:ea typeface="Segoe UI Black" panose="020B0A02040204020203" pitchFamily="34" charset="0"/>
              <a:cs typeface="Times New Roman" pitchFamily="18" charset="0"/>
            </a:endParaRPr>
          </a:p>
          <a:p>
            <a:pPr algn="just"/>
            <a:endParaRPr lang="en-US" altLang="zh-CN" sz="4267" dirty="0">
              <a:solidFill>
                <a:srgbClr val="FF0000"/>
              </a:solidFill>
              <a:latin typeface="Times New Roman" pitchFamily="18" charset="0"/>
              <a:ea typeface="Segoe UI Black" panose="020B0A02040204020203" pitchFamily="34" charset="0"/>
              <a:cs typeface="Times New Roman" pitchFamily="18" charset="0"/>
            </a:endParaRPr>
          </a:p>
          <a:p>
            <a:pPr algn="just"/>
            <a:endParaRPr lang="en-US" altLang="zh-CN" sz="4267" dirty="0">
              <a:solidFill>
                <a:srgbClr val="FF0000"/>
              </a:solidFill>
              <a:latin typeface="Times New Roman" pitchFamily="18" charset="0"/>
              <a:ea typeface="Segoe UI Black" panose="020B0A02040204020203" pitchFamily="34" charset="0"/>
              <a:cs typeface="Times New Roman" pitchFamily="18" charset="0"/>
            </a:endParaRPr>
          </a:p>
          <a:p>
            <a:pPr algn="just"/>
            <a:endParaRPr lang="en-US" altLang="zh-CN" sz="4267" dirty="0">
              <a:solidFill>
                <a:srgbClr val="FF0000"/>
              </a:solidFill>
              <a:latin typeface="Times New Roman" pitchFamily="18" charset="0"/>
              <a:ea typeface="Segoe UI Black" panose="020B0A02040204020203" pitchFamily="34" charset="0"/>
              <a:cs typeface="Times New Roman" pitchFamily="18" charset="0"/>
            </a:endParaRPr>
          </a:p>
          <a:p>
            <a:pPr algn="just"/>
            <a:endParaRPr lang="zh-CN" altLang="en-US" sz="4267" dirty="0">
              <a:solidFill>
                <a:srgbClr val="FF0000"/>
              </a:solidFill>
              <a:latin typeface="Times New Roman" pitchFamily="18" charset="0"/>
              <a:ea typeface="方正粗圆_GBK" pitchFamily="65" charset="-122"/>
              <a:cs typeface="Times New Roman" pitchFamily="18" charset="0"/>
            </a:endParaRPr>
          </a:p>
        </p:txBody>
      </p:sp>
      <p:pic>
        <p:nvPicPr>
          <p:cNvPr id="6" name="5"/>
          <p:cNvPicPr>
            <a:picLocks noChangeAspect="1"/>
          </p:cNvPicPr>
          <p:nvPr/>
        </p:nvPicPr>
        <p:blipFill rotWithShape="1">
          <a:blip r:embed="rId7">
            <a:extLst>
              <a:ext uri="{28A0092B-C50C-407E-A947-70E740481C1C}">
                <a14:useLocalDpi xmlns:a14="http://schemas.microsoft.com/office/drawing/2010/main" val="0"/>
              </a:ext>
            </a:extLst>
          </a:blip>
          <a:srcRect l="38581" t="24563" r="40933" b="26282"/>
          <a:stretch/>
        </p:blipFill>
        <p:spPr>
          <a:xfrm flipH="1">
            <a:off x="-48683" y="3119353"/>
            <a:ext cx="2497563" cy="3371035"/>
          </a:xfrm>
          <a:prstGeom prst="rect">
            <a:avLst/>
          </a:prstGeom>
        </p:spPr>
      </p:pic>
      <p:pic>
        <p:nvPicPr>
          <p:cNvPr id="10" name="9"/>
          <p:cNvPicPr>
            <a:picLocks noChangeAspect="1"/>
          </p:cNvPicPr>
          <p:nvPr/>
        </p:nvPicPr>
        <p:blipFill rotWithShape="1">
          <a:blip r:embed="rId8">
            <a:extLst>
              <a:ext uri="{28A0092B-C50C-407E-A947-70E740481C1C}">
                <a14:useLocalDpi xmlns:a14="http://schemas.microsoft.com/office/drawing/2010/main" val="0"/>
              </a:ext>
            </a:extLst>
          </a:blip>
          <a:srcRect l="62133" t="18963" r="21600" b="52948"/>
          <a:stretch/>
        </p:blipFill>
        <p:spPr>
          <a:xfrm>
            <a:off x="8312832" y="1443781"/>
            <a:ext cx="1983232" cy="1926336"/>
          </a:xfrm>
          <a:prstGeom prst="rect">
            <a:avLst/>
          </a:prstGeom>
        </p:spPr>
      </p:pic>
      <p:pic>
        <p:nvPicPr>
          <p:cNvPr id="11" name="10"/>
          <p:cNvPicPr>
            <a:picLocks noChangeAspect="1"/>
          </p:cNvPicPr>
          <p:nvPr/>
        </p:nvPicPr>
        <p:blipFill rotWithShape="1">
          <a:blip r:embed="rId9">
            <a:extLst>
              <a:ext uri="{28A0092B-C50C-407E-A947-70E740481C1C}">
                <a14:useLocalDpi xmlns:a14="http://schemas.microsoft.com/office/drawing/2010/main" val="0"/>
              </a:ext>
            </a:extLst>
          </a:blip>
          <a:srcRect l="53867" t="4030" r="30313" b="70607"/>
          <a:stretch/>
        </p:blipFill>
        <p:spPr>
          <a:xfrm>
            <a:off x="7007297" y="659429"/>
            <a:ext cx="1928843" cy="1739392"/>
          </a:xfrm>
          <a:prstGeom prst="rect">
            <a:avLst/>
          </a:prstGeom>
        </p:spPr>
      </p:pic>
    </p:spTree>
    <p:extLst>
      <p:ext uri="{BB962C8B-B14F-4D97-AF65-F5344CB8AC3E}">
        <p14:creationId xmlns:p14="http://schemas.microsoft.com/office/powerpoint/2010/main" val="138527208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13" presetID="22" presetClass="entr" presetSubtype="4"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125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80">
                                          <p:stCondLst>
                                            <p:cond delay="0"/>
                                          </p:stCondLst>
                                        </p:cTn>
                                        <p:tgtEl>
                                          <p:spTgt spid="10"/>
                                        </p:tgtEl>
                                      </p:cBhvr>
                                    </p:animEffect>
                                    <p:anim calcmode="lin" valueType="num">
                                      <p:cBhvr>
                                        <p:cTn id="39"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4" dur="26">
                                          <p:stCondLst>
                                            <p:cond delay="650"/>
                                          </p:stCondLst>
                                        </p:cTn>
                                        <p:tgtEl>
                                          <p:spTgt spid="10"/>
                                        </p:tgtEl>
                                      </p:cBhvr>
                                      <p:to x="100000" y="60000"/>
                                    </p:animScale>
                                    <p:animScale>
                                      <p:cBhvr>
                                        <p:cTn id="45" dur="166" decel="50000">
                                          <p:stCondLst>
                                            <p:cond delay="676"/>
                                          </p:stCondLst>
                                        </p:cTn>
                                        <p:tgtEl>
                                          <p:spTgt spid="10"/>
                                        </p:tgtEl>
                                      </p:cBhvr>
                                      <p:to x="100000" y="100000"/>
                                    </p:animScale>
                                    <p:animScale>
                                      <p:cBhvr>
                                        <p:cTn id="46" dur="26">
                                          <p:stCondLst>
                                            <p:cond delay="1312"/>
                                          </p:stCondLst>
                                        </p:cTn>
                                        <p:tgtEl>
                                          <p:spTgt spid="10"/>
                                        </p:tgtEl>
                                      </p:cBhvr>
                                      <p:to x="100000" y="80000"/>
                                    </p:animScale>
                                    <p:animScale>
                                      <p:cBhvr>
                                        <p:cTn id="47" dur="166" decel="50000">
                                          <p:stCondLst>
                                            <p:cond delay="1338"/>
                                          </p:stCondLst>
                                        </p:cTn>
                                        <p:tgtEl>
                                          <p:spTgt spid="10"/>
                                        </p:tgtEl>
                                      </p:cBhvr>
                                      <p:to x="100000" y="100000"/>
                                    </p:animScale>
                                    <p:animScale>
                                      <p:cBhvr>
                                        <p:cTn id="48" dur="26">
                                          <p:stCondLst>
                                            <p:cond delay="1642"/>
                                          </p:stCondLst>
                                        </p:cTn>
                                        <p:tgtEl>
                                          <p:spTgt spid="10"/>
                                        </p:tgtEl>
                                      </p:cBhvr>
                                      <p:to x="100000" y="90000"/>
                                    </p:animScale>
                                    <p:animScale>
                                      <p:cBhvr>
                                        <p:cTn id="49" dur="166" decel="50000">
                                          <p:stCondLst>
                                            <p:cond delay="1668"/>
                                          </p:stCondLst>
                                        </p:cTn>
                                        <p:tgtEl>
                                          <p:spTgt spid="10"/>
                                        </p:tgtEl>
                                      </p:cBhvr>
                                      <p:to x="100000" y="100000"/>
                                    </p:animScale>
                                    <p:animScale>
                                      <p:cBhvr>
                                        <p:cTn id="50" dur="26">
                                          <p:stCondLst>
                                            <p:cond delay="1808"/>
                                          </p:stCondLst>
                                        </p:cTn>
                                        <p:tgtEl>
                                          <p:spTgt spid="10"/>
                                        </p:tgtEl>
                                      </p:cBhvr>
                                      <p:to x="100000" y="95000"/>
                                    </p:animScale>
                                    <p:animScale>
                                      <p:cBhvr>
                                        <p:cTn id="51" dur="166" decel="50000">
                                          <p:stCondLst>
                                            <p:cond delay="1834"/>
                                          </p:stCondLst>
                                        </p:cTn>
                                        <p:tgtEl>
                                          <p:spTgt spid="10"/>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26" presetClass="entr" presetSubtype="0"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down)">
                                      <p:cBhvr>
                                        <p:cTn id="56" dur="580">
                                          <p:stCondLst>
                                            <p:cond delay="0"/>
                                          </p:stCondLst>
                                        </p:cTn>
                                        <p:tgtEl>
                                          <p:spTgt spid="11"/>
                                        </p:tgtEl>
                                      </p:cBhvr>
                                    </p:animEffect>
                                    <p:anim calcmode="lin" valueType="num">
                                      <p:cBhvr>
                                        <p:cTn id="57"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62" dur="26">
                                          <p:stCondLst>
                                            <p:cond delay="650"/>
                                          </p:stCondLst>
                                        </p:cTn>
                                        <p:tgtEl>
                                          <p:spTgt spid="11"/>
                                        </p:tgtEl>
                                      </p:cBhvr>
                                      <p:to x="100000" y="60000"/>
                                    </p:animScale>
                                    <p:animScale>
                                      <p:cBhvr>
                                        <p:cTn id="63" dur="166" decel="50000">
                                          <p:stCondLst>
                                            <p:cond delay="676"/>
                                          </p:stCondLst>
                                        </p:cTn>
                                        <p:tgtEl>
                                          <p:spTgt spid="11"/>
                                        </p:tgtEl>
                                      </p:cBhvr>
                                      <p:to x="100000" y="100000"/>
                                    </p:animScale>
                                    <p:animScale>
                                      <p:cBhvr>
                                        <p:cTn id="64" dur="26">
                                          <p:stCondLst>
                                            <p:cond delay="1312"/>
                                          </p:stCondLst>
                                        </p:cTn>
                                        <p:tgtEl>
                                          <p:spTgt spid="11"/>
                                        </p:tgtEl>
                                      </p:cBhvr>
                                      <p:to x="100000" y="80000"/>
                                    </p:animScale>
                                    <p:animScale>
                                      <p:cBhvr>
                                        <p:cTn id="65" dur="166" decel="50000">
                                          <p:stCondLst>
                                            <p:cond delay="1338"/>
                                          </p:stCondLst>
                                        </p:cTn>
                                        <p:tgtEl>
                                          <p:spTgt spid="11"/>
                                        </p:tgtEl>
                                      </p:cBhvr>
                                      <p:to x="100000" y="100000"/>
                                    </p:animScale>
                                    <p:animScale>
                                      <p:cBhvr>
                                        <p:cTn id="66" dur="26">
                                          <p:stCondLst>
                                            <p:cond delay="1642"/>
                                          </p:stCondLst>
                                        </p:cTn>
                                        <p:tgtEl>
                                          <p:spTgt spid="11"/>
                                        </p:tgtEl>
                                      </p:cBhvr>
                                      <p:to x="100000" y="90000"/>
                                    </p:animScale>
                                    <p:animScale>
                                      <p:cBhvr>
                                        <p:cTn id="67" dur="166" decel="50000">
                                          <p:stCondLst>
                                            <p:cond delay="1668"/>
                                          </p:stCondLst>
                                        </p:cTn>
                                        <p:tgtEl>
                                          <p:spTgt spid="11"/>
                                        </p:tgtEl>
                                      </p:cBhvr>
                                      <p:to x="100000" y="100000"/>
                                    </p:animScale>
                                    <p:animScale>
                                      <p:cBhvr>
                                        <p:cTn id="68" dur="26">
                                          <p:stCondLst>
                                            <p:cond delay="1808"/>
                                          </p:stCondLst>
                                        </p:cTn>
                                        <p:tgtEl>
                                          <p:spTgt spid="11"/>
                                        </p:tgtEl>
                                      </p:cBhvr>
                                      <p:to x="100000" y="95000"/>
                                    </p:animScale>
                                    <p:animScale>
                                      <p:cBhvr>
                                        <p:cTn id="69"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p:cNvPicPr>
            <a:picLocks noChangeAspect="1"/>
          </p:cNvPicPr>
          <p:nvPr/>
        </p:nvPicPr>
        <p:blipFill rotWithShape="1">
          <a:blip r:embed="rId3">
            <a:extLst>
              <a:ext uri="{28A0092B-C50C-407E-A947-70E740481C1C}">
                <a14:useLocalDpi xmlns:a14="http://schemas.microsoft.com/office/drawing/2010/main" val="0"/>
              </a:ext>
            </a:extLst>
          </a:blip>
          <a:srcRect l="23827" t="34897" r="15062" b="7820"/>
          <a:stretch/>
        </p:blipFill>
        <p:spPr>
          <a:xfrm>
            <a:off x="2869803" y="2367302"/>
            <a:ext cx="7450667" cy="3928535"/>
          </a:xfrm>
          <a:prstGeom prst="rect">
            <a:avLst/>
          </a:prstGeom>
        </p:spPr>
      </p:pic>
      <p:pic>
        <p:nvPicPr>
          <p:cNvPr id="12" name="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4677" y="1700808"/>
            <a:ext cx="2630760" cy="2630760"/>
          </a:xfrm>
          <a:prstGeom prst="rect">
            <a:avLst/>
          </a:prstGeom>
        </p:spPr>
      </p:pic>
      <p:pic>
        <p:nvPicPr>
          <p:cNvPr id="13" name="12"/>
          <p:cNvPicPr>
            <a:picLocks noChangeAspect="1"/>
          </p:cNvPicPr>
          <p:nvPr/>
        </p:nvPicPr>
        <p:blipFill rotWithShape="1">
          <a:blip r:embed="rId5" cstate="print">
            <a:extLst>
              <a:ext uri="{28A0092B-C50C-407E-A947-70E740481C1C}">
                <a14:useLocalDpi xmlns:a14="http://schemas.microsoft.com/office/drawing/2010/main" val="0"/>
              </a:ext>
            </a:extLst>
          </a:blip>
          <a:srcRect l="38478" t="38478" r="37870" b="37870"/>
          <a:stretch/>
        </p:blipFill>
        <p:spPr>
          <a:xfrm>
            <a:off x="6143579" y="2809638"/>
            <a:ext cx="439855" cy="439855"/>
          </a:xfrm>
          <a:prstGeom prst="rect">
            <a:avLst/>
          </a:prstGeom>
        </p:spPr>
      </p:pic>
      <p:grpSp>
        <p:nvGrpSpPr>
          <p:cNvPr id="9" name="8"/>
          <p:cNvGrpSpPr/>
          <p:nvPr/>
        </p:nvGrpSpPr>
        <p:grpSpPr>
          <a:xfrm>
            <a:off x="2869803" y="1700809"/>
            <a:ext cx="7450667" cy="4595028"/>
            <a:chOff x="2178756" y="1295062"/>
            <a:chExt cx="5588000" cy="3446271"/>
          </a:xfrm>
        </p:grpSpPr>
        <p:pic>
          <p:nvPicPr>
            <p:cNvPr id="5" name="4"/>
            <p:cNvPicPr>
              <a:picLocks noChangeAspect="1"/>
            </p:cNvPicPr>
            <p:nvPr/>
          </p:nvPicPr>
          <p:blipFill rotWithShape="1">
            <a:blip r:embed="rId3">
              <a:extLst>
                <a:ext uri="{28A0092B-C50C-407E-A947-70E740481C1C}">
                  <a14:useLocalDpi xmlns:a14="http://schemas.microsoft.com/office/drawing/2010/main" val="0"/>
                </a:ext>
              </a:extLst>
            </a:blip>
            <a:srcRect l="23827" t="34897" r="15062" b="7820"/>
            <a:stretch/>
          </p:blipFill>
          <p:spPr>
            <a:xfrm>
              <a:off x="2178756" y="1794932"/>
              <a:ext cx="5588000" cy="2946401"/>
            </a:xfrm>
            <a:prstGeom prst="rect">
              <a:avLst/>
            </a:prstGeom>
          </p:spPr>
        </p:pic>
        <p:pic>
          <p:nvPicPr>
            <p:cNvPr id="6" name="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9912" y="1295062"/>
              <a:ext cx="1973070" cy="1973070"/>
            </a:xfrm>
            <a:prstGeom prst="rect">
              <a:avLst/>
            </a:prstGeom>
          </p:spPr>
        </p:pic>
        <p:pic>
          <p:nvPicPr>
            <p:cNvPr id="7" name="6"/>
            <p:cNvPicPr>
              <a:picLocks noChangeAspect="1"/>
            </p:cNvPicPr>
            <p:nvPr/>
          </p:nvPicPr>
          <p:blipFill rotWithShape="1">
            <a:blip r:embed="rId5" cstate="print">
              <a:extLst>
                <a:ext uri="{28A0092B-C50C-407E-A947-70E740481C1C}">
                  <a14:useLocalDpi xmlns:a14="http://schemas.microsoft.com/office/drawing/2010/main" val="0"/>
                </a:ext>
              </a:extLst>
            </a:blip>
            <a:srcRect l="38478" t="38478" r="37870" b="37870"/>
            <a:stretch/>
          </p:blipFill>
          <p:spPr>
            <a:xfrm>
              <a:off x="4634088" y="2126684"/>
              <a:ext cx="329891" cy="329891"/>
            </a:xfrm>
            <a:prstGeom prst="rect">
              <a:avLst/>
            </a:prstGeom>
          </p:spPr>
        </p:pic>
      </p:grpSp>
      <p:pic>
        <p:nvPicPr>
          <p:cNvPr id="4" name="3"/>
          <p:cNvPicPr>
            <a:picLocks noChangeAspect="1"/>
          </p:cNvPicPr>
          <p:nvPr/>
        </p:nvPicPr>
        <p:blipFill rotWithShape="1">
          <a:blip r:embed="rId6">
            <a:extLst>
              <a:ext uri="{28A0092B-C50C-407E-A947-70E740481C1C}">
                <a14:useLocalDpi xmlns:a14="http://schemas.microsoft.com/office/drawing/2010/main" val="0"/>
              </a:ext>
            </a:extLst>
          </a:blip>
          <a:srcRect l="9506" t="71770" r="8149"/>
          <a:stretch/>
        </p:blipFill>
        <p:spPr>
          <a:xfrm>
            <a:off x="1158993" y="4921955"/>
            <a:ext cx="10039585" cy="1936044"/>
          </a:xfrm>
          <a:prstGeom prst="rect">
            <a:avLst/>
          </a:prstGeom>
        </p:spPr>
      </p:pic>
      <p:pic>
        <p:nvPicPr>
          <p:cNvPr id="14" name="13"/>
          <p:cNvPicPr>
            <a:picLocks noChangeAspect="1"/>
          </p:cNvPicPr>
          <p:nvPr/>
        </p:nvPicPr>
        <p:blipFill rotWithShape="1">
          <a:blip r:embed="rId7">
            <a:extLst>
              <a:ext uri="{28A0092B-C50C-407E-A947-70E740481C1C}">
                <a14:useLocalDpi xmlns:a14="http://schemas.microsoft.com/office/drawing/2010/main" val="0"/>
              </a:ext>
            </a:extLst>
          </a:blip>
          <a:srcRect l="62627" t="3973" r="2589" b="55825"/>
          <a:stretch/>
        </p:blipFill>
        <p:spPr>
          <a:xfrm>
            <a:off x="7898495" y="-411426"/>
            <a:ext cx="3850280" cy="2503031"/>
          </a:xfrm>
          <a:prstGeom prst="rect">
            <a:avLst/>
          </a:prstGeom>
        </p:spPr>
      </p:pic>
      <p:pic>
        <p:nvPicPr>
          <p:cNvPr id="15" name="14"/>
          <p:cNvPicPr>
            <a:picLocks noChangeAspect="1"/>
          </p:cNvPicPr>
          <p:nvPr/>
        </p:nvPicPr>
        <p:blipFill rotWithShape="1">
          <a:blip r:embed="rId8" cstate="print">
            <a:extLst>
              <a:ext uri="{28A0092B-C50C-407E-A947-70E740481C1C}">
                <a14:useLocalDpi xmlns:a14="http://schemas.microsoft.com/office/drawing/2010/main" val="0"/>
              </a:ext>
            </a:extLst>
          </a:blip>
          <a:srcRect l="62627" t="3973" r="2589" b="55825"/>
          <a:stretch/>
        </p:blipFill>
        <p:spPr>
          <a:xfrm rot="21444030">
            <a:off x="956303" y="98299"/>
            <a:ext cx="3327037" cy="2054519"/>
          </a:xfrm>
          <a:prstGeom prst="rect">
            <a:avLst/>
          </a:prstGeom>
        </p:spPr>
      </p:pic>
      <p:sp>
        <p:nvSpPr>
          <p:cNvPr id="16" name="TextBox 15"/>
          <p:cNvSpPr txBox="1"/>
          <p:nvPr/>
        </p:nvSpPr>
        <p:spPr>
          <a:xfrm>
            <a:off x="8112224" y="548681"/>
            <a:ext cx="3264363" cy="2554545"/>
          </a:xfrm>
          <a:prstGeom prst="rect">
            <a:avLst/>
          </a:prstGeom>
          <a:noFill/>
        </p:spPr>
        <p:txBody>
          <a:bodyPr wrap="square" rtlCol="0">
            <a:spAutoFit/>
          </a:bodyPr>
          <a:lstStyle/>
          <a:p>
            <a:r>
              <a:rPr lang="zh-CN" altLang="en-US" sz="4000" dirty="0">
                <a:latin typeface="Segoe UI Black" panose="020B0A02040204020203" pitchFamily="34" charset="0"/>
                <a:cs typeface="Segoe UI Black" panose="020B0A02040204020203" pitchFamily="34" charset="0"/>
              </a:rPr>
              <a:t>     </a:t>
            </a:r>
            <a:r>
              <a:rPr lang="en-US" altLang="zh-CN" sz="4000" dirty="0" err="1">
                <a:latin typeface="Segoe UI Black" panose="020B0A02040204020203" pitchFamily="34" charset="0"/>
                <a:ea typeface="Segoe UI Black" panose="020B0A02040204020203" pitchFamily="34" charset="0"/>
                <a:cs typeface="Segoe UI Black" panose="020B0A02040204020203" pitchFamily="34" charset="0"/>
              </a:rPr>
              <a:t>Đội</a:t>
            </a:r>
            <a:r>
              <a:rPr lang="en-US" altLang="zh-CN" sz="4000" dirty="0">
                <a:latin typeface="Segoe UI Black" panose="020B0A02040204020203" pitchFamily="34" charset="0"/>
                <a:ea typeface="Segoe UI Black" panose="020B0A02040204020203" pitchFamily="34" charset="0"/>
                <a:cs typeface="Segoe UI Black" panose="020B0A02040204020203" pitchFamily="34" charset="0"/>
              </a:rPr>
              <a:t> 1</a:t>
            </a:r>
            <a:endParaRPr lang="en-US" altLang="zh-CN" sz="4000" dirty="0">
              <a:solidFill>
                <a:schemeClr val="accent6">
                  <a:lumMod val="75000"/>
                </a:schemeClr>
              </a:solidFill>
              <a:latin typeface="Segoe UI Black" panose="020B0A02040204020203" pitchFamily="34" charset="0"/>
              <a:ea typeface="Segoe UI Black" panose="020B0A02040204020203" pitchFamily="34" charset="0"/>
              <a:cs typeface="Segoe UI Black" panose="020B0A02040204020203" pitchFamily="34" charset="0"/>
            </a:endParaRPr>
          </a:p>
          <a:p>
            <a:endParaRPr lang="en-US" altLang="zh-CN" sz="4000" dirty="0">
              <a:latin typeface="Segoe UI Black" panose="020B0A02040204020203" pitchFamily="34" charset="0"/>
              <a:ea typeface="Segoe UI Black" panose="020B0A02040204020203" pitchFamily="34" charset="0"/>
              <a:cs typeface="Segoe UI Black" panose="020B0A02040204020203" pitchFamily="34" charset="0"/>
            </a:endParaRPr>
          </a:p>
          <a:p>
            <a:endParaRPr lang="en-US" altLang="zh-CN" sz="4000" dirty="0">
              <a:latin typeface="Segoe UI Black" panose="020B0A02040204020203" pitchFamily="34" charset="0"/>
              <a:ea typeface="Segoe UI Black" panose="020B0A02040204020203" pitchFamily="34" charset="0"/>
              <a:cs typeface="Segoe UI Black" panose="020B0A02040204020203" pitchFamily="34" charset="0"/>
            </a:endParaRPr>
          </a:p>
          <a:p>
            <a:endParaRPr lang="zh-CN" altLang="en-US" sz="4000" dirty="0">
              <a:latin typeface="Segoe UI Black" panose="020B0A02040204020203" pitchFamily="34" charset="0"/>
              <a:cs typeface="Segoe UI Black" panose="020B0A02040204020203" pitchFamily="34" charset="0"/>
            </a:endParaRPr>
          </a:p>
        </p:txBody>
      </p:sp>
      <p:sp>
        <p:nvSpPr>
          <p:cNvPr id="17" name="TextBox 16"/>
          <p:cNvSpPr txBox="1"/>
          <p:nvPr/>
        </p:nvSpPr>
        <p:spPr>
          <a:xfrm>
            <a:off x="1930230" y="932723"/>
            <a:ext cx="1508746" cy="707886"/>
          </a:xfrm>
          <a:prstGeom prst="rect">
            <a:avLst/>
          </a:prstGeom>
          <a:noFill/>
        </p:spPr>
        <p:txBody>
          <a:bodyPr wrap="none" rtlCol="0">
            <a:spAutoFit/>
          </a:bodyPr>
          <a:lstStyle/>
          <a:p>
            <a:r>
              <a:rPr lang="en-US" altLang="zh-CN" sz="4000" dirty="0" err="1">
                <a:solidFill>
                  <a:schemeClr val="accent3">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Đội</a:t>
            </a:r>
            <a:r>
              <a:rPr lang="en-US" altLang="zh-CN" sz="4000" dirty="0">
                <a:solidFill>
                  <a:schemeClr val="accent3">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 2</a:t>
            </a:r>
            <a:endParaRPr lang="zh-CN" altLang="en-US" sz="4000" dirty="0">
              <a:solidFill>
                <a:schemeClr val="accent3">
                  <a:lumMod val="75000"/>
                </a:schemeClr>
              </a:solidFill>
              <a:latin typeface="Segoe UI Black" panose="020B0A02040204020203" pitchFamily="34" charset="0"/>
              <a:ea typeface="方正粗圆_GBK" pitchFamily="65" charset="-122"/>
              <a:cs typeface="Segoe UI Black" panose="020B0A02040204020203" pitchFamily="34" charset="0"/>
            </a:endParaRPr>
          </a:p>
        </p:txBody>
      </p:sp>
      <p:sp>
        <p:nvSpPr>
          <p:cNvPr id="18" name="17"/>
          <p:cNvSpPr txBox="1"/>
          <p:nvPr/>
        </p:nvSpPr>
        <p:spPr>
          <a:xfrm>
            <a:off x="143339" y="2161475"/>
            <a:ext cx="4704523" cy="3703065"/>
          </a:xfrm>
          <a:prstGeom prst="rect">
            <a:avLst/>
          </a:prstGeom>
          <a:noFill/>
          <a:ln>
            <a:noFill/>
          </a:ln>
        </p:spPr>
        <p:txBody>
          <a:bodyPr wrap="square" rtlCol="0">
            <a:spAutoFit/>
          </a:bodyPr>
          <a:lstStyle/>
          <a:p>
            <a:pPr marL="380990" indent="-380990">
              <a:buFontTx/>
              <a:buChar char="-"/>
            </a:pPr>
            <a:r>
              <a:rPr lang="en-US" altLang="zh-CN" sz="2933" dirty="0" err="1">
                <a:latin typeface="Times New Roman" panose="02020603050405020304" pitchFamily="18" charset="0"/>
                <a:cs typeface="Times New Roman" panose="02020603050405020304" pitchFamily="18" charset="0"/>
              </a:rPr>
              <a:t>Cả</a:t>
            </a:r>
            <a:r>
              <a:rPr lang="en-US" altLang="zh-CN" sz="2933" dirty="0">
                <a:latin typeface="Times New Roman" panose="02020603050405020304" pitchFamily="18" charset="0"/>
                <a:cs typeface="Times New Roman" panose="02020603050405020304" pitchFamily="18" charset="0"/>
              </a:rPr>
              <a:t> </a:t>
            </a:r>
            <a:r>
              <a:rPr lang="en-US" altLang="zh-CN" sz="2933" dirty="0" err="1">
                <a:latin typeface="Times New Roman" panose="02020603050405020304" pitchFamily="18" charset="0"/>
                <a:cs typeface="Times New Roman" panose="02020603050405020304" pitchFamily="18" charset="0"/>
              </a:rPr>
              <a:t>nhà</a:t>
            </a:r>
            <a:r>
              <a:rPr lang="en-US" altLang="zh-CN" sz="2933" dirty="0">
                <a:latin typeface="Times New Roman" panose="02020603050405020304" pitchFamily="18" charset="0"/>
                <a:cs typeface="Times New Roman" panose="02020603050405020304" pitchFamily="18" charset="0"/>
              </a:rPr>
              <a:t> </a:t>
            </a:r>
            <a:r>
              <a:rPr lang="en-US" altLang="zh-CN" sz="2933" dirty="0" err="1">
                <a:latin typeface="Times New Roman" panose="02020603050405020304" pitchFamily="18" charset="0"/>
                <a:cs typeface="Times New Roman" panose="02020603050405020304" pitchFamily="18" charset="0"/>
              </a:rPr>
              <a:t>thương</a:t>
            </a:r>
            <a:r>
              <a:rPr lang="en-US" altLang="zh-CN" sz="2933" dirty="0">
                <a:latin typeface="Times New Roman" panose="02020603050405020304" pitchFamily="18" charset="0"/>
                <a:cs typeface="Times New Roman" panose="02020603050405020304" pitchFamily="18" charset="0"/>
              </a:rPr>
              <a:t> </a:t>
            </a:r>
            <a:r>
              <a:rPr lang="en-US" altLang="zh-CN" sz="2933" dirty="0" err="1">
                <a:latin typeface="Times New Roman" panose="02020603050405020304" pitchFamily="18" charset="0"/>
                <a:cs typeface="Times New Roman" panose="02020603050405020304" pitchFamily="18" charset="0"/>
              </a:rPr>
              <a:t>nhau</a:t>
            </a:r>
            <a:endParaRPr lang="en-US" altLang="zh-CN" sz="2933" dirty="0">
              <a:latin typeface="Times New Roman" panose="02020603050405020304" pitchFamily="18" charset="0"/>
              <a:cs typeface="Times New Roman" panose="02020603050405020304" pitchFamily="18" charset="0"/>
            </a:endParaRPr>
          </a:p>
          <a:p>
            <a:pPr marL="380990" indent="-380990">
              <a:buFontTx/>
              <a:buChar char="-"/>
            </a:pPr>
            <a:r>
              <a:rPr lang="en-US" altLang="zh-CN" sz="2933" dirty="0" err="1">
                <a:latin typeface="Times New Roman" panose="02020603050405020304" pitchFamily="18" charset="0"/>
                <a:cs typeface="Times New Roman" panose="02020603050405020304" pitchFamily="18" charset="0"/>
              </a:rPr>
              <a:t>Gia</a:t>
            </a:r>
            <a:r>
              <a:rPr lang="en-US" altLang="zh-CN" sz="2933" dirty="0">
                <a:latin typeface="Times New Roman" panose="02020603050405020304" pitchFamily="18" charset="0"/>
                <a:cs typeface="Times New Roman" panose="02020603050405020304" pitchFamily="18" charset="0"/>
              </a:rPr>
              <a:t> </a:t>
            </a:r>
            <a:r>
              <a:rPr lang="en-US" altLang="zh-CN" sz="2933" dirty="0" err="1">
                <a:latin typeface="Times New Roman" panose="02020603050405020304" pitchFamily="18" charset="0"/>
                <a:cs typeface="Times New Roman" panose="02020603050405020304" pitchFamily="18" charset="0"/>
              </a:rPr>
              <a:t>đình</a:t>
            </a:r>
            <a:r>
              <a:rPr lang="en-US" altLang="zh-CN" sz="2933" dirty="0">
                <a:latin typeface="Times New Roman" panose="02020603050405020304" pitchFamily="18" charset="0"/>
                <a:cs typeface="Times New Roman" panose="02020603050405020304" pitchFamily="18" charset="0"/>
              </a:rPr>
              <a:t> </a:t>
            </a:r>
            <a:r>
              <a:rPr lang="en-US" altLang="zh-CN" sz="2933" dirty="0" err="1">
                <a:latin typeface="Times New Roman" panose="02020603050405020304" pitchFamily="18" charset="0"/>
                <a:cs typeface="Times New Roman" panose="02020603050405020304" pitchFamily="18" charset="0"/>
              </a:rPr>
              <a:t>nhỏ</a:t>
            </a:r>
            <a:r>
              <a:rPr lang="en-US" altLang="zh-CN" sz="2933" dirty="0">
                <a:latin typeface="Times New Roman" panose="02020603050405020304" pitchFamily="18" charset="0"/>
                <a:cs typeface="Times New Roman" panose="02020603050405020304" pitchFamily="18" charset="0"/>
              </a:rPr>
              <a:t>, </a:t>
            </a:r>
            <a:r>
              <a:rPr lang="en-US" altLang="zh-CN" sz="2933" dirty="0" err="1">
                <a:latin typeface="Times New Roman" panose="02020603050405020304" pitchFamily="18" charset="0"/>
                <a:cs typeface="Times New Roman" panose="02020603050405020304" pitchFamily="18" charset="0"/>
              </a:rPr>
              <a:t>hạnh</a:t>
            </a:r>
            <a:r>
              <a:rPr lang="en-US" altLang="zh-CN" sz="2933" dirty="0">
                <a:latin typeface="Times New Roman" panose="02020603050405020304" pitchFamily="18" charset="0"/>
                <a:cs typeface="Times New Roman" panose="02020603050405020304" pitchFamily="18" charset="0"/>
              </a:rPr>
              <a:t> </a:t>
            </a:r>
            <a:r>
              <a:rPr lang="en-US" altLang="zh-CN" sz="2933" dirty="0" err="1">
                <a:latin typeface="Times New Roman" panose="02020603050405020304" pitchFamily="18" charset="0"/>
                <a:cs typeface="Times New Roman" panose="02020603050405020304" pitchFamily="18" charset="0"/>
              </a:rPr>
              <a:t>phúc</a:t>
            </a:r>
            <a:r>
              <a:rPr lang="en-US" altLang="zh-CN" sz="2933" dirty="0">
                <a:latin typeface="Times New Roman" panose="02020603050405020304" pitchFamily="18" charset="0"/>
                <a:cs typeface="Times New Roman" panose="02020603050405020304" pitchFamily="18" charset="0"/>
              </a:rPr>
              <a:t> to</a:t>
            </a:r>
          </a:p>
          <a:p>
            <a:pPr marL="380990" indent="-380990">
              <a:buFontTx/>
              <a:buChar char="-"/>
            </a:pPr>
            <a:r>
              <a:rPr lang="en-US" altLang="zh-CN" sz="2933" dirty="0" err="1">
                <a:latin typeface="Times New Roman" panose="02020603050405020304" pitchFamily="18" charset="0"/>
                <a:cs typeface="Times New Roman" panose="02020603050405020304" pitchFamily="18" charset="0"/>
              </a:rPr>
              <a:t>Bố</a:t>
            </a:r>
            <a:r>
              <a:rPr lang="en-US" altLang="zh-CN" sz="2933" dirty="0">
                <a:latin typeface="Times New Roman" panose="02020603050405020304" pitchFamily="18" charset="0"/>
                <a:cs typeface="Times New Roman" panose="02020603050405020304" pitchFamily="18" charset="0"/>
              </a:rPr>
              <a:t> </a:t>
            </a:r>
            <a:r>
              <a:rPr lang="en-US" altLang="zh-CN" sz="2933" dirty="0" err="1">
                <a:latin typeface="Times New Roman" panose="02020603050405020304" pitchFamily="18" charset="0"/>
                <a:cs typeface="Times New Roman" panose="02020603050405020304" pitchFamily="18" charset="0"/>
              </a:rPr>
              <a:t>là</a:t>
            </a:r>
            <a:r>
              <a:rPr lang="en-US" altLang="zh-CN" sz="2933" dirty="0">
                <a:latin typeface="Times New Roman" panose="02020603050405020304" pitchFamily="18" charset="0"/>
                <a:cs typeface="Times New Roman" panose="02020603050405020304" pitchFamily="18" charset="0"/>
              </a:rPr>
              <a:t> </a:t>
            </a:r>
            <a:r>
              <a:rPr lang="en-US" altLang="zh-CN" sz="2933" dirty="0" err="1">
                <a:latin typeface="Times New Roman" panose="02020603050405020304" pitchFamily="18" charset="0"/>
                <a:cs typeface="Times New Roman" panose="02020603050405020304" pitchFamily="18" charset="0"/>
              </a:rPr>
              <a:t>tất</a:t>
            </a:r>
            <a:r>
              <a:rPr lang="en-US" altLang="zh-CN" sz="2933" dirty="0">
                <a:latin typeface="Times New Roman" panose="02020603050405020304" pitchFamily="18" charset="0"/>
                <a:cs typeface="Times New Roman" panose="02020603050405020304" pitchFamily="18" charset="0"/>
              </a:rPr>
              <a:t> </a:t>
            </a:r>
            <a:r>
              <a:rPr lang="en-US" altLang="zh-CN" sz="2933" dirty="0" err="1">
                <a:latin typeface="Times New Roman" panose="02020603050405020304" pitchFamily="18" charset="0"/>
                <a:cs typeface="Times New Roman" panose="02020603050405020304" pitchFamily="18" charset="0"/>
              </a:rPr>
              <a:t>cả</a:t>
            </a:r>
            <a:endParaRPr lang="en-US" altLang="zh-CN" sz="2933" dirty="0">
              <a:latin typeface="Times New Roman" panose="02020603050405020304" pitchFamily="18" charset="0"/>
              <a:cs typeface="Times New Roman" panose="02020603050405020304" pitchFamily="18" charset="0"/>
            </a:endParaRPr>
          </a:p>
          <a:p>
            <a:pPr marL="380990" indent="-380990">
              <a:buFontTx/>
              <a:buChar char="-"/>
            </a:pPr>
            <a:r>
              <a:rPr lang="en-US" altLang="zh-CN" sz="2933" dirty="0">
                <a:latin typeface="Times New Roman" panose="02020603050405020304" pitchFamily="18" charset="0"/>
                <a:cs typeface="Times New Roman" panose="02020603050405020304" pitchFamily="18" charset="0"/>
              </a:rPr>
              <a:t>Ba </a:t>
            </a:r>
            <a:r>
              <a:rPr lang="en-US" altLang="zh-CN" sz="2933" dirty="0" err="1">
                <a:latin typeface="Times New Roman" panose="02020603050405020304" pitchFamily="18" charset="0"/>
                <a:cs typeface="Times New Roman" panose="02020603050405020304" pitchFamily="18" charset="0"/>
              </a:rPr>
              <a:t>ngọn</a:t>
            </a:r>
            <a:r>
              <a:rPr lang="en-US" altLang="zh-CN" sz="2933" dirty="0">
                <a:latin typeface="Times New Roman" panose="02020603050405020304" pitchFamily="18" charset="0"/>
                <a:cs typeface="Times New Roman" panose="02020603050405020304" pitchFamily="18" charset="0"/>
              </a:rPr>
              <a:t> </a:t>
            </a:r>
            <a:r>
              <a:rPr lang="en-US" altLang="zh-CN" sz="2933" dirty="0" err="1">
                <a:latin typeface="Times New Roman" panose="02020603050405020304" pitchFamily="18" charset="0"/>
                <a:cs typeface="Times New Roman" panose="02020603050405020304" pitchFamily="18" charset="0"/>
              </a:rPr>
              <a:t>nến</a:t>
            </a:r>
            <a:r>
              <a:rPr lang="en-US" altLang="zh-CN" sz="2933" dirty="0">
                <a:latin typeface="Times New Roman" panose="02020603050405020304" pitchFamily="18" charset="0"/>
                <a:cs typeface="Times New Roman" panose="02020603050405020304" pitchFamily="18" charset="0"/>
              </a:rPr>
              <a:t> lung </a:t>
            </a:r>
            <a:r>
              <a:rPr lang="en-US" altLang="zh-CN" sz="2933" dirty="0" err="1">
                <a:latin typeface="Times New Roman" panose="02020603050405020304" pitchFamily="18" charset="0"/>
                <a:cs typeface="Times New Roman" panose="02020603050405020304" pitchFamily="18" charset="0"/>
              </a:rPr>
              <a:t>linh</a:t>
            </a:r>
            <a:endParaRPr lang="en-US" altLang="zh-CN" sz="2933" dirty="0">
              <a:latin typeface="Times New Roman" panose="02020603050405020304" pitchFamily="18" charset="0"/>
              <a:cs typeface="Times New Roman" panose="02020603050405020304" pitchFamily="18" charset="0"/>
            </a:endParaRPr>
          </a:p>
          <a:p>
            <a:pPr marL="380990" indent="-380990">
              <a:buFontTx/>
              <a:buChar char="-"/>
            </a:pPr>
            <a:r>
              <a:rPr lang="en-US" altLang="zh-CN" sz="2933" dirty="0" err="1">
                <a:latin typeface="Times New Roman" panose="02020603050405020304" pitchFamily="18" charset="0"/>
                <a:cs typeface="Times New Roman" panose="02020603050405020304" pitchFamily="18" charset="0"/>
              </a:rPr>
              <a:t>Nhật</a:t>
            </a:r>
            <a:r>
              <a:rPr lang="en-US" altLang="zh-CN" sz="2933" dirty="0">
                <a:latin typeface="Times New Roman" panose="02020603050405020304" pitchFamily="18" charset="0"/>
                <a:cs typeface="Times New Roman" panose="02020603050405020304" pitchFamily="18" charset="0"/>
              </a:rPr>
              <a:t> </a:t>
            </a:r>
            <a:r>
              <a:rPr lang="en-US" altLang="zh-CN" sz="2933" dirty="0" err="1">
                <a:latin typeface="Times New Roman" panose="02020603050405020304" pitchFamily="18" charset="0"/>
                <a:cs typeface="Times New Roman" panose="02020603050405020304" pitchFamily="18" charset="0"/>
              </a:rPr>
              <a:t>kí</a:t>
            </a:r>
            <a:r>
              <a:rPr lang="en-US" altLang="zh-CN" sz="2933" dirty="0">
                <a:latin typeface="Times New Roman" panose="02020603050405020304" pitchFamily="18" charset="0"/>
                <a:cs typeface="Times New Roman" panose="02020603050405020304" pitchFamily="18" charset="0"/>
              </a:rPr>
              <a:t> </a:t>
            </a:r>
            <a:r>
              <a:rPr lang="en-US" altLang="zh-CN" sz="2933" dirty="0" err="1">
                <a:latin typeface="Times New Roman" panose="02020603050405020304" pitchFamily="18" charset="0"/>
                <a:cs typeface="Times New Roman" panose="02020603050405020304" pitchFamily="18" charset="0"/>
              </a:rPr>
              <a:t>của</a:t>
            </a:r>
            <a:r>
              <a:rPr lang="en-US" altLang="zh-CN" sz="2933" dirty="0">
                <a:latin typeface="Times New Roman" panose="02020603050405020304" pitchFamily="18" charset="0"/>
                <a:cs typeface="Times New Roman" panose="02020603050405020304" pitchFamily="18" charset="0"/>
              </a:rPr>
              <a:t> </a:t>
            </a:r>
            <a:r>
              <a:rPr lang="en-US" altLang="zh-CN" sz="2933" dirty="0" err="1">
                <a:latin typeface="Times New Roman" panose="02020603050405020304" pitchFamily="18" charset="0"/>
                <a:cs typeface="Times New Roman" panose="02020603050405020304" pitchFamily="18" charset="0"/>
              </a:rPr>
              <a:t>mẹ</a:t>
            </a:r>
            <a:endParaRPr lang="en-US" altLang="zh-CN" sz="2933" dirty="0">
              <a:latin typeface="Times New Roman" panose="02020603050405020304" pitchFamily="18" charset="0"/>
              <a:cs typeface="Times New Roman" panose="02020603050405020304" pitchFamily="18" charset="0"/>
            </a:endParaRPr>
          </a:p>
          <a:p>
            <a:endParaRPr lang="en-US" altLang="zh-CN" sz="2933" dirty="0">
              <a:latin typeface="Times New Roman" panose="02020603050405020304" pitchFamily="18" charset="0"/>
              <a:cs typeface="Times New Roman" panose="02020603050405020304" pitchFamily="18" charset="0"/>
            </a:endParaRPr>
          </a:p>
          <a:p>
            <a:endParaRPr lang="en-US" altLang="zh-CN" sz="2933" dirty="0">
              <a:latin typeface="Times New Roman" panose="02020603050405020304" pitchFamily="18" charset="0"/>
              <a:cs typeface="Times New Roman" panose="02020603050405020304" pitchFamily="18" charset="0"/>
            </a:endParaRPr>
          </a:p>
          <a:p>
            <a:endParaRPr lang="zh-CN" altLang="en-US" sz="2933" dirty="0">
              <a:latin typeface="Times New Roman" panose="02020603050405020304" pitchFamily="18" charset="0"/>
              <a:cs typeface="Times New Roman" panose="02020603050405020304" pitchFamily="18" charset="0"/>
            </a:endParaRPr>
          </a:p>
        </p:txBody>
      </p:sp>
      <p:sp>
        <p:nvSpPr>
          <p:cNvPr id="19" name="18"/>
          <p:cNvSpPr txBox="1"/>
          <p:nvPr/>
        </p:nvSpPr>
        <p:spPr>
          <a:xfrm>
            <a:off x="8061741" y="1892829"/>
            <a:ext cx="3986921" cy="5221301"/>
          </a:xfrm>
          <a:prstGeom prst="rect">
            <a:avLst/>
          </a:prstGeom>
          <a:noFill/>
        </p:spPr>
        <p:txBody>
          <a:bodyPr wrap="square" rtlCol="0">
            <a:spAutoFit/>
          </a:bodyPr>
          <a:lstStyle/>
          <a:p>
            <a:pPr marL="380990" indent="-380990">
              <a:buFontTx/>
              <a:buChar char="-"/>
            </a:pPr>
            <a:r>
              <a:rPr lang="en-US" altLang="zh-CN" sz="3333" dirty="0" err="1">
                <a:latin typeface="Times New Roman" panose="02020603050405020304" pitchFamily="18" charset="0"/>
                <a:cs typeface="Times New Roman" panose="02020603050405020304" pitchFamily="18" charset="0"/>
              </a:rPr>
              <a:t>Gặp</a:t>
            </a:r>
            <a:r>
              <a:rPr lang="en-US" altLang="zh-CN" sz="3333" dirty="0">
                <a:latin typeface="Times New Roman" panose="02020603050405020304" pitchFamily="18" charset="0"/>
                <a:cs typeface="Times New Roman" panose="02020603050405020304" pitchFamily="18" charset="0"/>
              </a:rPr>
              <a:t> </a:t>
            </a:r>
            <a:r>
              <a:rPr lang="en-US" altLang="zh-CN" sz="3333" dirty="0" err="1">
                <a:latin typeface="Times New Roman" panose="02020603050405020304" pitchFamily="18" charset="0"/>
                <a:cs typeface="Times New Roman" panose="02020603050405020304" pitchFamily="18" charset="0"/>
              </a:rPr>
              <a:t>mẹ</a:t>
            </a:r>
            <a:r>
              <a:rPr lang="en-US" altLang="zh-CN" sz="3333" dirty="0">
                <a:latin typeface="Times New Roman" panose="02020603050405020304" pitchFamily="18" charset="0"/>
                <a:cs typeface="Times New Roman" panose="02020603050405020304" pitchFamily="18" charset="0"/>
              </a:rPr>
              <a:t> </a:t>
            </a:r>
            <a:r>
              <a:rPr lang="en-US" altLang="zh-CN" sz="3333" dirty="0" err="1">
                <a:latin typeface="Times New Roman" panose="02020603050405020304" pitchFamily="18" charset="0"/>
                <a:cs typeface="Times New Roman" panose="02020603050405020304" pitchFamily="18" charset="0"/>
              </a:rPr>
              <a:t>trong</a:t>
            </a:r>
            <a:r>
              <a:rPr lang="en-US" altLang="zh-CN" sz="3333" dirty="0">
                <a:latin typeface="Times New Roman" panose="02020603050405020304" pitchFamily="18" charset="0"/>
                <a:cs typeface="Times New Roman" panose="02020603050405020304" pitchFamily="18" charset="0"/>
              </a:rPr>
              <a:t> </a:t>
            </a:r>
            <a:r>
              <a:rPr lang="en-US" altLang="zh-CN" sz="3333" dirty="0" err="1">
                <a:latin typeface="Times New Roman" panose="02020603050405020304" pitchFamily="18" charset="0"/>
                <a:cs typeface="Times New Roman" panose="02020603050405020304" pitchFamily="18" charset="0"/>
              </a:rPr>
              <a:t>mơ</a:t>
            </a:r>
            <a:endParaRPr lang="en-US" altLang="zh-CN" sz="3333" dirty="0">
              <a:latin typeface="Times New Roman" panose="02020603050405020304" pitchFamily="18" charset="0"/>
              <a:cs typeface="Times New Roman" panose="02020603050405020304" pitchFamily="18" charset="0"/>
            </a:endParaRPr>
          </a:p>
          <a:p>
            <a:pPr marL="380990" indent="-380990">
              <a:buFontTx/>
              <a:buChar char="-"/>
            </a:pPr>
            <a:r>
              <a:rPr lang="en-US" altLang="zh-CN" sz="3333" dirty="0" err="1">
                <a:latin typeface="Times New Roman" panose="02020603050405020304" pitchFamily="18" charset="0"/>
                <a:cs typeface="Times New Roman" panose="02020603050405020304" pitchFamily="18" charset="0"/>
              </a:rPr>
              <a:t>Mẹ</a:t>
            </a:r>
            <a:r>
              <a:rPr lang="en-US" altLang="zh-CN" sz="3333" dirty="0">
                <a:latin typeface="Times New Roman" panose="02020603050405020304" pitchFamily="18" charset="0"/>
                <a:cs typeface="Times New Roman" panose="02020603050405020304" pitchFamily="18" charset="0"/>
              </a:rPr>
              <a:t> </a:t>
            </a:r>
            <a:r>
              <a:rPr lang="en-US" altLang="zh-CN" sz="3333" dirty="0" err="1">
                <a:latin typeface="Times New Roman" panose="02020603050405020304" pitchFamily="18" charset="0"/>
                <a:cs typeface="Times New Roman" panose="02020603050405020304" pitchFamily="18" charset="0"/>
              </a:rPr>
              <a:t>yêu</a:t>
            </a:r>
            <a:r>
              <a:rPr lang="en-US" altLang="zh-CN" sz="3333" dirty="0">
                <a:latin typeface="Times New Roman" panose="02020603050405020304" pitchFamily="18" charset="0"/>
                <a:cs typeface="Times New Roman" panose="02020603050405020304" pitchFamily="18" charset="0"/>
              </a:rPr>
              <a:t> </a:t>
            </a:r>
            <a:r>
              <a:rPr lang="en-US" altLang="zh-CN" sz="3333" dirty="0" err="1">
                <a:latin typeface="Times New Roman" panose="02020603050405020304" pitchFamily="18" charset="0"/>
                <a:cs typeface="Times New Roman" panose="02020603050405020304" pitchFamily="18" charset="0"/>
              </a:rPr>
              <a:t>không</a:t>
            </a:r>
            <a:r>
              <a:rPr lang="en-US" altLang="zh-CN" sz="3333" dirty="0">
                <a:latin typeface="Times New Roman" panose="02020603050405020304" pitchFamily="18" charset="0"/>
                <a:cs typeface="Times New Roman" panose="02020603050405020304" pitchFamily="18" charset="0"/>
              </a:rPr>
              <a:t> </a:t>
            </a:r>
            <a:r>
              <a:rPr lang="en-US" altLang="zh-CN" sz="3333" dirty="0" err="1">
                <a:latin typeface="Times New Roman" panose="02020603050405020304" pitchFamily="18" charset="0"/>
                <a:cs typeface="Times New Roman" panose="02020603050405020304" pitchFamily="18" charset="0"/>
              </a:rPr>
              <a:t>nào</a:t>
            </a:r>
            <a:endParaRPr lang="en-US" altLang="zh-CN" sz="3333" dirty="0">
              <a:latin typeface="Times New Roman" panose="02020603050405020304" pitchFamily="18" charset="0"/>
              <a:cs typeface="Times New Roman" panose="02020603050405020304" pitchFamily="18" charset="0"/>
            </a:endParaRPr>
          </a:p>
          <a:p>
            <a:pPr marL="380990" indent="-380990">
              <a:buFontTx/>
              <a:buChar char="-"/>
            </a:pPr>
            <a:r>
              <a:rPr lang="en-US" altLang="zh-CN" sz="3333" dirty="0">
                <a:latin typeface="Times New Roman" panose="02020603050405020304" pitchFamily="18" charset="0"/>
                <a:cs typeface="Times New Roman" panose="02020603050405020304" pitchFamily="18" charset="0"/>
              </a:rPr>
              <a:t>Cho con</a:t>
            </a:r>
          </a:p>
          <a:p>
            <a:pPr marL="380990" indent="-380990">
              <a:buFontTx/>
              <a:buChar char="-"/>
            </a:pPr>
            <a:r>
              <a:rPr lang="en-US" altLang="zh-CN" sz="3333" dirty="0" err="1">
                <a:latin typeface="Times New Roman" panose="02020603050405020304" pitchFamily="18" charset="0"/>
                <a:cs typeface="Times New Roman" panose="02020603050405020304" pitchFamily="18" charset="0"/>
              </a:rPr>
              <a:t>Khúc</a:t>
            </a:r>
            <a:r>
              <a:rPr lang="en-US" altLang="zh-CN" sz="3333" dirty="0">
                <a:latin typeface="Times New Roman" panose="02020603050405020304" pitchFamily="18" charset="0"/>
                <a:cs typeface="Times New Roman" panose="02020603050405020304" pitchFamily="18" charset="0"/>
              </a:rPr>
              <a:t> </a:t>
            </a:r>
            <a:r>
              <a:rPr lang="en-US" altLang="zh-CN" sz="3333" dirty="0" err="1">
                <a:latin typeface="Times New Roman" panose="02020603050405020304" pitchFamily="18" charset="0"/>
                <a:cs typeface="Times New Roman" panose="02020603050405020304" pitchFamily="18" charset="0"/>
              </a:rPr>
              <a:t>hát</a:t>
            </a:r>
            <a:r>
              <a:rPr lang="en-US" altLang="zh-CN" sz="3333" dirty="0">
                <a:latin typeface="Times New Roman" panose="02020603050405020304" pitchFamily="18" charset="0"/>
                <a:cs typeface="Times New Roman" panose="02020603050405020304" pitchFamily="18" charset="0"/>
              </a:rPr>
              <a:t> cha </a:t>
            </a:r>
            <a:r>
              <a:rPr lang="en-US" altLang="zh-CN" sz="3333" dirty="0" err="1">
                <a:latin typeface="Times New Roman" panose="02020603050405020304" pitchFamily="18" charset="0"/>
                <a:cs typeface="Times New Roman" panose="02020603050405020304" pitchFamily="18" charset="0"/>
              </a:rPr>
              <a:t>yêu</a:t>
            </a:r>
            <a:endParaRPr lang="en-US" altLang="zh-CN" sz="3333" dirty="0">
              <a:latin typeface="Times New Roman" panose="02020603050405020304" pitchFamily="18" charset="0"/>
              <a:cs typeface="Times New Roman" panose="02020603050405020304" pitchFamily="18" charset="0"/>
            </a:endParaRPr>
          </a:p>
          <a:p>
            <a:pPr marL="380990" indent="-380990">
              <a:buFontTx/>
              <a:buChar char="-"/>
            </a:pPr>
            <a:r>
              <a:rPr lang="en-US" altLang="zh-CN" sz="3333" dirty="0">
                <a:latin typeface="Times New Roman" panose="02020603050405020304" pitchFamily="18" charset="0"/>
                <a:cs typeface="Times New Roman" panose="02020603050405020304" pitchFamily="18" charset="0"/>
              </a:rPr>
              <a:t>Con </a:t>
            </a:r>
            <a:r>
              <a:rPr lang="en-US" altLang="zh-CN" sz="3333" dirty="0" err="1">
                <a:latin typeface="Times New Roman" panose="02020603050405020304" pitchFamily="18" charset="0"/>
                <a:cs typeface="Times New Roman" panose="02020603050405020304" pitchFamily="18" charset="0"/>
              </a:rPr>
              <a:t>gái</a:t>
            </a:r>
            <a:r>
              <a:rPr lang="en-US" altLang="zh-CN" sz="3333" dirty="0">
                <a:latin typeface="Times New Roman" panose="02020603050405020304" pitchFamily="18" charset="0"/>
                <a:cs typeface="Times New Roman" panose="02020603050405020304" pitchFamily="18" charset="0"/>
              </a:rPr>
              <a:t> </a:t>
            </a:r>
            <a:r>
              <a:rPr lang="en-US" altLang="zh-CN" sz="3333" dirty="0" err="1">
                <a:latin typeface="Times New Roman" panose="02020603050405020304" pitchFamily="18" charset="0"/>
                <a:cs typeface="Times New Roman" panose="02020603050405020304" pitchFamily="18" charset="0"/>
              </a:rPr>
              <a:t>nhỏ</a:t>
            </a:r>
            <a:r>
              <a:rPr lang="en-US" altLang="zh-CN" sz="3333" dirty="0">
                <a:latin typeface="Times New Roman" panose="02020603050405020304" pitchFamily="18" charset="0"/>
                <a:cs typeface="Times New Roman" panose="02020603050405020304" pitchFamily="18" charset="0"/>
              </a:rPr>
              <a:t> </a:t>
            </a:r>
            <a:r>
              <a:rPr lang="en-US" altLang="zh-CN" sz="3333" dirty="0" err="1">
                <a:latin typeface="Times New Roman" panose="02020603050405020304" pitchFamily="18" charset="0"/>
                <a:cs typeface="Times New Roman" panose="02020603050405020304" pitchFamily="18" charset="0"/>
              </a:rPr>
              <a:t>của</a:t>
            </a:r>
            <a:r>
              <a:rPr lang="en-US" altLang="zh-CN" sz="3333" dirty="0">
                <a:latin typeface="Times New Roman" panose="02020603050405020304" pitchFamily="18" charset="0"/>
                <a:cs typeface="Times New Roman" panose="02020603050405020304" pitchFamily="18" charset="0"/>
              </a:rPr>
              <a:t> </a:t>
            </a:r>
            <a:r>
              <a:rPr lang="en-US" altLang="zh-CN" sz="3333" dirty="0" err="1">
                <a:latin typeface="Times New Roman" panose="02020603050405020304" pitchFamily="18" charset="0"/>
                <a:cs typeface="Times New Roman" panose="02020603050405020304" pitchFamily="18" charset="0"/>
              </a:rPr>
              <a:t>ba</a:t>
            </a:r>
            <a:endParaRPr lang="en-US" altLang="zh-CN" sz="3333" dirty="0">
              <a:latin typeface="Times New Roman" panose="02020603050405020304" pitchFamily="18" charset="0"/>
              <a:cs typeface="Times New Roman" panose="02020603050405020304" pitchFamily="18" charset="0"/>
            </a:endParaRPr>
          </a:p>
          <a:p>
            <a:endParaRPr lang="en-US" altLang="zh-CN" sz="3333" dirty="0">
              <a:latin typeface="Times New Roman" panose="02020603050405020304" pitchFamily="18" charset="0"/>
              <a:cs typeface="Times New Roman" panose="02020603050405020304" pitchFamily="18" charset="0"/>
            </a:endParaRPr>
          </a:p>
          <a:p>
            <a:endParaRPr lang="en-US" altLang="zh-CN" sz="3333" dirty="0">
              <a:latin typeface="Times New Roman" panose="02020603050405020304" pitchFamily="18" charset="0"/>
              <a:cs typeface="Times New Roman" panose="02020603050405020304" pitchFamily="18" charset="0"/>
            </a:endParaRPr>
          </a:p>
          <a:p>
            <a:endParaRPr lang="en-US" altLang="zh-CN" sz="3333" dirty="0">
              <a:latin typeface="Times New Roman" panose="02020603050405020304" pitchFamily="18" charset="0"/>
              <a:cs typeface="Times New Roman" panose="02020603050405020304" pitchFamily="18" charset="0"/>
            </a:endParaRPr>
          </a:p>
          <a:p>
            <a:endParaRPr lang="en-US" altLang="zh-CN" sz="3333" dirty="0">
              <a:latin typeface="Times New Roman" panose="02020603050405020304" pitchFamily="18" charset="0"/>
              <a:cs typeface="Times New Roman" panose="02020603050405020304" pitchFamily="18" charset="0"/>
            </a:endParaRPr>
          </a:p>
          <a:p>
            <a:endParaRPr lang="zh-CN" altLang="en-US" sz="3333" dirty="0">
              <a:latin typeface="Times New Roman" panose="02020603050405020304" pitchFamily="18" charset="0"/>
              <a:cs typeface="Times New Roman" panose="02020603050405020304" pitchFamily="18" charset="0"/>
            </a:endParaRPr>
          </a:p>
        </p:txBody>
      </p:sp>
      <p:pic>
        <p:nvPicPr>
          <p:cNvPr id="20" name="19"/>
          <p:cNvPicPr>
            <a:picLocks noChangeAspect="1"/>
          </p:cNvPicPr>
          <p:nvPr/>
        </p:nvPicPr>
        <p:blipFill rotWithShape="1">
          <a:blip r:embed="rId9">
            <a:extLst>
              <a:ext uri="{28A0092B-C50C-407E-A947-70E740481C1C}">
                <a14:useLocalDpi xmlns:a14="http://schemas.microsoft.com/office/drawing/2010/main" val="0"/>
              </a:ext>
            </a:extLst>
          </a:blip>
          <a:srcRect l="82706" t="6693" r="8148" b="75200"/>
          <a:stretch/>
        </p:blipFill>
        <p:spPr>
          <a:xfrm>
            <a:off x="10083502" y="260648"/>
            <a:ext cx="1032596" cy="1149960"/>
          </a:xfrm>
          <a:prstGeom prst="rect">
            <a:avLst/>
          </a:prstGeom>
        </p:spPr>
      </p:pic>
      <p:pic>
        <p:nvPicPr>
          <p:cNvPr id="21" name="20"/>
          <p:cNvPicPr>
            <a:picLocks noChangeAspect="1"/>
          </p:cNvPicPr>
          <p:nvPr/>
        </p:nvPicPr>
        <p:blipFill rotWithShape="1">
          <a:blip r:embed="rId10" cstate="print">
            <a:extLst>
              <a:ext uri="{28A0092B-C50C-407E-A947-70E740481C1C}">
                <a14:useLocalDpi xmlns:a14="http://schemas.microsoft.com/office/drawing/2010/main" val="0"/>
              </a:ext>
            </a:extLst>
          </a:blip>
          <a:srcRect l="82706" t="6693" r="8148" b="75200"/>
          <a:stretch/>
        </p:blipFill>
        <p:spPr>
          <a:xfrm rot="19922747">
            <a:off x="3525819" y="1343035"/>
            <a:ext cx="785583" cy="874872"/>
          </a:xfrm>
          <a:prstGeom prst="rect">
            <a:avLst/>
          </a:prstGeom>
        </p:spPr>
      </p:pic>
    </p:spTree>
    <p:extLst>
      <p:ext uri="{BB962C8B-B14F-4D97-AF65-F5344CB8AC3E}">
        <p14:creationId xmlns:p14="http://schemas.microsoft.com/office/powerpoint/2010/main" val="3006103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1" presetClass="exit" presetSubtype="0" fill="hold" nodeType="withEffect">
                                  <p:stCondLst>
                                    <p:cond delay="100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ntr" presetSubtype="0" fill="hold" nodeType="withEffect">
                                  <p:stCondLst>
                                    <p:cond delay="100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100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1000"/>
                                  </p:stCondLst>
                                  <p:childTnLst>
                                    <p:set>
                                      <p:cBhvr>
                                        <p:cTn id="22" dur="1" fill="hold">
                                          <p:stCondLst>
                                            <p:cond delay="0"/>
                                          </p:stCondLst>
                                        </p:cTn>
                                        <p:tgtEl>
                                          <p:spTgt spid="13"/>
                                        </p:tgtEl>
                                        <p:attrNameLst>
                                          <p:attrName>style.visibility</p:attrName>
                                        </p:attrNameLst>
                                      </p:cBhvr>
                                      <p:to>
                                        <p:strVal val="visible"/>
                                      </p:to>
                                    </p:set>
                                  </p:childTnLst>
                                </p:cTn>
                              </p:par>
                              <p:par>
                                <p:cTn id="23" presetID="8" presetClass="emph" presetSubtype="0" fill="hold" nodeType="withEffect">
                                  <p:stCondLst>
                                    <p:cond delay="1800"/>
                                  </p:stCondLst>
                                  <p:childTnLst>
                                    <p:animRot by="5400000">
                                      <p:cBhvr>
                                        <p:cTn id="24" dur="2750" fill="hold"/>
                                        <p:tgtEl>
                                          <p:spTgt spid="12"/>
                                        </p:tgtEl>
                                        <p:attrNameLst>
                                          <p:attrName>r</p:attrName>
                                        </p:attrNameLst>
                                      </p:cBhvr>
                                    </p:animRot>
                                  </p:childTnLst>
                                </p:cTn>
                              </p:par>
                              <p:par>
                                <p:cTn id="25" presetID="21" presetClass="entr" presetSubtype="1" fill="hold" nodeType="withEffect">
                                  <p:stCondLst>
                                    <p:cond delay="2500"/>
                                  </p:stCondLst>
                                  <p:childTnLst>
                                    <p:set>
                                      <p:cBhvr>
                                        <p:cTn id="26" dur="1" fill="hold">
                                          <p:stCondLst>
                                            <p:cond delay="0"/>
                                          </p:stCondLst>
                                        </p:cTn>
                                        <p:tgtEl>
                                          <p:spTgt spid="14"/>
                                        </p:tgtEl>
                                        <p:attrNameLst>
                                          <p:attrName>style.visibility</p:attrName>
                                        </p:attrNameLst>
                                      </p:cBhvr>
                                      <p:to>
                                        <p:strVal val="visible"/>
                                      </p:to>
                                    </p:set>
                                    <p:animEffect transition="in" filter="wheel(1)">
                                      <p:cBhvr>
                                        <p:cTn id="27" dur="1500"/>
                                        <p:tgtEl>
                                          <p:spTgt spid="14"/>
                                        </p:tgtEl>
                                      </p:cBhvr>
                                    </p:animEffect>
                                  </p:childTnLst>
                                </p:cTn>
                              </p:par>
                              <p:par>
                                <p:cTn id="28" presetID="53" presetClass="entr" presetSubtype="16" fill="hold" nodeType="withEffect">
                                  <p:stCondLst>
                                    <p:cond delay="4000"/>
                                  </p:stCondLst>
                                  <p:childTnLst>
                                    <p:set>
                                      <p:cBhvr>
                                        <p:cTn id="29" dur="1" fill="hold">
                                          <p:stCondLst>
                                            <p:cond delay="0"/>
                                          </p:stCondLst>
                                        </p:cTn>
                                        <p:tgtEl>
                                          <p:spTgt spid="20"/>
                                        </p:tgtEl>
                                        <p:attrNameLst>
                                          <p:attrName>style.visibility</p:attrName>
                                        </p:attrNameLst>
                                      </p:cBhvr>
                                      <p:to>
                                        <p:strVal val="visible"/>
                                      </p:to>
                                    </p:set>
                                    <p:anim calcmode="lin" valueType="num">
                                      <p:cBhvr>
                                        <p:cTn id="30" dur="500" fill="hold"/>
                                        <p:tgtEl>
                                          <p:spTgt spid="20"/>
                                        </p:tgtEl>
                                        <p:attrNameLst>
                                          <p:attrName>ppt_w</p:attrName>
                                        </p:attrNameLst>
                                      </p:cBhvr>
                                      <p:tavLst>
                                        <p:tav tm="0">
                                          <p:val>
                                            <p:fltVal val="0"/>
                                          </p:val>
                                        </p:tav>
                                        <p:tav tm="100000">
                                          <p:val>
                                            <p:strVal val="#ppt_w"/>
                                          </p:val>
                                        </p:tav>
                                      </p:tavLst>
                                    </p:anim>
                                    <p:anim calcmode="lin" valueType="num">
                                      <p:cBhvr>
                                        <p:cTn id="31" dur="500" fill="hold"/>
                                        <p:tgtEl>
                                          <p:spTgt spid="20"/>
                                        </p:tgtEl>
                                        <p:attrNameLst>
                                          <p:attrName>ppt_h</p:attrName>
                                        </p:attrNameLst>
                                      </p:cBhvr>
                                      <p:tavLst>
                                        <p:tav tm="0">
                                          <p:val>
                                            <p:fltVal val="0"/>
                                          </p:val>
                                        </p:tav>
                                        <p:tav tm="100000">
                                          <p:val>
                                            <p:strVal val="#ppt_h"/>
                                          </p:val>
                                        </p:tav>
                                      </p:tavLst>
                                    </p:anim>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up)">
                                      <p:cBhvr>
                                        <p:cTn id="42" dur="2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mph" presetSubtype="0" fill="hold" nodeType="clickEffect">
                                  <p:stCondLst>
                                    <p:cond delay="0"/>
                                  </p:stCondLst>
                                  <p:childTnLst>
                                    <p:animRot by="5400000">
                                      <p:cBhvr>
                                        <p:cTn id="46" dur="2000" fill="hold"/>
                                        <p:tgtEl>
                                          <p:spTgt spid="12"/>
                                        </p:tgtEl>
                                        <p:attrNameLst>
                                          <p:attrName>r</p:attrName>
                                        </p:attrNameLst>
                                      </p:cBhvr>
                                    </p:animRot>
                                  </p:childTnLst>
                                </p:cTn>
                              </p:par>
                              <p:par>
                                <p:cTn id="47" presetID="21" presetClass="entr" presetSubtype="1" fill="hold" nodeType="withEffect">
                                  <p:stCondLst>
                                    <p:cond delay="1000"/>
                                  </p:stCondLst>
                                  <p:childTnLst>
                                    <p:set>
                                      <p:cBhvr>
                                        <p:cTn id="48" dur="1" fill="hold">
                                          <p:stCondLst>
                                            <p:cond delay="0"/>
                                          </p:stCondLst>
                                        </p:cTn>
                                        <p:tgtEl>
                                          <p:spTgt spid="15"/>
                                        </p:tgtEl>
                                        <p:attrNameLst>
                                          <p:attrName>style.visibility</p:attrName>
                                        </p:attrNameLst>
                                      </p:cBhvr>
                                      <p:to>
                                        <p:strVal val="visible"/>
                                      </p:to>
                                    </p:set>
                                    <p:animEffect transition="in" filter="wheel(1)">
                                      <p:cBhvr>
                                        <p:cTn id="49" dur="1750"/>
                                        <p:tgtEl>
                                          <p:spTgt spid="15"/>
                                        </p:tgtEl>
                                      </p:cBhvr>
                                    </p:animEffect>
                                  </p:childTnLst>
                                </p:cTn>
                              </p:par>
                              <p:par>
                                <p:cTn id="50" presetID="53" presetClass="entr" presetSubtype="16" fill="hold" nodeType="withEffect">
                                  <p:stCondLst>
                                    <p:cond delay="275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ipe(left)">
                                      <p:cBhvr>
                                        <p:cTn id="59" dur="5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up)">
                                      <p:cBhvr>
                                        <p:cTn id="64" dur="2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p:cNvPicPr>
            <a:picLocks noChangeAspect="1"/>
          </p:cNvPicPr>
          <p:nvPr/>
        </p:nvPicPr>
        <p:blipFill rotWithShape="1">
          <a:blip r:embed="rId3">
            <a:extLst>
              <a:ext uri="{28A0092B-C50C-407E-A947-70E740481C1C}">
                <a14:useLocalDpi xmlns:a14="http://schemas.microsoft.com/office/drawing/2010/main" val="0"/>
              </a:ext>
            </a:extLst>
          </a:blip>
          <a:srcRect l="71467" t="31526" r="6533" b="22726"/>
          <a:stretch/>
        </p:blipFill>
        <p:spPr>
          <a:xfrm>
            <a:off x="9645803" y="302340"/>
            <a:ext cx="2442453" cy="2856931"/>
          </a:xfrm>
          <a:prstGeom prst="rect">
            <a:avLst/>
          </a:prstGeom>
        </p:spPr>
      </p:pic>
      <p:pic>
        <p:nvPicPr>
          <p:cNvPr id="15" name="4"/>
          <p:cNvPicPr>
            <a:picLocks noChangeAspect="1"/>
          </p:cNvPicPr>
          <p:nvPr/>
        </p:nvPicPr>
        <p:blipFill rotWithShape="1">
          <a:blip r:embed="rId4">
            <a:extLst>
              <a:ext uri="{28A0092B-C50C-407E-A947-70E740481C1C}">
                <a14:useLocalDpi xmlns:a14="http://schemas.microsoft.com/office/drawing/2010/main" val="0"/>
              </a:ext>
            </a:extLst>
          </a:blip>
          <a:srcRect l="33765" t="20706" r="35647" b="20732"/>
          <a:stretch/>
        </p:blipFill>
        <p:spPr>
          <a:xfrm>
            <a:off x="1199456" y="-123395"/>
            <a:ext cx="6912768" cy="5678965"/>
          </a:xfrm>
          <a:prstGeom prst="rect">
            <a:avLst/>
          </a:prstGeom>
        </p:spPr>
      </p:pic>
      <p:sp>
        <p:nvSpPr>
          <p:cNvPr id="2" name="Rectangle 1"/>
          <p:cNvSpPr/>
          <p:nvPr/>
        </p:nvSpPr>
        <p:spPr>
          <a:xfrm>
            <a:off x="2543606" y="1796819"/>
            <a:ext cx="4224469" cy="2554545"/>
          </a:xfrm>
          <a:prstGeom prst="rect">
            <a:avLst/>
          </a:prstGeom>
        </p:spPr>
        <p:txBody>
          <a:bodyPr wrap="square">
            <a:spAutoFit/>
          </a:bodyPr>
          <a:lstStyle/>
          <a:p>
            <a:pPr lvl="0" algn="ctr"/>
            <a:r>
              <a:rPr lang="vi-VN" sz="4000" b="1" dirty="0">
                <a:latin typeface="+mj-lt"/>
              </a:rPr>
              <a:t>Tìm hiểu nh</a:t>
            </a:r>
            <a:r>
              <a:rPr lang="en-US" sz="4000" b="1" dirty="0">
                <a:latin typeface="Times New Roman" pitchFamily="18" charset="0"/>
                <a:cs typeface="Times New Roman" pitchFamily="18" charset="0"/>
              </a:rPr>
              <a:t>ữ</a:t>
            </a:r>
            <a:r>
              <a:rPr lang="vi-VN" sz="4000" b="1" dirty="0">
                <a:latin typeface="+mj-lt"/>
              </a:rPr>
              <a:t>ng vấn để có thể nảy sinh trong gia đình em</a:t>
            </a:r>
            <a:endParaRPr lang="en-US" sz="4000" dirty="0">
              <a:latin typeface="+mj-lt"/>
            </a:endParaRPr>
          </a:p>
        </p:txBody>
      </p:sp>
      <p:pic>
        <p:nvPicPr>
          <p:cNvPr id="12" name="8"/>
          <p:cNvPicPr>
            <a:picLocks noChangeAspect="1"/>
          </p:cNvPicPr>
          <p:nvPr/>
        </p:nvPicPr>
        <p:blipFill rotWithShape="1">
          <a:blip r:embed="rId5">
            <a:extLst>
              <a:ext uri="{28A0092B-C50C-407E-A947-70E740481C1C}">
                <a14:useLocalDpi xmlns:a14="http://schemas.microsoft.com/office/drawing/2010/main" val="0"/>
              </a:ext>
            </a:extLst>
          </a:blip>
          <a:srcRect l="31600" t="14933" r="58000" b="35289"/>
          <a:stretch/>
        </p:blipFill>
        <p:spPr>
          <a:xfrm>
            <a:off x="431371" y="-127967"/>
            <a:ext cx="1267968" cy="3413760"/>
          </a:xfrm>
          <a:prstGeom prst="rect">
            <a:avLst/>
          </a:prstGeom>
        </p:spPr>
      </p:pic>
      <p:pic>
        <p:nvPicPr>
          <p:cNvPr id="13" name="7"/>
          <p:cNvPicPr>
            <a:picLocks noChangeAspect="1"/>
          </p:cNvPicPr>
          <p:nvPr/>
        </p:nvPicPr>
        <p:blipFill rotWithShape="1">
          <a:blip r:embed="rId6">
            <a:extLst>
              <a:ext uri="{28A0092B-C50C-407E-A947-70E740481C1C}">
                <a14:useLocalDpi xmlns:a14="http://schemas.microsoft.com/office/drawing/2010/main" val="0"/>
              </a:ext>
            </a:extLst>
          </a:blip>
          <a:srcRect l="2933" t="4266" r="72800" b="63971"/>
          <a:stretch/>
        </p:blipFill>
        <p:spPr>
          <a:xfrm>
            <a:off x="7141029" y="-159001"/>
            <a:ext cx="2958592" cy="2178304"/>
          </a:xfrm>
          <a:prstGeom prst="rect">
            <a:avLst/>
          </a:prstGeom>
        </p:spPr>
      </p:pic>
      <p:pic>
        <p:nvPicPr>
          <p:cNvPr id="17" name="3"/>
          <p:cNvPicPr>
            <a:picLocks noChangeAspect="1"/>
          </p:cNvPicPr>
          <p:nvPr/>
        </p:nvPicPr>
        <p:blipFill rotWithShape="1">
          <a:blip r:embed="rId7">
            <a:extLst>
              <a:ext uri="{28A0092B-C50C-407E-A947-70E740481C1C}">
                <a14:useLocalDpi xmlns:a14="http://schemas.microsoft.com/office/drawing/2010/main" val="0"/>
              </a:ext>
            </a:extLst>
          </a:blip>
          <a:srcRect t="45772"/>
          <a:stretch/>
        </p:blipFill>
        <p:spPr>
          <a:xfrm>
            <a:off x="0" y="3139089"/>
            <a:ext cx="12192000" cy="3718911"/>
          </a:xfrm>
          <a:prstGeom prst="rect">
            <a:avLst/>
          </a:prstGeom>
        </p:spPr>
      </p:pic>
    </p:spTree>
    <p:extLst>
      <p:ext uri="{BB962C8B-B14F-4D97-AF65-F5344CB8AC3E}">
        <p14:creationId xmlns:p14="http://schemas.microsoft.com/office/powerpoint/2010/main" val="209745120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750" fill="hold"/>
                                        <p:tgtEl>
                                          <p:spTgt spid="11"/>
                                        </p:tgtEl>
                                        <p:attrNameLst>
                                          <p:attrName>ppt_x</p:attrName>
                                        </p:attrNameLst>
                                      </p:cBhvr>
                                      <p:tavLst>
                                        <p:tav tm="0">
                                          <p:val>
                                            <p:strVal val="1+#ppt_w/2"/>
                                          </p:val>
                                        </p:tav>
                                        <p:tav tm="100000">
                                          <p:val>
                                            <p:strVal val="#ppt_x"/>
                                          </p:val>
                                        </p:tav>
                                      </p:tavLst>
                                    </p:anim>
                                    <p:anim calcmode="lin" valueType="num">
                                      <p:cBhvr additive="base">
                                        <p:cTn id="13" dur="75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0-#ppt_h/2"/>
                                          </p:val>
                                        </p:tav>
                                        <p:tav tm="100000">
                                          <p:val>
                                            <p:strVal val="#ppt_y"/>
                                          </p:val>
                                        </p:tav>
                                      </p:tavLst>
                                    </p:anim>
                                  </p:childTnLst>
                                </p:cTn>
                              </p:par>
                              <p:par>
                                <p:cTn id="20" presetID="42" presetClass="entr" presetSubtype="0" fill="hold" nodeType="withEffect">
                                  <p:stCondLst>
                                    <p:cond delay="15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239349" y="13235"/>
            <a:ext cx="7575296" cy="6453632"/>
          </a:xfrm>
          <a:prstGeom prst="rect">
            <a:avLst/>
          </a:prstGeom>
        </p:spPr>
      </p:pic>
      <p:sp>
        <p:nvSpPr>
          <p:cNvPr id="5" name="TextBox 4"/>
          <p:cNvSpPr txBox="1"/>
          <p:nvPr/>
        </p:nvSpPr>
        <p:spPr>
          <a:xfrm>
            <a:off x="1467770" y="1783150"/>
            <a:ext cx="5576135" cy="3785652"/>
          </a:xfrm>
          <a:prstGeom prst="rect">
            <a:avLst/>
          </a:prstGeom>
          <a:noFill/>
          <a:ln>
            <a:noFill/>
          </a:ln>
        </p:spPr>
        <p:txBody>
          <a:bodyPr wrap="square" rtlCol="0">
            <a:spAutoFit/>
          </a:bodyPr>
          <a:lstStyle/>
          <a:p>
            <a:pPr algn="just"/>
            <a:r>
              <a:rPr lang="vi-VN" sz="4000" dirty="0">
                <a:latin typeface="+mj-lt"/>
              </a:rPr>
              <a:t>Trong gia đình, đôi lúc có một số vấn đề nảy sinh ngoài ý </a:t>
            </a:r>
            <a:r>
              <a:rPr lang="en-US" sz="4000" dirty="0">
                <a:latin typeface="Times New Roman" pitchFamily="18" charset="0"/>
                <a:cs typeface="Times New Roman" pitchFamily="18" charset="0"/>
              </a:rPr>
              <a:t>m</a:t>
            </a:r>
            <a:r>
              <a:rPr lang="vi-VN" sz="4000" dirty="0">
                <a:latin typeface="+mj-lt"/>
              </a:rPr>
              <a:t>uốn, đó thường là những vấn đề nào?</a:t>
            </a:r>
            <a:endParaRPr lang="en-US" sz="4000" dirty="0">
              <a:latin typeface="+mj-lt"/>
            </a:endParaRPr>
          </a:p>
          <a:p>
            <a:pPr algn="just"/>
            <a:endParaRPr lang="en-US" altLang="zh-CN" sz="4000" b="1" dirty="0">
              <a:solidFill>
                <a:schemeClr val="accent3">
                  <a:lumMod val="75000"/>
                </a:schemeClr>
              </a:solidFill>
              <a:latin typeface="+mj-lt"/>
              <a:ea typeface="方正粗圆_GBK" pitchFamily="65" charset="-122"/>
              <a:cs typeface="Times New Roman" panose="02020603050405020304" pitchFamily="18" charset="0"/>
            </a:endParaRPr>
          </a:p>
          <a:p>
            <a:pPr algn="just"/>
            <a:endParaRPr lang="en-US" altLang="zh-CN" sz="4000" b="1" dirty="0">
              <a:solidFill>
                <a:schemeClr val="accent3">
                  <a:lumMod val="75000"/>
                </a:schemeClr>
              </a:solidFill>
              <a:latin typeface="+mj-lt"/>
              <a:ea typeface="方正粗圆_GBK" pitchFamily="65" charset="-122"/>
              <a:cs typeface="Times New Roman" panose="02020603050405020304" pitchFamily="18" charset="0"/>
            </a:endParaRPr>
          </a:p>
        </p:txBody>
      </p:sp>
      <p:pic>
        <p:nvPicPr>
          <p:cNvPr id="6" name="5"/>
          <p:cNvPicPr>
            <a:picLocks noChangeAspect="1"/>
          </p:cNvPicPr>
          <p:nvPr/>
        </p:nvPicPr>
        <p:blipFill rotWithShape="1">
          <a:blip r:embed="rId4">
            <a:extLst>
              <a:ext uri="{28A0092B-C50C-407E-A947-70E740481C1C}">
                <a14:useLocalDpi xmlns:a14="http://schemas.microsoft.com/office/drawing/2010/main" val="0"/>
              </a:ext>
            </a:extLst>
          </a:blip>
          <a:srcRect l="48667" t="52385" r="7734" b="5896"/>
          <a:stretch/>
        </p:blipFill>
        <p:spPr>
          <a:xfrm>
            <a:off x="6672064" y="3762717"/>
            <a:ext cx="5315712" cy="2861056"/>
          </a:xfrm>
          <a:prstGeom prst="rect">
            <a:avLst/>
          </a:prstGeom>
        </p:spPr>
      </p:pic>
      <p:pic>
        <p:nvPicPr>
          <p:cNvPr id="7" name="6"/>
          <p:cNvPicPr>
            <a:picLocks noChangeAspect="1"/>
          </p:cNvPicPr>
          <p:nvPr/>
        </p:nvPicPr>
        <p:blipFill rotWithShape="1">
          <a:blip r:embed="rId5">
            <a:extLst>
              <a:ext uri="{28A0092B-C50C-407E-A947-70E740481C1C}">
                <a14:useLocalDpi xmlns:a14="http://schemas.microsoft.com/office/drawing/2010/main" val="0"/>
              </a:ext>
            </a:extLst>
          </a:blip>
          <a:srcRect l="48933" t="41480" r="29200" b="9927"/>
          <a:stretch/>
        </p:blipFill>
        <p:spPr>
          <a:xfrm>
            <a:off x="7043904" y="2978368"/>
            <a:ext cx="2665984" cy="3332480"/>
          </a:xfrm>
          <a:prstGeom prst="rect">
            <a:avLst/>
          </a:prstGeom>
        </p:spPr>
      </p:pic>
      <p:pic>
        <p:nvPicPr>
          <p:cNvPr id="8" name="7"/>
          <p:cNvPicPr>
            <a:picLocks noChangeAspect="1"/>
          </p:cNvPicPr>
          <p:nvPr/>
        </p:nvPicPr>
        <p:blipFill rotWithShape="1">
          <a:blip r:embed="rId6">
            <a:extLst>
              <a:ext uri="{28A0092B-C50C-407E-A947-70E740481C1C}">
                <a14:useLocalDpi xmlns:a14="http://schemas.microsoft.com/office/drawing/2010/main" val="0"/>
              </a:ext>
            </a:extLst>
          </a:blip>
          <a:srcRect l="70000" t="40532" r="10666" b="10638"/>
          <a:stretch/>
        </p:blipFill>
        <p:spPr>
          <a:xfrm>
            <a:off x="9282112" y="2978368"/>
            <a:ext cx="2357120" cy="3348736"/>
          </a:xfrm>
          <a:prstGeom prst="rect">
            <a:avLst/>
          </a:prstGeom>
        </p:spPr>
      </p:pic>
    </p:spTree>
    <p:extLst>
      <p:ext uri="{BB962C8B-B14F-4D97-AF65-F5344CB8AC3E}">
        <p14:creationId xmlns:p14="http://schemas.microsoft.com/office/powerpoint/2010/main" val="345182075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75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75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75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up)">
                                      <p:cBhvr>
                                        <p:cTn id="32"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rotWithShape="1">
          <a:blip r:embed="rId3">
            <a:extLst>
              <a:ext uri="{28A0092B-C50C-407E-A947-70E740481C1C}">
                <a14:useLocalDpi xmlns:a14="http://schemas.microsoft.com/office/drawing/2010/main" val="0"/>
              </a:ext>
            </a:extLst>
          </a:blip>
          <a:srcRect t="45772"/>
          <a:stretch/>
        </p:blipFill>
        <p:spPr>
          <a:xfrm>
            <a:off x="0" y="3139089"/>
            <a:ext cx="12192000" cy="3718911"/>
          </a:xfrm>
          <a:prstGeom prst="rect">
            <a:avLst/>
          </a:prstGeom>
        </p:spPr>
      </p:pic>
      <p:pic>
        <p:nvPicPr>
          <p:cNvPr id="5" name="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03755">
            <a:off x="1115596" y="1014210"/>
            <a:ext cx="2640259" cy="1543535"/>
          </a:xfrm>
          <a:prstGeom prst="wedgeRoundRectCallout">
            <a:avLst/>
          </a:prstGeom>
          <a:solidFill>
            <a:srgbClr val="FFFFFF">
              <a:shade val="85000"/>
            </a:srgbClr>
          </a:solidFill>
          <a:ln w="88900" cap="sq">
            <a:solidFill>
              <a:srgbClr val="92D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contourClr>
              <a:srgbClr val="FFFFFF"/>
            </a:contourClr>
          </a:sp3d>
        </p:spPr>
      </p:pic>
      <p:pic>
        <p:nvPicPr>
          <p:cNvPr id="7" name="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14886">
            <a:off x="7659655" y="-96747"/>
            <a:ext cx="3777904" cy="2405264"/>
          </a:xfrm>
          <a:prstGeom prst="star5">
            <a:avLst>
              <a:gd name="adj" fmla="val 32095"/>
              <a:gd name="hf" fmla="val 105146"/>
              <a:gd name="vf" fmla="val 110557"/>
            </a:avLst>
          </a:prstGeom>
          <a:solidFill>
            <a:srgbClr val="FFFFFF">
              <a:shade val="85000"/>
            </a:srgbClr>
          </a:solidFill>
          <a:ln w="88900" cap="sq">
            <a:solidFill>
              <a:schemeClr val="accent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contourClr>
              <a:srgbClr val="FFFFFF"/>
            </a:contourClr>
          </a:sp3d>
        </p:spPr>
      </p:pic>
      <p:pic>
        <p:nvPicPr>
          <p:cNvPr id="6" name="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9619" y="1870591"/>
            <a:ext cx="2918987" cy="1942452"/>
          </a:xfrm>
          <a:prstGeom prst="wedgeEllipseCallout">
            <a:avLst/>
          </a:prstGeom>
          <a:solidFill>
            <a:srgbClr val="FFFFFF">
              <a:shade val="85000"/>
            </a:srgbClr>
          </a:solidFill>
          <a:ln w="88900" cap="sq">
            <a:solidFill>
              <a:srgbClr val="FFFF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contourW="12700">
            <a:contourClr>
              <a:schemeClr val="bg1"/>
            </a:contourClr>
          </a:sp3d>
        </p:spPr>
      </p:pic>
      <p:sp>
        <p:nvSpPr>
          <p:cNvPr id="8" name="TextBox 7"/>
          <p:cNvSpPr txBox="1"/>
          <p:nvPr/>
        </p:nvSpPr>
        <p:spPr>
          <a:xfrm>
            <a:off x="784419" y="3010473"/>
            <a:ext cx="3246402" cy="584775"/>
          </a:xfrm>
          <a:prstGeom prst="rect">
            <a:avLst/>
          </a:prstGeom>
          <a:noFill/>
          <a:ln w="19050">
            <a:solidFill>
              <a:srgbClr val="92D050"/>
            </a:solidFill>
          </a:ln>
        </p:spPr>
        <p:txBody>
          <a:bodyPr wrap="none" rtlCol="0">
            <a:spAutoFit/>
          </a:bodyPr>
          <a:lstStyle/>
          <a:p>
            <a:r>
              <a:rPr lang="en-US" altLang="zh-CN" sz="3200" dirty="0" err="1">
                <a:solidFill>
                  <a:srgbClr val="FF0000"/>
                </a:solidFill>
                <a:latin typeface="Times New Roman" panose="02020603050405020304" pitchFamily="18" charset="0"/>
                <a:ea typeface="方正粗圆_GBK" pitchFamily="65" charset="-122"/>
                <a:cs typeface="Times New Roman" panose="02020603050405020304" pitchFamily="18" charset="0"/>
              </a:rPr>
              <a:t>Thiếu</a:t>
            </a:r>
            <a:r>
              <a:rPr lang="en-US" altLang="zh-CN" sz="3200" dirty="0">
                <a:solidFill>
                  <a:srgbClr val="FF0000"/>
                </a:solidFill>
                <a:latin typeface="Times New Roman" panose="02020603050405020304" pitchFamily="18" charset="0"/>
                <a:ea typeface="方正粗圆_GBK" pitchFamily="65" charset="-122"/>
                <a:cs typeface="Times New Roman" panose="02020603050405020304" pitchFamily="18" charset="0"/>
              </a:rPr>
              <a:t> </a:t>
            </a:r>
            <a:r>
              <a:rPr lang="en-US" altLang="zh-CN" sz="3200" dirty="0" err="1">
                <a:solidFill>
                  <a:srgbClr val="FF0000"/>
                </a:solidFill>
                <a:latin typeface="Times New Roman" panose="02020603050405020304" pitchFamily="18" charset="0"/>
                <a:ea typeface="方正粗圆_GBK" pitchFamily="65" charset="-122"/>
                <a:cs typeface="Times New Roman" panose="02020603050405020304" pitchFamily="18" charset="0"/>
              </a:rPr>
              <a:t>sự</a:t>
            </a:r>
            <a:r>
              <a:rPr lang="en-US" altLang="zh-CN" sz="3200" dirty="0">
                <a:solidFill>
                  <a:srgbClr val="FF0000"/>
                </a:solidFill>
                <a:latin typeface="Times New Roman" panose="02020603050405020304" pitchFamily="18" charset="0"/>
                <a:ea typeface="方正粗圆_GBK" pitchFamily="65" charset="-122"/>
                <a:cs typeface="Times New Roman" panose="02020603050405020304" pitchFamily="18" charset="0"/>
              </a:rPr>
              <a:t> </a:t>
            </a:r>
            <a:r>
              <a:rPr lang="en-US" altLang="zh-CN" sz="3200" dirty="0" err="1">
                <a:solidFill>
                  <a:srgbClr val="FF0000"/>
                </a:solidFill>
                <a:latin typeface="Times New Roman" panose="02020603050405020304" pitchFamily="18" charset="0"/>
                <a:ea typeface="方正粗圆_GBK" pitchFamily="65" charset="-122"/>
                <a:cs typeface="Times New Roman" panose="02020603050405020304" pitchFamily="18" charset="0"/>
              </a:rPr>
              <a:t>quan</a:t>
            </a:r>
            <a:r>
              <a:rPr lang="en-US" altLang="zh-CN" sz="3200" dirty="0">
                <a:solidFill>
                  <a:srgbClr val="FF0000"/>
                </a:solidFill>
                <a:latin typeface="Times New Roman" panose="02020603050405020304" pitchFamily="18" charset="0"/>
                <a:ea typeface="方正粗圆_GBK" pitchFamily="65" charset="-122"/>
                <a:cs typeface="Times New Roman" panose="02020603050405020304" pitchFamily="18" charset="0"/>
              </a:rPr>
              <a:t> </a:t>
            </a:r>
            <a:r>
              <a:rPr lang="en-US" altLang="zh-CN" sz="3200" dirty="0" err="1">
                <a:solidFill>
                  <a:srgbClr val="FF0000"/>
                </a:solidFill>
                <a:latin typeface="Times New Roman" panose="02020603050405020304" pitchFamily="18" charset="0"/>
                <a:ea typeface="方正粗圆_GBK" pitchFamily="65" charset="-122"/>
                <a:cs typeface="Times New Roman" panose="02020603050405020304" pitchFamily="18" charset="0"/>
              </a:rPr>
              <a:t>tâm</a:t>
            </a:r>
            <a:endParaRPr lang="zh-CN" altLang="en-US" sz="3200" dirty="0">
              <a:solidFill>
                <a:srgbClr val="FF0000"/>
              </a:solidFill>
              <a:latin typeface="Times New Roman" panose="02020603050405020304" pitchFamily="18" charset="0"/>
              <a:ea typeface="方正粗圆_GBK" pitchFamily="65" charset="-122"/>
              <a:cs typeface="Times New Roman" panose="02020603050405020304" pitchFamily="18" charset="0"/>
            </a:endParaRPr>
          </a:p>
        </p:txBody>
      </p:sp>
      <p:sp>
        <p:nvSpPr>
          <p:cNvPr id="9" name="TextBox 8"/>
          <p:cNvSpPr txBox="1"/>
          <p:nvPr/>
        </p:nvSpPr>
        <p:spPr>
          <a:xfrm>
            <a:off x="4053166" y="4197086"/>
            <a:ext cx="4414991" cy="584775"/>
          </a:xfrm>
          <a:prstGeom prst="rect">
            <a:avLst/>
          </a:prstGeom>
          <a:noFill/>
          <a:ln w="19050">
            <a:solidFill>
              <a:srgbClr val="ACCE30"/>
            </a:solidFill>
          </a:ln>
        </p:spPr>
        <p:txBody>
          <a:bodyPr wrap="none" rtlCol="0">
            <a:spAutoFit/>
          </a:bodyPr>
          <a:lstStyle/>
          <a:p>
            <a:r>
              <a:rPr lang="en-US" altLang="zh-CN" sz="3200" dirty="0" err="1">
                <a:solidFill>
                  <a:schemeClr val="accent3">
                    <a:lumMod val="50000"/>
                  </a:schemeClr>
                </a:solidFill>
                <a:latin typeface="Times New Roman" panose="02020603050405020304" pitchFamily="18" charset="0"/>
                <a:ea typeface="方正粗圆_GBK" pitchFamily="65" charset="-122"/>
                <a:cs typeface="Times New Roman" panose="02020603050405020304" pitchFamily="18" charset="0"/>
              </a:rPr>
              <a:t>Cãi</a:t>
            </a:r>
            <a:r>
              <a:rPr lang="en-US" altLang="zh-CN" sz="3200" dirty="0">
                <a:solidFill>
                  <a:schemeClr val="accent3">
                    <a:lumMod val="50000"/>
                  </a:schemeClr>
                </a:solidFill>
                <a:latin typeface="Times New Roman" panose="02020603050405020304" pitchFamily="18" charset="0"/>
                <a:ea typeface="方正粗圆_GBK" pitchFamily="65" charset="-122"/>
                <a:cs typeface="Times New Roman" panose="02020603050405020304" pitchFamily="18" charset="0"/>
              </a:rPr>
              <a:t> </a:t>
            </a:r>
            <a:r>
              <a:rPr lang="en-US" altLang="zh-CN" sz="3200" dirty="0" err="1">
                <a:solidFill>
                  <a:schemeClr val="accent3">
                    <a:lumMod val="50000"/>
                  </a:schemeClr>
                </a:solidFill>
                <a:latin typeface="Times New Roman" panose="02020603050405020304" pitchFamily="18" charset="0"/>
                <a:ea typeface="方正粗圆_GBK" pitchFamily="65" charset="-122"/>
                <a:cs typeface="Times New Roman" panose="02020603050405020304" pitchFamily="18" charset="0"/>
              </a:rPr>
              <a:t>cọ</a:t>
            </a:r>
            <a:r>
              <a:rPr lang="en-US" altLang="zh-CN" sz="3200" dirty="0">
                <a:solidFill>
                  <a:schemeClr val="accent3">
                    <a:lumMod val="50000"/>
                  </a:schemeClr>
                </a:solidFill>
                <a:latin typeface="Times New Roman" panose="02020603050405020304" pitchFamily="18" charset="0"/>
                <a:ea typeface="方正粗圆_GBK" pitchFamily="65" charset="-122"/>
                <a:cs typeface="Times New Roman" panose="02020603050405020304" pitchFamily="18" charset="0"/>
              </a:rPr>
              <a:t> </a:t>
            </a:r>
            <a:r>
              <a:rPr lang="en-US" altLang="zh-CN" sz="3200" dirty="0" err="1">
                <a:solidFill>
                  <a:schemeClr val="accent3">
                    <a:lumMod val="50000"/>
                  </a:schemeClr>
                </a:solidFill>
                <a:latin typeface="Times New Roman" panose="02020603050405020304" pitchFamily="18" charset="0"/>
                <a:ea typeface="方正粗圆_GBK" pitchFamily="65" charset="-122"/>
                <a:cs typeface="Times New Roman" panose="02020603050405020304" pitchFamily="18" charset="0"/>
              </a:rPr>
              <a:t>vì</a:t>
            </a:r>
            <a:r>
              <a:rPr lang="en-US" altLang="zh-CN" sz="3200" dirty="0">
                <a:solidFill>
                  <a:schemeClr val="accent3">
                    <a:lumMod val="50000"/>
                  </a:schemeClr>
                </a:solidFill>
                <a:latin typeface="Times New Roman" panose="02020603050405020304" pitchFamily="18" charset="0"/>
                <a:ea typeface="方正粗圆_GBK" pitchFamily="65" charset="-122"/>
                <a:cs typeface="Times New Roman" panose="02020603050405020304" pitchFamily="18" charset="0"/>
              </a:rPr>
              <a:t> </a:t>
            </a:r>
            <a:r>
              <a:rPr lang="en-US" altLang="zh-CN" sz="3200" dirty="0" err="1">
                <a:solidFill>
                  <a:schemeClr val="accent3">
                    <a:lumMod val="50000"/>
                  </a:schemeClr>
                </a:solidFill>
                <a:latin typeface="Times New Roman" panose="02020603050405020304" pitchFamily="18" charset="0"/>
                <a:ea typeface="方正粗圆_GBK" pitchFamily="65" charset="-122"/>
                <a:cs typeface="Times New Roman" panose="02020603050405020304" pitchFamily="18" charset="0"/>
              </a:rPr>
              <a:t>không</a:t>
            </a:r>
            <a:r>
              <a:rPr lang="en-US" altLang="zh-CN" sz="3200" dirty="0">
                <a:solidFill>
                  <a:schemeClr val="accent3">
                    <a:lumMod val="50000"/>
                  </a:schemeClr>
                </a:solidFill>
                <a:latin typeface="Times New Roman" panose="02020603050405020304" pitchFamily="18" charset="0"/>
                <a:ea typeface="方正粗圆_GBK" pitchFamily="65" charset="-122"/>
                <a:cs typeface="Times New Roman" panose="02020603050405020304" pitchFamily="18" charset="0"/>
              </a:rPr>
              <a:t> </a:t>
            </a:r>
            <a:r>
              <a:rPr lang="en-US" altLang="zh-CN" sz="3200" dirty="0" err="1">
                <a:solidFill>
                  <a:schemeClr val="accent3">
                    <a:lumMod val="50000"/>
                  </a:schemeClr>
                </a:solidFill>
                <a:latin typeface="Times New Roman" panose="02020603050405020304" pitchFamily="18" charset="0"/>
                <a:ea typeface="方正粗圆_GBK" pitchFamily="65" charset="-122"/>
                <a:cs typeface="Times New Roman" panose="02020603050405020304" pitchFamily="18" charset="0"/>
              </a:rPr>
              <a:t>thấu</a:t>
            </a:r>
            <a:r>
              <a:rPr lang="en-US" altLang="zh-CN" sz="3200" dirty="0">
                <a:solidFill>
                  <a:schemeClr val="accent3">
                    <a:lumMod val="50000"/>
                  </a:schemeClr>
                </a:solidFill>
                <a:latin typeface="Times New Roman" panose="02020603050405020304" pitchFamily="18" charset="0"/>
                <a:ea typeface="方正粗圆_GBK" pitchFamily="65" charset="-122"/>
                <a:cs typeface="Times New Roman" panose="02020603050405020304" pitchFamily="18" charset="0"/>
              </a:rPr>
              <a:t> </a:t>
            </a:r>
            <a:r>
              <a:rPr lang="en-US" altLang="zh-CN" sz="3200" dirty="0" err="1">
                <a:solidFill>
                  <a:schemeClr val="accent3">
                    <a:lumMod val="50000"/>
                  </a:schemeClr>
                </a:solidFill>
                <a:latin typeface="Times New Roman" panose="02020603050405020304" pitchFamily="18" charset="0"/>
                <a:ea typeface="方正粗圆_GBK" pitchFamily="65" charset="-122"/>
                <a:cs typeface="Times New Roman" panose="02020603050405020304" pitchFamily="18" charset="0"/>
              </a:rPr>
              <a:t>hiểu</a:t>
            </a:r>
            <a:endParaRPr lang="zh-CN" altLang="en-US" sz="3200" dirty="0">
              <a:solidFill>
                <a:schemeClr val="accent3">
                  <a:lumMod val="50000"/>
                </a:schemeClr>
              </a:solidFill>
              <a:latin typeface="Times New Roman" panose="02020603050405020304" pitchFamily="18" charset="0"/>
              <a:ea typeface="方正粗圆_GBK" pitchFamily="65" charset="-122"/>
              <a:cs typeface="Times New Roman" panose="02020603050405020304" pitchFamily="18" charset="0"/>
            </a:endParaRPr>
          </a:p>
        </p:txBody>
      </p:sp>
      <p:sp>
        <p:nvSpPr>
          <p:cNvPr id="10" name="TextBox 9"/>
          <p:cNvSpPr txBox="1"/>
          <p:nvPr/>
        </p:nvSpPr>
        <p:spPr>
          <a:xfrm>
            <a:off x="7785942" y="2668502"/>
            <a:ext cx="3502882" cy="584775"/>
          </a:xfrm>
          <a:prstGeom prst="rect">
            <a:avLst/>
          </a:prstGeom>
          <a:noFill/>
          <a:ln w="19050">
            <a:solidFill>
              <a:srgbClr val="FF0000"/>
            </a:solidFill>
          </a:ln>
        </p:spPr>
        <p:txBody>
          <a:bodyPr wrap="none" rtlCol="0">
            <a:spAutoFit/>
          </a:bodyPr>
          <a:lstStyle/>
          <a:p>
            <a:r>
              <a:rPr lang="en-US" altLang="zh-CN" sz="3200" dirty="0" err="1">
                <a:solidFill>
                  <a:schemeClr val="tx2"/>
                </a:solidFill>
                <a:latin typeface="Times New Roman" panose="02020603050405020304" pitchFamily="18" charset="0"/>
                <a:ea typeface="方正粗圆_GBK" pitchFamily="65" charset="-122"/>
                <a:cs typeface="Times New Roman" panose="02020603050405020304" pitchFamily="18" charset="0"/>
              </a:rPr>
              <a:t>Bất</a:t>
            </a:r>
            <a:r>
              <a:rPr lang="en-US" altLang="zh-CN" sz="3200" dirty="0">
                <a:solidFill>
                  <a:schemeClr val="tx2"/>
                </a:solidFill>
                <a:latin typeface="Times New Roman" panose="02020603050405020304" pitchFamily="18" charset="0"/>
                <a:ea typeface="方正粗圆_GBK" pitchFamily="65" charset="-122"/>
                <a:cs typeface="Times New Roman" panose="02020603050405020304" pitchFamily="18" charset="0"/>
              </a:rPr>
              <a:t> </a:t>
            </a:r>
            <a:r>
              <a:rPr lang="en-US" altLang="zh-CN" sz="3200" dirty="0" err="1">
                <a:solidFill>
                  <a:schemeClr val="tx2"/>
                </a:solidFill>
                <a:latin typeface="Times New Roman" panose="02020603050405020304" pitchFamily="18" charset="0"/>
                <a:ea typeface="方正粗圆_GBK" pitchFamily="65" charset="-122"/>
                <a:cs typeface="Times New Roman" panose="02020603050405020304" pitchFamily="18" charset="0"/>
              </a:rPr>
              <a:t>đồng</a:t>
            </a:r>
            <a:r>
              <a:rPr lang="en-US" altLang="zh-CN" sz="3200" dirty="0">
                <a:solidFill>
                  <a:schemeClr val="tx2"/>
                </a:solidFill>
                <a:latin typeface="Times New Roman" panose="02020603050405020304" pitchFamily="18" charset="0"/>
                <a:ea typeface="方正粗圆_GBK" pitchFamily="65" charset="-122"/>
                <a:cs typeface="Times New Roman" panose="02020603050405020304" pitchFamily="18" charset="0"/>
              </a:rPr>
              <a:t> </a:t>
            </a:r>
            <a:r>
              <a:rPr lang="en-US" altLang="zh-CN" sz="3200" dirty="0" err="1">
                <a:solidFill>
                  <a:schemeClr val="tx2"/>
                </a:solidFill>
                <a:latin typeface="Times New Roman" panose="02020603050405020304" pitchFamily="18" charset="0"/>
                <a:ea typeface="方正粗圆_GBK" pitchFamily="65" charset="-122"/>
                <a:cs typeface="Times New Roman" panose="02020603050405020304" pitchFamily="18" charset="0"/>
              </a:rPr>
              <a:t>quan</a:t>
            </a:r>
            <a:r>
              <a:rPr lang="en-US" altLang="zh-CN" sz="3200" dirty="0">
                <a:solidFill>
                  <a:schemeClr val="tx2"/>
                </a:solidFill>
                <a:latin typeface="Times New Roman" panose="02020603050405020304" pitchFamily="18" charset="0"/>
                <a:ea typeface="方正粗圆_GBK" pitchFamily="65" charset="-122"/>
                <a:cs typeface="Times New Roman" panose="02020603050405020304" pitchFamily="18" charset="0"/>
              </a:rPr>
              <a:t> </a:t>
            </a:r>
            <a:r>
              <a:rPr lang="en-US" altLang="zh-CN" sz="3200" dirty="0" err="1">
                <a:solidFill>
                  <a:schemeClr val="tx2"/>
                </a:solidFill>
                <a:latin typeface="Times New Roman" panose="02020603050405020304" pitchFamily="18" charset="0"/>
                <a:ea typeface="方正粗圆_GBK" pitchFamily="65" charset="-122"/>
                <a:cs typeface="Times New Roman" panose="02020603050405020304" pitchFamily="18" charset="0"/>
              </a:rPr>
              <a:t>điểm</a:t>
            </a:r>
            <a:endParaRPr lang="zh-CN" altLang="en-US" sz="3200" dirty="0">
              <a:solidFill>
                <a:schemeClr val="tx2"/>
              </a:solidFill>
              <a:latin typeface="Times New Roman" panose="02020603050405020304" pitchFamily="18" charset="0"/>
              <a:ea typeface="方正粗圆_GBK" pitchFamily="65" charset="-122"/>
              <a:cs typeface="Times New Roman" panose="02020603050405020304" pitchFamily="18" charset="0"/>
            </a:endParaRPr>
          </a:p>
        </p:txBody>
      </p:sp>
    </p:spTree>
    <p:extLst>
      <p:ext uri="{BB962C8B-B14F-4D97-AF65-F5344CB8AC3E}">
        <p14:creationId xmlns:p14="http://schemas.microsoft.com/office/powerpoint/2010/main" val="133064466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p:cNvPicPr>
            <a:picLocks noChangeAspect="1"/>
          </p:cNvPicPr>
          <p:nvPr/>
        </p:nvPicPr>
        <p:blipFill rotWithShape="1">
          <a:blip r:embed="rId3">
            <a:extLst>
              <a:ext uri="{28A0092B-C50C-407E-A947-70E740481C1C}">
                <a14:useLocalDpi xmlns:a14="http://schemas.microsoft.com/office/drawing/2010/main" val="0"/>
              </a:ext>
            </a:extLst>
          </a:blip>
          <a:srcRect l="3466" r="34400" b="5897"/>
          <a:stretch/>
        </p:blipFill>
        <p:spPr>
          <a:xfrm>
            <a:off x="239349" y="13235"/>
            <a:ext cx="7575296" cy="6453632"/>
          </a:xfrm>
          <a:prstGeom prst="rect">
            <a:avLst/>
          </a:prstGeom>
        </p:spPr>
      </p:pic>
      <p:sp>
        <p:nvSpPr>
          <p:cNvPr id="5" name="TextBox 4"/>
          <p:cNvSpPr txBox="1"/>
          <p:nvPr/>
        </p:nvSpPr>
        <p:spPr>
          <a:xfrm>
            <a:off x="1467770" y="1783149"/>
            <a:ext cx="5576135" cy="3950056"/>
          </a:xfrm>
          <a:prstGeom prst="rect">
            <a:avLst/>
          </a:prstGeom>
          <a:noFill/>
          <a:ln>
            <a:noFill/>
          </a:ln>
        </p:spPr>
        <p:txBody>
          <a:bodyPr wrap="square" rtlCol="0">
            <a:spAutoFit/>
          </a:bodyPr>
          <a:lstStyle/>
          <a:p>
            <a:pPr algn="just"/>
            <a:r>
              <a:rPr lang="vi-VN" sz="4267" dirty="0">
                <a:latin typeface="+mj-lt"/>
              </a:rPr>
              <a:t>Khi có vấn đề </a:t>
            </a:r>
            <a:r>
              <a:rPr lang="vi-VN" sz="4000" dirty="0">
                <a:latin typeface="+mj-lt"/>
              </a:rPr>
              <a:t>n</a:t>
            </a:r>
            <a:r>
              <a:rPr lang="en-US" sz="4000" dirty="0" err="1">
                <a:latin typeface="+mj-lt"/>
              </a:rPr>
              <a:t>ảy</a:t>
            </a:r>
            <a:r>
              <a:rPr lang="vi-VN" sz="4000" dirty="0">
                <a:latin typeface="+mj-lt"/>
              </a:rPr>
              <a:t> </a:t>
            </a:r>
            <a:r>
              <a:rPr lang="vi-VN" sz="4267" dirty="0">
                <a:latin typeface="+mj-lt"/>
              </a:rPr>
              <a:t>sinh ngoài ý muốn trong quan hệ gia đình, </a:t>
            </a:r>
            <a:r>
              <a:rPr lang="en-US" sz="4267" dirty="0" err="1">
                <a:latin typeface="Times New Roman (Headings)"/>
              </a:rPr>
              <a:t>em</a:t>
            </a:r>
            <a:r>
              <a:rPr lang="en-US" sz="4267" dirty="0">
                <a:latin typeface="Times New Roman (Headings)"/>
              </a:rPr>
              <a:t> </a:t>
            </a:r>
            <a:r>
              <a:rPr lang="en-US" sz="4267" dirty="0" err="1">
                <a:latin typeface="Times New Roman (Headings)"/>
              </a:rPr>
              <a:t>sẽ</a:t>
            </a:r>
            <a:r>
              <a:rPr lang="en-US" sz="4267" dirty="0">
                <a:latin typeface="Times New Roman (Headings)"/>
              </a:rPr>
              <a:t> </a:t>
            </a:r>
            <a:r>
              <a:rPr lang="en-US" sz="4267" dirty="0" err="1">
                <a:latin typeface="Times New Roman (Headings)"/>
              </a:rPr>
              <a:t>làm</a:t>
            </a:r>
            <a:r>
              <a:rPr lang="en-US" sz="4267" dirty="0">
                <a:latin typeface="Times New Roman (Headings)"/>
              </a:rPr>
              <a:t> </a:t>
            </a:r>
            <a:r>
              <a:rPr lang="en-US" sz="4267" dirty="0" err="1">
                <a:latin typeface="Times New Roman (Headings)"/>
              </a:rPr>
              <a:t>gì</a:t>
            </a:r>
            <a:r>
              <a:rPr lang="en-US" sz="4267" dirty="0">
                <a:latin typeface="Times New Roman (Headings)"/>
              </a:rPr>
              <a:t>?</a:t>
            </a:r>
          </a:p>
          <a:p>
            <a:pPr algn="just"/>
            <a:endParaRPr lang="en-US" altLang="zh-CN" sz="4000" b="1" dirty="0">
              <a:solidFill>
                <a:schemeClr val="accent3">
                  <a:lumMod val="75000"/>
                </a:schemeClr>
              </a:solidFill>
              <a:latin typeface="+mj-lt"/>
              <a:ea typeface="方正粗圆_GBK" pitchFamily="65" charset="-122"/>
              <a:cs typeface="Times New Roman" panose="02020603050405020304" pitchFamily="18" charset="0"/>
            </a:endParaRPr>
          </a:p>
          <a:p>
            <a:pPr algn="just"/>
            <a:endParaRPr lang="en-US" altLang="zh-CN" sz="4000" b="1" dirty="0">
              <a:solidFill>
                <a:schemeClr val="accent3">
                  <a:lumMod val="75000"/>
                </a:schemeClr>
              </a:solidFill>
              <a:latin typeface="+mj-lt"/>
              <a:ea typeface="方正粗圆_GBK" pitchFamily="65" charset="-122"/>
              <a:cs typeface="Times New Roman" panose="02020603050405020304" pitchFamily="18" charset="0"/>
            </a:endParaRPr>
          </a:p>
        </p:txBody>
      </p:sp>
      <p:pic>
        <p:nvPicPr>
          <p:cNvPr id="9" name="6"/>
          <p:cNvPicPr>
            <a:picLocks noChangeAspect="1"/>
          </p:cNvPicPr>
          <p:nvPr/>
        </p:nvPicPr>
        <p:blipFill rotWithShape="1">
          <a:blip r:embed="rId4">
            <a:extLst>
              <a:ext uri="{28A0092B-C50C-407E-A947-70E740481C1C}">
                <a14:useLocalDpi xmlns:a14="http://schemas.microsoft.com/office/drawing/2010/main" val="0"/>
              </a:ext>
            </a:extLst>
          </a:blip>
          <a:srcRect l="52800" t="40296"/>
          <a:stretch/>
        </p:blipFill>
        <p:spPr>
          <a:xfrm>
            <a:off x="6437376" y="2763520"/>
            <a:ext cx="5754624" cy="4094480"/>
          </a:xfrm>
          <a:prstGeom prst="rect">
            <a:avLst/>
          </a:prstGeom>
        </p:spPr>
      </p:pic>
    </p:spTree>
    <p:extLst>
      <p:ext uri="{BB962C8B-B14F-4D97-AF65-F5344CB8AC3E}">
        <p14:creationId xmlns:p14="http://schemas.microsoft.com/office/powerpoint/2010/main" val="355167302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125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p:cNvPicPr>
            <a:picLocks noChangeAspect="1"/>
          </p:cNvPicPr>
          <p:nvPr/>
        </p:nvPicPr>
        <p:blipFill rotWithShape="1">
          <a:blip r:embed="rId3">
            <a:extLst>
              <a:ext uri="{28A0092B-C50C-407E-A947-70E740481C1C}">
                <a14:useLocalDpi xmlns:a14="http://schemas.microsoft.com/office/drawing/2010/main" val="0"/>
              </a:ext>
            </a:extLst>
          </a:blip>
          <a:srcRect l="4267" t="88178" r="59600"/>
          <a:stretch/>
        </p:blipFill>
        <p:spPr>
          <a:xfrm>
            <a:off x="520192" y="6047232"/>
            <a:ext cx="4405376" cy="810768"/>
          </a:xfrm>
          <a:prstGeom prst="rect">
            <a:avLst/>
          </a:prstGeom>
        </p:spPr>
      </p:pic>
      <p:sp>
        <p:nvSpPr>
          <p:cNvPr id="16" name="TextBox 15"/>
          <p:cNvSpPr txBox="1"/>
          <p:nvPr/>
        </p:nvSpPr>
        <p:spPr>
          <a:xfrm>
            <a:off x="2639617" y="125149"/>
            <a:ext cx="6368025" cy="584775"/>
          </a:xfrm>
          <a:prstGeom prst="rect">
            <a:avLst/>
          </a:prstGeom>
          <a:noFill/>
          <a:ln w="28575">
            <a:solidFill>
              <a:srgbClr val="7030A0"/>
            </a:solidFill>
          </a:ln>
        </p:spPr>
        <p:txBody>
          <a:bodyPr wrap="none" rtlCol="0">
            <a:spAutoFit/>
          </a:bodyPr>
          <a:lstStyle/>
          <a:p>
            <a:r>
              <a:rPr lang="en-US" altLang="zh-CN" sz="3200" dirty="0">
                <a:solidFill>
                  <a:srgbClr val="7030A0"/>
                </a:solidFill>
                <a:latin typeface="Times New Roman" panose="02020603050405020304" pitchFamily="18" charset="0"/>
                <a:ea typeface="方正粗圆_GBK" pitchFamily="65" charset="-122"/>
                <a:cs typeface="Times New Roman" panose="02020603050405020304" pitchFamily="18" charset="0"/>
              </a:rPr>
              <a:t>CÁC BƯỚC </a:t>
            </a:r>
            <a:r>
              <a:rPr lang="vi-VN" sz="3200" dirty="0">
                <a:solidFill>
                  <a:srgbClr val="7030A0"/>
                </a:solidFill>
                <a:latin typeface="Times New Roman" pitchFamily="18" charset="0"/>
                <a:cs typeface="Times New Roman" pitchFamily="18" charset="0"/>
              </a:rPr>
              <a:t>XỬ LÍ TÌNH HUỐNG </a:t>
            </a:r>
            <a:r>
              <a:rPr lang="en-US" altLang="zh-CN" sz="3200" dirty="0">
                <a:solidFill>
                  <a:srgbClr val="7030A0"/>
                </a:solidFill>
                <a:latin typeface="Times New Roman" panose="02020603050405020304" pitchFamily="18" charset="0"/>
                <a:ea typeface="方正粗圆_GBK" pitchFamily="65" charset="-122"/>
                <a:cs typeface="Times New Roman" panose="02020603050405020304" pitchFamily="18" charset="0"/>
              </a:rPr>
              <a:t> </a:t>
            </a:r>
            <a:endParaRPr lang="zh-CN" altLang="en-US" sz="3200" dirty="0">
              <a:solidFill>
                <a:srgbClr val="7030A0"/>
              </a:solidFill>
              <a:latin typeface="Times New Roman" panose="02020603050405020304" pitchFamily="18" charset="0"/>
              <a:ea typeface="方正粗圆_GBK" pitchFamily="65" charset="-122"/>
              <a:cs typeface="Times New Roman" panose="02020603050405020304" pitchFamily="18"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424" y="1109040"/>
            <a:ext cx="10177131" cy="548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52151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42"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barn(inVertical)">
                                      <p:cBhvr>
                                        <p:cTn id="1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Google Shape;1297;p40"/>
          <p:cNvSpPr txBox="1">
            <a:spLocks/>
          </p:cNvSpPr>
          <p:nvPr/>
        </p:nvSpPr>
        <p:spPr>
          <a:xfrm>
            <a:off x="2429803" y="79707"/>
            <a:ext cx="8433264" cy="1429080"/>
          </a:xfrm>
          <a:prstGeom prst="rect">
            <a:avLst/>
          </a:prstGeom>
          <a:ln w="19050">
            <a:solidFill>
              <a:schemeClr val="tx2">
                <a:lumMod val="60000"/>
                <a:lumOff val="40000"/>
              </a:schemeClr>
            </a:solidFill>
          </a:ln>
        </p:spPr>
        <p:txBody>
          <a:bodyPr spcFirstLastPara="1" wrap="square" lIns="121900" tIns="121900" rIns="121900" bIns="121900" anchor="ctr" anchorCtr="0">
            <a:noAutofit/>
          </a:bodyPr>
          <a:lstStyle>
            <a:lvl1pPr algn="ctr" defTabSz="914400" rtl="0" eaLnBrk="1" latinLnBrk="0" hangingPunct="1">
              <a:spcBef>
                <a:spcPct val="0"/>
              </a:spcBef>
              <a:buNone/>
              <a:defRPr sz="4400" b="0" i="0" u="none" kern="1200">
                <a:solidFill>
                  <a:schemeClr val="tx1"/>
                </a:solidFill>
                <a:latin typeface="+mj-lt"/>
                <a:ea typeface="+mj-ea"/>
                <a:cs typeface="+mj-cs"/>
              </a:defRPr>
            </a:lvl1pPr>
          </a:lstStyle>
          <a:p>
            <a:pPr>
              <a:spcBef>
                <a:spcPts val="0"/>
              </a:spcBef>
            </a:pPr>
            <a:r>
              <a:rPr lang="en-US" sz="4267" b="1" spc="-400" dirty="0" err="1">
                <a:solidFill>
                  <a:schemeClr val="accent1">
                    <a:lumMod val="75000"/>
                  </a:schemeClr>
                </a:solidFill>
                <a:latin typeface="Times New Roman" pitchFamily="18" charset="0"/>
                <a:cs typeface="Times New Roman" pitchFamily="18" charset="0"/>
              </a:rPr>
              <a:t>Xác</a:t>
            </a:r>
            <a:r>
              <a:rPr lang="en-US" sz="4267" b="1" spc="-400" dirty="0">
                <a:solidFill>
                  <a:schemeClr val="accent1">
                    <a:lumMod val="75000"/>
                  </a:schemeClr>
                </a:solidFill>
                <a:latin typeface="Times New Roman" pitchFamily="18" charset="0"/>
                <a:cs typeface="Times New Roman" pitchFamily="18" charset="0"/>
              </a:rPr>
              <a:t> </a:t>
            </a:r>
            <a:r>
              <a:rPr lang="en-US" sz="4267" b="1" spc="-400" dirty="0" err="1">
                <a:solidFill>
                  <a:schemeClr val="accent1">
                    <a:lumMod val="75000"/>
                  </a:schemeClr>
                </a:solidFill>
                <a:latin typeface="Times New Roman" pitchFamily="18" charset="0"/>
                <a:cs typeface="Times New Roman" pitchFamily="18" charset="0"/>
              </a:rPr>
              <a:t>định</a:t>
            </a:r>
            <a:r>
              <a:rPr lang="en-US" sz="4267" b="1" spc="-400" dirty="0">
                <a:solidFill>
                  <a:schemeClr val="accent1">
                    <a:lumMod val="75000"/>
                  </a:schemeClr>
                </a:solidFill>
                <a:latin typeface="Times New Roman" pitchFamily="18" charset="0"/>
                <a:cs typeface="Times New Roman" pitchFamily="18" charset="0"/>
              </a:rPr>
              <a:t> </a:t>
            </a:r>
            <a:r>
              <a:rPr lang="en-US" sz="4267" b="1" spc="-400" dirty="0" err="1">
                <a:solidFill>
                  <a:schemeClr val="accent1">
                    <a:lumMod val="75000"/>
                  </a:schemeClr>
                </a:solidFill>
                <a:latin typeface="Times New Roman" pitchFamily="18" charset="0"/>
                <a:cs typeface="Times New Roman" pitchFamily="18" charset="0"/>
              </a:rPr>
              <a:t>vấn</a:t>
            </a:r>
            <a:r>
              <a:rPr lang="en-US" sz="4267" b="1" spc="-400" dirty="0">
                <a:solidFill>
                  <a:schemeClr val="accent1">
                    <a:lumMod val="75000"/>
                  </a:schemeClr>
                </a:solidFill>
                <a:latin typeface="Times New Roman" pitchFamily="18" charset="0"/>
                <a:cs typeface="Times New Roman" pitchFamily="18" charset="0"/>
              </a:rPr>
              <a:t> </a:t>
            </a:r>
            <a:r>
              <a:rPr lang="en-US" sz="4267" b="1" spc="-400" dirty="0" err="1">
                <a:solidFill>
                  <a:schemeClr val="accent1">
                    <a:lumMod val="75000"/>
                  </a:schemeClr>
                </a:solidFill>
                <a:latin typeface="Times New Roman" pitchFamily="18" charset="0"/>
                <a:cs typeface="Times New Roman" pitchFamily="18" charset="0"/>
              </a:rPr>
              <a:t>đề</a:t>
            </a:r>
            <a:r>
              <a:rPr lang="en-US" sz="4267" b="1" spc="-400" dirty="0">
                <a:solidFill>
                  <a:schemeClr val="accent1">
                    <a:lumMod val="75000"/>
                  </a:schemeClr>
                </a:solidFill>
                <a:latin typeface="Times New Roman" pitchFamily="18" charset="0"/>
                <a:cs typeface="Times New Roman" pitchFamily="18" charset="0"/>
              </a:rPr>
              <a:t> </a:t>
            </a:r>
            <a:r>
              <a:rPr lang="en-US" sz="4267" b="1" spc="-400" dirty="0" err="1">
                <a:solidFill>
                  <a:schemeClr val="accent1">
                    <a:lumMod val="75000"/>
                  </a:schemeClr>
                </a:solidFill>
                <a:latin typeface="Times New Roman" pitchFamily="18" charset="0"/>
                <a:cs typeface="Times New Roman" pitchFamily="18" charset="0"/>
              </a:rPr>
              <a:t>trong</a:t>
            </a:r>
            <a:r>
              <a:rPr lang="en-US" sz="4267" b="1" spc="-400" dirty="0">
                <a:solidFill>
                  <a:schemeClr val="accent1">
                    <a:lumMod val="75000"/>
                  </a:schemeClr>
                </a:solidFill>
                <a:latin typeface="Times New Roman" pitchFamily="18" charset="0"/>
                <a:cs typeface="Times New Roman" pitchFamily="18" charset="0"/>
              </a:rPr>
              <a:t> </a:t>
            </a:r>
            <a:r>
              <a:rPr lang="en-US" sz="4267" b="1" spc="-400" dirty="0" err="1">
                <a:solidFill>
                  <a:schemeClr val="accent1">
                    <a:lumMod val="75000"/>
                  </a:schemeClr>
                </a:solidFill>
                <a:latin typeface="Times New Roman" pitchFamily="18" charset="0"/>
                <a:cs typeface="Times New Roman" pitchFamily="18" charset="0"/>
              </a:rPr>
              <a:t>các</a:t>
            </a:r>
            <a:r>
              <a:rPr lang="en-US" sz="4267" b="1" spc="-400" dirty="0">
                <a:solidFill>
                  <a:schemeClr val="accent1">
                    <a:lumMod val="75000"/>
                  </a:schemeClr>
                </a:solidFill>
                <a:latin typeface="Times New Roman" pitchFamily="18" charset="0"/>
                <a:cs typeface="Times New Roman" pitchFamily="18" charset="0"/>
              </a:rPr>
              <a:t> </a:t>
            </a:r>
            <a:r>
              <a:rPr lang="en-US" sz="4267" b="1" spc="-400" dirty="0" err="1">
                <a:solidFill>
                  <a:schemeClr val="accent1">
                    <a:lumMod val="75000"/>
                  </a:schemeClr>
                </a:solidFill>
                <a:latin typeface="Times New Roman" pitchFamily="18" charset="0"/>
                <a:cs typeface="Times New Roman" pitchFamily="18" charset="0"/>
              </a:rPr>
              <a:t>tình</a:t>
            </a:r>
            <a:r>
              <a:rPr lang="en-US" sz="4267" b="1" spc="-400" dirty="0">
                <a:solidFill>
                  <a:schemeClr val="accent1">
                    <a:lumMod val="75000"/>
                  </a:schemeClr>
                </a:solidFill>
                <a:latin typeface="Times New Roman" pitchFamily="18" charset="0"/>
                <a:cs typeface="Times New Roman" pitchFamily="18" charset="0"/>
              </a:rPr>
              <a:t> </a:t>
            </a:r>
            <a:r>
              <a:rPr lang="en-US" sz="4267" b="1" spc="-400" dirty="0" err="1">
                <a:solidFill>
                  <a:schemeClr val="accent1">
                    <a:lumMod val="75000"/>
                  </a:schemeClr>
                </a:solidFill>
                <a:latin typeface="Times New Roman" pitchFamily="18" charset="0"/>
                <a:cs typeface="Times New Roman" pitchFamily="18" charset="0"/>
              </a:rPr>
              <a:t>huống</a:t>
            </a:r>
            <a:r>
              <a:rPr lang="en-US" sz="4267" b="1" spc="-400" dirty="0">
                <a:solidFill>
                  <a:schemeClr val="accent1">
                    <a:lumMod val="75000"/>
                  </a:schemeClr>
                </a:solidFill>
                <a:latin typeface="Times New Roman" pitchFamily="18" charset="0"/>
                <a:cs typeface="Times New Roman" pitchFamily="18" charset="0"/>
              </a:rPr>
              <a:t> </a:t>
            </a:r>
            <a:r>
              <a:rPr lang="en-US" sz="4267" b="1" spc="-400" dirty="0" err="1">
                <a:solidFill>
                  <a:schemeClr val="accent1">
                    <a:lumMod val="75000"/>
                  </a:schemeClr>
                </a:solidFill>
                <a:latin typeface="Times New Roman" pitchFamily="18" charset="0"/>
                <a:cs typeface="Times New Roman" pitchFamily="18" charset="0"/>
              </a:rPr>
              <a:t>và</a:t>
            </a:r>
            <a:r>
              <a:rPr lang="en-US" sz="4267" b="1" spc="-400" dirty="0">
                <a:solidFill>
                  <a:schemeClr val="accent1">
                    <a:lumMod val="75000"/>
                  </a:schemeClr>
                </a:solidFill>
                <a:latin typeface="Times New Roman" pitchFamily="18" charset="0"/>
                <a:cs typeface="Times New Roman" pitchFamily="18" charset="0"/>
              </a:rPr>
              <a:t> </a:t>
            </a:r>
            <a:r>
              <a:rPr lang="en-US" sz="4267" b="1" spc="-400" dirty="0" err="1">
                <a:solidFill>
                  <a:schemeClr val="accent1">
                    <a:lumMod val="75000"/>
                  </a:schemeClr>
                </a:solidFill>
                <a:latin typeface="Times New Roman" pitchFamily="18" charset="0"/>
                <a:cs typeface="Times New Roman" pitchFamily="18" charset="0"/>
              </a:rPr>
              <a:t>đề</a:t>
            </a:r>
            <a:r>
              <a:rPr lang="en-US" sz="4267" b="1" spc="-400" dirty="0">
                <a:solidFill>
                  <a:schemeClr val="accent1">
                    <a:lumMod val="75000"/>
                  </a:schemeClr>
                </a:solidFill>
                <a:latin typeface="Times New Roman" pitchFamily="18" charset="0"/>
                <a:cs typeface="Times New Roman" pitchFamily="18" charset="0"/>
              </a:rPr>
              <a:t> </a:t>
            </a:r>
            <a:r>
              <a:rPr lang="en-US" sz="4267" b="1" spc="-400" dirty="0" err="1">
                <a:solidFill>
                  <a:schemeClr val="accent1">
                    <a:lumMod val="75000"/>
                  </a:schemeClr>
                </a:solidFill>
                <a:latin typeface="Times New Roman" pitchFamily="18" charset="0"/>
                <a:cs typeface="Times New Roman" pitchFamily="18" charset="0"/>
              </a:rPr>
              <a:t>xuất</a:t>
            </a:r>
            <a:r>
              <a:rPr lang="en-US" sz="4267" b="1" spc="-400" dirty="0">
                <a:solidFill>
                  <a:schemeClr val="accent1">
                    <a:lumMod val="75000"/>
                  </a:schemeClr>
                </a:solidFill>
                <a:latin typeface="Times New Roman" pitchFamily="18" charset="0"/>
                <a:cs typeface="Times New Roman" pitchFamily="18" charset="0"/>
              </a:rPr>
              <a:t> </a:t>
            </a:r>
            <a:r>
              <a:rPr lang="en-US" sz="4267" b="1" spc="-400" dirty="0" err="1">
                <a:solidFill>
                  <a:schemeClr val="accent1">
                    <a:lumMod val="75000"/>
                  </a:schemeClr>
                </a:solidFill>
                <a:latin typeface="Times New Roman" pitchFamily="18" charset="0"/>
                <a:cs typeface="Times New Roman" pitchFamily="18" charset="0"/>
              </a:rPr>
              <a:t>cách</a:t>
            </a:r>
            <a:r>
              <a:rPr lang="en-US" sz="4267" b="1" spc="-400" dirty="0">
                <a:solidFill>
                  <a:schemeClr val="accent1">
                    <a:lumMod val="75000"/>
                  </a:schemeClr>
                </a:solidFill>
                <a:latin typeface="Times New Roman" pitchFamily="18" charset="0"/>
                <a:cs typeface="Times New Roman" pitchFamily="18" charset="0"/>
              </a:rPr>
              <a:t> </a:t>
            </a:r>
            <a:r>
              <a:rPr lang="en-US" sz="4267" b="1" spc="-400" dirty="0" err="1">
                <a:solidFill>
                  <a:schemeClr val="accent1">
                    <a:lumMod val="75000"/>
                  </a:schemeClr>
                </a:solidFill>
                <a:latin typeface="Times New Roman" pitchFamily="18" charset="0"/>
                <a:cs typeface="Times New Roman" pitchFamily="18" charset="0"/>
              </a:rPr>
              <a:t>giải</a:t>
            </a:r>
            <a:r>
              <a:rPr lang="en-US" sz="4267" b="1" spc="-400" dirty="0">
                <a:solidFill>
                  <a:schemeClr val="accent1">
                    <a:lumMod val="75000"/>
                  </a:schemeClr>
                </a:solidFill>
                <a:latin typeface="Times New Roman" pitchFamily="18" charset="0"/>
                <a:cs typeface="Times New Roman" pitchFamily="18" charset="0"/>
              </a:rPr>
              <a:t> </a:t>
            </a:r>
            <a:r>
              <a:rPr lang="en-US" sz="4267" b="1" spc="-400" dirty="0" err="1">
                <a:solidFill>
                  <a:schemeClr val="accent1">
                    <a:lumMod val="75000"/>
                  </a:schemeClr>
                </a:solidFill>
                <a:latin typeface="Times New Roman" pitchFamily="18" charset="0"/>
                <a:cs typeface="Times New Roman" pitchFamily="18" charset="0"/>
              </a:rPr>
              <a:t>quyết</a:t>
            </a:r>
            <a:endParaRPr lang="en-US" sz="4267" b="1" spc="-400" dirty="0">
              <a:solidFill>
                <a:schemeClr val="accent1">
                  <a:lumMod val="75000"/>
                </a:schemeClr>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002" y="1604797"/>
            <a:ext cx="5364956" cy="3552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8075" y="1604797"/>
            <a:ext cx="4381071" cy="297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7434" y="4581128"/>
            <a:ext cx="4768492" cy="2276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6"/>
          <p:cNvPicPr>
            <a:picLocks noChangeAspect="1"/>
          </p:cNvPicPr>
          <p:nvPr/>
        </p:nvPicPr>
        <p:blipFill rotWithShape="1">
          <a:blip r:embed="rId6" cstate="print">
            <a:extLst>
              <a:ext uri="{28A0092B-C50C-407E-A947-70E740481C1C}">
                <a14:useLocalDpi xmlns:a14="http://schemas.microsoft.com/office/drawing/2010/main" val="0"/>
              </a:ext>
            </a:extLst>
          </a:blip>
          <a:srcRect l="48933" t="41480" r="29200" b="9927"/>
          <a:stretch/>
        </p:blipFill>
        <p:spPr>
          <a:xfrm>
            <a:off x="10032438" y="4936259"/>
            <a:ext cx="1537393" cy="1921741"/>
          </a:xfrm>
          <a:prstGeom prst="rect">
            <a:avLst/>
          </a:prstGeom>
        </p:spPr>
      </p:pic>
      <p:pic>
        <p:nvPicPr>
          <p:cNvPr id="23" name="7"/>
          <p:cNvPicPr>
            <a:picLocks noChangeAspect="1"/>
          </p:cNvPicPr>
          <p:nvPr/>
        </p:nvPicPr>
        <p:blipFill rotWithShape="1">
          <a:blip r:embed="rId7" cstate="print">
            <a:extLst>
              <a:ext uri="{28A0092B-C50C-407E-A947-70E740481C1C}">
                <a14:useLocalDpi xmlns:a14="http://schemas.microsoft.com/office/drawing/2010/main" val="0"/>
              </a:ext>
            </a:extLst>
          </a:blip>
          <a:srcRect l="70000" t="40532" r="10666" b="10638"/>
          <a:stretch/>
        </p:blipFill>
        <p:spPr>
          <a:xfrm>
            <a:off x="342372" y="-69571"/>
            <a:ext cx="1178560" cy="1674368"/>
          </a:xfrm>
          <a:prstGeom prst="rect">
            <a:avLst/>
          </a:prstGeom>
        </p:spPr>
      </p:pic>
      <p:pic>
        <p:nvPicPr>
          <p:cNvPr id="24" name="8"/>
          <p:cNvPicPr>
            <a:picLocks noChangeAspect="1"/>
          </p:cNvPicPr>
          <p:nvPr/>
        </p:nvPicPr>
        <p:blipFill rotWithShape="1">
          <a:blip r:embed="rId8" cstate="print">
            <a:extLst>
              <a:ext uri="{28A0092B-C50C-407E-A947-70E740481C1C}">
                <a14:useLocalDpi xmlns:a14="http://schemas.microsoft.com/office/drawing/2010/main" val="0"/>
              </a:ext>
            </a:extLst>
          </a:blip>
          <a:srcRect l="77867" t="20385" r="6933" b="5896"/>
          <a:stretch/>
        </p:blipFill>
        <p:spPr>
          <a:xfrm>
            <a:off x="11280577" y="1313741"/>
            <a:ext cx="1092111" cy="2979355"/>
          </a:xfrm>
          <a:prstGeom prst="rect">
            <a:avLst/>
          </a:prstGeom>
        </p:spPr>
      </p:pic>
      <p:pic>
        <p:nvPicPr>
          <p:cNvPr id="25" name="10"/>
          <p:cNvPicPr>
            <a:picLocks noChangeAspect="1"/>
          </p:cNvPicPr>
          <p:nvPr/>
        </p:nvPicPr>
        <p:blipFill rotWithShape="1">
          <a:blip r:embed="rId9" cstate="print">
            <a:extLst>
              <a:ext uri="{28A0092B-C50C-407E-A947-70E740481C1C}">
                <a14:useLocalDpi xmlns:a14="http://schemas.microsoft.com/office/drawing/2010/main" val="0"/>
              </a:ext>
            </a:extLst>
          </a:blip>
          <a:srcRect l="71467" t="31526" r="6533" b="22726"/>
          <a:stretch/>
        </p:blipFill>
        <p:spPr>
          <a:xfrm>
            <a:off x="143338" y="4255526"/>
            <a:ext cx="2310409" cy="2702479"/>
          </a:xfrm>
          <a:prstGeom prst="rect">
            <a:avLst/>
          </a:prstGeom>
        </p:spPr>
      </p:pic>
    </p:spTree>
    <p:extLst>
      <p:ext uri="{BB962C8B-B14F-4D97-AF65-F5344CB8AC3E}">
        <p14:creationId xmlns:p14="http://schemas.microsoft.com/office/powerpoint/2010/main" val="161827463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3340" y="1316766"/>
            <a:ext cx="8753361" cy="995016"/>
          </a:xfrm>
          <a:prstGeom prst="rect">
            <a:avLst/>
          </a:prstGeom>
        </p:spPr>
        <p:txBody>
          <a:bodyPr wrap="square">
            <a:spAutoFit/>
          </a:bodyPr>
          <a:lstStyle/>
          <a:p>
            <a:pPr lvl="0" algn="just"/>
            <a:r>
              <a:rPr lang="vi-VN" sz="2933" dirty="0">
                <a:latin typeface="+mj-lt"/>
              </a:rPr>
              <a:t>+ </a:t>
            </a:r>
            <a:r>
              <a:rPr lang="vi-VN" sz="2933" b="1" dirty="0">
                <a:latin typeface="+mj-lt"/>
              </a:rPr>
              <a:t>Bước 1</a:t>
            </a:r>
            <a:r>
              <a:rPr lang="vi-VN" sz="2933" dirty="0">
                <a:latin typeface="+mj-lt"/>
              </a:rPr>
              <a:t>: Xác định vấn đề : sự bất đồng về anh, chị, em trong nhà về ứng xử, làm việc nhà.</a:t>
            </a:r>
            <a:endParaRPr lang="en-US" sz="2933" dirty="0">
              <a:latin typeface="+mj-lt"/>
            </a:endParaRPr>
          </a:p>
        </p:txBody>
      </p:sp>
      <p:sp>
        <p:nvSpPr>
          <p:cNvPr id="3" name="Rectangle 2"/>
          <p:cNvSpPr/>
          <p:nvPr/>
        </p:nvSpPr>
        <p:spPr>
          <a:xfrm>
            <a:off x="4655841" y="164637"/>
            <a:ext cx="2951449" cy="70788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pPr lvl="0"/>
            <a:r>
              <a:rPr lang="vi-VN" sz="4000" dirty="0">
                <a:latin typeface="+mj-lt"/>
              </a:rPr>
              <a:t>Tình huống </a:t>
            </a:r>
            <a:r>
              <a:rPr lang="en-US" sz="4000" dirty="0">
                <a:latin typeface="+mj-lt"/>
              </a:rPr>
              <a:t>1</a:t>
            </a:r>
          </a:p>
        </p:txBody>
      </p:sp>
      <p:sp>
        <p:nvSpPr>
          <p:cNvPr id="4" name="Rectangle 3"/>
          <p:cNvSpPr/>
          <p:nvPr/>
        </p:nvSpPr>
        <p:spPr>
          <a:xfrm>
            <a:off x="239349" y="2276873"/>
            <a:ext cx="9217024" cy="4154407"/>
          </a:xfrm>
          <a:prstGeom prst="rect">
            <a:avLst/>
          </a:prstGeom>
        </p:spPr>
        <p:txBody>
          <a:bodyPr wrap="square">
            <a:spAutoFit/>
          </a:bodyPr>
          <a:lstStyle/>
          <a:p>
            <a:pPr lvl="0"/>
            <a:r>
              <a:rPr lang="en-US" sz="2933" b="1" dirty="0">
                <a:latin typeface="+mj-lt"/>
              </a:rPr>
              <a:t>+ </a:t>
            </a:r>
            <a:r>
              <a:rPr lang="vi-VN" sz="2933" b="1" dirty="0">
                <a:latin typeface="+mj-lt"/>
              </a:rPr>
              <a:t>Bước 2: </a:t>
            </a:r>
            <a:r>
              <a:rPr lang="vi-VN" sz="2933" dirty="0">
                <a:latin typeface="+mj-lt"/>
              </a:rPr>
              <a:t>Hậu quả có thể xảy ra: bố mẹ buồn, phiền lòng; anh em bất hòa; bản thân khó chịu</a:t>
            </a:r>
            <a:endParaRPr lang="en-US" sz="2933" dirty="0">
              <a:latin typeface="+mj-lt"/>
            </a:endParaRPr>
          </a:p>
          <a:p>
            <a:pPr lvl="0"/>
            <a:r>
              <a:rPr lang="en-US" sz="2933" b="1" dirty="0">
                <a:latin typeface="+mj-lt"/>
              </a:rPr>
              <a:t>+ </a:t>
            </a:r>
            <a:r>
              <a:rPr lang="vi-VN" sz="2933" b="1" dirty="0">
                <a:latin typeface="+mj-lt"/>
              </a:rPr>
              <a:t>Bước 3: </a:t>
            </a:r>
            <a:r>
              <a:rPr lang="vi-VN" sz="2933" dirty="0">
                <a:latin typeface="+mj-lt"/>
              </a:rPr>
              <a:t>Cách giải quyết: phân việc nhà rõ ràng hơn; sằn sàng giúp đỡ anh chị em trong gia đình, khi nói chuyện biết kiềm chế cảm xúc,..</a:t>
            </a:r>
            <a:endParaRPr lang="en-US" sz="2933" dirty="0">
              <a:latin typeface="+mj-lt"/>
            </a:endParaRPr>
          </a:p>
          <a:p>
            <a:pPr lvl="0"/>
            <a:r>
              <a:rPr lang="en-US" sz="2933" b="1" dirty="0">
                <a:latin typeface="+mj-lt"/>
              </a:rPr>
              <a:t>+ </a:t>
            </a:r>
            <a:r>
              <a:rPr lang="vi-VN" sz="2933" b="1" dirty="0">
                <a:latin typeface="+mj-lt"/>
              </a:rPr>
              <a:t>Bước 4:</a:t>
            </a:r>
            <a:r>
              <a:rPr lang="vi-VN" sz="2933" dirty="0">
                <a:latin typeface="+mj-lt"/>
              </a:rPr>
              <a:t> Đánh giá hiệu quả của các biện</a:t>
            </a:r>
            <a:r>
              <a:rPr lang="en-US" sz="2933" dirty="0">
                <a:latin typeface="+mj-lt"/>
              </a:rPr>
              <a:t> </a:t>
            </a:r>
            <a:r>
              <a:rPr lang="en-US" sz="2933" dirty="0" err="1">
                <a:latin typeface="+mj-lt"/>
              </a:rPr>
              <a:t>pháp</a:t>
            </a:r>
            <a:r>
              <a:rPr lang="vi-VN" sz="2933" dirty="0">
                <a:latin typeface="+mj-lt"/>
              </a:rPr>
              <a:t>: anh chị em hoàn thuận, cùng nhau hoàn thành công việc nhà và học tập.</a:t>
            </a:r>
            <a:endParaRPr lang="en-US" sz="2933" dirty="0">
              <a:latin typeface="+mj-lt"/>
            </a:endParaRPr>
          </a:p>
          <a:p>
            <a:r>
              <a:rPr lang="vi-VN" sz="2933" dirty="0">
                <a:latin typeface="+mj-lt"/>
              </a:rPr>
              <a:t/>
            </a:r>
            <a:br>
              <a:rPr lang="vi-VN" sz="2933" dirty="0">
                <a:latin typeface="+mj-lt"/>
              </a:rPr>
            </a:br>
            <a:endParaRPr lang="en-US" sz="2933" dirty="0">
              <a:latin typeface="+mj-lt"/>
            </a:endParaRPr>
          </a:p>
        </p:txBody>
      </p:sp>
      <p:pic>
        <p:nvPicPr>
          <p:cNvPr id="6" name="5"/>
          <p:cNvPicPr>
            <a:picLocks noChangeAspect="1"/>
          </p:cNvPicPr>
          <p:nvPr/>
        </p:nvPicPr>
        <p:blipFill rotWithShape="1">
          <a:blip r:embed="rId3" cstate="print">
            <a:extLst>
              <a:ext uri="{28A0092B-C50C-407E-A947-70E740481C1C}">
                <a14:useLocalDpi xmlns:a14="http://schemas.microsoft.com/office/drawing/2010/main" val="0"/>
              </a:ext>
            </a:extLst>
          </a:blip>
          <a:srcRect l="60800" t="2371" b="22251"/>
          <a:stretch/>
        </p:blipFill>
        <p:spPr>
          <a:xfrm>
            <a:off x="9207771" y="1796819"/>
            <a:ext cx="3003972" cy="3249195"/>
          </a:xfrm>
          <a:prstGeom prst="rect">
            <a:avLst/>
          </a:prstGeom>
        </p:spPr>
      </p:pic>
    </p:spTree>
    <p:extLst>
      <p:ext uri="{BB962C8B-B14F-4D97-AF65-F5344CB8AC3E}">
        <p14:creationId xmlns:p14="http://schemas.microsoft.com/office/powerpoint/2010/main" val="124661161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7" presetClass="path" presetSubtype="0" accel="50000" decel="50000" fill="hold" nodeType="withEffect">
                                  <p:stCondLst>
                                    <p:cond delay="3000"/>
                                  </p:stCondLst>
                                  <p:childTnLst>
                                    <p:animMotion origin="layout" path="M -0.10312 0.23789 L -0.04983 0.16384 C -0.03889 0.14872 -0.02292 0.12404 -0.00677 0.09812 C 0.01163 0.06727 0.0257 0.0432 0.03542 0.02376 L 0.08038 -0.06418 " pathEditMode="relative" rAng="-2562564" ptsTypes="FffFF">
                                      <p:cBhvr>
                                        <p:cTn id="9" dur="1750" spd="-100000" fill="hold"/>
                                        <p:tgtEl>
                                          <p:spTgt spid="6"/>
                                        </p:tgtEl>
                                        <p:attrNameLst>
                                          <p:attrName>ppt_x</p:attrName>
                                          <p:attrName>ppt_y</p:attrName>
                                        </p:attrNameLst>
                                      </p:cBhvr>
                                      <p:rCtr x="9427" y="-14594"/>
                                    </p:animMotion>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xmlns="" id="{0DC93508-206F-4895-AC4B-5F8390035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88061"/>
            <a:ext cx="2987404" cy="2809052"/>
          </a:xfrm>
          <a:prstGeom prst="rect">
            <a:avLst/>
          </a:prstGeom>
        </p:spPr>
      </p:pic>
      <p:sp>
        <p:nvSpPr>
          <p:cNvPr id="4" name="Rectangle 3">
            <a:extLst>
              <a:ext uri="{FF2B5EF4-FFF2-40B4-BE49-F238E27FC236}">
                <a16:creationId xmlns:a16="http://schemas.microsoft.com/office/drawing/2014/main" xmlns="" id="{F2B409AD-6246-4DDD-B892-74B963C6C547}"/>
              </a:ext>
            </a:extLst>
          </p:cNvPr>
          <p:cNvSpPr/>
          <p:nvPr/>
        </p:nvSpPr>
        <p:spPr>
          <a:xfrm>
            <a:off x="3405876" y="977121"/>
            <a:ext cx="5621084" cy="784826"/>
          </a:xfrm>
          <a:prstGeom prst="rect">
            <a:avLst/>
          </a:prstGeom>
          <a:noFill/>
        </p:spPr>
        <p:txBody>
          <a:bodyPr wrap="none" lIns="121917" tIns="60958" rIns="121917" bIns="60958">
            <a:spAutoFit/>
          </a:bodyPr>
          <a:lstStyle/>
          <a:p>
            <a:pPr algn="ctr"/>
            <a:r>
              <a:rPr lang="en-US" sz="43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THẢO LUẬN </a:t>
            </a:r>
            <a:r>
              <a:rPr lang="en-US" sz="43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NHÓM </a:t>
            </a:r>
            <a:endParaRPr lang="en-US" sz="43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A7F3DD2F-D3FD-4413-A947-D75E1578FCE2}"/>
              </a:ext>
            </a:extLst>
          </p:cNvPr>
          <p:cNvSpPr txBox="1"/>
          <p:nvPr/>
        </p:nvSpPr>
        <p:spPr>
          <a:xfrm>
            <a:off x="1377244" y="2242725"/>
            <a:ext cx="10451341" cy="3689211"/>
          </a:xfrm>
          <a:prstGeom prst="rect">
            <a:avLst/>
          </a:prstGeom>
          <a:noFill/>
        </p:spPr>
        <p:txBody>
          <a:bodyPr wrap="square" lIns="121917" tIns="60958" rIns="121917" bIns="60958" rtlCol="0">
            <a:spAutoFit/>
          </a:bodyPr>
          <a:lstStyle/>
          <a:p>
            <a:pPr>
              <a:lnSpc>
                <a:spcPct val="107000"/>
              </a:lnSpc>
              <a:spcAft>
                <a:spcPts val="1067"/>
              </a:spcAft>
            </a:pPr>
            <a:r>
              <a:rPr lang="en-US" sz="5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smtClean="0">
                <a:latin typeface="Times New Roman" panose="02020603050405020304" pitchFamily="18" charset="0"/>
                <a:ea typeface="Calibri" panose="020F0502020204030204" pitchFamily="34" charset="0"/>
                <a:cs typeface="Times New Roman" panose="02020603050405020304" pitchFamily="18" charset="0"/>
              </a:rPr>
              <a:t>Em</a:t>
            </a:r>
            <a:r>
              <a:rPr lang="en-US" sz="5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smtClean="0">
                <a:latin typeface="Times New Roman" panose="02020603050405020304" pitchFamily="18" charset="0"/>
                <a:ea typeface="Calibri" panose="020F0502020204030204" pitchFamily="34" charset="0"/>
                <a:cs typeface="Times New Roman" panose="02020603050405020304" pitchFamily="18" charset="0"/>
              </a:rPr>
              <a:t>hãy</a:t>
            </a:r>
            <a:r>
              <a:rPr lang="en-US" sz="5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smtClean="0">
                <a:latin typeface="Times New Roman" panose="02020603050405020304" pitchFamily="18" charset="0"/>
                <a:ea typeface="Calibri" panose="020F0502020204030204" pitchFamily="34" charset="0"/>
                <a:cs typeface="Times New Roman" panose="02020603050405020304" pitchFamily="18" charset="0"/>
              </a:rPr>
              <a:t>giới</a:t>
            </a:r>
            <a:r>
              <a:rPr lang="en-US" sz="5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smtClean="0">
                <a:latin typeface="Times New Roman" panose="02020603050405020304" pitchFamily="18" charset="0"/>
                <a:ea typeface="Calibri" panose="020F0502020204030204" pitchFamily="34" charset="0"/>
                <a:cs typeface="Times New Roman" panose="02020603050405020304" pitchFamily="18" charset="0"/>
              </a:rPr>
              <a:t>thiệu</a:t>
            </a:r>
            <a:r>
              <a:rPr lang="en-US" sz="5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smtClean="0">
                <a:latin typeface="Times New Roman" panose="02020603050405020304" pitchFamily="18" charset="0"/>
                <a:ea typeface="Calibri" panose="020F0502020204030204" pitchFamily="34" charset="0"/>
                <a:cs typeface="Times New Roman" panose="02020603050405020304" pitchFamily="18" charset="0"/>
              </a:rPr>
              <a:t>gia</a:t>
            </a:r>
            <a:r>
              <a:rPr lang="en-US" sz="5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smtClean="0">
                <a:latin typeface="Times New Roman" panose="02020603050405020304" pitchFamily="18" charset="0"/>
                <a:ea typeface="Calibri" panose="020F0502020204030204" pitchFamily="34" charset="0"/>
                <a:cs typeface="Times New Roman" panose="02020603050405020304" pitchFamily="18" charset="0"/>
              </a:rPr>
              <a:t>đình</a:t>
            </a:r>
            <a:r>
              <a:rPr lang="en-US" sz="5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smtClean="0">
                <a:latin typeface="Times New Roman" panose="02020603050405020304" pitchFamily="18" charset="0"/>
                <a:ea typeface="Calibri" panose="020F0502020204030204" pitchFamily="34" charset="0"/>
                <a:cs typeface="Times New Roman" panose="02020603050405020304" pitchFamily="18" charset="0"/>
              </a:rPr>
              <a:t>bên</a:t>
            </a:r>
            <a:r>
              <a:rPr lang="en-US" sz="5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smtClean="0">
                <a:latin typeface="Times New Roman" panose="02020603050405020304" pitchFamily="18" charset="0"/>
                <a:ea typeface="Calibri" panose="020F0502020204030204" pitchFamily="34" charset="0"/>
                <a:cs typeface="Times New Roman" panose="02020603050405020304" pitchFamily="18" charset="0"/>
              </a:rPr>
              <a:t>nội</a:t>
            </a:r>
            <a:r>
              <a:rPr lang="vi-VN" sz="5200" dirty="0" smtClean="0">
                <a:latin typeface="Times New Roman" panose="02020603050405020304" pitchFamily="18" charset="0"/>
                <a:ea typeface="Calibri" panose="020F0502020204030204" pitchFamily="34" charset="0"/>
                <a:cs typeface="Times New Roman" panose="02020603050405020304" pitchFamily="18" charset="0"/>
              </a:rPr>
              <a:t> của em</a:t>
            </a:r>
            <a:r>
              <a:rPr lang="en-US" sz="5200" dirty="0" smtClean="0">
                <a:latin typeface="Times New Roman" panose="02020603050405020304" pitchFamily="18" charset="0"/>
                <a:ea typeface="Calibri" panose="020F0502020204030204" pitchFamily="34" charset="0"/>
                <a:cs typeface="Times New Roman" panose="02020603050405020304" pitchFamily="18" charset="0"/>
              </a:rPr>
              <a:t> ?</a:t>
            </a:r>
            <a:endParaRPr lang="en-US" sz="52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1067"/>
              </a:spcAft>
            </a:pPr>
            <a:r>
              <a:rPr lang="en-US" sz="5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smtClean="0">
                <a:latin typeface="Times New Roman" panose="02020603050405020304" pitchFamily="18" charset="0"/>
                <a:ea typeface="Calibri" panose="020F0502020204030204" pitchFamily="34" charset="0"/>
                <a:cs typeface="Times New Roman" panose="02020603050405020304" pitchFamily="18" charset="0"/>
              </a:rPr>
              <a:t>Em</a:t>
            </a:r>
            <a:r>
              <a:rPr lang="en-US" sz="5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smtClean="0">
                <a:latin typeface="Times New Roman" panose="02020603050405020304" pitchFamily="18" charset="0"/>
                <a:ea typeface="Calibri" panose="020F0502020204030204" pitchFamily="34" charset="0"/>
                <a:cs typeface="Times New Roman" panose="02020603050405020304" pitchFamily="18" charset="0"/>
              </a:rPr>
              <a:t>hãy</a:t>
            </a:r>
            <a:r>
              <a:rPr lang="en-US" sz="5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smtClean="0">
                <a:latin typeface="Times New Roman" panose="02020603050405020304" pitchFamily="18" charset="0"/>
                <a:ea typeface="Calibri" panose="020F0502020204030204" pitchFamily="34" charset="0"/>
                <a:cs typeface="Times New Roman" panose="02020603050405020304" pitchFamily="18" charset="0"/>
              </a:rPr>
              <a:t>giới</a:t>
            </a:r>
            <a:r>
              <a:rPr lang="en-US" sz="5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smtClean="0">
                <a:latin typeface="Times New Roman" panose="02020603050405020304" pitchFamily="18" charset="0"/>
                <a:ea typeface="Calibri" panose="020F0502020204030204" pitchFamily="34" charset="0"/>
                <a:cs typeface="Times New Roman" panose="02020603050405020304" pitchFamily="18" charset="0"/>
              </a:rPr>
              <a:t>thiệu</a:t>
            </a:r>
            <a:r>
              <a:rPr lang="en-US" sz="5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smtClean="0">
                <a:latin typeface="Times New Roman" panose="02020603050405020304" pitchFamily="18" charset="0"/>
                <a:ea typeface="Calibri" panose="020F0502020204030204" pitchFamily="34" charset="0"/>
                <a:cs typeface="Times New Roman" panose="02020603050405020304" pitchFamily="18" charset="0"/>
              </a:rPr>
              <a:t>gia</a:t>
            </a:r>
            <a:r>
              <a:rPr lang="en-US" sz="5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smtClean="0">
                <a:latin typeface="Times New Roman" panose="02020603050405020304" pitchFamily="18" charset="0"/>
                <a:ea typeface="Calibri" panose="020F0502020204030204" pitchFamily="34" charset="0"/>
                <a:cs typeface="Times New Roman" panose="02020603050405020304" pitchFamily="18" charset="0"/>
              </a:rPr>
              <a:t>đình</a:t>
            </a:r>
            <a:r>
              <a:rPr lang="en-US" sz="5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smtClean="0">
                <a:latin typeface="Times New Roman" panose="02020603050405020304" pitchFamily="18" charset="0"/>
                <a:ea typeface="Calibri" panose="020F0502020204030204" pitchFamily="34" charset="0"/>
                <a:cs typeface="Times New Roman" panose="02020603050405020304" pitchFamily="18" charset="0"/>
              </a:rPr>
              <a:t>bên</a:t>
            </a:r>
            <a:r>
              <a:rPr lang="en-US" sz="52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5200" dirty="0" err="1" smtClean="0">
                <a:latin typeface="Times New Roman" panose="02020603050405020304" pitchFamily="18" charset="0"/>
                <a:ea typeface="Calibri" panose="020F0502020204030204" pitchFamily="34" charset="0"/>
                <a:cs typeface="Times New Roman" panose="02020603050405020304" pitchFamily="18" charset="0"/>
              </a:rPr>
              <a:t>ngoại</a:t>
            </a:r>
            <a:r>
              <a:rPr lang="vi-VN" sz="5200" dirty="0" smtClean="0">
                <a:latin typeface="Times New Roman" panose="02020603050405020304" pitchFamily="18" charset="0"/>
                <a:ea typeface="Calibri" panose="020F0502020204030204" pitchFamily="34" charset="0"/>
                <a:cs typeface="Times New Roman" panose="02020603050405020304" pitchFamily="18" charset="0"/>
              </a:rPr>
              <a:t> của em</a:t>
            </a:r>
            <a:r>
              <a:rPr lang="en-US" sz="5200" dirty="0" smtClean="0">
                <a:latin typeface="Times New Roman" panose="02020603050405020304" pitchFamily="18" charset="0"/>
                <a:ea typeface="Calibri" panose="020F0502020204030204" pitchFamily="34" charset="0"/>
                <a:cs typeface="Times New Roman" panose="02020603050405020304" pitchFamily="18" charset="0"/>
              </a:rPr>
              <a:t> ?</a:t>
            </a:r>
            <a:endParaRPr lang="en-US" dirty="0"/>
          </a:p>
        </p:txBody>
      </p:sp>
    </p:spTree>
    <p:extLst>
      <p:ext uri="{BB962C8B-B14F-4D97-AF65-F5344CB8AC3E}">
        <p14:creationId xmlns:p14="http://schemas.microsoft.com/office/powerpoint/2010/main" val="39274048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8970" y="1028733"/>
            <a:ext cx="8753361" cy="1118127"/>
          </a:xfrm>
          <a:prstGeom prst="rect">
            <a:avLst/>
          </a:prstGeom>
        </p:spPr>
        <p:txBody>
          <a:bodyPr wrap="square">
            <a:spAutoFit/>
          </a:bodyPr>
          <a:lstStyle/>
          <a:p>
            <a:r>
              <a:rPr lang="vi-VN" sz="3333" dirty="0">
                <a:latin typeface="+mj-lt"/>
              </a:rPr>
              <a:t>+ Bước 1: Xác định vấn đề trong quan hệ gia đình: sự thiếu quan tâm, ít khi hỏi han</a:t>
            </a:r>
            <a:r>
              <a:rPr lang="en-US" sz="3333" dirty="0">
                <a:latin typeface="+mj-lt"/>
              </a:rPr>
              <a:t>.</a:t>
            </a:r>
          </a:p>
        </p:txBody>
      </p:sp>
      <p:sp>
        <p:nvSpPr>
          <p:cNvPr id="3" name="Rectangle 2"/>
          <p:cNvSpPr/>
          <p:nvPr/>
        </p:nvSpPr>
        <p:spPr>
          <a:xfrm>
            <a:off x="4655841" y="164637"/>
            <a:ext cx="2951449" cy="7078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pPr lvl="0"/>
            <a:r>
              <a:rPr lang="vi-VN" sz="4000" dirty="0">
                <a:latin typeface="+mj-lt"/>
              </a:rPr>
              <a:t>Tình huống </a:t>
            </a:r>
            <a:r>
              <a:rPr lang="en-US" sz="4000" dirty="0">
                <a:latin typeface="+mj-lt"/>
              </a:rPr>
              <a:t>2</a:t>
            </a:r>
          </a:p>
        </p:txBody>
      </p:sp>
      <p:sp>
        <p:nvSpPr>
          <p:cNvPr id="8" name="Rectangle 7"/>
          <p:cNvSpPr/>
          <p:nvPr/>
        </p:nvSpPr>
        <p:spPr>
          <a:xfrm>
            <a:off x="288032" y="2145626"/>
            <a:ext cx="8880309" cy="4708405"/>
          </a:xfrm>
          <a:prstGeom prst="rect">
            <a:avLst/>
          </a:prstGeom>
        </p:spPr>
        <p:txBody>
          <a:bodyPr wrap="square">
            <a:spAutoFit/>
          </a:bodyPr>
          <a:lstStyle/>
          <a:p>
            <a:pPr algn="just"/>
            <a:r>
              <a:rPr lang="vi-VN" sz="3333" dirty="0">
                <a:latin typeface="+mj-lt"/>
              </a:rPr>
              <a:t>+ Bước 2: Hậu quả có thế x</a:t>
            </a:r>
            <a:r>
              <a:rPr lang="en-US" sz="3333" dirty="0">
                <a:latin typeface="+mj-lt"/>
              </a:rPr>
              <a:t>ả</a:t>
            </a:r>
            <a:r>
              <a:rPr lang="vi-VN" sz="3333" dirty="0">
                <a:latin typeface="+mj-lt"/>
              </a:rPr>
              <a:t>y ra: không khí gia đình thiếu ấm áp, các thành viên trong gia đình không hiếu nhau</a:t>
            </a:r>
            <a:r>
              <a:rPr lang="en-US" sz="3333" dirty="0">
                <a:latin typeface="+mj-lt"/>
              </a:rPr>
              <a:t>.</a:t>
            </a:r>
          </a:p>
          <a:p>
            <a:pPr algn="just"/>
            <a:r>
              <a:rPr lang="vi-VN" sz="3333" dirty="0">
                <a:latin typeface="+mj-lt"/>
              </a:rPr>
              <a:t>+ Bước 3: Cách giải quyết: họp gia đình để cả nhà cùng ý thức xây dựng , tạo hoạt động chung giữa mọi người</a:t>
            </a:r>
            <a:r>
              <a:rPr lang="en-US" sz="3333" dirty="0">
                <a:latin typeface="+mj-lt"/>
              </a:rPr>
              <a:t>.</a:t>
            </a:r>
          </a:p>
          <a:p>
            <a:pPr algn="just"/>
            <a:r>
              <a:rPr lang="vi-VN" sz="3333" dirty="0">
                <a:latin typeface="+mj-lt"/>
              </a:rPr>
              <a:t>+ Bước 4: Đánh giá hiệu quả của các biện pháp:mọi người trong gia đình bắt đầu hỏi han, nói chuyện với nhau.</a:t>
            </a:r>
            <a:endParaRPr lang="en-US" sz="3333" dirty="0">
              <a:latin typeface="+mj-lt"/>
            </a:endParaRPr>
          </a:p>
        </p:txBody>
      </p:sp>
      <p:pic>
        <p:nvPicPr>
          <p:cNvPr id="31" name="5"/>
          <p:cNvPicPr>
            <a:picLocks noChangeAspect="1"/>
          </p:cNvPicPr>
          <p:nvPr/>
        </p:nvPicPr>
        <p:blipFill rotWithShape="1">
          <a:blip r:embed="rId3" cstate="print">
            <a:extLst>
              <a:ext uri="{28A0092B-C50C-407E-A947-70E740481C1C}">
                <a14:useLocalDpi xmlns:a14="http://schemas.microsoft.com/office/drawing/2010/main" val="0"/>
              </a:ext>
            </a:extLst>
          </a:blip>
          <a:srcRect l="31067" t="15000" r="30666" b="14667"/>
          <a:stretch/>
        </p:blipFill>
        <p:spPr>
          <a:xfrm flipH="1">
            <a:off x="8880310" y="1518197"/>
            <a:ext cx="3426959" cy="3542984"/>
          </a:xfrm>
          <a:prstGeom prst="rect">
            <a:avLst/>
          </a:prstGeom>
        </p:spPr>
      </p:pic>
    </p:spTree>
    <p:extLst>
      <p:ext uri="{BB962C8B-B14F-4D97-AF65-F5344CB8AC3E}">
        <p14:creationId xmlns:p14="http://schemas.microsoft.com/office/powerpoint/2010/main" val="411280329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275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1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p:cNvPicPr>
            <a:picLocks noChangeAspect="1"/>
          </p:cNvPicPr>
          <p:nvPr/>
        </p:nvPicPr>
        <p:blipFill rotWithShape="1">
          <a:blip r:embed="rId3">
            <a:extLst>
              <a:ext uri="{28A0092B-C50C-407E-A947-70E740481C1C}">
                <a14:useLocalDpi xmlns:a14="http://schemas.microsoft.com/office/drawing/2010/main" val="0"/>
              </a:ext>
            </a:extLst>
          </a:blip>
          <a:srcRect l="52800" t="40296"/>
          <a:stretch/>
        </p:blipFill>
        <p:spPr>
          <a:xfrm>
            <a:off x="6437376" y="2763520"/>
            <a:ext cx="5754624" cy="4094480"/>
          </a:xfrm>
          <a:prstGeom prst="rect">
            <a:avLst/>
          </a:prstGeom>
        </p:spPr>
      </p:pic>
      <p:sp>
        <p:nvSpPr>
          <p:cNvPr id="2" name="Rectangle 1"/>
          <p:cNvSpPr/>
          <p:nvPr/>
        </p:nvSpPr>
        <p:spPr>
          <a:xfrm>
            <a:off x="318970" y="1028734"/>
            <a:ext cx="8753361" cy="1056571"/>
          </a:xfrm>
          <a:prstGeom prst="rect">
            <a:avLst/>
          </a:prstGeom>
        </p:spPr>
        <p:txBody>
          <a:bodyPr wrap="square">
            <a:spAutoFit/>
          </a:bodyPr>
          <a:lstStyle/>
          <a:p>
            <a:r>
              <a:rPr lang="vi-VN" sz="3333" dirty="0">
                <a:latin typeface="+mj-lt"/>
              </a:rPr>
              <a:t>+ </a:t>
            </a:r>
            <a:r>
              <a:rPr lang="vi-VN" sz="3333" b="1" dirty="0">
                <a:latin typeface="+mj-lt"/>
              </a:rPr>
              <a:t>Bước 1</a:t>
            </a:r>
            <a:r>
              <a:rPr lang="vi-VN" sz="3333" dirty="0">
                <a:latin typeface="+mj-lt"/>
              </a:rPr>
              <a:t>: Xác định vấn đề</a:t>
            </a:r>
            <a:r>
              <a:rPr lang="en-US" sz="3333" dirty="0">
                <a:latin typeface="+mj-lt"/>
              </a:rPr>
              <a:t>:</a:t>
            </a:r>
            <a:r>
              <a:rPr lang="vi-VN" sz="3333" dirty="0">
                <a:latin typeface="+mj-lt"/>
              </a:rPr>
              <a:t> </a:t>
            </a:r>
            <a:r>
              <a:rPr lang="vi-VN" sz="2933" dirty="0">
                <a:latin typeface="+mj-lt"/>
              </a:rPr>
              <a:t>Mâu thuẫn trong quan hệ giữa bố, mẹ vì những chuyện riêng</a:t>
            </a:r>
            <a:endParaRPr lang="en-US" sz="2933" dirty="0">
              <a:latin typeface="+mj-lt"/>
            </a:endParaRPr>
          </a:p>
        </p:txBody>
      </p:sp>
      <p:sp>
        <p:nvSpPr>
          <p:cNvPr id="3" name="Rectangle 2"/>
          <p:cNvSpPr/>
          <p:nvPr/>
        </p:nvSpPr>
        <p:spPr>
          <a:xfrm>
            <a:off x="4655841" y="164637"/>
            <a:ext cx="2951449" cy="707886"/>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lvl="0"/>
            <a:r>
              <a:rPr lang="vi-VN" sz="4000" dirty="0">
                <a:latin typeface="+mj-lt"/>
              </a:rPr>
              <a:t>Tình huống </a:t>
            </a:r>
            <a:r>
              <a:rPr lang="en-US" sz="4000" dirty="0">
                <a:latin typeface="+mj-lt"/>
              </a:rPr>
              <a:t>3</a:t>
            </a:r>
          </a:p>
        </p:txBody>
      </p:sp>
      <p:sp>
        <p:nvSpPr>
          <p:cNvPr id="8" name="Rectangle 7"/>
          <p:cNvSpPr/>
          <p:nvPr/>
        </p:nvSpPr>
        <p:spPr>
          <a:xfrm>
            <a:off x="288032" y="2145626"/>
            <a:ext cx="8880309" cy="4195508"/>
          </a:xfrm>
          <a:prstGeom prst="rect">
            <a:avLst/>
          </a:prstGeom>
        </p:spPr>
        <p:txBody>
          <a:bodyPr wrap="square">
            <a:spAutoFit/>
          </a:bodyPr>
          <a:lstStyle/>
          <a:p>
            <a:pPr lvl="0" algn="just"/>
            <a:r>
              <a:rPr lang="vi-VN" sz="3333" dirty="0">
                <a:latin typeface="+mj-lt"/>
              </a:rPr>
              <a:t>+ </a:t>
            </a:r>
            <a:r>
              <a:rPr lang="vi-VN" sz="3333" b="1" dirty="0">
                <a:latin typeface="+mj-lt"/>
              </a:rPr>
              <a:t>Bước 2</a:t>
            </a:r>
            <a:r>
              <a:rPr lang="vi-VN" sz="3333" dirty="0">
                <a:latin typeface="+mj-lt"/>
              </a:rPr>
              <a:t>: Hậu quả có th</a:t>
            </a:r>
            <a:r>
              <a:rPr lang="en-US" sz="3333" dirty="0">
                <a:latin typeface="+mj-lt"/>
              </a:rPr>
              <a:t>ể</a:t>
            </a:r>
            <a:r>
              <a:rPr lang="vi-VN" sz="3333" dirty="0">
                <a:latin typeface="+mj-lt"/>
              </a:rPr>
              <a:t> x</a:t>
            </a:r>
            <a:r>
              <a:rPr lang="en-US" sz="3333" dirty="0">
                <a:latin typeface="+mj-lt"/>
              </a:rPr>
              <a:t>ả</a:t>
            </a:r>
            <a:r>
              <a:rPr lang="vi-VN" sz="3333" dirty="0">
                <a:latin typeface="+mj-lt"/>
              </a:rPr>
              <a:t>y ra: không khí nặng nề trong gia đình, con</a:t>
            </a:r>
            <a:r>
              <a:rPr lang="en-US" sz="3333" dirty="0">
                <a:latin typeface="+mj-lt"/>
              </a:rPr>
              <a:t> </a:t>
            </a:r>
            <a:r>
              <a:rPr lang="vi-VN" sz="3333" dirty="0">
                <a:latin typeface="+mj-lt"/>
              </a:rPr>
              <a:t>cái khó tập trung vào việc học tập.</a:t>
            </a:r>
            <a:endParaRPr lang="en-US" sz="3333" dirty="0">
              <a:latin typeface="+mj-lt"/>
            </a:endParaRPr>
          </a:p>
          <a:p>
            <a:pPr lvl="0"/>
            <a:r>
              <a:rPr lang="vi-VN" sz="3333" dirty="0">
                <a:latin typeface="+mj-lt"/>
              </a:rPr>
              <a:t>+ </a:t>
            </a:r>
            <a:r>
              <a:rPr lang="vi-VN" sz="3333" b="1" dirty="0">
                <a:latin typeface="+mj-lt"/>
              </a:rPr>
              <a:t>Bước 3</a:t>
            </a:r>
            <a:r>
              <a:rPr lang="vi-VN" sz="3333" dirty="0">
                <a:latin typeface="+mj-lt"/>
              </a:rPr>
              <a:t>: Cách giải quyết: quan tâm, hỏi thăm cả 2 bên, nói ra những mong muốn về một gia đình hạnh phúc</a:t>
            </a:r>
            <a:r>
              <a:rPr lang="vi-VN" sz="3333" b="1" dirty="0">
                <a:latin typeface="+mj-lt"/>
              </a:rPr>
              <a:t>.</a:t>
            </a:r>
            <a:endParaRPr lang="en-US" sz="3333" b="1" dirty="0">
              <a:latin typeface="+mj-lt"/>
            </a:endParaRPr>
          </a:p>
          <a:p>
            <a:pPr algn="just"/>
            <a:r>
              <a:rPr lang="vi-VN" sz="3333" b="1" dirty="0">
                <a:latin typeface="+mj-lt"/>
              </a:rPr>
              <a:t>+ </a:t>
            </a:r>
            <a:r>
              <a:rPr lang="vi-VN" sz="3333" dirty="0">
                <a:latin typeface="+mj-lt"/>
              </a:rPr>
              <a:t>Bước 4: Đánh giá hiệu quả của các biện pháp:</a:t>
            </a:r>
            <a:r>
              <a:rPr lang="en-US" sz="3333" dirty="0">
                <a:latin typeface="+mj-lt"/>
              </a:rPr>
              <a:t> </a:t>
            </a:r>
            <a:r>
              <a:rPr lang="vi-VN" sz="3333" dirty="0">
                <a:latin typeface="+mj-lt"/>
              </a:rPr>
              <a:t>mâu thuẫn giữa bố mẹ bớt căng th</a:t>
            </a:r>
            <a:r>
              <a:rPr lang="en-US" sz="3333" dirty="0">
                <a:latin typeface="+mj-lt"/>
              </a:rPr>
              <a:t>ẳ</a:t>
            </a:r>
            <a:r>
              <a:rPr lang="vi-VN" sz="3333" dirty="0">
                <a:latin typeface="+mj-lt"/>
              </a:rPr>
              <a:t>ng</a:t>
            </a:r>
            <a:endParaRPr lang="en-US" sz="3333" dirty="0">
              <a:latin typeface="+mj-lt"/>
            </a:endParaRPr>
          </a:p>
        </p:txBody>
      </p:sp>
    </p:spTree>
    <p:extLst>
      <p:ext uri="{BB962C8B-B14F-4D97-AF65-F5344CB8AC3E}">
        <p14:creationId xmlns:p14="http://schemas.microsoft.com/office/powerpoint/2010/main" val="209530535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ác hình vẽ, tranh vẽ về đề tài Gia Đình tuyệt đẹp - Ai cũng thí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44671" cy="709250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43339" y="68627"/>
            <a:ext cx="7231467" cy="707886"/>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pPr lvl="0"/>
            <a:r>
              <a:rPr lang="en-US" sz="4000" dirty="0" err="1">
                <a:solidFill>
                  <a:schemeClr val="tx1"/>
                </a:solidFill>
                <a:latin typeface="Times New Roman (Headings)"/>
              </a:rPr>
              <a:t>Gia</a:t>
            </a:r>
            <a:r>
              <a:rPr lang="en-US" sz="4000" dirty="0">
                <a:solidFill>
                  <a:schemeClr val="tx1"/>
                </a:solidFill>
                <a:latin typeface="Times New Roman (Headings)"/>
              </a:rPr>
              <a:t> </a:t>
            </a:r>
            <a:r>
              <a:rPr lang="en-US" sz="4000" dirty="0" err="1">
                <a:solidFill>
                  <a:schemeClr val="tx1"/>
                </a:solidFill>
                <a:latin typeface="Times New Roman (Headings)"/>
              </a:rPr>
              <a:t>đình</a:t>
            </a:r>
            <a:r>
              <a:rPr lang="en-US" sz="4000" dirty="0">
                <a:solidFill>
                  <a:schemeClr val="tx1"/>
                </a:solidFill>
                <a:latin typeface="Times New Roman (Headings)"/>
              </a:rPr>
              <a:t> </a:t>
            </a:r>
            <a:r>
              <a:rPr lang="en-US" sz="4000" dirty="0" err="1">
                <a:solidFill>
                  <a:schemeClr val="tx1"/>
                </a:solidFill>
                <a:latin typeface="Times New Roman (Headings)"/>
              </a:rPr>
              <a:t>thuận</a:t>
            </a:r>
            <a:r>
              <a:rPr lang="en-US" sz="4000" dirty="0">
                <a:solidFill>
                  <a:schemeClr val="tx1"/>
                </a:solidFill>
                <a:latin typeface="Times New Roman (Headings)"/>
              </a:rPr>
              <a:t> </a:t>
            </a:r>
            <a:r>
              <a:rPr lang="en-US" sz="4000" dirty="0" err="1">
                <a:solidFill>
                  <a:schemeClr val="tx1"/>
                </a:solidFill>
                <a:latin typeface="Times New Roman (Headings)"/>
              </a:rPr>
              <a:t>hòa</a:t>
            </a:r>
            <a:r>
              <a:rPr lang="en-US" sz="4000" dirty="0">
                <a:solidFill>
                  <a:schemeClr val="tx1"/>
                </a:solidFill>
                <a:latin typeface="Times New Roman (Headings)"/>
              </a:rPr>
              <a:t>, </a:t>
            </a:r>
            <a:r>
              <a:rPr lang="en-US" sz="4000" dirty="0" err="1">
                <a:solidFill>
                  <a:schemeClr val="tx1"/>
                </a:solidFill>
                <a:latin typeface="Times New Roman (Headings)"/>
              </a:rPr>
              <a:t>hạnh</a:t>
            </a:r>
            <a:r>
              <a:rPr lang="en-US" sz="4000" dirty="0">
                <a:solidFill>
                  <a:schemeClr val="tx1"/>
                </a:solidFill>
                <a:latin typeface="Times New Roman (Headings)"/>
              </a:rPr>
              <a:t> </a:t>
            </a:r>
            <a:r>
              <a:rPr lang="en-US" sz="4000" dirty="0" err="1">
                <a:solidFill>
                  <a:schemeClr val="tx1"/>
                </a:solidFill>
                <a:latin typeface="Times New Roman (Headings)"/>
              </a:rPr>
              <a:t>phúc</a:t>
            </a:r>
            <a:endParaRPr lang="en-US" sz="4000" dirty="0">
              <a:solidFill>
                <a:schemeClr val="tx1"/>
              </a:solidFill>
              <a:latin typeface="Times New Roman (Headings)"/>
            </a:endParaRPr>
          </a:p>
        </p:txBody>
      </p:sp>
    </p:spTree>
    <p:extLst>
      <p:ext uri="{BB962C8B-B14F-4D97-AF65-F5344CB8AC3E}">
        <p14:creationId xmlns:p14="http://schemas.microsoft.com/office/powerpoint/2010/main" val="10094963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313BD3A-9E78-49AD-89FC-AD6A7A16F6C0}"/>
              </a:ext>
            </a:extLst>
          </p:cNvPr>
          <p:cNvSpPr txBox="1"/>
          <p:nvPr/>
        </p:nvSpPr>
        <p:spPr>
          <a:xfrm>
            <a:off x="1803400" y="3000290"/>
            <a:ext cx="2133600" cy="523220"/>
          </a:xfrm>
          <a:prstGeom prst="rect">
            <a:avLst/>
          </a:prstGeom>
          <a:noFill/>
        </p:spPr>
        <p:txBody>
          <a:bodyPr wrap="square" rtlCol="0">
            <a:spAutoFit/>
          </a:bodyPr>
          <a:lstStyle/>
          <a:p>
            <a:r>
              <a:rPr lang="en-US" sz="2800" b="1">
                <a:solidFill>
                  <a:srgbClr val="C00000"/>
                </a:solidFill>
                <a:effectLst>
                  <a:outerShdw blurRad="38100" dist="38100" dir="2700000" algn="tl">
                    <a:srgbClr val="000000">
                      <a:alpha val="43137"/>
                    </a:srgbClr>
                  </a:outerShdw>
                </a:effectLst>
                <a:latin typeface="SVN-Bershire Swash" panose="02040603050506020204" pitchFamily="18" charset="0"/>
              </a:rPr>
              <a:t>Nhiệm vụ 7:</a:t>
            </a:r>
          </a:p>
        </p:txBody>
      </p:sp>
      <p:sp>
        <p:nvSpPr>
          <p:cNvPr id="3" name="TextBox 2">
            <a:extLst>
              <a:ext uri="{FF2B5EF4-FFF2-40B4-BE49-F238E27FC236}">
                <a16:creationId xmlns:a16="http://schemas.microsoft.com/office/drawing/2014/main" xmlns="" id="{F48E584D-497C-4403-A020-1DEEC598E004}"/>
              </a:ext>
            </a:extLst>
          </p:cNvPr>
          <p:cNvSpPr txBox="1"/>
          <p:nvPr/>
        </p:nvSpPr>
        <p:spPr>
          <a:xfrm rot="559658">
            <a:off x="3029393" y="4132772"/>
            <a:ext cx="6363571" cy="1200329"/>
          </a:xfrm>
          <a:prstGeom prst="rect">
            <a:avLst/>
          </a:prstGeom>
          <a:noFill/>
        </p:spPr>
        <p:txBody>
          <a:bodyPr wrap="square" rtlCol="0">
            <a:spAutoFit/>
          </a:bodyPr>
          <a:lstStyle/>
          <a:p>
            <a:pPr algn="ctr"/>
            <a:r>
              <a:rPr lang="en-US" sz="3600" b="1">
                <a:solidFill>
                  <a:schemeClr val="accent2">
                    <a:lumMod val="75000"/>
                  </a:schemeClr>
                </a:solidFill>
                <a:effectLst>
                  <a:outerShdw blurRad="38100" dist="38100" dir="2700000" algn="tl">
                    <a:srgbClr val="000000">
                      <a:alpha val="43137"/>
                    </a:srgbClr>
                  </a:outerShdw>
                </a:effectLst>
                <a:latin typeface="UTM Brewers KT" panose="02040603050506020204" pitchFamily="18" charset="0"/>
              </a:rPr>
              <a:t>Tạo bầu không khí gia đình vui vẻ</a:t>
            </a:r>
          </a:p>
        </p:txBody>
      </p:sp>
    </p:spTree>
    <p:extLst>
      <p:ext uri="{BB962C8B-B14F-4D97-AF65-F5344CB8AC3E}">
        <p14:creationId xmlns:p14="http://schemas.microsoft.com/office/powerpoint/2010/main" val="15011410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5">
            <a:extLst>
              <a:ext uri="{FF2B5EF4-FFF2-40B4-BE49-F238E27FC236}">
                <a16:creationId xmlns:a16="http://schemas.microsoft.com/office/drawing/2014/main" xmlns="" id="{756EF9A0-C861-47B8-997D-E4C535F14F4B}"/>
              </a:ext>
            </a:extLst>
          </p:cNvPr>
          <p:cNvPicPr>
            <a:picLocks noChangeAspect="1"/>
          </p:cNvPicPr>
          <p:nvPr/>
        </p:nvPicPr>
        <p:blipFill rotWithShape="1">
          <a:blip r:embed="rId2">
            <a:extLst>
              <a:ext uri="{28A0092B-C50C-407E-A947-70E740481C1C}">
                <a14:useLocalDpi xmlns:a14="http://schemas.microsoft.com/office/drawing/2010/main" val="0"/>
              </a:ext>
            </a:extLst>
          </a:blip>
          <a:srcRect l="3466" r="34400" b="5897"/>
          <a:stretch/>
        </p:blipFill>
        <p:spPr>
          <a:xfrm>
            <a:off x="273803" y="829733"/>
            <a:ext cx="6102056" cy="5198533"/>
          </a:xfrm>
          <a:prstGeom prst="rect">
            <a:avLst/>
          </a:prstGeom>
        </p:spPr>
      </p:pic>
      <p:sp>
        <p:nvSpPr>
          <p:cNvPr id="4" name="TextBox 3">
            <a:extLst>
              <a:ext uri="{FF2B5EF4-FFF2-40B4-BE49-F238E27FC236}">
                <a16:creationId xmlns:a16="http://schemas.microsoft.com/office/drawing/2014/main" xmlns="" id="{29BEA4A5-5BAA-4154-B053-2A8487CA2D90}"/>
              </a:ext>
            </a:extLst>
          </p:cNvPr>
          <p:cNvSpPr txBox="1"/>
          <p:nvPr/>
        </p:nvSpPr>
        <p:spPr>
          <a:xfrm>
            <a:off x="1684867" y="2785532"/>
            <a:ext cx="3606800" cy="1815882"/>
          </a:xfrm>
          <a:prstGeom prst="rect">
            <a:avLst/>
          </a:prstGeom>
          <a:noFill/>
        </p:spPr>
        <p:txBody>
          <a:bodyPr wrap="square" rtlCol="0">
            <a:spAutoFit/>
          </a:bodyPr>
          <a:lstStyle/>
          <a:p>
            <a:pPr algn="ctr"/>
            <a:r>
              <a:rPr lang="en-US" sz="2800">
                <a:latin typeface="Arial" panose="020B0604020202020204" pitchFamily="34" charset="0"/>
                <a:cs typeface="Arial" panose="020B0604020202020204" pitchFamily="34" charset="0"/>
              </a:rPr>
              <a:t>Em hãy tạo bầu không khí vui vẻ trong gia đình bằng một số việc làm sau.</a:t>
            </a:r>
          </a:p>
        </p:txBody>
      </p:sp>
    </p:spTree>
    <p:extLst>
      <p:ext uri="{BB962C8B-B14F-4D97-AF65-F5344CB8AC3E}">
        <p14:creationId xmlns:p14="http://schemas.microsoft.com/office/powerpoint/2010/main" val="1967428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275559F9-1483-4D7C-BB38-039D2679B573}"/>
              </a:ext>
            </a:extLst>
          </p:cNvPr>
          <p:cNvGrpSpPr/>
          <p:nvPr/>
        </p:nvGrpSpPr>
        <p:grpSpPr>
          <a:xfrm>
            <a:off x="492240" y="41852"/>
            <a:ext cx="7268030" cy="3023693"/>
            <a:chOff x="492240" y="41852"/>
            <a:chExt cx="7268030" cy="3023693"/>
          </a:xfrm>
        </p:grpSpPr>
        <p:grpSp>
          <p:nvGrpSpPr>
            <p:cNvPr id="21" name="Group 20">
              <a:extLst>
                <a:ext uri="{FF2B5EF4-FFF2-40B4-BE49-F238E27FC236}">
                  <a16:creationId xmlns:a16="http://schemas.microsoft.com/office/drawing/2014/main" xmlns="" id="{E121CD8D-EB69-4654-A6BB-230E2F1037A9}"/>
                </a:ext>
              </a:extLst>
            </p:cNvPr>
            <p:cNvGrpSpPr/>
            <p:nvPr/>
          </p:nvGrpSpPr>
          <p:grpSpPr>
            <a:xfrm>
              <a:off x="2282336" y="901315"/>
              <a:ext cx="5477934" cy="1939652"/>
              <a:chOff x="3048000" y="394057"/>
              <a:chExt cx="5477934" cy="1939652"/>
            </a:xfrm>
          </p:grpSpPr>
          <p:sp>
            <p:nvSpPr>
              <p:cNvPr id="4" name="Rectangle: Rounded Corners 3">
                <a:extLst>
                  <a:ext uri="{FF2B5EF4-FFF2-40B4-BE49-F238E27FC236}">
                    <a16:creationId xmlns:a16="http://schemas.microsoft.com/office/drawing/2014/main" xmlns="" id="{A6DDC570-BAB3-4DD0-9B32-60C5A88BDC57}"/>
                  </a:ext>
                </a:extLst>
              </p:cNvPr>
              <p:cNvSpPr/>
              <p:nvPr/>
            </p:nvSpPr>
            <p:spPr>
              <a:xfrm>
                <a:off x="3048000" y="406399"/>
                <a:ext cx="5477934" cy="1927310"/>
              </a:xfrm>
              <a:prstGeom prst="roundRect">
                <a:avLst>
                  <a:gd name="adj" fmla="val 12713"/>
                </a:avLst>
              </a:prstGeom>
              <a:gradFill flip="none" rotWithShape="1">
                <a:gsLst>
                  <a:gs pos="0">
                    <a:schemeClr val="accent4">
                      <a:lumMod val="20000"/>
                      <a:lumOff val="80000"/>
                      <a:alpha val="0"/>
                    </a:schemeClr>
                  </a:gs>
                  <a:gs pos="50000">
                    <a:srgbClr val="FFE080"/>
                  </a:gs>
                  <a:gs pos="65000">
                    <a:schemeClr val="accent4">
                      <a:lumMod val="60000"/>
                      <a:lumOff val="40000"/>
                    </a:schemeClr>
                  </a:gs>
                  <a:gs pos="85000">
                    <a:schemeClr val="accent4">
                      <a:lumMod val="60000"/>
                      <a:lumOff val="40000"/>
                    </a:schemeClr>
                  </a:gs>
                  <a:gs pos="100000">
                    <a:schemeClr val="accent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D40BEA7F-0601-4191-8F0C-B5E31454192B}"/>
                  </a:ext>
                </a:extLst>
              </p:cNvPr>
              <p:cNvSpPr txBox="1"/>
              <p:nvPr/>
            </p:nvSpPr>
            <p:spPr>
              <a:xfrm>
                <a:off x="3220997" y="394057"/>
                <a:ext cx="5304937" cy="1815882"/>
              </a:xfrm>
              <a:prstGeom prst="rect">
                <a:avLst/>
              </a:prstGeom>
              <a:noFill/>
            </p:spPr>
            <p:txBody>
              <a:bodyPr wrap="square" rtlCol="0">
                <a:spAutoFit/>
              </a:bodyPr>
              <a:lstStyle/>
              <a:p>
                <a:pPr algn="just"/>
                <a:r>
                  <a:rPr lang="en-US" sz="2800">
                    <a:latin typeface="Tahoma" panose="020B0604030504040204" pitchFamily="34" charset="0"/>
                    <a:ea typeface="Tahoma" panose="020B0604030504040204" pitchFamily="34" charset="0"/>
                    <a:cs typeface="Tahoma" panose="020B0604030504040204" pitchFamily="34" charset="0"/>
                  </a:rPr>
                  <a:t>Cùng mẹ vào bếp nấu một bữa c</a:t>
                </a:r>
                <a:r>
                  <a:rPr lang="vi-VN" sz="2800">
                    <a:latin typeface="Tahoma" panose="020B0604030504040204" pitchFamily="34" charset="0"/>
                    <a:ea typeface="Tahoma" panose="020B0604030504040204" pitchFamily="34" charset="0"/>
                    <a:cs typeface="Tahoma" panose="020B0604030504040204" pitchFamily="34" charset="0"/>
                  </a:rPr>
                  <a:t>ơ</a:t>
                </a:r>
                <a:r>
                  <a:rPr lang="en-US" sz="2800">
                    <a:latin typeface="Tahoma" panose="020B0604030504040204" pitchFamily="34" charset="0"/>
                    <a:ea typeface="Tahoma" panose="020B0604030504040204" pitchFamily="34" charset="0"/>
                    <a:cs typeface="Tahoma" panose="020B0604030504040204" pitchFamily="34" charset="0"/>
                  </a:rPr>
                  <a:t>m ngon miệng để cả nhà hào hứng h</a:t>
                </a:r>
                <a:r>
                  <a:rPr lang="vi-VN" sz="2800">
                    <a:latin typeface="Tahoma" panose="020B0604030504040204" pitchFamily="34" charset="0"/>
                    <a:ea typeface="Tahoma" panose="020B0604030504040204" pitchFamily="34" charset="0"/>
                    <a:cs typeface="Tahoma" panose="020B0604030504040204" pitchFamily="34" charset="0"/>
                  </a:rPr>
                  <a:t>ơ</a:t>
                </a:r>
                <a:r>
                  <a:rPr lang="en-US" sz="2800">
                    <a:latin typeface="Tahoma" panose="020B0604030504040204" pitchFamily="34" charset="0"/>
                    <a:ea typeface="Tahoma" panose="020B0604030504040204" pitchFamily="34" charset="0"/>
                    <a:cs typeface="Tahoma" panose="020B0604030504040204" pitchFamily="34" charset="0"/>
                  </a:rPr>
                  <a:t>n khi ngồi vào mâm c</a:t>
                </a:r>
                <a:r>
                  <a:rPr lang="vi-VN" sz="2800">
                    <a:latin typeface="Tahoma" panose="020B0604030504040204" pitchFamily="34" charset="0"/>
                    <a:ea typeface="Tahoma" panose="020B0604030504040204" pitchFamily="34" charset="0"/>
                    <a:cs typeface="Tahoma" panose="020B0604030504040204" pitchFamily="34" charset="0"/>
                  </a:rPr>
                  <a:t>ơ</a:t>
                </a:r>
                <a:r>
                  <a:rPr lang="en-US" sz="2800">
                    <a:latin typeface="Tahoma" panose="020B0604030504040204" pitchFamily="34" charset="0"/>
                    <a:ea typeface="Tahoma" panose="020B0604030504040204" pitchFamily="34" charset="0"/>
                    <a:cs typeface="Tahoma" panose="020B0604030504040204" pitchFamily="34" charset="0"/>
                  </a:rPr>
                  <a:t>m.</a:t>
                </a:r>
              </a:p>
            </p:txBody>
          </p:sp>
        </p:grpSp>
        <p:pic>
          <p:nvPicPr>
            <p:cNvPr id="14" name="8">
              <a:extLst>
                <a:ext uri="{FF2B5EF4-FFF2-40B4-BE49-F238E27FC236}">
                  <a16:creationId xmlns:a16="http://schemas.microsoft.com/office/drawing/2014/main" xmlns="" id="{49CBBF1A-A42F-4744-B2F3-34BBD835F0DB}"/>
                </a:ext>
              </a:extLst>
            </p:cNvPr>
            <p:cNvPicPr>
              <a:picLocks noChangeAspect="1"/>
            </p:cNvPicPr>
            <p:nvPr/>
          </p:nvPicPr>
          <p:blipFill rotWithShape="1">
            <a:blip r:embed="rId2">
              <a:extLst>
                <a:ext uri="{28A0092B-C50C-407E-A947-70E740481C1C}">
                  <a14:useLocalDpi xmlns:a14="http://schemas.microsoft.com/office/drawing/2010/main" val="0"/>
                </a:ext>
              </a:extLst>
            </a:blip>
            <a:srcRect l="44618" t="33778" r="36813" b="24385"/>
            <a:stretch/>
          </p:blipFill>
          <p:spPr>
            <a:xfrm>
              <a:off x="1140506" y="41852"/>
              <a:ext cx="1698024" cy="2151888"/>
            </a:xfrm>
            <a:prstGeom prst="rect">
              <a:avLst/>
            </a:prstGeom>
          </p:spPr>
        </p:pic>
        <p:grpSp>
          <p:nvGrpSpPr>
            <p:cNvPr id="15" name="Group 14">
              <a:extLst>
                <a:ext uri="{FF2B5EF4-FFF2-40B4-BE49-F238E27FC236}">
                  <a16:creationId xmlns:a16="http://schemas.microsoft.com/office/drawing/2014/main" xmlns="" id="{DF458D17-211C-463A-860A-FE0FA12DFAF0}"/>
                </a:ext>
              </a:extLst>
            </p:cNvPr>
            <p:cNvGrpSpPr/>
            <p:nvPr/>
          </p:nvGrpSpPr>
          <p:grpSpPr>
            <a:xfrm>
              <a:off x="492240" y="1138235"/>
              <a:ext cx="1871097" cy="1927310"/>
              <a:chOff x="516503" y="406399"/>
              <a:chExt cx="1871097" cy="1927310"/>
            </a:xfrm>
          </p:grpSpPr>
          <p:pic>
            <p:nvPicPr>
              <p:cNvPr id="16" name="Picture 2" descr="Hoa Cánh Màu Hồng - Miễn Phí vector hình ảnh trên Pixabay">
                <a:extLst>
                  <a:ext uri="{FF2B5EF4-FFF2-40B4-BE49-F238E27FC236}">
                    <a16:creationId xmlns:a16="http://schemas.microsoft.com/office/drawing/2014/main" xmlns="" id="{F5766693-45AD-43E4-8720-A2044538B6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503" y="406399"/>
                <a:ext cx="1871097" cy="192731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D7892094-C627-4F67-A63B-C1A5CC617E53}"/>
                  </a:ext>
                </a:extLst>
              </p:cNvPr>
              <p:cNvSpPr txBox="1"/>
              <p:nvPr/>
            </p:nvSpPr>
            <p:spPr>
              <a:xfrm>
                <a:off x="1134551" y="1077666"/>
                <a:ext cx="635000" cy="584775"/>
              </a:xfrm>
              <a:prstGeom prst="rect">
                <a:avLst/>
              </a:prstGeom>
              <a:noFill/>
            </p:spPr>
            <p:txBody>
              <a:bodyPr wrap="square" rtlCol="0">
                <a:spAutoFit/>
              </a:bodyPr>
              <a:lstStyle/>
              <a:p>
                <a:pPr algn="ctr"/>
                <a:r>
                  <a:rPr lang="en-US" sz="3200">
                    <a:solidFill>
                      <a:srgbClr val="C00000"/>
                    </a:solidFill>
                    <a:latin typeface="Arial Black" panose="020B0A04020102020204" pitchFamily="34" charset="0"/>
                  </a:rPr>
                  <a:t>1</a:t>
                </a:r>
              </a:p>
            </p:txBody>
          </p:sp>
        </p:grpSp>
      </p:grpSp>
      <p:grpSp>
        <p:nvGrpSpPr>
          <p:cNvPr id="3" name="Group 2">
            <a:extLst>
              <a:ext uri="{FF2B5EF4-FFF2-40B4-BE49-F238E27FC236}">
                <a16:creationId xmlns:a16="http://schemas.microsoft.com/office/drawing/2014/main" xmlns="" id="{31291E69-30D0-41E2-BFA3-A58096DDCA3D}"/>
              </a:ext>
            </a:extLst>
          </p:cNvPr>
          <p:cNvGrpSpPr/>
          <p:nvPr/>
        </p:nvGrpSpPr>
        <p:grpSpPr>
          <a:xfrm>
            <a:off x="4258751" y="3031537"/>
            <a:ext cx="7153280" cy="3312747"/>
            <a:chOff x="4258751" y="3031537"/>
            <a:chExt cx="7153280" cy="3312747"/>
          </a:xfrm>
        </p:grpSpPr>
        <p:grpSp>
          <p:nvGrpSpPr>
            <p:cNvPr id="5" name="Group 4">
              <a:extLst>
                <a:ext uri="{FF2B5EF4-FFF2-40B4-BE49-F238E27FC236}">
                  <a16:creationId xmlns:a16="http://schemas.microsoft.com/office/drawing/2014/main" xmlns="" id="{14C37BE7-A0F6-49C8-9EB2-0B4FA1618B97}"/>
                </a:ext>
              </a:extLst>
            </p:cNvPr>
            <p:cNvGrpSpPr/>
            <p:nvPr/>
          </p:nvGrpSpPr>
          <p:grpSpPr>
            <a:xfrm>
              <a:off x="5934097" y="4637896"/>
              <a:ext cx="5477934" cy="1432704"/>
              <a:chOff x="5194299" y="4199466"/>
              <a:chExt cx="5477934" cy="1432704"/>
            </a:xfrm>
          </p:grpSpPr>
          <p:sp>
            <p:nvSpPr>
              <p:cNvPr id="10" name="Rectangle: Rounded Corners 9">
                <a:extLst>
                  <a:ext uri="{FF2B5EF4-FFF2-40B4-BE49-F238E27FC236}">
                    <a16:creationId xmlns:a16="http://schemas.microsoft.com/office/drawing/2014/main" xmlns="" id="{A1F39E9F-1BDE-4246-908B-1D664DA3C174}"/>
                  </a:ext>
                </a:extLst>
              </p:cNvPr>
              <p:cNvSpPr/>
              <p:nvPr/>
            </p:nvSpPr>
            <p:spPr>
              <a:xfrm>
                <a:off x="5194299" y="4199466"/>
                <a:ext cx="5477934" cy="1432704"/>
              </a:xfrm>
              <a:prstGeom prst="roundRect">
                <a:avLst>
                  <a:gd name="adj" fmla="val 12713"/>
                </a:avLst>
              </a:prstGeom>
              <a:gradFill flip="none" rotWithShape="1">
                <a:gsLst>
                  <a:gs pos="0">
                    <a:schemeClr val="accent4">
                      <a:lumMod val="20000"/>
                      <a:lumOff val="80000"/>
                      <a:alpha val="0"/>
                    </a:schemeClr>
                  </a:gs>
                  <a:gs pos="50000">
                    <a:schemeClr val="accent5">
                      <a:lumMod val="20000"/>
                      <a:lumOff val="80000"/>
                    </a:schemeClr>
                  </a:gs>
                  <a:gs pos="65000">
                    <a:schemeClr val="accent5">
                      <a:lumMod val="60000"/>
                      <a:lumOff val="40000"/>
                    </a:schemeClr>
                  </a:gs>
                  <a:gs pos="85000">
                    <a:schemeClr val="accent5">
                      <a:lumMod val="60000"/>
                      <a:lumOff val="40000"/>
                    </a:schemeClr>
                  </a:gs>
                  <a:gs pos="100000">
                    <a:schemeClr val="accent5"/>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3DA0A6FE-16C7-4670-B0B6-7D384AC7DFE6}"/>
                  </a:ext>
                </a:extLst>
              </p:cNvPr>
              <p:cNvSpPr txBox="1"/>
              <p:nvPr/>
            </p:nvSpPr>
            <p:spPr>
              <a:xfrm>
                <a:off x="5390049" y="4432533"/>
                <a:ext cx="5257801" cy="954107"/>
              </a:xfrm>
              <a:prstGeom prst="rect">
                <a:avLst/>
              </a:prstGeom>
              <a:noFill/>
            </p:spPr>
            <p:txBody>
              <a:bodyPr wrap="square" rtlCol="0">
                <a:spAutoFit/>
              </a:bodyPr>
              <a:lstStyle/>
              <a:p>
                <a:pPr algn="just"/>
                <a:r>
                  <a:rPr lang="en-US" sz="2800">
                    <a:latin typeface="Tahoma" panose="020B0604030504040204" pitchFamily="34" charset="0"/>
                    <a:ea typeface="Tahoma" panose="020B0604030504040204" pitchFamily="34" charset="0"/>
                    <a:cs typeface="Tahoma" panose="020B0604030504040204" pitchFamily="34" charset="0"/>
                  </a:rPr>
                  <a:t>H</a:t>
                </a:r>
                <a:r>
                  <a:rPr lang="vi-VN" sz="2800">
                    <a:latin typeface="Tahoma" panose="020B0604030504040204" pitchFamily="34" charset="0"/>
                    <a:ea typeface="Tahoma" panose="020B0604030504040204" pitchFamily="34" charset="0"/>
                    <a:cs typeface="Tahoma" panose="020B0604030504040204" pitchFamily="34" charset="0"/>
                  </a:rPr>
                  <a:t>ư</a:t>
                </a:r>
                <a:r>
                  <a:rPr lang="en-US" sz="2800">
                    <a:latin typeface="Tahoma" panose="020B0604030504040204" pitchFamily="34" charset="0"/>
                    <a:ea typeface="Tahoma" panose="020B0604030504040204" pitchFamily="34" charset="0"/>
                    <a:cs typeface="Tahoma" panose="020B0604030504040204" pitchFamily="34" charset="0"/>
                  </a:rPr>
                  <a:t>ớng sự quan tâm của mọi ng</a:t>
                </a:r>
                <a:r>
                  <a:rPr lang="vi-VN" sz="2800">
                    <a:latin typeface="Tahoma" panose="020B0604030504040204" pitchFamily="34" charset="0"/>
                    <a:ea typeface="Tahoma" panose="020B0604030504040204" pitchFamily="34" charset="0"/>
                    <a:cs typeface="Tahoma" panose="020B0604030504040204" pitchFamily="34" charset="0"/>
                  </a:rPr>
                  <a:t>ư</a:t>
                </a:r>
                <a:r>
                  <a:rPr lang="en-US" sz="2800">
                    <a:latin typeface="Tahoma" panose="020B0604030504040204" pitchFamily="34" charset="0"/>
                    <a:ea typeface="Tahoma" panose="020B0604030504040204" pitchFamily="34" charset="0"/>
                    <a:cs typeface="Tahoma" panose="020B0604030504040204" pitchFamily="34" charset="0"/>
                  </a:rPr>
                  <a:t>ời về một chủ đề vui vẻ.</a:t>
                </a:r>
              </a:p>
            </p:txBody>
          </p:sp>
        </p:grpSp>
        <p:pic>
          <p:nvPicPr>
            <p:cNvPr id="13" name="9">
              <a:extLst>
                <a:ext uri="{FF2B5EF4-FFF2-40B4-BE49-F238E27FC236}">
                  <a16:creationId xmlns:a16="http://schemas.microsoft.com/office/drawing/2014/main" xmlns="" id="{8C7B5F23-4DD0-416C-9FEC-4BBDCAAF81AA}"/>
                </a:ext>
              </a:extLst>
            </p:cNvPr>
            <p:cNvPicPr>
              <a:picLocks noChangeAspect="1"/>
            </p:cNvPicPr>
            <p:nvPr/>
          </p:nvPicPr>
          <p:blipFill rotWithShape="1">
            <a:blip r:embed="rId4">
              <a:extLst>
                <a:ext uri="{28A0092B-C50C-407E-A947-70E740481C1C}">
                  <a14:useLocalDpi xmlns:a14="http://schemas.microsoft.com/office/drawing/2010/main" val="0"/>
                </a:ext>
              </a:extLst>
            </a:blip>
            <a:srcRect l="56400" t="31289" r="22801" b="23674"/>
            <a:stretch/>
          </p:blipFill>
          <p:spPr>
            <a:xfrm>
              <a:off x="4803761" y="3031537"/>
              <a:ext cx="1901824" cy="2316480"/>
            </a:xfrm>
            <a:prstGeom prst="rect">
              <a:avLst/>
            </a:prstGeom>
          </p:spPr>
        </p:pic>
        <p:grpSp>
          <p:nvGrpSpPr>
            <p:cNvPr id="18" name="Group 17">
              <a:extLst>
                <a:ext uri="{FF2B5EF4-FFF2-40B4-BE49-F238E27FC236}">
                  <a16:creationId xmlns:a16="http://schemas.microsoft.com/office/drawing/2014/main" xmlns="" id="{F1F12303-B8BE-4028-A19C-B6E7FD46C204}"/>
                </a:ext>
              </a:extLst>
            </p:cNvPr>
            <p:cNvGrpSpPr/>
            <p:nvPr/>
          </p:nvGrpSpPr>
          <p:grpSpPr>
            <a:xfrm>
              <a:off x="4258751" y="4416974"/>
              <a:ext cx="1871097" cy="1927310"/>
              <a:chOff x="516503" y="406399"/>
              <a:chExt cx="1871097" cy="1927310"/>
            </a:xfrm>
          </p:grpSpPr>
          <p:pic>
            <p:nvPicPr>
              <p:cNvPr id="19" name="Picture 2" descr="Hoa Cánh Màu Hồng - Miễn Phí vector hình ảnh trên Pixabay">
                <a:extLst>
                  <a:ext uri="{FF2B5EF4-FFF2-40B4-BE49-F238E27FC236}">
                    <a16:creationId xmlns:a16="http://schemas.microsoft.com/office/drawing/2014/main" xmlns="" id="{2A6258C3-D125-45DD-A6BF-9BD54AE8A2F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503" y="406399"/>
                <a:ext cx="1871097" cy="192731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xmlns="" id="{7CAED855-02DD-4741-AF8F-647C7774100D}"/>
                  </a:ext>
                </a:extLst>
              </p:cNvPr>
              <p:cNvSpPr txBox="1"/>
              <p:nvPr/>
            </p:nvSpPr>
            <p:spPr>
              <a:xfrm>
                <a:off x="1134551" y="1077666"/>
                <a:ext cx="635000" cy="584775"/>
              </a:xfrm>
              <a:prstGeom prst="rect">
                <a:avLst/>
              </a:prstGeom>
              <a:noFill/>
            </p:spPr>
            <p:txBody>
              <a:bodyPr wrap="square" rtlCol="0">
                <a:spAutoFit/>
              </a:bodyPr>
              <a:lstStyle/>
              <a:p>
                <a:pPr algn="ctr"/>
                <a:r>
                  <a:rPr lang="en-US" sz="3200">
                    <a:solidFill>
                      <a:srgbClr val="C00000"/>
                    </a:solidFill>
                    <a:latin typeface="Arial Black" panose="020B0A04020102020204" pitchFamily="34" charset="0"/>
                  </a:rPr>
                  <a:t>2</a:t>
                </a:r>
              </a:p>
            </p:txBody>
          </p:sp>
        </p:grpSp>
      </p:grpSp>
    </p:spTree>
    <p:extLst>
      <p:ext uri="{BB962C8B-B14F-4D97-AF65-F5344CB8AC3E}">
        <p14:creationId xmlns:p14="http://schemas.microsoft.com/office/powerpoint/2010/main" val="3092510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3D9A9C8C-1221-48F2-BF68-AF831EC7D688}"/>
              </a:ext>
            </a:extLst>
          </p:cNvPr>
          <p:cNvGrpSpPr/>
          <p:nvPr/>
        </p:nvGrpSpPr>
        <p:grpSpPr>
          <a:xfrm>
            <a:off x="4258751" y="3031537"/>
            <a:ext cx="7201936" cy="3312747"/>
            <a:chOff x="4258751" y="3031537"/>
            <a:chExt cx="7201936" cy="3312747"/>
          </a:xfrm>
        </p:grpSpPr>
        <p:grpSp>
          <p:nvGrpSpPr>
            <p:cNvPr id="5" name="Group 4">
              <a:extLst>
                <a:ext uri="{FF2B5EF4-FFF2-40B4-BE49-F238E27FC236}">
                  <a16:creationId xmlns:a16="http://schemas.microsoft.com/office/drawing/2014/main" xmlns="" id="{14C37BE7-A0F6-49C8-9EB2-0B4FA1618B97}"/>
                </a:ext>
              </a:extLst>
            </p:cNvPr>
            <p:cNvGrpSpPr/>
            <p:nvPr/>
          </p:nvGrpSpPr>
          <p:grpSpPr>
            <a:xfrm>
              <a:off x="5934097" y="4416974"/>
              <a:ext cx="5526590" cy="1680006"/>
              <a:chOff x="5194299" y="3952164"/>
              <a:chExt cx="5526590" cy="1680006"/>
            </a:xfrm>
          </p:grpSpPr>
          <p:sp>
            <p:nvSpPr>
              <p:cNvPr id="10" name="Rectangle: Rounded Corners 9">
                <a:extLst>
                  <a:ext uri="{FF2B5EF4-FFF2-40B4-BE49-F238E27FC236}">
                    <a16:creationId xmlns:a16="http://schemas.microsoft.com/office/drawing/2014/main" xmlns="" id="{A1F39E9F-1BDE-4246-908B-1D664DA3C174}"/>
                  </a:ext>
                </a:extLst>
              </p:cNvPr>
              <p:cNvSpPr/>
              <p:nvPr/>
            </p:nvSpPr>
            <p:spPr>
              <a:xfrm>
                <a:off x="5194299" y="3952164"/>
                <a:ext cx="5477934" cy="1680006"/>
              </a:xfrm>
              <a:prstGeom prst="roundRect">
                <a:avLst>
                  <a:gd name="adj" fmla="val 12713"/>
                </a:avLst>
              </a:prstGeom>
              <a:gradFill flip="none" rotWithShape="1">
                <a:gsLst>
                  <a:gs pos="0">
                    <a:schemeClr val="accent4">
                      <a:lumMod val="20000"/>
                      <a:lumOff val="80000"/>
                      <a:alpha val="0"/>
                    </a:schemeClr>
                  </a:gs>
                  <a:gs pos="50000">
                    <a:schemeClr val="accent2">
                      <a:lumMod val="40000"/>
                      <a:lumOff val="60000"/>
                    </a:schemeClr>
                  </a:gs>
                  <a:gs pos="65000">
                    <a:schemeClr val="accent2">
                      <a:lumMod val="60000"/>
                      <a:lumOff val="40000"/>
                    </a:schemeClr>
                  </a:gs>
                  <a:gs pos="85000">
                    <a:schemeClr val="accent2">
                      <a:lumMod val="60000"/>
                      <a:lumOff val="40000"/>
                    </a:schemeClr>
                  </a:gs>
                  <a:gs pos="100000">
                    <a:schemeClr val="accent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3DA0A6FE-16C7-4670-B0B6-7D384AC7DFE6}"/>
                  </a:ext>
                </a:extLst>
              </p:cNvPr>
              <p:cNvSpPr txBox="1"/>
              <p:nvPr/>
            </p:nvSpPr>
            <p:spPr>
              <a:xfrm>
                <a:off x="5463088" y="4094538"/>
                <a:ext cx="5257801" cy="1384995"/>
              </a:xfrm>
              <a:prstGeom prst="rect">
                <a:avLst/>
              </a:prstGeom>
              <a:noFill/>
            </p:spPr>
            <p:txBody>
              <a:bodyPr wrap="square" rtlCol="0">
                <a:spAutoFit/>
              </a:bodyPr>
              <a:lstStyle/>
              <a:p>
                <a:pPr algn="just"/>
                <a:r>
                  <a:rPr lang="en-US" sz="2800">
                    <a:latin typeface="Tahoma" panose="020B0604030504040204" pitchFamily="34" charset="0"/>
                    <a:ea typeface="Tahoma" panose="020B0604030504040204" pitchFamily="34" charset="0"/>
                    <a:cs typeface="Tahoma" panose="020B0604030504040204" pitchFamily="34" charset="0"/>
                  </a:rPr>
                  <a:t>Chia sẻ niềm vui học tập hay thành tích của bản thân khi cả nhà ngồi vào bàn ăn.</a:t>
                </a:r>
              </a:p>
            </p:txBody>
          </p:sp>
        </p:grpSp>
        <p:pic>
          <p:nvPicPr>
            <p:cNvPr id="13" name="9">
              <a:extLst>
                <a:ext uri="{FF2B5EF4-FFF2-40B4-BE49-F238E27FC236}">
                  <a16:creationId xmlns:a16="http://schemas.microsoft.com/office/drawing/2014/main" xmlns="" id="{8C7B5F23-4DD0-416C-9FEC-4BBDCAAF81AA}"/>
                </a:ext>
              </a:extLst>
            </p:cNvPr>
            <p:cNvPicPr>
              <a:picLocks noChangeAspect="1"/>
            </p:cNvPicPr>
            <p:nvPr/>
          </p:nvPicPr>
          <p:blipFill rotWithShape="1">
            <a:blip r:embed="rId2">
              <a:extLst>
                <a:ext uri="{28A0092B-C50C-407E-A947-70E740481C1C}">
                  <a14:useLocalDpi xmlns:a14="http://schemas.microsoft.com/office/drawing/2010/main" val="0"/>
                </a:ext>
              </a:extLst>
            </a:blip>
            <a:srcRect l="56400" t="31289" r="22801" b="23674"/>
            <a:stretch/>
          </p:blipFill>
          <p:spPr>
            <a:xfrm>
              <a:off x="4803761" y="3031537"/>
              <a:ext cx="1901824" cy="2316480"/>
            </a:xfrm>
            <a:prstGeom prst="rect">
              <a:avLst/>
            </a:prstGeom>
          </p:spPr>
        </p:pic>
        <p:grpSp>
          <p:nvGrpSpPr>
            <p:cNvPr id="18" name="Group 17">
              <a:extLst>
                <a:ext uri="{FF2B5EF4-FFF2-40B4-BE49-F238E27FC236}">
                  <a16:creationId xmlns:a16="http://schemas.microsoft.com/office/drawing/2014/main" xmlns="" id="{F1F12303-B8BE-4028-A19C-B6E7FD46C204}"/>
                </a:ext>
              </a:extLst>
            </p:cNvPr>
            <p:cNvGrpSpPr/>
            <p:nvPr/>
          </p:nvGrpSpPr>
          <p:grpSpPr>
            <a:xfrm>
              <a:off x="4258751" y="4416974"/>
              <a:ext cx="1871097" cy="1927310"/>
              <a:chOff x="516503" y="406399"/>
              <a:chExt cx="1871097" cy="1927310"/>
            </a:xfrm>
          </p:grpSpPr>
          <p:pic>
            <p:nvPicPr>
              <p:cNvPr id="19" name="Picture 2" descr="Hoa Cánh Màu Hồng - Miễn Phí vector hình ảnh trên Pixabay">
                <a:extLst>
                  <a:ext uri="{FF2B5EF4-FFF2-40B4-BE49-F238E27FC236}">
                    <a16:creationId xmlns:a16="http://schemas.microsoft.com/office/drawing/2014/main" xmlns="" id="{2A6258C3-D125-45DD-A6BF-9BD54AE8A2F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503" y="406399"/>
                <a:ext cx="1871097" cy="192731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xmlns="" id="{7CAED855-02DD-4741-AF8F-647C7774100D}"/>
                  </a:ext>
                </a:extLst>
              </p:cNvPr>
              <p:cNvSpPr txBox="1"/>
              <p:nvPr/>
            </p:nvSpPr>
            <p:spPr>
              <a:xfrm>
                <a:off x="1134551" y="1077666"/>
                <a:ext cx="635000" cy="584775"/>
              </a:xfrm>
              <a:prstGeom prst="rect">
                <a:avLst/>
              </a:prstGeom>
              <a:noFill/>
            </p:spPr>
            <p:txBody>
              <a:bodyPr wrap="square" rtlCol="0">
                <a:spAutoFit/>
              </a:bodyPr>
              <a:lstStyle/>
              <a:p>
                <a:pPr algn="ctr"/>
                <a:r>
                  <a:rPr lang="en-US" sz="3200">
                    <a:solidFill>
                      <a:srgbClr val="C00000"/>
                    </a:solidFill>
                    <a:latin typeface="Arial Black" panose="020B0A04020102020204" pitchFamily="34" charset="0"/>
                  </a:rPr>
                  <a:t>4</a:t>
                </a:r>
              </a:p>
            </p:txBody>
          </p:sp>
        </p:grpSp>
      </p:grpSp>
      <p:grpSp>
        <p:nvGrpSpPr>
          <p:cNvPr id="2" name="Group 1">
            <a:extLst>
              <a:ext uri="{FF2B5EF4-FFF2-40B4-BE49-F238E27FC236}">
                <a16:creationId xmlns:a16="http://schemas.microsoft.com/office/drawing/2014/main" xmlns="" id="{8C827590-69B0-466A-8534-A7EFAE462637}"/>
              </a:ext>
            </a:extLst>
          </p:cNvPr>
          <p:cNvGrpSpPr/>
          <p:nvPr/>
        </p:nvGrpSpPr>
        <p:grpSpPr>
          <a:xfrm>
            <a:off x="584236" y="-97977"/>
            <a:ext cx="7859968" cy="3340654"/>
            <a:chOff x="584236" y="-97977"/>
            <a:chExt cx="7859968" cy="3340654"/>
          </a:xfrm>
        </p:grpSpPr>
        <p:grpSp>
          <p:nvGrpSpPr>
            <p:cNvPr id="21" name="Group 20">
              <a:extLst>
                <a:ext uri="{FF2B5EF4-FFF2-40B4-BE49-F238E27FC236}">
                  <a16:creationId xmlns:a16="http://schemas.microsoft.com/office/drawing/2014/main" xmlns="" id="{E121CD8D-EB69-4654-A6BB-230E2F1037A9}"/>
                </a:ext>
              </a:extLst>
            </p:cNvPr>
            <p:cNvGrpSpPr/>
            <p:nvPr/>
          </p:nvGrpSpPr>
          <p:grpSpPr>
            <a:xfrm>
              <a:off x="2282336" y="901315"/>
              <a:ext cx="6161868" cy="1939652"/>
              <a:chOff x="3048000" y="394057"/>
              <a:chExt cx="6161868" cy="1939652"/>
            </a:xfrm>
          </p:grpSpPr>
          <p:sp>
            <p:nvSpPr>
              <p:cNvPr id="4" name="Rectangle: Rounded Corners 3">
                <a:extLst>
                  <a:ext uri="{FF2B5EF4-FFF2-40B4-BE49-F238E27FC236}">
                    <a16:creationId xmlns:a16="http://schemas.microsoft.com/office/drawing/2014/main" xmlns="" id="{A6DDC570-BAB3-4DD0-9B32-60C5A88BDC57}"/>
                  </a:ext>
                </a:extLst>
              </p:cNvPr>
              <p:cNvSpPr/>
              <p:nvPr/>
            </p:nvSpPr>
            <p:spPr>
              <a:xfrm>
                <a:off x="3048000" y="406399"/>
                <a:ext cx="6161868" cy="1927310"/>
              </a:xfrm>
              <a:prstGeom prst="roundRect">
                <a:avLst>
                  <a:gd name="adj" fmla="val 12713"/>
                </a:avLst>
              </a:prstGeom>
              <a:gradFill flip="none" rotWithShape="1">
                <a:gsLst>
                  <a:gs pos="0">
                    <a:schemeClr val="accent4">
                      <a:lumMod val="20000"/>
                      <a:lumOff val="80000"/>
                      <a:alpha val="0"/>
                    </a:schemeClr>
                  </a:gs>
                  <a:gs pos="50000">
                    <a:schemeClr val="accent6">
                      <a:lumMod val="20000"/>
                      <a:lumOff val="80000"/>
                    </a:schemeClr>
                  </a:gs>
                  <a:gs pos="65000">
                    <a:schemeClr val="accent6">
                      <a:lumMod val="60000"/>
                      <a:lumOff val="40000"/>
                    </a:schemeClr>
                  </a:gs>
                  <a:gs pos="85000">
                    <a:schemeClr val="accent6">
                      <a:lumMod val="60000"/>
                      <a:lumOff val="40000"/>
                    </a:schemeClr>
                  </a:gs>
                  <a:gs pos="100000">
                    <a:schemeClr val="accent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D40BEA7F-0601-4191-8F0C-B5E31454192B}"/>
                  </a:ext>
                </a:extLst>
              </p:cNvPr>
              <p:cNvSpPr txBox="1"/>
              <p:nvPr/>
            </p:nvSpPr>
            <p:spPr>
              <a:xfrm>
                <a:off x="3220997" y="394057"/>
                <a:ext cx="5304937" cy="1815882"/>
              </a:xfrm>
              <a:prstGeom prst="rect">
                <a:avLst/>
              </a:prstGeom>
              <a:noFill/>
            </p:spPr>
            <p:txBody>
              <a:bodyPr wrap="square" rtlCol="0">
                <a:spAutoFit/>
              </a:bodyPr>
              <a:lstStyle/>
              <a:p>
                <a:pPr algn="just"/>
                <a:r>
                  <a:rPr lang="en-US" sz="2800">
                    <a:latin typeface="Tahoma" panose="020B0604030504040204" pitchFamily="34" charset="0"/>
                    <a:ea typeface="Tahoma" panose="020B0604030504040204" pitchFamily="34" charset="0"/>
                    <a:cs typeface="Tahoma" panose="020B0604030504040204" pitchFamily="34" charset="0"/>
                  </a:rPr>
                  <a:t>Tự giác, chủ động dọn nhà cửa sạch sẽ tr</a:t>
                </a:r>
                <a:r>
                  <a:rPr lang="vi-VN" sz="2800">
                    <a:latin typeface="Tahoma" panose="020B0604030504040204" pitchFamily="34" charset="0"/>
                    <a:ea typeface="Tahoma" panose="020B0604030504040204" pitchFamily="34" charset="0"/>
                    <a:cs typeface="Tahoma" panose="020B0604030504040204" pitchFamily="34" charset="0"/>
                  </a:rPr>
                  <a:t>ư</a:t>
                </a:r>
                <a:r>
                  <a:rPr lang="en-US" sz="2800">
                    <a:latin typeface="Tahoma" panose="020B0604030504040204" pitchFamily="34" charset="0"/>
                    <a:ea typeface="Tahoma" panose="020B0604030504040204" pitchFamily="34" charset="0"/>
                    <a:cs typeface="Tahoma" panose="020B0604030504040204" pitchFamily="34" charset="0"/>
                  </a:rPr>
                  <a:t>ớc khi bố mẹ đi làm về để mọi ng</a:t>
                </a:r>
                <a:r>
                  <a:rPr lang="vi-VN" sz="2800">
                    <a:latin typeface="Tahoma" panose="020B0604030504040204" pitchFamily="34" charset="0"/>
                    <a:ea typeface="Tahoma" panose="020B0604030504040204" pitchFamily="34" charset="0"/>
                    <a:cs typeface="Tahoma" panose="020B0604030504040204" pitchFamily="34" charset="0"/>
                  </a:rPr>
                  <a:t>ư</a:t>
                </a:r>
                <a:r>
                  <a:rPr lang="en-US" sz="2800">
                    <a:latin typeface="Tahoma" panose="020B0604030504040204" pitchFamily="34" charset="0"/>
                    <a:ea typeface="Tahoma" panose="020B0604030504040204" pitchFamily="34" charset="0"/>
                    <a:cs typeface="Tahoma" panose="020B0604030504040204" pitchFamily="34" charset="0"/>
                  </a:rPr>
                  <a:t>ời có tâm lí thoải mái h</a:t>
                </a:r>
                <a:r>
                  <a:rPr lang="vi-VN" sz="2800">
                    <a:latin typeface="Tahoma" panose="020B0604030504040204" pitchFamily="34" charset="0"/>
                    <a:ea typeface="Tahoma" panose="020B0604030504040204" pitchFamily="34" charset="0"/>
                    <a:cs typeface="Tahoma" panose="020B0604030504040204" pitchFamily="34" charset="0"/>
                  </a:rPr>
                  <a:t>ơ</a:t>
                </a:r>
                <a:r>
                  <a:rPr lang="en-US" sz="2800">
                    <a:latin typeface="Tahoma" panose="020B0604030504040204" pitchFamily="34" charset="0"/>
                    <a:ea typeface="Tahoma" panose="020B0604030504040204" pitchFamily="34" charset="0"/>
                    <a:cs typeface="Tahoma" panose="020B0604030504040204" pitchFamily="34" charset="0"/>
                  </a:rPr>
                  <a:t>n.</a:t>
                </a:r>
              </a:p>
            </p:txBody>
          </p:sp>
        </p:grpSp>
        <p:pic>
          <p:nvPicPr>
            <p:cNvPr id="22" name="10">
              <a:extLst>
                <a:ext uri="{FF2B5EF4-FFF2-40B4-BE49-F238E27FC236}">
                  <a16:creationId xmlns:a16="http://schemas.microsoft.com/office/drawing/2014/main" xmlns="" id="{F6678DB6-59F4-4433-AAC6-25514594B941}"/>
                </a:ext>
              </a:extLst>
            </p:cNvPr>
            <p:cNvPicPr>
              <a:picLocks noChangeAspect="1"/>
            </p:cNvPicPr>
            <p:nvPr/>
          </p:nvPicPr>
          <p:blipFill rotWithShape="1">
            <a:blip r:embed="rId4">
              <a:extLst>
                <a:ext uri="{28A0092B-C50C-407E-A947-70E740481C1C}">
                  <a14:useLocalDpi xmlns:a14="http://schemas.microsoft.com/office/drawing/2010/main" val="0"/>
                </a:ext>
              </a:extLst>
            </a:blip>
            <a:srcRect l="71467" t="31526" r="6533" b="22726"/>
            <a:stretch/>
          </p:blipFill>
          <p:spPr>
            <a:xfrm>
              <a:off x="755467" y="-97977"/>
              <a:ext cx="1979642" cy="2315582"/>
            </a:xfrm>
            <a:prstGeom prst="rect">
              <a:avLst/>
            </a:prstGeom>
          </p:spPr>
        </p:pic>
        <p:grpSp>
          <p:nvGrpSpPr>
            <p:cNvPr id="23" name="Group 22">
              <a:extLst>
                <a:ext uri="{FF2B5EF4-FFF2-40B4-BE49-F238E27FC236}">
                  <a16:creationId xmlns:a16="http://schemas.microsoft.com/office/drawing/2014/main" xmlns="" id="{52B28997-8AB2-47FA-B43C-29C23C194728}"/>
                </a:ext>
              </a:extLst>
            </p:cNvPr>
            <p:cNvGrpSpPr/>
            <p:nvPr/>
          </p:nvGrpSpPr>
          <p:grpSpPr>
            <a:xfrm>
              <a:off x="584236" y="1315367"/>
              <a:ext cx="1871097" cy="1927310"/>
              <a:chOff x="516503" y="406399"/>
              <a:chExt cx="1871097" cy="1927310"/>
            </a:xfrm>
          </p:grpSpPr>
          <p:pic>
            <p:nvPicPr>
              <p:cNvPr id="24" name="Picture 2" descr="Hoa Cánh Màu Hồng - Miễn Phí vector hình ảnh trên Pixabay">
                <a:extLst>
                  <a:ext uri="{FF2B5EF4-FFF2-40B4-BE49-F238E27FC236}">
                    <a16:creationId xmlns:a16="http://schemas.microsoft.com/office/drawing/2014/main" xmlns="" id="{55461A7B-25D9-4DA9-BC48-FD4263B944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503" y="406399"/>
                <a:ext cx="1871097" cy="192731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xmlns="" id="{736D9370-3EE5-4183-BC93-B9CAE60BCABD}"/>
                  </a:ext>
                </a:extLst>
              </p:cNvPr>
              <p:cNvSpPr txBox="1"/>
              <p:nvPr/>
            </p:nvSpPr>
            <p:spPr>
              <a:xfrm>
                <a:off x="1134551" y="1077666"/>
                <a:ext cx="635000" cy="584775"/>
              </a:xfrm>
              <a:prstGeom prst="rect">
                <a:avLst/>
              </a:prstGeom>
              <a:noFill/>
            </p:spPr>
            <p:txBody>
              <a:bodyPr wrap="square" rtlCol="0">
                <a:spAutoFit/>
              </a:bodyPr>
              <a:lstStyle/>
              <a:p>
                <a:pPr algn="ctr"/>
                <a:r>
                  <a:rPr lang="en-US" sz="3200">
                    <a:solidFill>
                      <a:srgbClr val="C00000"/>
                    </a:solidFill>
                    <a:latin typeface="Arial Black" panose="020B0A04020102020204" pitchFamily="34" charset="0"/>
                  </a:rPr>
                  <a:t>3</a:t>
                </a:r>
              </a:p>
            </p:txBody>
          </p:sp>
        </p:grpSp>
      </p:grpSp>
    </p:spTree>
    <p:extLst>
      <p:ext uri="{BB962C8B-B14F-4D97-AF65-F5344CB8AC3E}">
        <p14:creationId xmlns:p14="http://schemas.microsoft.com/office/powerpoint/2010/main" val="4331025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FC9B619B-3319-4DE8-B87A-030F07ECB45D}"/>
              </a:ext>
            </a:extLst>
          </p:cNvPr>
          <p:cNvGrpSpPr/>
          <p:nvPr/>
        </p:nvGrpSpPr>
        <p:grpSpPr>
          <a:xfrm>
            <a:off x="4258751" y="3061649"/>
            <a:ext cx="7201936" cy="3282635"/>
            <a:chOff x="4258751" y="3061649"/>
            <a:chExt cx="7201936" cy="3282635"/>
          </a:xfrm>
        </p:grpSpPr>
        <p:grpSp>
          <p:nvGrpSpPr>
            <p:cNvPr id="5" name="Group 4">
              <a:extLst>
                <a:ext uri="{FF2B5EF4-FFF2-40B4-BE49-F238E27FC236}">
                  <a16:creationId xmlns:a16="http://schemas.microsoft.com/office/drawing/2014/main" xmlns="" id="{14C37BE7-A0F6-49C8-9EB2-0B4FA1618B97}"/>
                </a:ext>
              </a:extLst>
            </p:cNvPr>
            <p:cNvGrpSpPr/>
            <p:nvPr/>
          </p:nvGrpSpPr>
          <p:grpSpPr>
            <a:xfrm>
              <a:off x="5934097" y="4416974"/>
              <a:ext cx="5526590" cy="1680006"/>
              <a:chOff x="5194299" y="3952164"/>
              <a:chExt cx="5526590" cy="1680006"/>
            </a:xfrm>
          </p:grpSpPr>
          <p:sp>
            <p:nvSpPr>
              <p:cNvPr id="10" name="Rectangle: Rounded Corners 9">
                <a:extLst>
                  <a:ext uri="{FF2B5EF4-FFF2-40B4-BE49-F238E27FC236}">
                    <a16:creationId xmlns:a16="http://schemas.microsoft.com/office/drawing/2014/main" xmlns="" id="{A1F39E9F-1BDE-4246-908B-1D664DA3C174}"/>
                  </a:ext>
                </a:extLst>
              </p:cNvPr>
              <p:cNvSpPr/>
              <p:nvPr/>
            </p:nvSpPr>
            <p:spPr>
              <a:xfrm>
                <a:off x="5194299" y="3952164"/>
                <a:ext cx="5477934" cy="1680006"/>
              </a:xfrm>
              <a:prstGeom prst="roundRect">
                <a:avLst>
                  <a:gd name="adj" fmla="val 12713"/>
                </a:avLst>
              </a:prstGeom>
              <a:gradFill flip="none" rotWithShape="1">
                <a:gsLst>
                  <a:gs pos="0">
                    <a:schemeClr val="accent4">
                      <a:lumMod val="20000"/>
                      <a:lumOff val="80000"/>
                      <a:alpha val="0"/>
                    </a:schemeClr>
                  </a:gs>
                  <a:gs pos="50000">
                    <a:srgbClr val="FFD9D9"/>
                  </a:gs>
                  <a:gs pos="65000">
                    <a:srgbClr val="FFABAB"/>
                  </a:gs>
                  <a:gs pos="85000">
                    <a:srgbClr val="FF5D5D"/>
                  </a:gs>
                  <a:gs pos="100000">
                    <a:srgbClr val="C00000"/>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3DA0A6FE-16C7-4670-B0B6-7D384AC7DFE6}"/>
                  </a:ext>
                </a:extLst>
              </p:cNvPr>
              <p:cNvSpPr txBox="1"/>
              <p:nvPr/>
            </p:nvSpPr>
            <p:spPr>
              <a:xfrm>
                <a:off x="5463088" y="4094538"/>
                <a:ext cx="5257801" cy="1384995"/>
              </a:xfrm>
              <a:prstGeom prst="rect">
                <a:avLst/>
              </a:prstGeom>
              <a:noFill/>
            </p:spPr>
            <p:txBody>
              <a:bodyPr wrap="square" rtlCol="0">
                <a:spAutoFit/>
              </a:bodyPr>
              <a:lstStyle/>
              <a:p>
                <a:pPr algn="just"/>
                <a:r>
                  <a:rPr lang="en-US" sz="2800">
                    <a:latin typeface="Tahoma" panose="020B0604030504040204" pitchFamily="34" charset="0"/>
                    <a:ea typeface="Tahoma" panose="020B0604030504040204" pitchFamily="34" charset="0"/>
                    <a:cs typeface="Tahoma" panose="020B0604030504040204" pitchFamily="34" charset="0"/>
                  </a:rPr>
                  <a:t>Nói hài h</a:t>
                </a:r>
                <a:r>
                  <a:rPr lang="vi-VN" sz="2800">
                    <a:latin typeface="Tahoma" panose="020B0604030504040204" pitchFamily="34" charset="0"/>
                    <a:ea typeface="Tahoma" panose="020B0604030504040204" pitchFamily="34" charset="0"/>
                    <a:cs typeface="Tahoma" panose="020B0604030504040204" pitchFamily="34" charset="0"/>
                  </a:rPr>
                  <a:t>ư</a:t>
                </a:r>
                <a:r>
                  <a:rPr lang="en-US" sz="2800">
                    <a:latin typeface="Tahoma" panose="020B0604030504040204" pitchFamily="34" charset="0"/>
                    <a:ea typeface="Tahoma" panose="020B0604030504040204" pitchFamily="34" charset="0"/>
                    <a:cs typeface="Tahoma" panose="020B0604030504040204" pitchFamily="34" charset="0"/>
                  </a:rPr>
                  <a:t>ớc về “g</a:t>
                </a:r>
                <a:r>
                  <a:rPr lang="vi-VN" sz="2800">
                    <a:latin typeface="Tahoma" panose="020B0604030504040204" pitchFamily="34" charset="0"/>
                    <a:ea typeface="Tahoma" panose="020B0604030504040204" pitchFamily="34" charset="0"/>
                    <a:cs typeface="Tahoma" panose="020B0604030504040204" pitchFamily="34" charset="0"/>
                  </a:rPr>
                  <a:t>ư</a:t>
                </a:r>
                <a:r>
                  <a:rPr lang="en-US" sz="2800">
                    <a:latin typeface="Tahoma" panose="020B0604030504040204" pitchFamily="34" charset="0"/>
                    <a:ea typeface="Tahoma" panose="020B0604030504040204" pitchFamily="34" charset="0"/>
                    <a:cs typeface="Tahoma" panose="020B0604030504040204" pitchFamily="34" charset="0"/>
                  </a:rPr>
                  <a:t>ơng mặt không vui” của mọi ng</a:t>
                </a:r>
                <a:r>
                  <a:rPr lang="vi-VN" sz="2800">
                    <a:latin typeface="Tahoma" panose="020B0604030504040204" pitchFamily="34" charset="0"/>
                    <a:ea typeface="Tahoma" panose="020B0604030504040204" pitchFamily="34" charset="0"/>
                    <a:cs typeface="Tahoma" panose="020B0604030504040204" pitchFamily="34" charset="0"/>
                  </a:rPr>
                  <a:t>ư</a:t>
                </a:r>
                <a:r>
                  <a:rPr lang="en-US" sz="2800">
                    <a:latin typeface="Tahoma" panose="020B0604030504040204" pitchFamily="34" charset="0"/>
                    <a:ea typeface="Tahoma" panose="020B0604030504040204" pitchFamily="34" charset="0"/>
                    <a:cs typeface="Tahoma" panose="020B0604030504040204" pitchFamily="34" charset="0"/>
                  </a:rPr>
                  <a:t>ời trong gia đình.</a:t>
                </a:r>
              </a:p>
            </p:txBody>
          </p:sp>
        </p:grpSp>
        <p:pic>
          <p:nvPicPr>
            <p:cNvPr id="16" name="2">
              <a:extLst>
                <a:ext uri="{FF2B5EF4-FFF2-40B4-BE49-F238E27FC236}">
                  <a16:creationId xmlns:a16="http://schemas.microsoft.com/office/drawing/2014/main" xmlns="" id="{FFA4ABCB-331E-4AF9-B0F5-89D45D281433}"/>
                </a:ext>
              </a:extLst>
            </p:cNvPr>
            <p:cNvPicPr>
              <a:picLocks noChangeAspect="1"/>
            </p:cNvPicPr>
            <p:nvPr/>
          </p:nvPicPr>
          <p:blipFill rotWithShape="1">
            <a:blip r:embed="rId2">
              <a:extLst>
                <a:ext uri="{28A0092B-C50C-407E-A947-70E740481C1C}">
                  <a14:useLocalDpi xmlns:a14="http://schemas.microsoft.com/office/drawing/2010/main" val="0"/>
                </a:ext>
              </a:extLst>
            </a:blip>
            <a:srcRect l="46419" t="44335" r="30371" b="19231"/>
            <a:stretch/>
          </p:blipFill>
          <p:spPr>
            <a:xfrm>
              <a:off x="4429835" y="3061649"/>
              <a:ext cx="2122311" cy="1873955"/>
            </a:xfrm>
            <a:prstGeom prst="rect">
              <a:avLst/>
            </a:prstGeom>
          </p:spPr>
        </p:pic>
        <p:grpSp>
          <p:nvGrpSpPr>
            <p:cNvPr id="26" name="Group 25">
              <a:extLst>
                <a:ext uri="{FF2B5EF4-FFF2-40B4-BE49-F238E27FC236}">
                  <a16:creationId xmlns:a16="http://schemas.microsoft.com/office/drawing/2014/main" xmlns="" id="{C70F401B-B209-46B5-BEAE-2C8419F8CC59}"/>
                </a:ext>
              </a:extLst>
            </p:cNvPr>
            <p:cNvGrpSpPr/>
            <p:nvPr/>
          </p:nvGrpSpPr>
          <p:grpSpPr>
            <a:xfrm>
              <a:off x="4258751" y="4416974"/>
              <a:ext cx="1871097" cy="1927310"/>
              <a:chOff x="516503" y="406399"/>
              <a:chExt cx="1871097" cy="1927310"/>
            </a:xfrm>
          </p:grpSpPr>
          <p:pic>
            <p:nvPicPr>
              <p:cNvPr id="27" name="Picture 2" descr="Hoa Cánh Màu Hồng - Miễn Phí vector hình ảnh trên Pixabay">
                <a:extLst>
                  <a:ext uri="{FF2B5EF4-FFF2-40B4-BE49-F238E27FC236}">
                    <a16:creationId xmlns:a16="http://schemas.microsoft.com/office/drawing/2014/main" xmlns="" id="{410B20C5-8DDE-484A-9065-10E3FF93BC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503" y="406399"/>
                <a:ext cx="1871097" cy="192731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xmlns="" id="{3964FECF-92E5-45A7-A90C-203517173BCB}"/>
                  </a:ext>
                </a:extLst>
              </p:cNvPr>
              <p:cNvSpPr txBox="1"/>
              <p:nvPr/>
            </p:nvSpPr>
            <p:spPr>
              <a:xfrm>
                <a:off x="1134551" y="1077666"/>
                <a:ext cx="635000" cy="584775"/>
              </a:xfrm>
              <a:prstGeom prst="rect">
                <a:avLst/>
              </a:prstGeom>
              <a:noFill/>
            </p:spPr>
            <p:txBody>
              <a:bodyPr wrap="square" rtlCol="0">
                <a:spAutoFit/>
              </a:bodyPr>
              <a:lstStyle/>
              <a:p>
                <a:pPr algn="ctr"/>
                <a:r>
                  <a:rPr lang="en-US" sz="3200">
                    <a:solidFill>
                      <a:srgbClr val="C00000"/>
                    </a:solidFill>
                    <a:latin typeface="Arial Black" panose="020B0A04020102020204" pitchFamily="34" charset="0"/>
                  </a:rPr>
                  <a:t>6</a:t>
                </a:r>
              </a:p>
            </p:txBody>
          </p:sp>
        </p:grpSp>
      </p:grpSp>
      <p:grpSp>
        <p:nvGrpSpPr>
          <p:cNvPr id="2" name="Group 1">
            <a:extLst>
              <a:ext uri="{FF2B5EF4-FFF2-40B4-BE49-F238E27FC236}">
                <a16:creationId xmlns:a16="http://schemas.microsoft.com/office/drawing/2014/main" xmlns="" id="{20432DCD-DCC6-4A5E-8135-686FBD1BF43A}"/>
              </a:ext>
            </a:extLst>
          </p:cNvPr>
          <p:cNvGrpSpPr/>
          <p:nvPr/>
        </p:nvGrpSpPr>
        <p:grpSpPr>
          <a:xfrm>
            <a:off x="348186" y="25610"/>
            <a:ext cx="8030704" cy="3240651"/>
            <a:chOff x="348186" y="25610"/>
            <a:chExt cx="8030704" cy="3240651"/>
          </a:xfrm>
        </p:grpSpPr>
        <p:grpSp>
          <p:nvGrpSpPr>
            <p:cNvPr id="21" name="Group 20">
              <a:extLst>
                <a:ext uri="{FF2B5EF4-FFF2-40B4-BE49-F238E27FC236}">
                  <a16:creationId xmlns:a16="http://schemas.microsoft.com/office/drawing/2014/main" xmlns="" id="{E121CD8D-EB69-4654-A6BB-230E2F1037A9}"/>
                </a:ext>
              </a:extLst>
            </p:cNvPr>
            <p:cNvGrpSpPr/>
            <p:nvPr/>
          </p:nvGrpSpPr>
          <p:grpSpPr>
            <a:xfrm>
              <a:off x="2282336" y="913657"/>
              <a:ext cx="6096554" cy="1927310"/>
              <a:chOff x="3048000" y="406399"/>
              <a:chExt cx="6096554" cy="1927310"/>
            </a:xfrm>
          </p:grpSpPr>
          <p:sp>
            <p:nvSpPr>
              <p:cNvPr id="4" name="Rectangle: Rounded Corners 3">
                <a:extLst>
                  <a:ext uri="{FF2B5EF4-FFF2-40B4-BE49-F238E27FC236}">
                    <a16:creationId xmlns:a16="http://schemas.microsoft.com/office/drawing/2014/main" xmlns="" id="{A6DDC570-BAB3-4DD0-9B32-60C5A88BDC57}"/>
                  </a:ext>
                </a:extLst>
              </p:cNvPr>
              <p:cNvSpPr/>
              <p:nvPr/>
            </p:nvSpPr>
            <p:spPr>
              <a:xfrm>
                <a:off x="3048000" y="406399"/>
                <a:ext cx="6096554" cy="1927310"/>
              </a:xfrm>
              <a:prstGeom prst="roundRect">
                <a:avLst>
                  <a:gd name="adj" fmla="val 12713"/>
                </a:avLst>
              </a:prstGeom>
              <a:gradFill flip="none" rotWithShape="1">
                <a:gsLst>
                  <a:gs pos="0">
                    <a:schemeClr val="accent4">
                      <a:lumMod val="20000"/>
                      <a:lumOff val="80000"/>
                      <a:alpha val="0"/>
                    </a:schemeClr>
                  </a:gs>
                  <a:gs pos="50000">
                    <a:schemeClr val="accent1">
                      <a:lumMod val="40000"/>
                      <a:lumOff val="60000"/>
                    </a:schemeClr>
                  </a:gs>
                  <a:gs pos="65000">
                    <a:schemeClr val="accent1">
                      <a:lumMod val="60000"/>
                      <a:lumOff val="40000"/>
                    </a:schemeClr>
                  </a:gs>
                  <a:gs pos="85000">
                    <a:schemeClr val="accent1">
                      <a:lumMod val="60000"/>
                      <a:lumOff val="40000"/>
                    </a:schemeClr>
                  </a:gs>
                  <a:gs pos="100000">
                    <a:schemeClr val="accent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D40BEA7F-0601-4191-8F0C-B5E31454192B}"/>
                  </a:ext>
                </a:extLst>
              </p:cNvPr>
              <p:cNvSpPr txBox="1"/>
              <p:nvPr/>
            </p:nvSpPr>
            <p:spPr>
              <a:xfrm>
                <a:off x="3220996" y="487188"/>
                <a:ext cx="5680961" cy="1815882"/>
              </a:xfrm>
              <a:prstGeom prst="rect">
                <a:avLst/>
              </a:prstGeom>
              <a:noFill/>
            </p:spPr>
            <p:txBody>
              <a:bodyPr wrap="square" rtlCol="0">
                <a:spAutoFit/>
              </a:bodyPr>
              <a:lstStyle/>
              <a:p>
                <a:pPr algn="just"/>
                <a:r>
                  <a:rPr lang="en-US" sz="2800">
                    <a:latin typeface="Tahoma" panose="020B0604030504040204" pitchFamily="34" charset="0"/>
                    <a:ea typeface="Tahoma" panose="020B0604030504040204" pitchFamily="34" charset="0"/>
                    <a:cs typeface="Tahoma" panose="020B0604030504040204" pitchFamily="34" charset="0"/>
                  </a:rPr>
                  <a:t>Kể những câu chuyện vui, chuyện c</a:t>
                </a:r>
                <a:r>
                  <a:rPr lang="vi-VN" sz="2800">
                    <a:latin typeface="Tahoma" panose="020B0604030504040204" pitchFamily="34" charset="0"/>
                    <a:ea typeface="Tahoma" panose="020B0604030504040204" pitchFamily="34" charset="0"/>
                    <a:cs typeface="Tahoma" panose="020B0604030504040204" pitchFamily="34" charset="0"/>
                  </a:rPr>
                  <a:t>ư</a:t>
                </a:r>
                <a:r>
                  <a:rPr lang="en-US" sz="2800">
                    <a:latin typeface="Tahoma" panose="020B0604030504040204" pitchFamily="34" charset="0"/>
                    <a:ea typeface="Tahoma" panose="020B0604030504040204" pitchFamily="34" charset="0"/>
                    <a:cs typeface="Tahoma" panose="020B0604030504040204" pitchFamily="34" charset="0"/>
                  </a:rPr>
                  <a:t>ời, chuyện ở tr</a:t>
                </a:r>
                <a:r>
                  <a:rPr lang="vi-VN" sz="2800">
                    <a:latin typeface="Tahoma" panose="020B0604030504040204" pitchFamily="34" charset="0"/>
                    <a:ea typeface="Tahoma" panose="020B0604030504040204" pitchFamily="34" charset="0"/>
                    <a:cs typeface="Tahoma" panose="020B0604030504040204" pitchFamily="34" charset="0"/>
                  </a:rPr>
                  <a:t>ư</a:t>
                </a:r>
                <a:r>
                  <a:rPr lang="en-US" sz="2800">
                    <a:latin typeface="Tahoma" panose="020B0604030504040204" pitchFamily="34" charset="0"/>
                    <a:ea typeface="Tahoma" panose="020B0604030504040204" pitchFamily="34" charset="0"/>
                    <a:cs typeface="Tahoma" panose="020B0604030504040204" pitchFamily="34" charset="0"/>
                  </a:rPr>
                  <a:t>ờng trong lúc mọi ng</a:t>
                </a:r>
                <a:r>
                  <a:rPr lang="vi-VN" sz="2800">
                    <a:latin typeface="Tahoma" panose="020B0604030504040204" pitchFamily="34" charset="0"/>
                    <a:ea typeface="Tahoma" panose="020B0604030504040204" pitchFamily="34" charset="0"/>
                    <a:cs typeface="Tahoma" panose="020B0604030504040204" pitchFamily="34" charset="0"/>
                  </a:rPr>
                  <a:t>ư</a:t>
                </a:r>
                <a:r>
                  <a:rPr lang="en-US" sz="2800">
                    <a:latin typeface="Tahoma" panose="020B0604030504040204" pitchFamily="34" charset="0"/>
                    <a:ea typeface="Tahoma" panose="020B0604030504040204" pitchFamily="34" charset="0"/>
                    <a:cs typeface="Tahoma" panose="020B0604030504040204" pitchFamily="34" charset="0"/>
                  </a:rPr>
                  <a:t>ời đang quây quần bên nhau.</a:t>
                </a:r>
              </a:p>
            </p:txBody>
          </p:sp>
        </p:grpSp>
        <p:pic>
          <p:nvPicPr>
            <p:cNvPr id="17" name="3">
              <a:extLst>
                <a:ext uri="{FF2B5EF4-FFF2-40B4-BE49-F238E27FC236}">
                  <a16:creationId xmlns:a16="http://schemas.microsoft.com/office/drawing/2014/main" xmlns="" id="{34C6C31C-EF36-4ABB-8BB2-62B7458CBE32}"/>
                </a:ext>
              </a:extLst>
            </p:cNvPr>
            <p:cNvPicPr>
              <a:picLocks noChangeAspect="1"/>
            </p:cNvPicPr>
            <p:nvPr/>
          </p:nvPicPr>
          <p:blipFill rotWithShape="1">
            <a:blip r:embed="rId4">
              <a:extLst>
                <a:ext uri="{28A0092B-C50C-407E-A947-70E740481C1C}">
                  <a14:useLocalDpi xmlns:a14="http://schemas.microsoft.com/office/drawing/2010/main" val="0"/>
                </a:ext>
              </a:extLst>
            </a:blip>
            <a:srcRect l="30124" t="5707" r="43333" b="59616"/>
            <a:stretch/>
          </p:blipFill>
          <p:spPr>
            <a:xfrm>
              <a:off x="348186" y="25610"/>
              <a:ext cx="2427111" cy="1783646"/>
            </a:xfrm>
            <a:prstGeom prst="rect">
              <a:avLst/>
            </a:prstGeom>
          </p:spPr>
        </p:pic>
        <p:grpSp>
          <p:nvGrpSpPr>
            <p:cNvPr id="29" name="Group 28">
              <a:extLst>
                <a:ext uri="{FF2B5EF4-FFF2-40B4-BE49-F238E27FC236}">
                  <a16:creationId xmlns:a16="http://schemas.microsoft.com/office/drawing/2014/main" xmlns="" id="{D8BED36E-93A4-4935-A822-B86D83817B3B}"/>
                </a:ext>
              </a:extLst>
            </p:cNvPr>
            <p:cNvGrpSpPr/>
            <p:nvPr/>
          </p:nvGrpSpPr>
          <p:grpSpPr>
            <a:xfrm>
              <a:off x="626192" y="1338951"/>
              <a:ext cx="1871097" cy="1927310"/>
              <a:chOff x="516503" y="406399"/>
              <a:chExt cx="1871097" cy="1927310"/>
            </a:xfrm>
          </p:grpSpPr>
          <p:pic>
            <p:nvPicPr>
              <p:cNvPr id="30" name="Picture 2" descr="Hoa Cánh Màu Hồng - Miễn Phí vector hình ảnh trên Pixabay">
                <a:extLst>
                  <a:ext uri="{FF2B5EF4-FFF2-40B4-BE49-F238E27FC236}">
                    <a16:creationId xmlns:a16="http://schemas.microsoft.com/office/drawing/2014/main" xmlns="" id="{70993348-7A4E-401C-8924-348A1CDCF73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503" y="406399"/>
                <a:ext cx="1871097" cy="192731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xmlns="" id="{21D0AC7D-21F2-42CA-AD38-B672BA78E446}"/>
                  </a:ext>
                </a:extLst>
              </p:cNvPr>
              <p:cNvSpPr txBox="1"/>
              <p:nvPr/>
            </p:nvSpPr>
            <p:spPr>
              <a:xfrm>
                <a:off x="1134551" y="1077666"/>
                <a:ext cx="635000" cy="584775"/>
              </a:xfrm>
              <a:prstGeom prst="rect">
                <a:avLst/>
              </a:prstGeom>
              <a:noFill/>
            </p:spPr>
            <p:txBody>
              <a:bodyPr wrap="square" rtlCol="0">
                <a:spAutoFit/>
              </a:bodyPr>
              <a:lstStyle/>
              <a:p>
                <a:pPr algn="ctr"/>
                <a:r>
                  <a:rPr lang="en-US" sz="3200">
                    <a:solidFill>
                      <a:srgbClr val="C00000"/>
                    </a:solidFill>
                    <a:latin typeface="Arial Black" panose="020B0A04020102020204" pitchFamily="34" charset="0"/>
                  </a:rPr>
                  <a:t>5</a:t>
                </a:r>
              </a:p>
            </p:txBody>
          </p:sp>
        </p:grpSp>
      </p:grpSp>
    </p:spTree>
    <p:extLst>
      <p:ext uri="{BB962C8B-B14F-4D97-AF65-F5344CB8AC3E}">
        <p14:creationId xmlns:p14="http://schemas.microsoft.com/office/powerpoint/2010/main" val="24839065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a:extLst>
              <a:ext uri="{FF2B5EF4-FFF2-40B4-BE49-F238E27FC236}">
                <a16:creationId xmlns:a16="http://schemas.microsoft.com/office/drawing/2014/main" xmlns="" id="{C80C4D2A-CB17-4AE2-B746-73516C448E2C}"/>
              </a:ext>
            </a:extLst>
          </p:cNvPr>
          <p:cNvPicPr>
            <a:picLocks noChangeAspect="1"/>
          </p:cNvPicPr>
          <p:nvPr/>
        </p:nvPicPr>
        <p:blipFill rotWithShape="1">
          <a:blip r:embed="rId2">
            <a:extLst>
              <a:ext uri="{28A0092B-C50C-407E-A947-70E740481C1C}">
                <a14:useLocalDpi xmlns:a14="http://schemas.microsoft.com/office/drawing/2010/main" val="0"/>
              </a:ext>
            </a:extLst>
          </a:blip>
          <a:srcRect l="33765" t="20706" r="35647" b="20732"/>
          <a:stretch/>
        </p:blipFill>
        <p:spPr>
          <a:xfrm>
            <a:off x="491547" y="561738"/>
            <a:ext cx="6052800" cy="5997682"/>
          </a:xfrm>
          <a:prstGeom prst="rect">
            <a:avLst/>
          </a:prstGeom>
        </p:spPr>
      </p:pic>
      <p:sp>
        <p:nvSpPr>
          <p:cNvPr id="6" name="TextBox 5">
            <a:extLst>
              <a:ext uri="{FF2B5EF4-FFF2-40B4-BE49-F238E27FC236}">
                <a16:creationId xmlns:a16="http://schemas.microsoft.com/office/drawing/2014/main" xmlns="" id="{2E4ABDAC-49EE-4968-97EB-6F2BB3F4685B}"/>
              </a:ext>
            </a:extLst>
          </p:cNvPr>
          <p:cNvSpPr txBox="1"/>
          <p:nvPr/>
        </p:nvSpPr>
        <p:spPr>
          <a:xfrm>
            <a:off x="1714547" y="2981475"/>
            <a:ext cx="3606800" cy="2246769"/>
          </a:xfrm>
          <a:prstGeom prst="rect">
            <a:avLst/>
          </a:prstGeom>
          <a:noFill/>
        </p:spPr>
        <p:txBody>
          <a:bodyPr wrap="square" rtlCol="0">
            <a:spAutoFit/>
          </a:bodyPr>
          <a:lstStyle/>
          <a:p>
            <a:pPr algn="ctr"/>
            <a:r>
              <a:rPr lang="en-US" sz="2800">
                <a:latin typeface="Arial" panose="020B0604020202020204" pitchFamily="34" charset="0"/>
                <a:cs typeface="Arial" panose="020B0604020202020204" pitchFamily="34" charset="0"/>
              </a:rPr>
              <a:t>Khi thực hiện những việc làm đó, em thấy bầu không khí trong gia đình mình nh</a:t>
            </a:r>
            <a:r>
              <a:rPr lang="vi-VN" sz="2800">
                <a:latin typeface="Arial" panose="020B0604020202020204" pitchFamily="34" charset="0"/>
                <a:cs typeface="Arial" panose="020B0604020202020204" pitchFamily="34" charset="0"/>
              </a:rPr>
              <a:t>ư</a:t>
            </a:r>
            <a:r>
              <a:rPr lang="en-US" sz="2800">
                <a:latin typeface="Arial" panose="020B0604020202020204" pitchFamily="34" charset="0"/>
                <a:cs typeface="Arial" panose="020B0604020202020204" pitchFamily="34" charset="0"/>
              </a:rPr>
              <a:t> thế nào?</a:t>
            </a:r>
          </a:p>
        </p:txBody>
      </p:sp>
    </p:spTree>
    <p:extLst>
      <p:ext uri="{BB962C8B-B14F-4D97-AF65-F5344CB8AC3E}">
        <p14:creationId xmlns:p14="http://schemas.microsoft.com/office/powerpoint/2010/main" val="24799089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D080B8F-E125-4D00-94A5-0E5C36C81598}"/>
              </a:ext>
            </a:extLst>
          </p:cNvPr>
          <p:cNvSpPr txBox="1"/>
          <p:nvPr/>
        </p:nvSpPr>
        <p:spPr>
          <a:xfrm>
            <a:off x="3699934" y="1626808"/>
            <a:ext cx="5359400" cy="1384995"/>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Chia sẻ với thầy cô, bạn bè những việc em đã làm để tạo không khí vui vẻ cho gia đình.</a:t>
            </a:r>
          </a:p>
        </p:txBody>
      </p:sp>
      <p:pic>
        <p:nvPicPr>
          <p:cNvPr id="3" name="7">
            <a:extLst>
              <a:ext uri="{FF2B5EF4-FFF2-40B4-BE49-F238E27FC236}">
                <a16:creationId xmlns:a16="http://schemas.microsoft.com/office/drawing/2014/main" xmlns="" id="{D5B34090-DF93-45A6-9036-79F3E2255173}"/>
              </a:ext>
            </a:extLst>
          </p:cNvPr>
          <p:cNvPicPr>
            <a:picLocks noChangeAspect="1"/>
          </p:cNvPicPr>
          <p:nvPr/>
        </p:nvPicPr>
        <p:blipFill rotWithShape="1">
          <a:blip r:embed="rId2">
            <a:extLst>
              <a:ext uri="{28A0092B-C50C-407E-A947-70E740481C1C}">
                <a14:useLocalDpi xmlns:a14="http://schemas.microsoft.com/office/drawing/2010/main" val="0"/>
              </a:ext>
            </a:extLst>
          </a:blip>
          <a:srcRect l="65866" t="43141" r="16000" b="18696"/>
          <a:stretch/>
        </p:blipFill>
        <p:spPr>
          <a:xfrm>
            <a:off x="8134749" y="2905811"/>
            <a:ext cx="2029769" cy="2402887"/>
          </a:xfrm>
          <a:prstGeom prst="rect">
            <a:avLst/>
          </a:prstGeom>
        </p:spPr>
      </p:pic>
      <p:pic>
        <p:nvPicPr>
          <p:cNvPr id="4" name="6">
            <a:extLst>
              <a:ext uri="{FF2B5EF4-FFF2-40B4-BE49-F238E27FC236}">
                <a16:creationId xmlns:a16="http://schemas.microsoft.com/office/drawing/2014/main" xmlns="" id="{0E8D93DF-278C-4F24-BC16-715E72691929}"/>
              </a:ext>
            </a:extLst>
          </p:cNvPr>
          <p:cNvPicPr>
            <a:picLocks noChangeAspect="1"/>
          </p:cNvPicPr>
          <p:nvPr/>
        </p:nvPicPr>
        <p:blipFill rotWithShape="1">
          <a:blip r:embed="rId3">
            <a:extLst>
              <a:ext uri="{28A0092B-C50C-407E-A947-70E740481C1C}">
                <a14:useLocalDpi xmlns:a14="http://schemas.microsoft.com/office/drawing/2010/main" val="0"/>
              </a:ext>
            </a:extLst>
          </a:blip>
          <a:srcRect l="54800" t="72533" r="8533"/>
          <a:stretch/>
        </p:blipFill>
        <p:spPr>
          <a:xfrm>
            <a:off x="5788872" y="4673248"/>
            <a:ext cx="4691755" cy="1976935"/>
          </a:xfrm>
          <a:prstGeom prst="rect">
            <a:avLst/>
          </a:prstGeom>
        </p:spPr>
      </p:pic>
      <p:pic>
        <p:nvPicPr>
          <p:cNvPr id="5" name="5">
            <a:extLst>
              <a:ext uri="{FF2B5EF4-FFF2-40B4-BE49-F238E27FC236}">
                <a16:creationId xmlns:a16="http://schemas.microsoft.com/office/drawing/2014/main" xmlns="" id="{2D352735-50A6-4631-A501-851AE79133F3}"/>
              </a:ext>
            </a:extLst>
          </p:cNvPr>
          <p:cNvPicPr>
            <a:picLocks noChangeAspect="1"/>
          </p:cNvPicPr>
          <p:nvPr/>
        </p:nvPicPr>
        <p:blipFill rotWithShape="1">
          <a:blip r:embed="rId4">
            <a:extLst>
              <a:ext uri="{28A0092B-C50C-407E-A947-70E740481C1C}">
                <a14:useLocalDpi xmlns:a14="http://schemas.microsoft.com/office/drawing/2010/main" val="0"/>
              </a:ext>
            </a:extLst>
          </a:blip>
          <a:srcRect l="38581" t="24563" r="40933" b="26282"/>
          <a:stretch/>
        </p:blipFill>
        <p:spPr>
          <a:xfrm flipH="1">
            <a:off x="154310" y="4044560"/>
            <a:ext cx="1873172" cy="2528276"/>
          </a:xfrm>
          <a:prstGeom prst="rect">
            <a:avLst/>
          </a:prstGeom>
        </p:spPr>
      </p:pic>
    </p:spTree>
    <p:extLst>
      <p:ext uri="{BB962C8B-B14F-4D97-AF65-F5344CB8AC3E}">
        <p14:creationId xmlns:p14="http://schemas.microsoft.com/office/powerpoint/2010/main" val="35076055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8CCAE0-E922-4034-8F3F-7CD4C5339761}"/>
              </a:ext>
            </a:extLst>
          </p:cNvPr>
          <p:cNvSpPr>
            <a:spLocks noGrp="1"/>
          </p:cNvSpPr>
          <p:nvPr>
            <p:ph type="title"/>
          </p:nvPr>
        </p:nvSpPr>
        <p:spPr>
          <a:xfrm>
            <a:off x="7464614" y="1783959"/>
            <a:ext cx="4087306" cy="2889114"/>
          </a:xfrm>
        </p:spPr>
        <p:txBody>
          <a:bodyPr vert="horz" lIns="91440" tIns="45720" rIns="91440" bIns="45720" rtlCol="0" anchor="b">
            <a:normAutofit/>
          </a:bodyPr>
          <a:lstStyle/>
          <a:p>
            <a:pPr marL="0" marR="0" algn="just">
              <a:lnSpc>
                <a:spcPct val="150000"/>
              </a:lnSpc>
              <a:spcBef>
                <a:spcPts val="600"/>
              </a:spcBef>
              <a:spcAft>
                <a:spcPts val="600"/>
              </a:spcAft>
            </a:pPr>
            <a:r>
              <a:rPr lang="fr-FR" sz="2800" smtClean="0">
                <a:latin typeface="Times New Roman" pitchFamily="18" charset="0"/>
                <a:ea typeface="Calibri"/>
                <a:cs typeface="Times New Roman" pitchFamily="18" charset="0"/>
              </a:rPr>
              <a:t/>
            </a:r>
            <a:br>
              <a:rPr lang="fr-FR" sz="2800" smtClean="0">
                <a:latin typeface="Times New Roman" pitchFamily="18" charset="0"/>
                <a:ea typeface="Calibri"/>
                <a:cs typeface="Times New Roman" pitchFamily="18" charset="0"/>
              </a:rPr>
            </a:br>
            <a:r>
              <a:rPr lang="en-US" sz="2800">
                <a:latin typeface="Times New Roman" pitchFamily="18" charset="0"/>
                <a:ea typeface="Calibri"/>
                <a:cs typeface="Times New Roman" pitchFamily="18" charset="0"/>
              </a:rPr>
              <a:t/>
            </a:r>
            <a:br>
              <a:rPr lang="en-US" sz="2800">
                <a:latin typeface="Times New Roman" pitchFamily="18" charset="0"/>
                <a:ea typeface="Calibri"/>
                <a:cs typeface="Times New Roman" pitchFamily="18" charset="0"/>
              </a:rPr>
            </a:br>
            <a:r>
              <a:rPr lang="en-US" sz="2600" smtClean="0">
                <a:latin typeface="Times New Roman" pitchFamily="18" charset="0"/>
                <a:cs typeface="Times New Roman" pitchFamily="18" charset="0"/>
              </a:rPr>
              <a:t>.</a:t>
            </a:r>
            <a:r>
              <a:rPr lang="en-US" sz="2600">
                <a:effectLst/>
                <a:latin typeface="Times New Roman" pitchFamily="18" charset="0"/>
                <a:cs typeface="Times New Roman" pitchFamily="18" charset="0"/>
              </a:rPr>
              <a:t/>
            </a:r>
            <a:br>
              <a:rPr lang="en-US" sz="2600">
                <a:effectLst/>
                <a:latin typeface="Times New Roman" pitchFamily="18" charset="0"/>
                <a:cs typeface="Times New Roman" pitchFamily="18" charset="0"/>
              </a:rPr>
            </a:br>
            <a:endParaRPr lang="en-US" sz="260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8" y="0"/>
            <a:ext cx="71945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descr="C:\Users\Administrator\Desktop\HÌNH GIA ĐÌNH\z2673908488925_598973d6a5ffc48afb9cb3f50181a3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87" y="0"/>
            <a:ext cx="6405080" cy="694533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030409" y="1396110"/>
            <a:ext cx="3873357" cy="3046988"/>
          </a:xfrm>
          <a:prstGeom prst="rect">
            <a:avLst/>
          </a:prstGeom>
        </p:spPr>
        <p:txBody>
          <a:bodyPr wrap="square">
            <a:spAutoFit/>
          </a:bodyPr>
          <a:lstStyle/>
          <a:p>
            <a:pPr algn="just">
              <a:lnSpc>
                <a:spcPct val="150000"/>
              </a:lnSpc>
              <a:spcBef>
                <a:spcPts val="600"/>
              </a:spcBef>
              <a:spcAft>
                <a:spcPts val="600"/>
              </a:spcAft>
            </a:pPr>
            <a:r>
              <a:rPr lang="fr-FR" sz="3200" dirty="0">
                <a:latin typeface="Times New Roman" pitchFamily="18" charset="0"/>
                <a:ea typeface="Calibri"/>
                <a:cs typeface="Times New Roman" pitchFamily="18" charset="0"/>
              </a:rPr>
              <a:t>Gia </a:t>
            </a:r>
            <a:r>
              <a:rPr lang="fr-FR" sz="3200" dirty="0" err="1">
                <a:latin typeface="Times New Roman" pitchFamily="18" charset="0"/>
                <a:ea typeface="Calibri"/>
                <a:cs typeface="Times New Roman" pitchFamily="18" charset="0"/>
              </a:rPr>
              <a:t>đình</a:t>
            </a:r>
            <a:r>
              <a:rPr lang="fr-FR" sz="3200" dirty="0">
                <a:latin typeface="Times New Roman" pitchFamily="18" charset="0"/>
                <a:ea typeface="Calibri"/>
                <a:cs typeface="Times New Roman" pitchFamily="18" charset="0"/>
              </a:rPr>
              <a:t> </a:t>
            </a:r>
            <a:r>
              <a:rPr lang="fr-FR" sz="3200" dirty="0" err="1">
                <a:latin typeface="Times New Roman" pitchFamily="18" charset="0"/>
                <a:ea typeface="Calibri"/>
                <a:cs typeface="Times New Roman" pitchFamily="18" charset="0"/>
              </a:rPr>
              <a:t>bên</a:t>
            </a:r>
            <a:r>
              <a:rPr lang="fr-FR" sz="3200" dirty="0">
                <a:latin typeface="Times New Roman" pitchFamily="18" charset="0"/>
                <a:ea typeface="Calibri"/>
                <a:cs typeface="Times New Roman" pitchFamily="18" charset="0"/>
              </a:rPr>
              <a:t> </a:t>
            </a:r>
            <a:r>
              <a:rPr lang="fr-FR" sz="3200" dirty="0" err="1">
                <a:latin typeface="Times New Roman" pitchFamily="18" charset="0"/>
                <a:ea typeface="Calibri"/>
                <a:cs typeface="Times New Roman" pitchFamily="18" charset="0"/>
              </a:rPr>
              <a:t>nội</a:t>
            </a:r>
            <a:r>
              <a:rPr lang="fr-FR" sz="3200" dirty="0">
                <a:latin typeface="Times New Roman" pitchFamily="18" charset="0"/>
                <a:ea typeface="Calibri"/>
                <a:cs typeface="Times New Roman" pitchFamily="18" charset="0"/>
              </a:rPr>
              <a:t> </a:t>
            </a:r>
            <a:r>
              <a:rPr lang="fr-FR" sz="3200" dirty="0" err="1">
                <a:latin typeface="Times New Roman" pitchFamily="18" charset="0"/>
                <a:ea typeface="Calibri"/>
                <a:cs typeface="Times New Roman" pitchFamily="18" charset="0"/>
              </a:rPr>
              <a:t>của</a:t>
            </a:r>
            <a:r>
              <a:rPr lang="fr-FR" sz="3200" dirty="0">
                <a:latin typeface="Times New Roman" pitchFamily="18" charset="0"/>
                <a:ea typeface="Calibri"/>
                <a:cs typeface="Times New Roman" pitchFamily="18" charset="0"/>
              </a:rPr>
              <a:t> </a:t>
            </a:r>
            <a:r>
              <a:rPr lang="fr-FR" sz="3200" dirty="0" err="1">
                <a:latin typeface="Times New Roman" pitchFamily="18" charset="0"/>
                <a:ea typeface="Calibri"/>
                <a:cs typeface="Times New Roman" pitchFamily="18" charset="0"/>
              </a:rPr>
              <a:t>em</a:t>
            </a:r>
            <a:r>
              <a:rPr lang="fr-FR" sz="3200" dirty="0">
                <a:latin typeface="Times New Roman" pitchFamily="18" charset="0"/>
                <a:ea typeface="Calibri"/>
                <a:cs typeface="Times New Roman" pitchFamily="18" charset="0"/>
              </a:rPr>
              <a:t>  </a:t>
            </a:r>
            <a:r>
              <a:rPr lang="fr-FR" sz="3200" dirty="0" err="1">
                <a:latin typeface="Times New Roman" pitchFamily="18" charset="0"/>
                <a:ea typeface="Calibri"/>
                <a:cs typeface="Times New Roman" pitchFamily="18" charset="0"/>
              </a:rPr>
              <a:t>gồm</a:t>
            </a:r>
            <a:r>
              <a:rPr lang="fr-FR" sz="3200" dirty="0">
                <a:latin typeface="Times New Roman" pitchFamily="18" charset="0"/>
                <a:ea typeface="Calibri"/>
                <a:cs typeface="Times New Roman" pitchFamily="18" charset="0"/>
              </a:rPr>
              <a:t> : </a:t>
            </a:r>
            <a:r>
              <a:rPr lang="fr-FR" sz="3200" dirty="0" err="1">
                <a:latin typeface="Times New Roman" pitchFamily="18" charset="0"/>
                <a:ea typeface="Calibri"/>
                <a:cs typeface="Times New Roman" pitchFamily="18" charset="0"/>
              </a:rPr>
              <a:t>ông</a:t>
            </a:r>
            <a:r>
              <a:rPr lang="fr-FR" sz="3200" dirty="0">
                <a:latin typeface="Times New Roman" pitchFamily="18" charset="0"/>
                <a:ea typeface="Calibri"/>
                <a:cs typeface="Times New Roman" pitchFamily="18" charset="0"/>
              </a:rPr>
              <a:t> </a:t>
            </a:r>
            <a:r>
              <a:rPr lang="fr-FR" sz="3200" dirty="0" err="1">
                <a:latin typeface="Times New Roman" pitchFamily="18" charset="0"/>
                <a:ea typeface="Calibri"/>
                <a:cs typeface="Times New Roman" pitchFamily="18" charset="0"/>
              </a:rPr>
              <a:t>bà</a:t>
            </a:r>
            <a:r>
              <a:rPr lang="fr-FR" sz="3200" dirty="0">
                <a:latin typeface="Times New Roman" pitchFamily="18" charset="0"/>
                <a:ea typeface="Calibri"/>
                <a:cs typeface="Times New Roman" pitchFamily="18" charset="0"/>
              </a:rPr>
              <a:t> </a:t>
            </a:r>
            <a:r>
              <a:rPr lang="fr-FR" sz="3200" dirty="0" err="1">
                <a:latin typeface="Times New Roman" pitchFamily="18" charset="0"/>
                <a:ea typeface="Calibri"/>
                <a:cs typeface="Times New Roman" pitchFamily="18" charset="0"/>
              </a:rPr>
              <a:t>nội</a:t>
            </a:r>
            <a:r>
              <a:rPr lang="fr-FR" sz="3200" dirty="0">
                <a:latin typeface="Times New Roman" pitchFamily="18" charset="0"/>
                <a:ea typeface="Calibri"/>
                <a:cs typeface="Times New Roman" pitchFamily="18" charset="0"/>
              </a:rPr>
              <a:t>, </a:t>
            </a:r>
            <a:r>
              <a:rPr lang="fr-FR" sz="3200" dirty="0" err="1">
                <a:latin typeface="Times New Roman" pitchFamily="18" charset="0"/>
                <a:ea typeface="Calibri"/>
                <a:cs typeface="Times New Roman" pitchFamily="18" charset="0"/>
              </a:rPr>
              <a:t>các</a:t>
            </a:r>
            <a:r>
              <a:rPr lang="fr-FR" sz="3200" dirty="0">
                <a:latin typeface="Times New Roman" pitchFamily="18" charset="0"/>
                <a:ea typeface="Calibri"/>
                <a:cs typeface="Times New Roman" pitchFamily="18" charset="0"/>
              </a:rPr>
              <a:t> </a:t>
            </a:r>
            <a:r>
              <a:rPr lang="fr-FR" sz="3200" dirty="0" err="1" smtClean="0">
                <a:latin typeface="Times New Roman" pitchFamily="18" charset="0"/>
                <a:ea typeface="Calibri"/>
                <a:cs typeface="Times New Roman" pitchFamily="18" charset="0"/>
              </a:rPr>
              <a:t>bác</a:t>
            </a:r>
            <a:r>
              <a:rPr lang="fr-FR" sz="3200" dirty="0" smtClean="0">
                <a:latin typeface="Times New Roman" pitchFamily="18" charset="0"/>
                <a:ea typeface="Calibri"/>
                <a:cs typeface="Times New Roman" pitchFamily="18" charset="0"/>
              </a:rPr>
              <a:t>, </a:t>
            </a:r>
            <a:r>
              <a:rPr lang="fr-FR" sz="3200" dirty="0" err="1" smtClean="0">
                <a:latin typeface="Times New Roman" pitchFamily="18" charset="0"/>
                <a:ea typeface="Calibri"/>
                <a:cs typeface="Times New Roman" pitchFamily="18" charset="0"/>
              </a:rPr>
              <a:t>các</a:t>
            </a:r>
            <a:r>
              <a:rPr lang="fr-FR" sz="3200" dirty="0" smtClean="0">
                <a:latin typeface="Times New Roman" pitchFamily="18" charset="0"/>
                <a:ea typeface="Calibri"/>
                <a:cs typeface="Times New Roman" pitchFamily="18" charset="0"/>
              </a:rPr>
              <a:t> </a:t>
            </a:r>
            <a:r>
              <a:rPr lang="fr-FR" sz="3200" dirty="0" err="1" smtClean="0">
                <a:latin typeface="Times New Roman" pitchFamily="18" charset="0"/>
                <a:ea typeface="Calibri"/>
                <a:cs typeface="Times New Roman" pitchFamily="18" charset="0"/>
              </a:rPr>
              <a:t>anh</a:t>
            </a:r>
            <a:r>
              <a:rPr lang="fr-FR" sz="3200" dirty="0" smtClean="0">
                <a:latin typeface="Times New Roman" pitchFamily="18" charset="0"/>
                <a:ea typeface="Calibri"/>
                <a:cs typeface="Times New Roman" pitchFamily="18" charset="0"/>
              </a:rPr>
              <a:t> </a:t>
            </a:r>
            <a:r>
              <a:rPr lang="fr-FR" sz="3200" dirty="0" err="1" smtClean="0">
                <a:latin typeface="Times New Roman" pitchFamily="18" charset="0"/>
                <a:ea typeface="Calibri"/>
                <a:cs typeface="Times New Roman" pitchFamily="18" charset="0"/>
              </a:rPr>
              <a:t>chị</a:t>
            </a:r>
            <a:r>
              <a:rPr lang="fr-FR" sz="3200" dirty="0" smtClean="0">
                <a:latin typeface="Times New Roman" pitchFamily="18" charset="0"/>
                <a:ea typeface="Calibri"/>
                <a:cs typeface="Times New Roman" pitchFamily="18" charset="0"/>
              </a:rPr>
              <a:t>, </a:t>
            </a:r>
            <a:r>
              <a:rPr lang="fr-FR" sz="3200" dirty="0" err="1" smtClean="0">
                <a:latin typeface="Times New Roman" pitchFamily="18" charset="0"/>
                <a:ea typeface="Calibri"/>
                <a:cs typeface="Times New Roman" pitchFamily="18" charset="0"/>
              </a:rPr>
              <a:t>cô</a:t>
            </a:r>
            <a:r>
              <a:rPr lang="fr-FR" sz="3200" dirty="0">
                <a:latin typeface="Times New Roman" pitchFamily="18" charset="0"/>
                <a:ea typeface="Calibri"/>
                <a:cs typeface="Times New Roman" pitchFamily="18" charset="0"/>
              </a:rPr>
              <a:t>, </a:t>
            </a:r>
            <a:r>
              <a:rPr lang="fr-FR" sz="3200" dirty="0" err="1">
                <a:latin typeface="Times New Roman" pitchFamily="18" charset="0"/>
                <a:ea typeface="Calibri"/>
                <a:cs typeface="Times New Roman" pitchFamily="18" charset="0"/>
              </a:rPr>
              <a:t>chú</a:t>
            </a:r>
            <a:r>
              <a:rPr lang="fr-FR" sz="3200" dirty="0">
                <a:latin typeface="Times New Roman" pitchFamily="18" charset="0"/>
                <a:ea typeface="Calibri"/>
                <a:cs typeface="Times New Roman" pitchFamily="18" charset="0"/>
              </a:rPr>
              <a:t>,…</a:t>
            </a:r>
            <a:endParaRPr lang="en-US" sz="3200" dirty="0">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390767952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313BD3A-9E78-49AD-89FC-AD6A7A16F6C0}"/>
              </a:ext>
            </a:extLst>
          </p:cNvPr>
          <p:cNvSpPr txBox="1"/>
          <p:nvPr/>
        </p:nvSpPr>
        <p:spPr>
          <a:xfrm>
            <a:off x="1803400" y="3000290"/>
            <a:ext cx="2133600" cy="523220"/>
          </a:xfrm>
          <a:prstGeom prst="rect">
            <a:avLst/>
          </a:prstGeom>
          <a:noFill/>
        </p:spPr>
        <p:txBody>
          <a:bodyPr wrap="square" rtlCol="0">
            <a:spAutoFit/>
          </a:bodyPr>
          <a:lstStyle/>
          <a:p>
            <a:r>
              <a:rPr lang="en-US" sz="2800" b="1">
                <a:solidFill>
                  <a:srgbClr val="C00000"/>
                </a:solidFill>
                <a:effectLst>
                  <a:outerShdw blurRad="38100" dist="38100" dir="2700000" algn="tl">
                    <a:srgbClr val="000000">
                      <a:alpha val="43137"/>
                    </a:srgbClr>
                  </a:outerShdw>
                </a:effectLst>
                <a:latin typeface="SVN-Bershire Swash" panose="02040603050506020204" pitchFamily="18" charset="0"/>
              </a:rPr>
              <a:t>Nhiệm vụ 8:</a:t>
            </a:r>
          </a:p>
        </p:txBody>
      </p:sp>
      <p:sp>
        <p:nvSpPr>
          <p:cNvPr id="3" name="TextBox 2">
            <a:extLst>
              <a:ext uri="{FF2B5EF4-FFF2-40B4-BE49-F238E27FC236}">
                <a16:creationId xmlns:a16="http://schemas.microsoft.com/office/drawing/2014/main" xmlns="" id="{F48E584D-497C-4403-A020-1DEEC598E004}"/>
              </a:ext>
            </a:extLst>
          </p:cNvPr>
          <p:cNvSpPr txBox="1"/>
          <p:nvPr/>
        </p:nvSpPr>
        <p:spPr>
          <a:xfrm rot="559658">
            <a:off x="2458634" y="4232394"/>
            <a:ext cx="7014836" cy="1200329"/>
          </a:xfrm>
          <a:prstGeom prst="rect">
            <a:avLst/>
          </a:prstGeom>
          <a:noFill/>
        </p:spPr>
        <p:txBody>
          <a:bodyPr wrap="square" rtlCol="0">
            <a:spAutoFit/>
          </a:bodyPr>
          <a:lstStyle/>
          <a:p>
            <a:pPr algn="ctr"/>
            <a:r>
              <a:rPr lang="en-US" sz="3600" b="1">
                <a:solidFill>
                  <a:schemeClr val="accent2">
                    <a:lumMod val="75000"/>
                  </a:schemeClr>
                </a:solidFill>
                <a:effectLst>
                  <a:outerShdw blurRad="38100" dist="38100" dir="2700000" algn="tl">
                    <a:srgbClr val="000000">
                      <a:alpha val="43137"/>
                    </a:srgbClr>
                  </a:outerShdw>
                </a:effectLst>
                <a:latin typeface="UTM Brewers KT" panose="02040603050506020204" pitchFamily="18" charset="0"/>
              </a:rPr>
              <a:t>VẼ GIA ĐÌNH </a:t>
            </a:r>
            <a:r>
              <a:rPr lang="vi-VN" sz="3600" b="1">
                <a:solidFill>
                  <a:schemeClr val="accent2">
                    <a:lumMod val="75000"/>
                  </a:schemeClr>
                </a:solidFill>
                <a:effectLst>
                  <a:outerShdw blurRad="38100" dist="38100" dir="2700000" algn="tl">
                    <a:srgbClr val="000000">
                      <a:alpha val="43137"/>
                    </a:srgbClr>
                  </a:outerShdw>
                </a:effectLst>
                <a:latin typeface="UTM Brewers KT" panose="02040603050506020204" pitchFamily="18" charset="0"/>
              </a:rPr>
              <a:t>Ư</a:t>
            </a:r>
            <a:r>
              <a:rPr lang="en-US" sz="3600" b="1">
                <a:solidFill>
                  <a:schemeClr val="accent2">
                    <a:lumMod val="75000"/>
                  </a:schemeClr>
                </a:solidFill>
                <a:effectLst>
                  <a:outerShdw blurRad="38100" dist="38100" dir="2700000" algn="tl">
                    <a:srgbClr val="000000">
                      <a:alpha val="43137"/>
                    </a:srgbClr>
                  </a:outerShdw>
                </a:effectLst>
                <a:latin typeface="UTM Brewers KT" panose="02040603050506020204" pitchFamily="18" charset="0"/>
              </a:rPr>
              <a:t>ỚC MƠ CỦA EM</a:t>
            </a:r>
          </a:p>
        </p:txBody>
      </p:sp>
    </p:spTree>
    <p:extLst>
      <p:ext uri="{BB962C8B-B14F-4D97-AF65-F5344CB8AC3E}">
        <p14:creationId xmlns:p14="http://schemas.microsoft.com/office/powerpoint/2010/main" val="2047084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EFFDEBC-D723-4428-A130-713D04C845A0}"/>
              </a:ext>
            </a:extLst>
          </p:cNvPr>
          <p:cNvSpPr/>
          <p:nvPr/>
        </p:nvSpPr>
        <p:spPr>
          <a:xfrm>
            <a:off x="491067" y="330200"/>
            <a:ext cx="10922000" cy="5985933"/>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Family background colored cartoon design Free vector in Adobe Illustrator  ai ( .ai ) format, Encapsulated PostScript eps ( .eps ) format format for  free download 2.77MB">
            <a:extLst>
              <a:ext uri="{FF2B5EF4-FFF2-40B4-BE49-F238E27FC236}">
                <a16:creationId xmlns:a16="http://schemas.microsoft.com/office/drawing/2014/main" xmlns="" id="{06492BDD-772F-4967-99A7-2707EE03FB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2266" y="2336800"/>
            <a:ext cx="571500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7" name="3">
            <a:extLst>
              <a:ext uri="{FF2B5EF4-FFF2-40B4-BE49-F238E27FC236}">
                <a16:creationId xmlns:a16="http://schemas.microsoft.com/office/drawing/2014/main" xmlns="" id="{78458695-8FAC-4550-B59E-3B4019FB1E15}"/>
              </a:ext>
            </a:extLst>
          </p:cNvPr>
          <p:cNvPicPr>
            <a:picLocks noChangeAspect="1"/>
          </p:cNvPicPr>
          <p:nvPr/>
        </p:nvPicPr>
        <p:blipFill rotWithShape="1">
          <a:blip r:embed="rId3">
            <a:extLst>
              <a:ext uri="{28A0092B-C50C-407E-A947-70E740481C1C}">
                <a14:useLocalDpi xmlns:a14="http://schemas.microsoft.com/office/drawing/2010/main" val="0"/>
              </a:ext>
            </a:extLst>
          </a:blip>
          <a:srcRect t="45772"/>
          <a:stretch/>
        </p:blipFill>
        <p:spPr>
          <a:xfrm rot="10800000">
            <a:off x="-4234" y="-18761"/>
            <a:ext cx="12196234" cy="2965160"/>
          </a:xfrm>
          <a:prstGeom prst="rect">
            <a:avLst/>
          </a:prstGeom>
        </p:spPr>
      </p:pic>
      <p:pic>
        <p:nvPicPr>
          <p:cNvPr id="8" name="5">
            <a:extLst>
              <a:ext uri="{FF2B5EF4-FFF2-40B4-BE49-F238E27FC236}">
                <a16:creationId xmlns:a16="http://schemas.microsoft.com/office/drawing/2014/main" xmlns="" id="{6CF293FC-C809-47B5-A315-25D7259EB436}"/>
              </a:ext>
            </a:extLst>
          </p:cNvPr>
          <p:cNvPicPr>
            <a:picLocks noChangeAspect="1"/>
          </p:cNvPicPr>
          <p:nvPr/>
        </p:nvPicPr>
        <p:blipFill rotWithShape="1">
          <a:blip r:embed="rId4">
            <a:extLst>
              <a:ext uri="{28A0092B-C50C-407E-A947-70E740481C1C}">
                <a14:useLocalDpi xmlns:a14="http://schemas.microsoft.com/office/drawing/2010/main" val="0"/>
              </a:ext>
            </a:extLst>
          </a:blip>
          <a:srcRect l="3466" r="34400" b="5897"/>
          <a:stretch/>
        </p:blipFill>
        <p:spPr>
          <a:xfrm>
            <a:off x="67734" y="1519475"/>
            <a:ext cx="5630333" cy="4796658"/>
          </a:xfrm>
          <a:prstGeom prst="rect">
            <a:avLst/>
          </a:prstGeom>
        </p:spPr>
      </p:pic>
      <p:sp>
        <p:nvSpPr>
          <p:cNvPr id="9" name="TextBox 8">
            <a:extLst>
              <a:ext uri="{FF2B5EF4-FFF2-40B4-BE49-F238E27FC236}">
                <a16:creationId xmlns:a16="http://schemas.microsoft.com/office/drawing/2014/main" xmlns="" id="{2F221AAB-7869-4436-9CE1-C782A181EB20}"/>
              </a:ext>
            </a:extLst>
          </p:cNvPr>
          <p:cNvSpPr txBox="1"/>
          <p:nvPr/>
        </p:nvSpPr>
        <p:spPr>
          <a:xfrm>
            <a:off x="1223480" y="3429000"/>
            <a:ext cx="3606800" cy="1384995"/>
          </a:xfrm>
          <a:prstGeom prst="rect">
            <a:avLst/>
          </a:prstGeom>
          <a:noFill/>
        </p:spPr>
        <p:txBody>
          <a:bodyPr wrap="square" rtlCol="0">
            <a:spAutoFit/>
          </a:bodyPr>
          <a:lstStyle/>
          <a:p>
            <a:pPr algn="ctr"/>
            <a:r>
              <a:rPr lang="en-US" sz="2800">
                <a:latin typeface="Arial" panose="020B0604020202020204" pitchFamily="34" charset="0"/>
                <a:cs typeface="Arial" panose="020B0604020202020204" pitchFamily="34" charset="0"/>
              </a:rPr>
              <a:t>Vẽ một bức tranh về cảnh sinh hoạt gia đình mà em m</a:t>
            </a:r>
            <a:r>
              <a:rPr lang="vi-VN" sz="2800">
                <a:latin typeface="Arial" panose="020B0604020202020204" pitchFamily="34" charset="0"/>
                <a:cs typeface="Arial" panose="020B0604020202020204" pitchFamily="34" charset="0"/>
              </a:rPr>
              <a:t>ơ</a:t>
            </a:r>
            <a:r>
              <a:rPr lang="en-US" sz="2800">
                <a:latin typeface="Arial" panose="020B0604020202020204" pitchFamily="34" charset="0"/>
                <a:cs typeface="Arial" panose="020B0604020202020204" pitchFamily="34" charset="0"/>
              </a:rPr>
              <a:t> </a:t>
            </a:r>
            <a:r>
              <a:rPr lang="vi-VN" sz="2800">
                <a:latin typeface="Arial" panose="020B0604020202020204" pitchFamily="34" charset="0"/>
                <a:cs typeface="Arial" panose="020B0604020202020204" pitchFamily="34" charset="0"/>
              </a:rPr>
              <a:t>ư</a:t>
            </a:r>
            <a:r>
              <a:rPr lang="en-US" sz="2800">
                <a:latin typeface="Arial" panose="020B0604020202020204" pitchFamily="34" charset="0"/>
                <a:cs typeface="Arial" panose="020B0604020202020204" pitchFamily="34" charset="0"/>
              </a:rPr>
              <a:t>ớc.</a:t>
            </a:r>
          </a:p>
        </p:txBody>
      </p:sp>
    </p:spTree>
    <p:extLst>
      <p:ext uri="{BB962C8B-B14F-4D97-AF65-F5344CB8AC3E}">
        <p14:creationId xmlns:p14="http://schemas.microsoft.com/office/powerpoint/2010/main" val="27879314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800" decel="100000"/>
                                        <p:tgtEl>
                                          <p:spTgt spid="8"/>
                                        </p:tgtEl>
                                      </p:cBhvr>
                                    </p:animEffect>
                                    <p:anim calcmode="lin" valueType="num">
                                      <p:cBhvr>
                                        <p:cTn id="15" dur="800" decel="100000" fill="hold"/>
                                        <p:tgtEl>
                                          <p:spTgt spid="8"/>
                                        </p:tgtEl>
                                        <p:attrNameLst>
                                          <p:attrName>style.rotation</p:attrName>
                                        </p:attrNameLst>
                                      </p:cBhvr>
                                      <p:tavLst>
                                        <p:tav tm="0">
                                          <p:val>
                                            <p:fltVal val="-90"/>
                                          </p:val>
                                        </p:tav>
                                        <p:tav tm="100000">
                                          <p:val>
                                            <p:fltVal val="0"/>
                                          </p:val>
                                        </p:tav>
                                      </p:tavLst>
                                    </p:anim>
                                    <p:anim calcmode="lin" valueType="num">
                                      <p:cBhvr>
                                        <p:cTn id="16" dur="800" decel="100000" fill="hold"/>
                                        <p:tgtEl>
                                          <p:spTgt spid="8"/>
                                        </p:tgtEl>
                                        <p:attrNameLst>
                                          <p:attrName>ppt_x</p:attrName>
                                        </p:attrNameLst>
                                      </p:cBhvr>
                                      <p:tavLst>
                                        <p:tav tm="0">
                                          <p:val>
                                            <p:strVal val="#ppt_x+0.4"/>
                                          </p:val>
                                        </p:tav>
                                        <p:tav tm="100000">
                                          <p:val>
                                            <p:strVal val="#ppt_x-0.05"/>
                                          </p:val>
                                        </p:tav>
                                      </p:tavLst>
                                    </p:anim>
                                    <p:anim calcmode="lin" valueType="num">
                                      <p:cBhvr>
                                        <p:cTn id="17" dur="800" decel="100000" fill="hold"/>
                                        <p:tgtEl>
                                          <p:spTgt spid="8"/>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EFFDEBC-D723-4428-A130-713D04C845A0}"/>
              </a:ext>
            </a:extLst>
          </p:cNvPr>
          <p:cNvSpPr/>
          <p:nvPr/>
        </p:nvSpPr>
        <p:spPr>
          <a:xfrm>
            <a:off x="491067" y="330200"/>
            <a:ext cx="10922000" cy="5985933"/>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Family background colored cartoon design Free vector in Adobe Illustrator  ai ( .ai ) format, Encapsulated PostScript eps ( .eps ) format format for  free download 2.77MB">
            <a:extLst>
              <a:ext uri="{FF2B5EF4-FFF2-40B4-BE49-F238E27FC236}">
                <a16:creationId xmlns:a16="http://schemas.microsoft.com/office/drawing/2014/main" xmlns="" id="{06492BDD-772F-4967-99A7-2707EE03FB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2266" y="2336800"/>
            <a:ext cx="571500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7" name="3">
            <a:extLst>
              <a:ext uri="{FF2B5EF4-FFF2-40B4-BE49-F238E27FC236}">
                <a16:creationId xmlns:a16="http://schemas.microsoft.com/office/drawing/2014/main" xmlns="" id="{78458695-8FAC-4550-B59E-3B4019FB1E15}"/>
              </a:ext>
            </a:extLst>
          </p:cNvPr>
          <p:cNvPicPr>
            <a:picLocks noChangeAspect="1"/>
          </p:cNvPicPr>
          <p:nvPr/>
        </p:nvPicPr>
        <p:blipFill rotWithShape="1">
          <a:blip r:embed="rId3">
            <a:extLst>
              <a:ext uri="{28A0092B-C50C-407E-A947-70E740481C1C}">
                <a14:useLocalDpi xmlns:a14="http://schemas.microsoft.com/office/drawing/2010/main" val="0"/>
              </a:ext>
            </a:extLst>
          </a:blip>
          <a:srcRect t="45772"/>
          <a:stretch/>
        </p:blipFill>
        <p:spPr>
          <a:xfrm rot="10800000">
            <a:off x="-4234" y="-18761"/>
            <a:ext cx="12196234" cy="2965160"/>
          </a:xfrm>
          <a:prstGeom prst="rect">
            <a:avLst/>
          </a:prstGeom>
        </p:spPr>
      </p:pic>
      <p:pic>
        <p:nvPicPr>
          <p:cNvPr id="8" name="5">
            <a:extLst>
              <a:ext uri="{FF2B5EF4-FFF2-40B4-BE49-F238E27FC236}">
                <a16:creationId xmlns:a16="http://schemas.microsoft.com/office/drawing/2014/main" xmlns="" id="{6CF293FC-C809-47B5-A315-25D7259EB436}"/>
              </a:ext>
            </a:extLst>
          </p:cNvPr>
          <p:cNvPicPr>
            <a:picLocks noChangeAspect="1"/>
          </p:cNvPicPr>
          <p:nvPr/>
        </p:nvPicPr>
        <p:blipFill rotWithShape="1">
          <a:blip r:embed="rId4">
            <a:extLst>
              <a:ext uri="{28A0092B-C50C-407E-A947-70E740481C1C}">
                <a14:useLocalDpi xmlns:a14="http://schemas.microsoft.com/office/drawing/2010/main" val="0"/>
              </a:ext>
            </a:extLst>
          </a:blip>
          <a:srcRect l="3466" r="34400" b="5897"/>
          <a:stretch/>
        </p:blipFill>
        <p:spPr>
          <a:xfrm>
            <a:off x="67734" y="1519475"/>
            <a:ext cx="5630333" cy="4796658"/>
          </a:xfrm>
          <a:prstGeom prst="rect">
            <a:avLst/>
          </a:prstGeom>
        </p:spPr>
      </p:pic>
      <p:sp>
        <p:nvSpPr>
          <p:cNvPr id="9" name="TextBox 8">
            <a:extLst>
              <a:ext uri="{FF2B5EF4-FFF2-40B4-BE49-F238E27FC236}">
                <a16:creationId xmlns:a16="http://schemas.microsoft.com/office/drawing/2014/main" xmlns="" id="{2F221AAB-7869-4436-9CE1-C782A181EB20}"/>
              </a:ext>
            </a:extLst>
          </p:cNvPr>
          <p:cNvSpPr txBox="1"/>
          <p:nvPr/>
        </p:nvSpPr>
        <p:spPr>
          <a:xfrm>
            <a:off x="1223480" y="3443177"/>
            <a:ext cx="3606800" cy="1384995"/>
          </a:xfrm>
          <a:prstGeom prst="rect">
            <a:avLst/>
          </a:prstGeom>
          <a:noFill/>
        </p:spPr>
        <p:txBody>
          <a:bodyPr wrap="square" rtlCol="0">
            <a:spAutoFit/>
          </a:bodyPr>
          <a:lstStyle/>
          <a:p>
            <a:pPr algn="ctr"/>
            <a:r>
              <a:rPr lang="en-US" sz="2800">
                <a:latin typeface="Arial" panose="020B0604020202020204" pitchFamily="34" charset="0"/>
                <a:cs typeface="Arial" panose="020B0604020202020204" pitchFamily="34" charset="0"/>
              </a:rPr>
              <a:t>Chia sẻ bức tranh của em với thầy cô và các bạn</a:t>
            </a:r>
          </a:p>
        </p:txBody>
      </p:sp>
    </p:spTree>
    <p:extLst>
      <p:ext uri="{BB962C8B-B14F-4D97-AF65-F5344CB8AC3E}">
        <p14:creationId xmlns:p14="http://schemas.microsoft.com/office/powerpoint/2010/main" val="15866549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800" decel="100000"/>
                                        <p:tgtEl>
                                          <p:spTgt spid="8"/>
                                        </p:tgtEl>
                                      </p:cBhvr>
                                    </p:animEffect>
                                    <p:anim calcmode="lin" valueType="num">
                                      <p:cBhvr>
                                        <p:cTn id="15" dur="800" decel="100000" fill="hold"/>
                                        <p:tgtEl>
                                          <p:spTgt spid="8"/>
                                        </p:tgtEl>
                                        <p:attrNameLst>
                                          <p:attrName>style.rotation</p:attrName>
                                        </p:attrNameLst>
                                      </p:cBhvr>
                                      <p:tavLst>
                                        <p:tav tm="0">
                                          <p:val>
                                            <p:fltVal val="-90"/>
                                          </p:val>
                                        </p:tav>
                                        <p:tav tm="100000">
                                          <p:val>
                                            <p:fltVal val="0"/>
                                          </p:val>
                                        </p:tav>
                                      </p:tavLst>
                                    </p:anim>
                                    <p:anim calcmode="lin" valueType="num">
                                      <p:cBhvr>
                                        <p:cTn id="16" dur="800" decel="100000" fill="hold"/>
                                        <p:tgtEl>
                                          <p:spTgt spid="8"/>
                                        </p:tgtEl>
                                        <p:attrNameLst>
                                          <p:attrName>ppt_x</p:attrName>
                                        </p:attrNameLst>
                                      </p:cBhvr>
                                      <p:tavLst>
                                        <p:tav tm="0">
                                          <p:val>
                                            <p:strVal val="#ppt_x+0.4"/>
                                          </p:val>
                                        </p:tav>
                                        <p:tav tm="100000">
                                          <p:val>
                                            <p:strVal val="#ppt_x-0.05"/>
                                          </p:val>
                                        </p:tav>
                                      </p:tavLst>
                                    </p:anim>
                                    <p:anim calcmode="lin" valueType="num">
                                      <p:cBhvr>
                                        <p:cTn id="17" dur="800" decel="100000" fill="hold"/>
                                        <p:tgtEl>
                                          <p:spTgt spid="8"/>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313BD3A-9E78-49AD-89FC-AD6A7A16F6C0}"/>
              </a:ext>
            </a:extLst>
          </p:cNvPr>
          <p:cNvSpPr txBox="1"/>
          <p:nvPr/>
        </p:nvSpPr>
        <p:spPr>
          <a:xfrm>
            <a:off x="1803400" y="3000290"/>
            <a:ext cx="2133600" cy="523220"/>
          </a:xfrm>
          <a:prstGeom prst="rect">
            <a:avLst/>
          </a:prstGeom>
          <a:noFill/>
        </p:spPr>
        <p:txBody>
          <a:bodyPr wrap="square" rtlCol="0">
            <a:spAutoFit/>
          </a:bodyPr>
          <a:lstStyle/>
          <a:p>
            <a:r>
              <a:rPr lang="en-US" sz="2800" b="1">
                <a:solidFill>
                  <a:srgbClr val="C00000"/>
                </a:solidFill>
                <a:effectLst>
                  <a:outerShdw blurRad="38100" dist="38100" dir="2700000" algn="tl">
                    <a:srgbClr val="000000">
                      <a:alpha val="43137"/>
                    </a:srgbClr>
                  </a:outerShdw>
                </a:effectLst>
                <a:latin typeface="SVN-Bershire Swash" panose="02040603050506020204" pitchFamily="18" charset="0"/>
              </a:rPr>
              <a:t>Nhiệm vụ 9:</a:t>
            </a:r>
          </a:p>
        </p:txBody>
      </p:sp>
      <p:sp>
        <p:nvSpPr>
          <p:cNvPr id="3" name="TextBox 2">
            <a:extLst>
              <a:ext uri="{FF2B5EF4-FFF2-40B4-BE49-F238E27FC236}">
                <a16:creationId xmlns:a16="http://schemas.microsoft.com/office/drawing/2014/main" xmlns="" id="{F48E584D-497C-4403-A020-1DEEC598E004}"/>
              </a:ext>
            </a:extLst>
          </p:cNvPr>
          <p:cNvSpPr txBox="1"/>
          <p:nvPr/>
        </p:nvSpPr>
        <p:spPr>
          <a:xfrm rot="559658">
            <a:off x="2458634" y="4509393"/>
            <a:ext cx="7014836" cy="646331"/>
          </a:xfrm>
          <a:prstGeom prst="rect">
            <a:avLst/>
          </a:prstGeom>
          <a:noFill/>
        </p:spPr>
        <p:txBody>
          <a:bodyPr wrap="square" rtlCol="0">
            <a:spAutoFit/>
          </a:bodyPr>
          <a:lstStyle/>
          <a:p>
            <a:pPr algn="ctr"/>
            <a:r>
              <a:rPr lang="en-US" sz="3600" b="1">
                <a:solidFill>
                  <a:schemeClr val="accent2">
                    <a:lumMod val="75000"/>
                  </a:schemeClr>
                </a:solidFill>
                <a:effectLst>
                  <a:outerShdw blurRad="38100" dist="38100" dir="2700000" algn="tl">
                    <a:srgbClr val="000000">
                      <a:alpha val="43137"/>
                    </a:srgbClr>
                  </a:outerShdw>
                </a:effectLst>
                <a:latin typeface="UTM Brewers KT" panose="02040603050506020204" pitchFamily="18" charset="0"/>
              </a:rPr>
              <a:t>TỰ ĐÁNH GIÁ</a:t>
            </a:r>
          </a:p>
        </p:txBody>
      </p:sp>
    </p:spTree>
    <p:extLst>
      <p:ext uri="{BB962C8B-B14F-4D97-AF65-F5344CB8AC3E}">
        <p14:creationId xmlns:p14="http://schemas.microsoft.com/office/powerpoint/2010/main" val="26799112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F4890C10-5F56-434A-A369-231897A07001}"/>
              </a:ext>
            </a:extLst>
          </p:cNvPr>
          <p:cNvSpPr/>
          <p:nvPr/>
        </p:nvSpPr>
        <p:spPr>
          <a:xfrm>
            <a:off x="296334" y="436030"/>
            <a:ext cx="10922000" cy="5985933"/>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5">
            <a:extLst>
              <a:ext uri="{FF2B5EF4-FFF2-40B4-BE49-F238E27FC236}">
                <a16:creationId xmlns:a16="http://schemas.microsoft.com/office/drawing/2014/main" xmlns="" id="{F01B13D4-75D8-4CF2-AD1A-549DAC703C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800" t="2371" b="22251"/>
          <a:stretch/>
        </p:blipFill>
        <p:spPr>
          <a:xfrm>
            <a:off x="8856132" y="1566530"/>
            <a:ext cx="3443807" cy="3724935"/>
          </a:xfrm>
          <a:prstGeom prst="rect">
            <a:avLst/>
          </a:prstGeom>
        </p:spPr>
      </p:pic>
      <p:sp>
        <p:nvSpPr>
          <p:cNvPr id="5" name="TextBox 4">
            <a:extLst>
              <a:ext uri="{FF2B5EF4-FFF2-40B4-BE49-F238E27FC236}">
                <a16:creationId xmlns:a16="http://schemas.microsoft.com/office/drawing/2014/main" xmlns="" id="{3BC81071-68EC-437D-A1D1-4A0BC93543D8}"/>
              </a:ext>
            </a:extLst>
          </p:cNvPr>
          <p:cNvSpPr txBox="1"/>
          <p:nvPr/>
        </p:nvSpPr>
        <p:spPr>
          <a:xfrm>
            <a:off x="448734" y="651933"/>
            <a:ext cx="7831666" cy="1138773"/>
          </a:xfrm>
          <a:prstGeom prst="rect">
            <a:avLst/>
          </a:prstGeom>
          <a:noFill/>
        </p:spPr>
        <p:txBody>
          <a:bodyPr wrap="square" rtlCol="0">
            <a:spAutoFit/>
          </a:bodyPr>
          <a:lstStyle/>
          <a:p>
            <a:pPr algn="just"/>
            <a:r>
              <a:rPr lang="en-US" sz="4000" b="1">
                <a:solidFill>
                  <a:srgbClr val="C00000"/>
                </a:solidFill>
                <a:latin typeface="Arial" panose="020B0604020202020204" pitchFamily="34" charset="0"/>
                <a:cs typeface="Arial" panose="020B0604020202020204" pitchFamily="34" charset="0"/>
              </a:rPr>
              <a:t>1. </a:t>
            </a:r>
            <a:r>
              <a:rPr lang="en-US" sz="2800">
                <a:latin typeface="Arial" panose="020B0604020202020204" pitchFamily="34" charset="0"/>
                <a:cs typeface="Arial" panose="020B0604020202020204" pitchFamily="34" charset="0"/>
              </a:rPr>
              <a:t>Chia sẻ những thuận lợi và khó khăn khi thực hiện các hoạt động trong chủ đề này.</a:t>
            </a:r>
          </a:p>
        </p:txBody>
      </p:sp>
      <p:grpSp>
        <p:nvGrpSpPr>
          <p:cNvPr id="6" name="Group 5">
            <a:extLst>
              <a:ext uri="{FF2B5EF4-FFF2-40B4-BE49-F238E27FC236}">
                <a16:creationId xmlns:a16="http://schemas.microsoft.com/office/drawing/2014/main" xmlns="" id="{46DE7D2C-B670-42A5-A9B4-9395F96596FC}"/>
              </a:ext>
            </a:extLst>
          </p:cNvPr>
          <p:cNvGrpSpPr/>
          <p:nvPr/>
        </p:nvGrpSpPr>
        <p:grpSpPr>
          <a:xfrm>
            <a:off x="2844801" y="2140354"/>
            <a:ext cx="2605604" cy="762000"/>
            <a:chOff x="2844801" y="2140354"/>
            <a:chExt cx="2605604" cy="762000"/>
          </a:xfrm>
        </p:grpSpPr>
        <p:pic>
          <p:nvPicPr>
            <p:cNvPr id="5124" name="Picture 4" descr="Flower PNG, Flower Transparent Background - FreeIconsPNG">
              <a:extLst>
                <a:ext uri="{FF2B5EF4-FFF2-40B4-BE49-F238E27FC236}">
                  <a16:creationId xmlns:a16="http://schemas.microsoft.com/office/drawing/2014/main" xmlns="" id="{33F3E695-3760-4242-8CD4-1F60854BD1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4801" y="2140354"/>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Flower PNG, Flower Transparent Background - FreeIconsPNG">
              <a:extLst>
                <a:ext uri="{FF2B5EF4-FFF2-40B4-BE49-F238E27FC236}">
                  <a16:creationId xmlns:a16="http://schemas.microsoft.com/office/drawing/2014/main" xmlns="" id="{37DFCFE3-05E9-48FE-830E-E8BBDFED955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6603" y="2140354"/>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Flower PNG, Flower Transparent Background - FreeIconsPNG">
              <a:extLst>
                <a:ext uri="{FF2B5EF4-FFF2-40B4-BE49-F238E27FC236}">
                  <a16:creationId xmlns:a16="http://schemas.microsoft.com/office/drawing/2014/main" xmlns="" id="{395E89F1-529F-43F5-8045-F22810405D8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8405" y="2140354"/>
              <a:ext cx="762000" cy="762000"/>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xmlns="" id="{D40CC3E5-5D48-435D-AF5F-6F5638FFF640}"/>
              </a:ext>
            </a:extLst>
          </p:cNvPr>
          <p:cNvSpPr txBox="1"/>
          <p:nvPr/>
        </p:nvSpPr>
        <p:spPr>
          <a:xfrm>
            <a:off x="859368" y="3252002"/>
            <a:ext cx="7831666" cy="1138773"/>
          </a:xfrm>
          <a:prstGeom prst="rect">
            <a:avLst/>
          </a:prstGeom>
          <a:noFill/>
        </p:spPr>
        <p:txBody>
          <a:bodyPr wrap="square" rtlCol="0">
            <a:spAutoFit/>
          </a:bodyPr>
          <a:lstStyle/>
          <a:p>
            <a:pPr algn="just"/>
            <a:r>
              <a:rPr lang="en-US" sz="4000" b="1">
                <a:solidFill>
                  <a:srgbClr val="C00000"/>
                </a:solidFill>
                <a:latin typeface="Arial" panose="020B0604020202020204" pitchFamily="34" charset="0"/>
                <a:cs typeface="Arial" panose="020B0604020202020204" pitchFamily="34" charset="0"/>
              </a:rPr>
              <a:t>2. </a:t>
            </a:r>
            <a:r>
              <a:rPr lang="en-US" sz="2800">
                <a:latin typeface="Arial" panose="020B0604020202020204" pitchFamily="34" charset="0"/>
                <a:cs typeface="Arial" panose="020B0604020202020204" pitchFamily="34" charset="0"/>
              </a:rPr>
              <a:t>Với mỗi nội dung đánh giá sau đây, hãy chọn một mức độ phù hợp nhất với em.</a:t>
            </a:r>
          </a:p>
        </p:txBody>
      </p:sp>
      <p:sp>
        <p:nvSpPr>
          <p:cNvPr id="7" name="Rectangle: Rounded Corners 6">
            <a:extLst>
              <a:ext uri="{FF2B5EF4-FFF2-40B4-BE49-F238E27FC236}">
                <a16:creationId xmlns:a16="http://schemas.microsoft.com/office/drawing/2014/main" xmlns="" id="{A3339C28-B18C-4611-985A-79A8E0FF32BA}"/>
              </a:ext>
            </a:extLst>
          </p:cNvPr>
          <p:cNvSpPr/>
          <p:nvPr/>
        </p:nvSpPr>
        <p:spPr>
          <a:xfrm>
            <a:off x="1350432" y="4798643"/>
            <a:ext cx="2150534" cy="933646"/>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b="1">
                <a:latin typeface="Arial" panose="020B0604020202020204" pitchFamily="34" charset="0"/>
                <a:cs typeface="Arial" panose="020B0604020202020204" pitchFamily="34" charset="0"/>
              </a:rPr>
              <a:t>A. </a:t>
            </a:r>
            <a:r>
              <a:rPr lang="en-US">
                <a:latin typeface="Arial" panose="020B0604020202020204" pitchFamily="34" charset="0"/>
                <a:cs typeface="Arial" panose="020B0604020202020204" pitchFamily="34" charset="0"/>
              </a:rPr>
              <a:t>Th</a:t>
            </a:r>
            <a:r>
              <a:rPr lang="vi-VN">
                <a:latin typeface="Arial" panose="020B0604020202020204" pitchFamily="34" charset="0"/>
                <a:cs typeface="Arial" panose="020B0604020202020204" pitchFamily="34" charset="0"/>
              </a:rPr>
              <a:t>ư</a:t>
            </a:r>
            <a:r>
              <a:rPr lang="en-US">
                <a:latin typeface="Arial" panose="020B0604020202020204" pitchFamily="34" charset="0"/>
                <a:cs typeface="Arial" panose="020B0604020202020204" pitchFamily="34" charset="0"/>
              </a:rPr>
              <a:t>ờng xuyên thực hiện</a:t>
            </a:r>
          </a:p>
        </p:txBody>
      </p:sp>
      <p:sp>
        <p:nvSpPr>
          <p:cNvPr id="13" name="Rectangle: Rounded Corners 12">
            <a:extLst>
              <a:ext uri="{FF2B5EF4-FFF2-40B4-BE49-F238E27FC236}">
                <a16:creationId xmlns:a16="http://schemas.microsoft.com/office/drawing/2014/main" xmlns="" id="{B66CBFD5-ADFA-477E-B420-96CA89824B3E}"/>
              </a:ext>
            </a:extLst>
          </p:cNvPr>
          <p:cNvSpPr/>
          <p:nvPr/>
        </p:nvSpPr>
        <p:spPr>
          <a:xfrm>
            <a:off x="3945466" y="4798643"/>
            <a:ext cx="2150534" cy="933646"/>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b="1">
                <a:latin typeface="Arial" panose="020B0604020202020204" pitchFamily="34" charset="0"/>
                <a:cs typeface="Arial" panose="020B0604020202020204" pitchFamily="34" charset="0"/>
              </a:rPr>
              <a:t>B. </a:t>
            </a:r>
            <a:r>
              <a:rPr lang="en-US">
                <a:latin typeface="Arial" panose="020B0604020202020204" pitchFamily="34" charset="0"/>
                <a:cs typeface="Arial" panose="020B0604020202020204" pitchFamily="34" charset="0"/>
              </a:rPr>
              <a:t>Thỉnh thoảng thực hiện</a:t>
            </a:r>
          </a:p>
        </p:txBody>
      </p:sp>
      <p:sp>
        <p:nvSpPr>
          <p:cNvPr id="14" name="Rectangle: Rounded Corners 13">
            <a:extLst>
              <a:ext uri="{FF2B5EF4-FFF2-40B4-BE49-F238E27FC236}">
                <a16:creationId xmlns:a16="http://schemas.microsoft.com/office/drawing/2014/main" xmlns="" id="{A46A081E-64A5-4682-BB0B-C1C34FAB4C2A}"/>
              </a:ext>
            </a:extLst>
          </p:cNvPr>
          <p:cNvSpPr/>
          <p:nvPr/>
        </p:nvSpPr>
        <p:spPr>
          <a:xfrm>
            <a:off x="6540500" y="4798643"/>
            <a:ext cx="2150534" cy="933646"/>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b="1">
                <a:latin typeface="Arial" panose="020B0604020202020204" pitchFamily="34" charset="0"/>
                <a:cs typeface="Arial" panose="020B0604020202020204" pitchFamily="34" charset="0"/>
              </a:rPr>
              <a:t>C. </a:t>
            </a:r>
            <a:r>
              <a:rPr lang="en-US">
                <a:latin typeface="Arial" panose="020B0604020202020204" pitchFamily="34" charset="0"/>
                <a:cs typeface="Arial" panose="020B0604020202020204" pitchFamily="34" charset="0"/>
              </a:rPr>
              <a:t>Chưa</a:t>
            </a:r>
          </a:p>
          <a:p>
            <a:pPr algn="ctr">
              <a:lnSpc>
                <a:spcPct val="114000"/>
              </a:lnSpc>
            </a:pPr>
            <a:r>
              <a:rPr lang="en-US">
                <a:latin typeface="Arial" panose="020B0604020202020204" pitchFamily="34" charset="0"/>
                <a:cs typeface="Arial" panose="020B0604020202020204" pitchFamily="34" charset="0"/>
              </a:rPr>
              <a:t>thực hiện</a:t>
            </a:r>
          </a:p>
        </p:txBody>
      </p:sp>
    </p:spTree>
    <p:extLst>
      <p:ext uri="{BB962C8B-B14F-4D97-AF65-F5344CB8AC3E}">
        <p14:creationId xmlns:p14="http://schemas.microsoft.com/office/powerpoint/2010/main" val="9543097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900" decel="100000" fill="hold"/>
                                        <p:tgtEl>
                                          <p:spTgt spid="7"/>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27" presetID="37"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900" decel="100000" fill="hold"/>
                                        <p:tgtEl>
                                          <p:spTgt spid="13"/>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33" presetID="37"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900" decel="100000" fill="hold"/>
                                        <p:tgtEl>
                                          <p:spTgt spid="14"/>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7" grpId="0" animBg="1"/>
      <p:bldP spid="13" grpId="0" animBg="1"/>
      <p:bldP spid="1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F4890C10-5F56-434A-A369-231897A07001}"/>
              </a:ext>
            </a:extLst>
          </p:cNvPr>
          <p:cNvSpPr/>
          <p:nvPr/>
        </p:nvSpPr>
        <p:spPr>
          <a:xfrm>
            <a:off x="296334" y="436030"/>
            <a:ext cx="10922000" cy="5985933"/>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5">
            <a:extLst>
              <a:ext uri="{FF2B5EF4-FFF2-40B4-BE49-F238E27FC236}">
                <a16:creationId xmlns:a16="http://schemas.microsoft.com/office/drawing/2014/main" xmlns="" id="{F01B13D4-75D8-4CF2-AD1A-549DAC703C4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800" t="2371" b="22251"/>
          <a:stretch/>
        </p:blipFill>
        <p:spPr>
          <a:xfrm>
            <a:off x="8856132" y="1566530"/>
            <a:ext cx="3443807" cy="3724935"/>
          </a:xfrm>
          <a:prstGeom prst="rect">
            <a:avLst/>
          </a:prstGeom>
        </p:spPr>
      </p:pic>
      <p:pic>
        <p:nvPicPr>
          <p:cNvPr id="18" name="Picture 17">
            <a:extLst>
              <a:ext uri="{FF2B5EF4-FFF2-40B4-BE49-F238E27FC236}">
                <a16:creationId xmlns:a16="http://schemas.microsoft.com/office/drawing/2014/main" xmlns="" id="{EBBCBC80-68BD-48F4-89B1-A985C745C7B2}"/>
              </a:ext>
            </a:extLst>
          </p:cNvPr>
          <p:cNvPicPr>
            <a:picLocks noChangeAspect="1"/>
          </p:cNvPicPr>
          <p:nvPr/>
        </p:nvPicPr>
        <p:blipFill>
          <a:blip r:embed="rId3"/>
          <a:stretch>
            <a:fillRect/>
          </a:stretch>
        </p:blipFill>
        <p:spPr>
          <a:xfrm>
            <a:off x="632224" y="659796"/>
            <a:ext cx="7758242" cy="5538399"/>
          </a:xfrm>
          <a:prstGeom prst="rect">
            <a:avLst/>
          </a:prstGeom>
        </p:spPr>
      </p:pic>
    </p:spTree>
    <p:extLst>
      <p:ext uri="{BB962C8B-B14F-4D97-AF65-F5344CB8AC3E}">
        <p14:creationId xmlns:p14="http://schemas.microsoft.com/office/powerpoint/2010/main" val="18439424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D080B8F-E125-4D00-94A5-0E5C36C81598}"/>
              </a:ext>
            </a:extLst>
          </p:cNvPr>
          <p:cNvSpPr txBox="1"/>
          <p:nvPr/>
        </p:nvSpPr>
        <p:spPr>
          <a:xfrm>
            <a:off x="3699934" y="936779"/>
            <a:ext cx="5359400" cy="646331"/>
          </a:xfrm>
          <a:prstGeom prst="rect">
            <a:avLst/>
          </a:prstGeom>
          <a:noFill/>
        </p:spPr>
        <p:txBody>
          <a:bodyPr wrap="square" rtlCol="0">
            <a:spAutoFit/>
          </a:bodyPr>
          <a:lstStyle/>
          <a:p>
            <a:pPr algn="ctr"/>
            <a:r>
              <a:rPr lang="en-US" sz="3600" b="1" u="sng"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HƯỚNG DẪN VỀ NHÀ</a:t>
            </a:r>
            <a:endParaRPr lang="en-US" sz="3600" b="1" u="sng"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7">
            <a:extLst>
              <a:ext uri="{FF2B5EF4-FFF2-40B4-BE49-F238E27FC236}">
                <a16:creationId xmlns:a16="http://schemas.microsoft.com/office/drawing/2014/main" xmlns="" id="{D5B34090-DF93-45A6-9036-79F3E2255173}"/>
              </a:ext>
            </a:extLst>
          </p:cNvPr>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8134749" y="2905811"/>
            <a:ext cx="2029769" cy="2402887"/>
          </a:xfrm>
          <a:prstGeom prst="rect">
            <a:avLst/>
          </a:prstGeom>
        </p:spPr>
      </p:pic>
      <p:pic>
        <p:nvPicPr>
          <p:cNvPr id="4" name="6">
            <a:extLst>
              <a:ext uri="{FF2B5EF4-FFF2-40B4-BE49-F238E27FC236}">
                <a16:creationId xmlns:a16="http://schemas.microsoft.com/office/drawing/2014/main" xmlns="" id="{0E8D93DF-278C-4F24-BC16-715E72691929}"/>
              </a:ext>
            </a:extLst>
          </p:cNvPr>
          <p:cNvPicPr>
            <a:picLocks noChangeAspect="1"/>
          </p:cNvPicPr>
          <p:nvPr/>
        </p:nvPicPr>
        <p:blipFill rotWithShape="1">
          <a:blip r:embed="rId4">
            <a:extLst>
              <a:ext uri="{28A0092B-C50C-407E-A947-70E740481C1C}">
                <a14:useLocalDpi xmlns:a14="http://schemas.microsoft.com/office/drawing/2010/main" val="0"/>
              </a:ext>
            </a:extLst>
          </a:blip>
          <a:srcRect l="54800" t="72533" r="8533"/>
          <a:stretch/>
        </p:blipFill>
        <p:spPr>
          <a:xfrm>
            <a:off x="5788872" y="4673248"/>
            <a:ext cx="4691755" cy="1976935"/>
          </a:xfrm>
          <a:prstGeom prst="rect">
            <a:avLst/>
          </a:prstGeom>
        </p:spPr>
      </p:pic>
      <p:pic>
        <p:nvPicPr>
          <p:cNvPr id="5" name="5">
            <a:extLst>
              <a:ext uri="{FF2B5EF4-FFF2-40B4-BE49-F238E27FC236}">
                <a16:creationId xmlns:a16="http://schemas.microsoft.com/office/drawing/2014/main" xmlns="" id="{2D352735-50A6-4631-A501-851AE79133F3}"/>
              </a:ext>
            </a:extLst>
          </p:cNvPr>
          <p:cNvPicPr>
            <a:picLocks noChangeAspect="1"/>
          </p:cNvPicPr>
          <p:nvPr/>
        </p:nvPicPr>
        <p:blipFill rotWithShape="1">
          <a:blip r:embed="rId5">
            <a:extLst>
              <a:ext uri="{28A0092B-C50C-407E-A947-70E740481C1C}">
                <a14:useLocalDpi xmlns:a14="http://schemas.microsoft.com/office/drawing/2010/main" val="0"/>
              </a:ext>
            </a:extLst>
          </a:blip>
          <a:srcRect l="38581" t="24563" r="40933" b="26282"/>
          <a:stretch/>
        </p:blipFill>
        <p:spPr>
          <a:xfrm flipH="1">
            <a:off x="154310" y="4044560"/>
            <a:ext cx="1873172" cy="2528276"/>
          </a:xfrm>
          <a:prstGeom prst="rect">
            <a:avLst/>
          </a:prstGeom>
        </p:spPr>
      </p:pic>
      <p:sp>
        <p:nvSpPr>
          <p:cNvPr id="6" name="TextBox 5">
            <a:extLst>
              <a:ext uri="{FF2B5EF4-FFF2-40B4-BE49-F238E27FC236}">
                <a16:creationId xmlns:a16="http://schemas.microsoft.com/office/drawing/2014/main" xmlns="" id="{4D080B8F-E125-4D00-94A5-0E5C36C81598}"/>
              </a:ext>
            </a:extLst>
          </p:cNvPr>
          <p:cNvSpPr txBox="1"/>
          <p:nvPr/>
        </p:nvSpPr>
        <p:spPr>
          <a:xfrm>
            <a:off x="3699934" y="1951704"/>
            <a:ext cx="5359400" cy="954107"/>
          </a:xfrm>
          <a:prstGeom prst="rect">
            <a:avLst/>
          </a:prstGeom>
          <a:noFill/>
        </p:spPr>
        <p:txBody>
          <a:bodyPr wrap="square" rtlCol="0">
            <a:spAutoFit/>
          </a:bodyPr>
          <a:lstStyle/>
          <a:p>
            <a:pPr algn="ctr"/>
            <a:r>
              <a:rPr lang="en-US" sz="2800" dirty="0" err="1" smtClean="0">
                <a:solidFill>
                  <a:schemeClr val="bg1"/>
                </a:solidFill>
                <a:latin typeface="Times New Roman" panose="02020603050405020304" pitchFamily="18" charset="0"/>
                <a:cs typeface="Times New Roman" panose="02020603050405020304" pitchFamily="18" charset="0"/>
              </a:rPr>
              <a:t>Học</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sinh</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chuẩn</a:t>
            </a:r>
            <a:r>
              <a:rPr lang="en-US" sz="2800" dirty="0" smtClean="0">
                <a:solidFill>
                  <a:schemeClr val="bg1"/>
                </a:solidFill>
                <a:latin typeface="Times New Roman" panose="02020603050405020304" pitchFamily="18" charset="0"/>
                <a:cs typeface="Times New Roman" panose="02020603050405020304" pitchFamily="18" charset="0"/>
              </a:rPr>
              <a:t> bị </a:t>
            </a:r>
            <a:r>
              <a:rPr lang="en-US" sz="2800" dirty="0" err="1" smtClean="0">
                <a:solidFill>
                  <a:schemeClr val="bg1"/>
                </a:solidFill>
                <a:latin typeface="Times New Roman" panose="02020603050405020304" pitchFamily="18" charset="0"/>
                <a:cs typeface="Times New Roman" panose="02020603050405020304" pitchFamily="18" charset="0"/>
              </a:rPr>
              <a:t>cho</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chu</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đê</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tiếp</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theo</a:t>
            </a:r>
            <a:r>
              <a:rPr lang="en-US" sz="2800" dirty="0" smtClean="0">
                <a:solidFill>
                  <a:schemeClr val="bg1"/>
                </a:solidFill>
                <a:latin typeface="Times New Roman" panose="02020603050405020304" pitchFamily="18" charset="0"/>
                <a:cs typeface="Times New Roman" panose="02020603050405020304" pitchFamily="18" charset="0"/>
              </a:rPr>
              <a:t> </a:t>
            </a:r>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55516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83330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8" y="0"/>
            <a:ext cx="71945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descr="C:\Users\Administrator\Desktop\HÌNH GIA ĐÌNH\z2673911150688_d27edb9210ceb58a878dd433a10c4cb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01"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851502" y="2487943"/>
            <a:ext cx="3863084" cy="1569660"/>
          </a:xfrm>
          <a:prstGeom prst="rect">
            <a:avLst/>
          </a:prstGeom>
        </p:spPr>
        <p:txBody>
          <a:bodyPr wrap="square">
            <a:spAutoFit/>
          </a:bodyPr>
          <a:lstStyle/>
          <a:p>
            <a:pPr algn="ctr"/>
            <a:r>
              <a:rPr lang="fr-FR" sz="3200" dirty="0">
                <a:latin typeface="Times New Roman" pitchFamily="18" charset="0"/>
                <a:ea typeface="Calibri"/>
                <a:cs typeface="Times New Roman" pitchFamily="18" charset="0"/>
              </a:rPr>
              <a:t>Gia </a:t>
            </a:r>
            <a:r>
              <a:rPr lang="fr-FR" sz="3200" dirty="0" err="1">
                <a:latin typeface="Times New Roman" pitchFamily="18" charset="0"/>
                <a:ea typeface="Calibri"/>
                <a:cs typeface="Times New Roman" pitchFamily="18" charset="0"/>
              </a:rPr>
              <a:t>đình</a:t>
            </a:r>
            <a:r>
              <a:rPr lang="fr-FR" sz="3200" dirty="0">
                <a:latin typeface="Times New Roman" pitchFamily="18" charset="0"/>
                <a:ea typeface="Calibri"/>
                <a:cs typeface="Times New Roman" pitchFamily="18" charset="0"/>
              </a:rPr>
              <a:t> </a:t>
            </a:r>
            <a:r>
              <a:rPr lang="fr-FR" sz="3200" dirty="0" err="1">
                <a:latin typeface="Times New Roman" pitchFamily="18" charset="0"/>
                <a:ea typeface="Calibri"/>
                <a:cs typeface="Times New Roman" pitchFamily="18" charset="0"/>
              </a:rPr>
              <a:t>bên</a:t>
            </a:r>
            <a:r>
              <a:rPr lang="fr-FR" sz="3200" dirty="0">
                <a:latin typeface="Times New Roman" pitchFamily="18" charset="0"/>
                <a:ea typeface="Calibri"/>
                <a:cs typeface="Times New Roman" pitchFamily="18" charset="0"/>
              </a:rPr>
              <a:t> </a:t>
            </a:r>
            <a:r>
              <a:rPr lang="fr-FR" sz="3200" dirty="0" err="1">
                <a:latin typeface="Times New Roman" pitchFamily="18" charset="0"/>
                <a:ea typeface="Calibri"/>
                <a:cs typeface="Times New Roman" pitchFamily="18" charset="0"/>
              </a:rPr>
              <a:t>ngoại</a:t>
            </a:r>
            <a:r>
              <a:rPr lang="fr-FR" sz="3200" dirty="0">
                <a:latin typeface="Times New Roman" pitchFamily="18" charset="0"/>
                <a:ea typeface="Calibri"/>
                <a:cs typeface="Times New Roman" pitchFamily="18" charset="0"/>
              </a:rPr>
              <a:t> </a:t>
            </a:r>
            <a:r>
              <a:rPr lang="fr-FR" sz="3200" dirty="0" err="1">
                <a:latin typeface="Times New Roman" pitchFamily="18" charset="0"/>
                <a:ea typeface="Calibri"/>
                <a:cs typeface="Times New Roman" pitchFamily="18" charset="0"/>
              </a:rPr>
              <a:t>gồm</a:t>
            </a:r>
            <a:r>
              <a:rPr lang="fr-FR" sz="3200" dirty="0">
                <a:latin typeface="Times New Roman" pitchFamily="18" charset="0"/>
                <a:ea typeface="Calibri"/>
                <a:cs typeface="Times New Roman" pitchFamily="18" charset="0"/>
              </a:rPr>
              <a:t> : </a:t>
            </a:r>
            <a:r>
              <a:rPr lang="fr-FR" sz="3200" dirty="0" err="1">
                <a:latin typeface="Times New Roman" pitchFamily="18" charset="0"/>
                <a:ea typeface="Calibri"/>
                <a:cs typeface="Times New Roman" pitchFamily="18" charset="0"/>
              </a:rPr>
              <a:t>ông</a:t>
            </a:r>
            <a:r>
              <a:rPr lang="fr-FR" sz="3200" dirty="0">
                <a:latin typeface="Times New Roman" pitchFamily="18" charset="0"/>
                <a:ea typeface="Calibri"/>
                <a:cs typeface="Times New Roman" pitchFamily="18" charset="0"/>
              </a:rPr>
              <a:t> </a:t>
            </a:r>
            <a:r>
              <a:rPr lang="fr-FR" sz="3200" dirty="0" err="1">
                <a:latin typeface="Times New Roman" pitchFamily="18" charset="0"/>
                <a:ea typeface="Calibri"/>
                <a:cs typeface="Times New Roman" pitchFamily="18" charset="0"/>
              </a:rPr>
              <a:t>bà</a:t>
            </a:r>
            <a:r>
              <a:rPr lang="fr-FR" sz="3200" dirty="0">
                <a:latin typeface="Times New Roman" pitchFamily="18" charset="0"/>
                <a:ea typeface="Calibri"/>
                <a:cs typeface="Times New Roman" pitchFamily="18" charset="0"/>
              </a:rPr>
              <a:t> </a:t>
            </a:r>
            <a:r>
              <a:rPr lang="fr-FR" sz="3200" dirty="0" err="1" smtClean="0">
                <a:latin typeface="Times New Roman" pitchFamily="18" charset="0"/>
                <a:ea typeface="Calibri"/>
                <a:cs typeface="Times New Roman" pitchFamily="18" charset="0"/>
              </a:rPr>
              <a:t>ngoại</a:t>
            </a:r>
            <a:r>
              <a:rPr lang="fr-FR" sz="3200" dirty="0" smtClean="0">
                <a:latin typeface="Times New Roman" pitchFamily="18" charset="0"/>
                <a:ea typeface="Calibri"/>
                <a:cs typeface="Times New Roman" pitchFamily="18" charset="0"/>
              </a:rPr>
              <a:t>, </a:t>
            </a:r>
            <a:r>
              <a:rPr lang="fr-FR" sz="3200" dirty="0" err="1">
                <a:latin typeface="Times New Roman" pitchFamily="18" charset="0"/>
                <a:ea typeface="Calibri"/>
                <a:cs typeface="Times New Roman" pitchFamily="18" charset="0"/>
              </a:rPr>
              <a:t>dì</a:t>
            </a:r>
            <a:r>
              <a:rPr lang="fr-FR" sz="3200" dirty="0">
                <a:latin typeface="Times New Roman" pitchFamily="18" charset="0"/>
                <a:ea typeface="Calibri"/>
                <a:cs typeface="Times New Roman" pitchFamily="18" charset="0"/>
              </a:rPr>
              <a:t>, </a:t>
            </a:r>
            <a:r>
              <a:rPr lang="fr-FR" sz="3200" dirty="0" err="1">
                <a:latin typeface="Times New Roman" pitchFamily="18" charset="0"/>
                <a:ea typeface="Calibri"/>
                <a:cs typeface="Times New Roman" pitchFamily="18" charset="0"/>
              </a:rPr>
              <a:t>cậu</a:t>
            </a:r>
            <a:r>
              <a:rPr lang="fr-FR" sz="3200" dirty="0">
                <a:latin typeface="Times New Roman" pitchFamily="18" charset="0"/>
                <a:ea typeface="Calibri"/>
                <a:cs typeface="Times New Roman" pitchFamily="18" charset="0"/>
              </a:rPr>
              <a:t>, </a:t>
            </a:r>
            <a:r>
              <a:rPr lang="fr-FR" sz="3200" dirty="0" err="1">
                <a:latin typeface="Times New Roman" pitchFamily="18" charset="0"/>
                <a:ea typeface="Calibri"/>
                <a:cs typeface="Times New Roman" pitchFamily="18" charset="0"/>
              </a:rPr>
              <a:t>mợ</a:t>
            </a:r>
            <a:r>
              <a:rPr lang="fr-FR" sz="3200" dirty="0">
                <a:latin typeface="Times New Roman" pitchFamily="18" charset="0"/>
                <a:ea typeface="Calibri"/>
                <a:cs typeface="Times New Roman" pitchFamily="18" charset="0"/>
              </a:rPr>
              <a:t>, </a:t>
            </a:r>
            <a:r>
              <a:rPr lang="fr-FR" sz="3200" dirty="0" err="1">
                <a:latin typeface="Times New Roman" pitchFamily="18" charset="0"/>
                <a:ea typeface="Calibri"/>
                <a:cs typeface="Times New Roman" pitchFamily="18" charset="0"/>
              </a:rPr>
              <a:t>các</a:t>
            </a:r>
            <a:r>
              <a:rPr lang="fr-FR" sz="3200" dirty="0">
                <a:latin typeface="Times New Roman" pitchFamily="18" charset="0"/>
                <a:ea typeface="Calibri"/>
                <a:cs typeface="Times New Roman" pitchFamily="18" charset="0"/>
              </a:rPr>
              <a:t> </a:t>
            </a:r>
            <a:r>
              <a:rPr lang="fr-FR" sz="3200" dirty="0" err="1">
                <a:latin typeface="Times New Roman" pitchFamily="18" charset="0"/>
                <a:ea typeface="Calibri"/>
                <a:cs typeface="Times New Roman" pitchFamily="18" charset="0"/>
              </a:rPr>
              <a:t>em</a:t>
            </a:r>
            <a:r>
              <a:rPr lang="fr-FR" sz="3200" dirty="0">
                <a:latin typeface="Times New Roman" pitchFamily="18" charset="0"/>
                <a:ea typeface="Calibri"/>
                <a:cs typeface="Times New Roman" pitchFamily="18" charset="0"/>
              </a:rPr>
              <a:t>.</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2099221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TotalTime>
  <Words>2360</Words>
  <Application>Microsoft Office PowerPoint</Application>
  <PresentationFormat>Custom</PresentationFormat>
  <Paragraphs>227</Paragraphs>
  <Slides>87</Slides>
  <Notes>24</Notes>
  <HiddenSlides>0</HiddenSlides>
  <MMClips>1</MMClips>
  <ScaleCrop>false</ScaleCrop>
  <HeadingPairs>
    <vt:vector size="4" baseType="variant">
      <vt:variant>
        <vt:lpstr>Theme</vt:lpstr>
      </vt:variant>
      <vt:variant>
        <vt:i4>1</vt:i4>
      </vt:variant>
      <vt:variant>
        <vt:lpstr>Slide Titles</vt:lpstr>
      </vt:variant>
      <vt:variant>
        <vt:i4>87</vt:i4>
      </vt:variant>
    </vt:vector>
  </HeadingPairs>
  <TitlesOfParts>
    <vt:vector size="8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 lớp cùng nhau hát bài CÂY GIA ĐÌNH, vừa hát vừa chuyền tay nhau một bông hoa. Bông hoa trên tay ai thì bạn đó sẽ nói lời yêu thương mình muốn dành cho người thân.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10</dc:creator>
  <cp:lastModifiedBy>Windows User</cp:lastModifiedBy>
  <cp:revision>20</cp:revision>
  <dcterms:created xsi:type="dcterms:W3CDTF">2021-08-15T04:23:29Z</dcterms:created>
  <dcterms:modified xsi:type="dcterms:W3CDTF">2021-09-12T14:07:05Z</dcterms:modified>
</cp:coreProperties>
</file>