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68" r:id="rId3"/>
  </p:sldMasterIdLst>
  <p:notesMasterIdLst>
    <p:notesMasterId r:id="rId19"/>
  </p:notesMasterIdLst>
  <p:sldIdLst>
    <p:sldId id="410" r:id="rId4"/>
    <p:sldId id="406" r:id="rId5"/>
    <p:sldId id="356" r:id="rId6"/>
    <p:sldId id="317" r:id="rId7"/>
    <p:sldId id="415" r:id="rId8"/>
    <p:sldId id="411" r:id="rId9"/>
    <p:sldId id="365" r:id="rId10"/>
    <p:sldId id="416" r:id="rId11"/>
    <p:sldId id="321" r:id="rId12"/>
    <p:sldId id="417" r:id="rId13"/>
    <p:sldId id="418" r:id="rId14"/>
    <p:sldId id="419" r:id="rId15"/>
    <p:sldId id="336" r:id="rId16"/>
    <p:sldId id="420" r:id="rId17"/>
    <p:sldId id="3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9" d="100"/>
          <a:sy n="79" d="100"/>
        </p:scale>
        <p:origin x="-3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04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6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05-Sep-21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05-Sep-21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2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05-09-2021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76" y="296227"/>
            <a:ext cx="4667540" cy="63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4" y="385011"/>
            <a:ext cx="10924674" cy="61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3" y="685799"/>
            <a:ext cx="9644697" cy="5739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17" y="160347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38873" cy="668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8" y="887282"/>
            <a:ext cx="8037095" cy="2539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8" y="887281"/>
            <a:ext cx="8037095" cy="24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VI.</a:t>
            </a:r>
          </a:p>
          <a:p>
            <a:pPr algn="ctr" defTabSz="457200"/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21" y="1913021"/>
            <a:ext cx="7857503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3356811" y="905503"/>
            <a:ext cx="6220326" cy="7252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:LỚP HỌC MỚI CỦA EM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87" y="2463833"/>
            <a:ext cx="8185469" cy="403667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=""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1242212" y="23187"/>
            <a:ext cx="10111068" cy="725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EM VỚI NHÀ TRƯỜNG</a:t>
            </a:r>
            <a:endParaRPr lang="en-US" sz="36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I.</a:t>
            </a:r>
          </a:p>
          <a:p>
            <a:pPr algn="ctr" defTabSz="457200"/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41018" y="582818"/>
            <a:ext cx="869667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it-IT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2" name="Bài 9 - Em Vẫn Nhớ Trường Xưa - Âm Nhạc Lớp 5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329" y="1445650"/>
            <a:ext cx="8714243" cy="49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F43829E-65B7-4916-A7AA-11F059B941B6}"/>
              </a:ext>
            </a:extLst>
          </p:cNvPr>
          <p:cNvSpPr txBox="1"/>
          <p:nvPr/>
        </p:nvSpPr>
        <p:spPr>
          <a:xfrm>
            <a:off x="1262183" y="1161448"/>
            <a:ext cx="9839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57" y="2499807"/>
            <a:ext cx="703043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I.</a:t>
            </a:r>
          </a:p>
          <a:p>
            <a:pPr algn="ctr" defTabSz="457200"/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Tìm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hiểu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lớp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học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mới</a:t>
            </a:r>
            <a:endParaRPr lang="zh-CN" altLang="en-US" sz="3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6916" y="624234"/>
            <a:ext cx="10620737" cy="5604731"/>
            <a:chOff x="676916" y="624234"/>
            <a:chExt cx="10174557" cy="560473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2155" r="6544" b="13266"/>
            <a:stretch>
              <a:fillRect/>
            </a:stretch>
          </p:blipFill>
          <p:spPr bwMode="auto">
            <a:xfrm>
              <a:off x="834887" y="879342"/>
              <a:ext cx="10016586" cy="4595667"/>
            </a:xfrm>
            <a:prstGeom prst="rect">
              <a:avLst/>
            </a:prstGeom>
            <a:blipFill>
              <a:blip r:embed="rId4">
                <a:alphaModFix amt="1000"/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3370690" y="2510518"/>
            <a:ext cx="4944979" cy="133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985" indent="-152400" algn="ctr">
              <a:lnSpc>
                <a:spcPct val="112000"/>
              </a:lnSpc>
              <a:spcAft>
                <a:spcPts val="500"/>
              </a:spcAft>
              <a:tabLst>
                <a:tab pos="1892935" algn="l"/>
              </a:tabLs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 smtClean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 smtClean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  <a:endParaRPr lang="en-US" altLang="en-US" sz="2800" b="1" dirty="0">
                <a:solidFill>
                  <a:srgbClr val="FF0000"/>
                </a:solidFill>
                <a:latin typeface=".VnArial" pitchFamily="34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 smtClean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02" y="-20093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61737" y="149587"/>
            <a:ext cx="11405937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8" y="1457124"/>
            <a:ext cx="8375177" cy="5271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980" y="1888959"/>
            <a:ext cx="2550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/>
              <a:t>Thảo</a:t>
            </a:r>
            <a:r>
              <a:rPr lang="en-US" sz="6600" dirty="0" smtClean="0"/>
              <a:t> </a:t>
            </a:r>
            <a:r>
              <a:rPr lang="en-US" sz="6600" dirty="0" err="1" smtClean="0"/>
              <a:t>luận</a:t>
            </a:r>
            <a:r>
              <a:rPr lang="en-US" sz="6600" dirty="0" smtClean="0"/>
              <a:t> </a:t>
            </a:r>
            <a:r>
              <a:rPr lang="en-US" sz="6600" dirty="0" err="1" smtClean="0"/>
              <a:t>nhóm</a:t>
            </a:r>
            <a:r>
              <a:rPr lang="en-US" sz="6600" dirty="0" smtClean="0"/>
              <a:t>: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7237</TotalTime>
  <Words>146</Words>
  <Application>Microsoft Office PowerPoint</Application>
  <PresentationFormat>Custom</PresentationFormat>
  <Paragraphs>28</Paragraphs>
  <Slides>15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AutoBVT</cp:lastModifiedBy>
  <cp:revision>182</cp:revision>
  <dcterms:created xsi:type="dcterms:W3CDTF">2021-06-28T15:32:15Z</dcterms:created>
  <dcterms:modified xsi:type="dcterms:W3CDTF">2021-09-05T10:49:11Z</dcterms:modified>
</cp:coreProperties>
</file>