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4"/>
  </p:notesMasterIdLst>
  <p:sldIdLst>
    <p:sldId id="256" r:id="rId2"/>
    <p:sldId id="257" r:id="rId3"/>
    <p:sldId id="259" r:id="rId4"/>
    <p:sldId id="260" r:id="rId5"/>
    <p:sldId id="261" r:id="rId6"/>
    <p:sldId id="263" r:id="rId7"/>
    <p:sldId id="311" r:id="rId8"/>
    <p:sldId id="265" r:id="rId9"/>
    <p:sldId id="312" r:id="rId10"/>
    <p:sldId id="313" r:id="rId11"/>
    <p:sldId id="266" r:id="rId12"/>
    <p:sldId id="272" r:id="rId13"/>
  </p:sldIdLst>
  <p:sldSz cx="9144000" cy="5143500" type="screen16x9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Cambria" pitchFamily="18" charset="0"/>
      <p:regular r:id="rId19"/>
      <p:bold r:id="rId20"/>
      <p:italic r:id="rId21"/>
      <p:boldItalic r:id="rId22"/>
    </p:embeddedFont>
    <p:embeddedFont>
      <p:font typeface="Barlow" charset="0"/>
      <p:regular r:id="rId23"/>
      <p:bold r:id="rId24"/>
      <p:italic r:id="rId25"/>
      <p:boldItalic r:id="rId26"/>
    </p:embeddedFont>
    <p:embeddedFont>
      <p:font typeface="Clicker Script" charset="0"/>
      <p:regular r:id="rId27"/>
    </p:embeddedFont>
    <p:embeddedFont>
      <p:font typeface="Jua" charset="-127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3E4"/>
    <a:srgbClr val="98B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3B4470A-0258-4634-86DC-EFE602FB9E4C}">
  <a:tblStyle styleId="{D3B4470A-0258-4634-86DC-EFE602FB9E4C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BE36FD5-A5DD-437B-909C-5973A6964D4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 snapToGrid="0">
      <p:cViewPr>
        <p:scale>
          <a:sx n="100" d="100"/>
          <a:sy n="100" d="100"/>
        </p:scale>
        <p:origin x="-522" y="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0352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502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9767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e789307ae5_0_23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e789307ae5_0_23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448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e789307ae5_0_22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e789307ae5_0_22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367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e789307ae5_0_22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e789307ae5_0_22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02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e21fa792a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e21fa792a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7998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e789307ae5_0_22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e789307ae5_0_22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01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e789307ae5_0_22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e789307ae5_0_22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767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e789307ae5_0_22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e789307ae5_0_22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022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625" y="2761577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6218351" y="3423175"/>
            <a:ext cx="2721724" cy="246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-249337" y="-43440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4">
            <a:alphaModFix amt="40000"/>
          </a:blip>
          <a:srcRect l="30870" t="15242" r="25850" b="15249"/>
          <a:stretch/>
        </p:blipFill>
        <p:spPr>
          <a:xfrm>
            <a:off x="1535238" y="39184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62675" y="2848001"/>
            <a:ext cx="4789499" cy="269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-67550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090175">
            <a:off x="-508926" y="-121225"/>
            <a:ext cx="2143801" cy="150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7650" y="-213975"/>
            <a:ext cx="2143800" cy="15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9750" y="1069625"/>
            <a:ext cx="1055501" cy="7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909306">
            <a:off x="458710" y="-189338"/>
            <a:ext cx="1743780" cy="122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11">
            <a:alphaModFix/>
          </a:blip>
          <a:srcRect l="12178" t="10820" r="12178" b="10828"/>
          <a:stretch/>
        </p:blipFill>
        <p:spPr>
          <a:xfrm>
            <a:off x="8036122" y="4021175"/>
            <a:ext cx="1241582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12">
            <a:alphaModFix/>
          </a:blip>
          <a:srcRect l="12422" t="10820" r="12422" b="10828"/>
          <a:stretch/>
        </p:blipFill>
        <p:spPr>
          <a:xfrm>
            <a:off x="5516037" y="3965825"/>
            <a:ext cx="1151688" cy="11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13">
            <a:alphaModFix/>
          </a:blip>
          <a:srcRect l="19282" t="17207" r="19288" b="17214"/>
          <a:stretch/>
        </p:blipFill>
        <p:spPr>
          <a:xfrm>
            <a:off x="7564200" y="2946950"/>
            <a:ext cx="748475" cy="7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14">
            <a:alphaModFix/>
          </a:blip>
          <a:srcRect l="17570" t="13034" r="17570" b="13034"/>
          <a:stretch/>
        </p:blipFill>
        <p:spPr>
          <a:xfrm rot="-1309787">
            <a:off x="7003725" y="3905850"/>
            <a:ext cx="1625075" cy="18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15">
            <a:alphaModFix/>
          </a:blip>
          <a:srcRect l="14225" t="14955" r="14218" b="14962"/>
          <a:stretch/>
        </p:blipFill>
        <p:spPr>
          <a:xfrm>
            <a:off x="6269151" y="3841912"/>
            <a:ext cx="1496472" cy="146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16947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1171875" y="1327038"/>
            <a:ext cx="6800400" cy="19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000"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25"/>
            <a:ext cx="5183200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 rot="10800000">
            <a:off x="6913139" y="-422020"/>
            <a:ext cx="1904380" cy="172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 rotWithShape="1">
          <a:blip r:embed="rId5">
            <a:alphaModFix/>
          </a:blip>
          <a:srcRect l="12178" t="10820" r="12178" b="10828"/>
          <a:stretch/>
        </p:blipFill>
        <p:spPr>
          <a:xfrm rot="-8731851">
            <a:off x="6870527" y="-105811"/>
            <a:ext cx="868730" cy="89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 rotWithShape="1">
          <a:blip r:embed="rId6">
            <a:alphaModFix/>
          </a:blip>
          <a:srcRect l="12422" t="10820" r="12422" b="10828"/>
          <a:stretch/>
        </p:blipFill>
        <p:spPr>
          <a:xfrm rot="10800000">
            <a:off x="8459369" y="120777"/>
            <a:ext cx="805832" cy="83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 rotWithShape="1">
          <a:blip r:embed="rId7">
            <a:alphaModFix/>
          </a:blip>
          <a:srcRect l="17570" t="13034" r="17570" b="13034"/>
          <a:stretch/>
        </p:blipFill>
        <p:spPr>
          <a:xfrm rot="9490208">
            <a:off x="6210075" y="192091"/>
            <a:ext cx="598028" cy="68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 rotWithShape="1">
          <a:blip r:embed="rId8">
            <a:alphaModFix/>
          </a:blip>
          <a:srcRect l="14225" t="14955" r="14218" b="14962"/>
          <a:stretch/>
        </p:blipFill>
        <p:spPr>
          <a:xfrm rot="10800000">
            <a:off x="7382675" y="-183664"/>
            <a:ext cx="1330600" cy="13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2"/>
          <p:cNvSpPr txBox="1">
            <a:spLocks noGrp="1"/>
          </p:cNvSpPr>
          <p:nvPr>
            <p:ph type="title" idx="2"/>
          </p:nvPr>
        </p:nvSpPr>
        <p:spPr>
          <a:xfrm>
            <a:off x="721850" y="1415425"/>
            <a:ext cx="2336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2" name="Google Shape;222;p22"/>
          <p:cNvSpPr txBox="1">
            <a:spLocks noGrp="1"/>
          </p:cNvSpPr>
          <p:nvPr>
            <p:ph type="subTitle" idx="1"/>
          </p:nvPr>
        </p:nvSpPr>
        <p:spPr>
          <a:xfrm>
            <a:off x="721846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2"/>
          <p:cNvSpPr txBox="1">
            <a:spLocks noGrp="1"/>
          </p:cNvSpPr>
          <p:nvPr>
            <p:ph type="title" idx="3"/>
          </p:nvPr>
        </p:nvSpPr>
        <p:spPr>
          <a:xfrm>
            <a:off x="3404263" y="1415444"/>
            <a:ext cx="2336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4" name="Google Shape;224;p22"/>
          <p:cNvSpPr txBox="1">
            <a:spLocks noGrp="1"/>
          </p:cNvSpPr>
          <p:nvPr>
            <p:ph type="subTitle" idx="4"/>
          </p:nvPr>
        </p:nvSpPr>
        <p:spPr>
          <a:xfrm>
            <a:off x="3404263" y="4000816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2"/>
          <p:cNvSpPr txBox="1">
            <a:spLocks noGrp="1"/>
          </p:cNvSpPr>
          <p:nvPr>
            <p:ph type="title" idx="5"/>
          </p:nvPr>
        </p:nvSpPr>
        <p:spPr>
          <a:xfrm>
            <a:off x="6085750" y="1415425"/>
            <a:ext cx="2336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6"/>
          </p:nvPr>
        </p:nvSpPr>
        <p:spPr>
          <a:xfrm>
            <a:off x="6087600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2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2_1">
    <p:bg>
      <p:bgPr>
        <a:solidFill>
          <a:schemeClr val="accent2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0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6283756" y="25917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0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-5400000">
            <a:off x="2692300" y="357075"/>
            <a:ext cx="10584901" cy="35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0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1283812" y="-733175"/>
            <a:ext cx="3857675" cy="319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ONE_COLUMN_TEXT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1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-224887" y="257175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5400000" flipH="1">
            <a:off x="-4359325" y="357075"/>
            <a:ext cx="10584901" cy="35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1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7363863" y="100513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/>
          <p:cNvPicPr preferRelativeResize="0"/>
          <p:nvPr/>
        </p:nvPicPr>
        <p:blipFill rotWithShape="1">
          <a:blip r:embed="rId5">
            <a:alphaModFix/>
          </a:blip>
          <a:srcRect t="20829" b="9225"/>
          <a:stretch/>
        </p:blipFill>
        <p:spPr>
          <a:xfrm>
            <a:off x="7170200" y="1463900"/>
            <a:ext cx="2673300" cy="186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1"/>
          <p:cNvPicPr preferRelativeResize="0"/>
          <p:nvPr/>
        </p:nvPicPr>
        <p:blipFill rotWithShape="1">
          <a:blip r:embed="rId6">
            <a:alphaModFix/>
          </a:blip>
          <a:srcRect l="25606" t="15906" r="25601" b="15913"/>
          <a:stretch/>
        </p:blipFill>
        <p:spPr>
          <a:xfrm rot="-3494887">
            <a:off x="374570" y="4263278"/>
            <a:ext cx="776709" cy="108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1"/>
          <p:cNvPicPr preferRelativeResize="0"/>
          <p:nvPr/>
        </p:nvPicPr>
        <p:blipFill rotWithShape="1">
          <a:blip r:embed="rId7">
            <a:alphaModFix/>
          </a:blip>
          <a:srcRect l="15824" t="15906" r="15817" b="15913"/>
          <a:stretch/>
        </p:blipFill>
        <p:spPr>
          <a:xfrm>
            <a:off x="1105635" y="4090248"/>
            <a:ext cx="1088164" cy="1085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MAIN_POINT_2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2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7507538" y="29465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2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-1517812" y="3898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2"/>
          <p:cNvPicPr preferRelativeResize="0"/>
          <p:nvPr/>
        </p:nvPicPr>
        <p:blipFill rotWithShape="1">
          <a:blip r:embed="rId4">
            <a:alphaModFix/>
          </a:blip>
          <a:srcRect l="22257" t="32924" b="6717"/>
          <a:stretch/>
        </p:blipFill>
        <p:spPr>
          <a:xfrm rot="5400000" flipH="1">
            <a:off x="-2178051" y="1152075"/>
            <a:ext cx="5796101" cy="25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 rotWithShape="1">
          <a:blip r:embed="rId5">
            <a:alphaModFix/>
          </a:blip>
          <a:srcRect l="25606" t="15906" r="25601" b="15913"/>
          <a:stretch/>
        </p:blipFill>
        <p:spPr>
          <a:xfrm rot="2502886">
            <a:off x="577820" y="448327"/>
            <a:ext cx="776709" cy="108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 rotWithShape="1">
          <a:blip r:embed="rId6">
            <a:alphaModFix/>
          </a:blip>
          <a:srcRect l="15824" t="15906" r="15817" b="15913"/>
          <a:stretch/>
        </p:blipFill>
        <p:spPr>
          <a:xfrm>
            <a:off x="7767135" y="3985398"/>
            <a:ext cx="1088164" cy="108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 rotWithShape="1">
          <a:blip r:embed="rId4">
            <a:alphaModFix/>
          </a:blip>
          <a:srcRect t="32924" r="51590" b="6717"/>
          <a:stretch/>
        </p:blipFill>
        <p:spPr>
          <a:xfrm rot="-5400000">
            <a:off x="5643425" y="483775"/>
            <a:ext cx="4618625" cy="324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flipH="1">
            <a:off x="-86787" y="-215613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flipH="1">
            <a:off x="7733113" y="279283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 rotWithShape="1">
          <a:blip r:embed="rId4">
            <a:alphaModFix/>
          </a:blip>
          <a:srcRect t="33457"/>
          <a:stretch/>
        </p:blipFill>
        <p:spPr>
          <a:xfrm rot="10800000">
            <a:off x="4492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 rotWithShape="1">
          <a:blip r:embed="rId4">
            <a:alphaModFix/>
          </a:blip>
          <a:srcRect t="33457"/>
          <a:stretch/>
        </p:blipFill>
        <p:spPr>
          <a:xfrm flipH="1">
            <a:off x="4983425" y="4053233"/>
            <a:ext cx="4076400" cy="152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9025" y="-1046350"/>
            <a:ext cx="4012224" cy="401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455300" y="179726"/>
            <a:ext cx="5907475" cy="590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SECTION_HEADER_1_1_1_2">
    <p:bg>
      <p:bgPr>
        <a:solidFill>
          <a:schemeClr val="accent2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4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6733456" y="21592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>
            <a:off x="1562499" y="3344924"/>
            <a:ext cx="6019002" cy="20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10800000" flipH="1">
            <a:off x="1562499" y="-340451"/>
            <a:ext cx="6019002" cy="20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1305019" y="3595871"/>
            <a:ext cx="2812333" cy="233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7">
  <p:cSld name="SECTION_HEADER_1_3">
    <p:bg>
      <p:bgPr>
        <a:solidFill>
          <a:schemeClr val="dk2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5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299293" y="1126636"/>
            <a:ext cx="2958088" cy="24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451424" y="-641525"/>
            <a:ext cx="4677200" cy="46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97075" y="3711637"/>
            <a:ext cx="1708750" cy="170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5"/>
          <p:cNvPicPr preferRelativeResize="0"/>
          <p:nvPr/>
        </p:nvPicPr>
        <p:blipFill rotWithShape="1">
          <a:blip r:embed="rId5">
            <a:alphaModFix/>
          </a:blip>
          <a:srcRect l="17371" r="17371"/>
          <a:stretch/>
        </p:blipFill>
        <p:spPr>
          <a:xfrm flipH="1">
            <a:off x="8022575" y="-43700"/>
            <a:ext cx="1396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7318431" y="29752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2200" y="317300"/>
            <a:ext cx="3350024" cy="335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1283812" y="-733175"/>
            <a:ext cx="3857675" cy="319785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720000" y="3057125"/>
            <a:ext cx="4360200" cy="10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1463400" y="540000"/>
            <a:ext cx="28734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 rot="462">
            <a:off x="1783576" y="3972750"/>
            <a:ext cx="22332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5400000">
            <a:off x="-2657088" y="1991963"/>
            <a:ext cx="5860601" cy="14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1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" name="Google Shape;42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7875" y="229975"/>
            <a:ext cx="1007099" cy="100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6">
            <a:alphaModFix/>
          </a:blip>
          <a:srcRect l="8534" t="7827" r="8526" b="7819"/>
          <a:stretch/>
        </p:blipFill>
        <p:spPr>
          <a:xfrm>
            <a:off x="6263875" y="181850"/>
            <a:ext cx="835251" cy="84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7">
            <a:alphaModFix/>
          </a:blip>
          <a:srcRect l="10362" t="12809" r="10354" b="12802"/>
          <a:stretch/>
        </p:blipFill>
        <p:spPr>
          <a:xfrm rot="4731088">
            <a:off x="6786316" y="752000"/>
            <a:ext cx="601434" cy="5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720008" y="1855525"/>
            <a:ext cx="2358000" cy="8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5791153" y="1855525"/>
            <a:ext cx="2358000" cy="8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3"/>
          </p:nvPr>
        </p:nvSpPr>
        <p:spPr>
          <a:xfrm>
            <a:off x="719998" y="3248025"/>
            <a:ext cx="2358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4"/>
          </p:nvPr>
        </p:nvSpPr>
        <p:spPr>
          <a:xfrm>
            <a:off x="5791149" y="3248025"/>
            <a:ext cx="2358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6632750" y="-641700"/>
            <a:ext cx="2774950" cy="277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6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6"/>
          <p:cNvPicPr preferRelativeResize="0"/>
          <p:nvPr/>
        </p:nvPicPr>
        <p:blipFill rotWithShape="1">
          <a:blip r:embed="rId4">
            <a:alphaModFix/>
          </a:blip>
          <a:srcRect l="5030" t="26608" r="3176" b="17053"/>
          <a:stretch/>
        </p:blipFill>
        <p:spPr>
          <a:xfrm rot="-757455">
            <a:off x="7155890" y="4258095"/>
            <a:ext cx="3295172" cy="142245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7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7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-224887" y="257175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9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 rotWithShape="1">
          <a:blip r:embed="rId5">
            <a:alphaModFix/>
          </a:blip>
          <a:srcRect t="32924" b="6717"/>
          <a:stretch/>
        </p:blipFill>
        <p:spPr>
          <a:xfrm rot="5400000" flipH="1">
            <a:off x="-4359325" y="357075"/>
            <a:ext cx="10584901" cy="35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7363863" y="100513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7"/>
          <p:cNvPicPr preferRelativeResize="0"/>
          <p:nvPr/>
        </p:nvPicPr>
        <p:blipFill rotWithShape="1">
          <a:blip r:embed="rId6">
            <a:alphaModFix/>
          </a:blip>
          <a:srcRect t="20829" b="9225"/>
          <a:stretch/>
        </p:blipFill>
        <p:spPr>
          <a:xfrm>
            <a:off x="7170200" y="1463900"/>
            <a:ext cx="2673300" cy="186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7"/>
          <p:cNvPicPr preferRelativeResize="0"/>
          <p:nvPr/>
        </p:nvPicPr>
        <p:blipFill rotWithShape="1">
          <a:blip r:embed="rId7">
            <a:alphaModFix/>
          </a:blip>
          <a:srcRect l="25606" t="15906" r="25601" b="15913"/>
          <a:stretch/>
        </p:blipFill>
        <p:spPr>
          <a:xfrm rot="-3494887">
            <a:off x="5162295" y="4245853"/>
            <a:ext cx="776709" cy="108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7"/>
          <p:cNvPicPr preferRelativeResize="0"/>
          <p:nvPr/>
        </p:nvPicPr>
        <p:blipFill rotWithShape="1">
          <a:blip r:embed="rId8">
            <a:alphaModFix/>
          </a:blip>
          <a:srcRect l="15824" t="15906" r="15817" b="15913"/>
          <a:stretch/>
        </p:blipFill>
        <p:spPr>
          <a:xfrm>
            <a:off x="5893360" y="4072823"/>
            <a:ext cx="1088164" cy="108536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7"/>
          <p:cNvSpPr txBox="1">
            <a:spLocks noGrp="1"/>
          </p:cNvSpPr>
          <p:nvPr>
            <p:ph type="title"/>
          </p:nvPr>
        </p:nvSpPr>
        <p:spPr>
          <a:xfrm>
            <a:off x="3233800" y="540000"/>
            <a:ext cx="51903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subTitle" idx="1"/>
          </p:nvPr>
        </p:nvSpPr>
        <p:spPr>
          <a:xfrm rot="-490">
            <a:off x="3233800" y="1892627"/>
            <a:ext cx="4211400" cy="21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9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0425" y="457300"/>
            <a:ext cx="6052949" cy="345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5751738" y="9025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00350" y="4015650"/>
            <a:ext cx="2388333" cy="134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9775" y="-338225"/>
            <a:ext cx="2118701" cy="21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 rotWithShape="1">
          <a:blip r:embed="rId7">
            <a:alphaModFix/>
          </a:blip>
          <a:srcRect l="12178" t="10820" r="12178" b="10828"/>
          <a:stretch/>
        </p:blipFill>
        <p:spPr>
          <a:xfrm rot="8652356">
            <a:off x="-197499" y="28926"/>
            <a:ext cx="1130956" cy="11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 rotWithShape="1">
          <a:blip r:embed="rId8">
            <a:alphaModFix/>
          </a:blip>
          <a:srcRect l="19282" t="17207" r="19288" b="17214"/>
          <a:stretch/>
        </p:blipFill>
        <p:spPr>
          <a:xfrm>
            <a:off x="838675" y="261200"/>
            <a:ext cx="748475" cy="7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633338" y="1418350"/>
            <a:ext cx="43404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1032838" y="2877950"/>
            <a:ext cx="35412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0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6944863" y="-774638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811975" y="-104635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447100" y="127710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-2036762" y="224318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 rotWithShape="1">
          <a:blip r:embed="rId5">
            <a:alphaModFix/>
          </a:blip>
          <a:srcRect t="33457"/>
          <a:stretch/>
        </p:blipFill>
        <p:spPr>
          <a:xfrm rot="10800000" flipH="1">
            <a:off x="58279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5">
            <a:alphaModFix/>
          </a:blip>
          <a:srcRect t="33457"/>
          <a:stretch/>
        </p:blipFill>
        <p:spPr>
          <a:xfrm>
            <a:off x="-243050" y="4528550"/>
            <a:ext cx="2314281" cy="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>
            <a:spLocks noGrp="1"/>
          </p:cNvSpPr>
          <p:nvPr>
            <p:ph type="subTitle" idx="1"/>
          </p:nvPr>
        </p:nvSpPr>
        <p:spPr>
          <a:xfrm>
            <a:off x="2467200" y="3997188"/>
            <a:ext cx="4209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1517725" y="543625"/>
            <a:ext cx="6108600" cy="30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8" r:id="rId8"/>
    <p:sldLayoutId id="2147483666" r:id="rId9"/>
    <p:sldLayoutId id="2147483668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"/>
          <p:cNvSpPr txBox="1">
            <a:spLocks noGrp="1"/>
          </p:cNvSpPr>
          <p:nvPr>
            <p:ph type="ctrTitle"/>
          </p:nvPr>
        </p:nvSpPr>
        <p:spPr>
          <a:xfrm>
            <a:off x="93518" y="1470719"/>
            <a:ext cx="9154391" cy="19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b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ựu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</a:t>
            </a:r>
            <a:r>
              <a:rPr lang="en-US" b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ườ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0456" y="314830"/>
            <a:ext cx="53056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8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28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28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Times New Roman" panose="02020603050405020304" pitchFamily="18" charset="0"/>
              <a:ea typeface="Liberation Mono"/>
              <a:cs typeface="Liberation Mono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78281" l="10000" r="90000">
                        <a14:foregroundMark x1="24219" y1="36250" x2="24219" y2="36250"/>
                        <a14:foregroundMark x1="25781" y1="45313" x2="25781" y2="45313"/>
                        <a14:foregroundMark x1="30312" y1="18906" x2="30312" y2="18906"/>
                        <a14:foregroundMark x1="29375" y1="29844" x2="29375" y2="29844"/>
                        <a14:foregroundMark x1="74531" y1="22813" x2="74531" y2="22813"/>
                        <a14:foregroundMark x1="72813" y1="22969" x2="72813" y2="22969"/>
                        <a14:foregroundMark x1="66875" y1="36250" x2="66875" y2="36250"/>
                        <a14:foregroundMark x1="47500" y1="42188" x2="47500" y2="42188"/>
                        <a14:foregroundMark x1="57188" y1="39219" x2="57188" y2="39219"/>
                        <a14:foregroundMark x1="46094" y1="42344" x2="46094" y2="42344"/>
                        <a14:foregroundMark x1="57188" y1="39688" x2="57188" y2="39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8103" y="1251346"/>
            <a:ext cx="6096000" cy="476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2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48"/>
          <p:cNvPicPr preferRelativeResize="0"/>
          <p:nvPr/>
        </p:nvPicPr>
        <p:blipFill rotWithShape="1">
          <a:blip r:embed="rId3">
            <a:alphaModFix/>
          </a:blip>
          <a:srcRect l="1885" t="10803" r="1895" b="10795"/>
          <a:stretch/>
        </p:blipFill>
        <p:spPr>
          <a:xfrm>
            <a:off x="5502775" y="1147500"/>
            <a:ext cx="3484449" cy="10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8"/>
          <p:cNvPicPr preferRelativeResize="0"/>
          <p:nvPr/>
        </p:nvPicPr>
        <p:blipFill rotWithShape="1">
          <a:blip r:embed="rId4">
            <a:alphaModFix/>
          </a:blip>
          <a:srcRect l="1885" t="10803" r="1895" b="10795"/>
          <a:stretch/>
        </p:blipFill>
        <p:spPr>
          <a:xfrm>
            <a:off x="5502775" y="2280198"/>
            <a:ext cx="3484449" cy="10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8"/>
          <p:cNvPicPr preferRelativeResize="0"/>
          <p:nvPr/>
        </p:nvPicPr>
        <p:blipFill rotWithShape="1">
          <a:blip r:embed="rId5">
            <a:alphaModFix/>
          </a:blip>
          <a:srcRect l="15186" t="11335" r="15180" b="11343"/>
          <a:stretch/>
        </p:blipFill>
        <p:spPr>
          <a:xfrm>
            <a:off x="7748937" y="-49339"/>
            <a:ext cx="987185" cy="109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625" y="790575"/>
            <a:ext cx="7181850" cy="435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1990725" y="1"/>
            <a:ext cx="5886451" cy="7194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3" name="Google Shape;463;p48"/>
          <p:cNvPicPr preferRelativeResize="0"/>
          <p:nvPr/>
        </p:nvPicPr>
        <p:blipFill rotWithShape="1">
          <a:blip r:embed="rId7">
            <a:alphaModFix/>
          </a:blip>
          <a:srcRect l="28018" t="11751" r="28023" b="11743"/>
          <a:stretch/>
        </p:blipFill>
        <p:spPr>
          <a:xfrm rot="-3263309">
            <a:off x="1253274" y="-75489"/>
            <a:ext cx="658712" cy="11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4"/>
          <p:cNvSpPr txBox="1">
            <a:spLocks noGrp="1"/>
          </p:cNvSpPr>
          <p:nvPr>
            <p:ph type="title"/>
          </p:nvPr>
        </p:nvSpPr>
        <p:spPr>
          <a:xfrm>
            <a:off x="331089" y="1628775"/>
            <a:ext cx="3940900" cy="19156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Cam </a:t>
            </a:r>
            <a:r>
              <a:rPr lang="en-US" sz="4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endParaRPr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938" y="-195789"/>
            <a:ext cx="5265029" cy="580728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9"/>
          <p:cNvSpPr txBox="1">
            <a:spLocks noGrp="1"/>
          </p:cNvSpPr>
          <p:nvPr>
            <p:ph type="title"/>
          </p:nvPr>
        </p:nvSpPr>
        <p:spPr>
          <a:xfrm>
            <a:off x="-178175" y="83127"/>
            <a:ext cx="7396584" cy="7793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Em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Google Shape;356;p39"/>
          <p:cNvSpPr txBox="1">
            <a:spLocks noGrp="1"/>
          </p:cNvSpPr>
          <p:nvPr>
            <p:ph type="body" idx="1"/>
          </p:nvPr>
        </p:nvSpPr>
        <p:spPr>
          <a:xfrm>
            <a:off x="370327" y="789710"/>
            <a:ext cx="8187695" cy="42498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en-US" sz="1800" b="1" i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en-US" sz="1800" b="1" i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800" b="1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800" b="1" i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>
              <a:buNone/>
            </a:pPr>
            <a:r>
              <a:rPr lang="en-US" sz="1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HS: </a:t>
            </a:r>
          </a:p>
          <a:p>
            <a:pPr marL="139700" indent="0">
              <a:buNone/>
            </a:pPr>
            <a:r>
              <a:rPr lang="vi-VN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và thực hiện được những việc nên làm để thiết lập được các mối quan hệ với bạn, thầy cô và giữ gìn được tình bạn, tình thầy trò</a:t>
            </a:r>
            <a:r>
              <a:rPr lang="vi-VN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en-US" sz="18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39700" indent="0">
              <a:buNone/>
            </a:pPr>
            <a:r>
              <a:rPr lang="vi-VN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Giới thiệu được những nét nổi bật của nhà trường và tự giác tham gia xây dựng truyền thống nhà trường; </a:t>
            </a:r>
            <a:endParaRPr lang="en-US" sz="18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39700" indent="0">
              <a:buNone/>
            </a:pPr>
            <a:r>
              <a:rPr lang="vi-VN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và thực hiện được những việc nên làm để điều chỉnh bản thân cho phù hợp với môi trường học tập mới; </a:t>
            </a:r>
            <a:endParaRPr lang="en-US" sz="18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39700" indent="0">
              <a:buNone/>
            </a:pPr>
            <a:r>
              <a:rPr lang="vi-VN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 định và giải quyết được một số vấn đề nảy sinh trong quan hệ bạn bè</a:t>
            </a:r>
            <a:r>
              <a:rPr lang="vi-VN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en-US" sz="18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39700" indent="0">
              <a:buNone/>
            </a:pPr>
            <a:r>
              <a:rPr lang="vi-VN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Tham gia hoạt động giáo dục theo chủ đề của Đội Thiếu niên Tiến phong Hổ Chí Minh và nhà trường; </a:t>
            </a:r>
            <a:endParaRPr lang="en-US" sz="18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39700" indent="0">
              <a:buNone/>
            </a:pPr>
            <a:r>
              <a:rPr lang="vi-VN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 luyện năng lực giao tiếp và hợp tác, tự chủ, thích ứng với cuộc sống; phẩm chất nhân ái, trách nhiệm. </a:t>
            </a:r>
            <a:endParaRPr sz="1800" b="1" i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1"/>
          <p:cNvSpPr txBox="1">
            <a:spLocks noGrp="1"/>
          </p:cNvSpPr>
          <p:nvPr>
            <p:ph type="subTitle" idx="1"/>
          </p:nvPr>
        </p:nvSpPr>
        <p:spPr>
          <a:xfrm>
            <a:off x="1140811" y="2210324"/>
            <a:ext cx="6401944" cy="27166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‘’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cứ vào cuối thu, lá ngoài đường rụng nhiều và 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en-US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 trời </a:t>
            </a:r>
            <a:r>
              <a:rPr lang="vi-VN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những đám mây bàng bạc, lòng tôi lại nao nức những kỉ niệm mơn man của buổi tựu trường</a:t>
            </a:r>
            <a:r>
              <a:rPr lang="vi-VN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endParaRPr lang="vi-VN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6" name="Google Shape;386;p41"/>
          <p:cNvSpPr txBox="1">
            <a:spLocks noGrp="1"/>
          </p:cNvSpPr>
          <p:nvPr>
            <p:ph type="title"/>
          </p:nvPr>
        </p:nvSpPr>
        <p:spPr>
          <a:xfrm>
            <a:off x="1113811" y="301214"/>
            <a:ext cx="6520489" cy="17319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5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5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sz="5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7" name="Google Shape;3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6139" y="3683459"/>
            <a:ext cx="1024500" cy="7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621526">
            <a:off x="315648" y="3656258"/>
            <a:ext cx="1204808" cy="72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2"/>
          <p:cNvSpPr txBox="1">
            <a:spLocks noGrp="1"/>
          </p:cNvSpPr>
          <p:nvPr>
            <p:ph type="title"/>
          </p:nvPr>
        </p:nvSpPr>
        <p:spPr>
          <a:xfrm>
            <a:off x="3152073" y="118335"/>
            <a:ext cx="5814507" cy="14845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ãy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?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3" name="Google Shape;393;p42"/>
          <p:cNvSpPr txBox="1">
            <a:spLocks noGrp="1"/>
          </p:cNvSpPr>
          <p:nvPr>
            <p:ph type="title" idx="4294967295"/>
          </p:nvPr>
        </p:nvSpPr>
        <p:spPr>
          <a:xfrm>
            <a:off x="0" y="539750"/>
            <a:ext cx="2873375" cy="20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5" name="Google Shape;395;p42"/>
          <p:cNvPicPr preferRelativeResize="0"/>
          <p:nvPr/>
        </p:nvPicPr>
        <p:blipFill rotWithShape="1">
          <a:blip r:embed="rId3">
            <a:alphaModFix/>
          </a:blip>
          <a:srcRect l="21201" t="19640" r="21201" b="19646"/>
          <a:stretch/>
        </p:blipFill>
        <p:spPr>
          <a:xfrm rot="3115377">
            <a:off x="2567862" y="2452988"/>
            <a:ext cx="664625" cy="7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1681" y="17504"/>
            <a:ext cx="3430772" cy="2380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073" y="2390808"/>
            <a:ext cx="3805105" cy="2515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1681" y="2404928"/>
            <a:ext cx="3483754" cy="25617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"/>
          <p:cNvSpPr txBox="1">
            <a:spLocks noGrp="1"/>
          </p:cNvSpPr>
          <p:nvPr>
            <p:ph type="title"/>
          </p:nvPr>
        </p:nvSpPr>
        <p:spPr>
          <a:xfrm>
            <a:off x="0" y="492855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HỌC MỚI CỦA EM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1" name="Google Shape;401;p43"/>
          <p:cNvSpPr txBox="1">
            <a:spLocks noGrp="1"/>
          </p:cNvSpPr>
          <p:nvPr>
            <p:ph type="subTitle" idx="4294967295"/>
          </p:nvPr>
        </p:nvSpPr>
        <p:spPr>
          <a:xfrm rot="-490">
            <a:off x="5134382" y="1711546"/>
            <a:ext cx="4211637" cy="2124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0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endParaRPr lang="en-US" sz="20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20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0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0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sz="20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039" y="-65819"/>
            <a:ext cx="3925961" cy="1863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48" y="1599416"/>
            <a:ext cx="4857782" cy="33633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subTitle" idx="1"/>
          </p:nvPr>
        </p:nvSpPr>
        <p:spPr>
          <a:xfrm>
            <a:off x="651690" y="1520117"/>
            <a:ext cx="2358000" cy="11894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Google Shape;413;p45"/>
          <p:cNvSpPr txBox="1">
            <a:spLocks noGrp="1"/>
          </p:cNvSpPr>
          <p:nvPr>
            <p:ph type="subTitle" idx="2"/>
          </p:nvPr>
        </p:nvSpPr>
        <p:spPr>
          <a:xfrm>
            <a:off x="5832716" y="1855525"/>
            <a:ext cx="2993251" cy="8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Google Shape;416;p45"/>
          <p:cNvSpPr txBox="1">
            <a:spLocks noGrp="1"/>
          </p:cNvSpPr>
          <p:nvPr>
            <p:ph type="title"/>
          </p:nvPr>
        </p:nvSpPr>
        <p:spPr>
          <a:xfrm>
            <a:off x="93277" y="375234"/>
            <a:ext cx="6934247" cy="10465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sz="28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Amber.edu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899" y="1651073"/>
            <a:ext cx="2796201" cy="195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1335" y="473579"/>
            <a:ext cx="2359356" cy="713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92" y="2709599"/>
            <a:ext cx="2605314" cy="1772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286" y="2629743"/>
            <a:ext cx="2882621" cy="1852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604734" y="59410"/>
            <a:ext cx="3634995" cy="14521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endParaRPr lang="en-US" sz="2000" b="1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chia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endParaRPr lang="en-US" sz="2000" b="1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8884" y="59409"/>
            <a:ext cx="3325078" cy="13838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endParaRPr lang="en-US" sz="2000" b="1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Trêu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trọc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chễ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giễu</a:t>
            </a:r>
            <a:endParaRPr lang="en-US" sz="2000" b="1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phái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Bạo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45" y="3469869"/>
            <a:ext cx="3149895" cy="1673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84" y="1443272"/>
            <a:ext cx="2931266" cy="2075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730" y="1474447"/>
            <a:ext cx="2876550" cy="159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305" y="2985115"/>
            <a:ext cx="2959399" cy="1566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94750" l="5000" r="93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2262" y="3655141"/>
            <a:ext cx="1043931" cy="11499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78" b="96000" l="4556" r="95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9251" y="493549"/>
            <a:ext cx="1191863" cy="1282633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3288779" y="1856207"/>
            <a:ext cx="2798036" cy="1662548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 lập mối quan hệ với bạn bè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7"/>
          <p:cNvSpPr txBox="1">
            <a:spLocks noGrp="1"/>
          </p:cNvSpPr>
          <p:nvPr>
            <p:ph type="title"/>
          </p:nvPr>
        </p:nvSpPr>
        <p:spPr>
          <a:xfrm>
            <a:off x="462337" y="281488"/>
            <a:ext cx="6744056" cy="8166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5" name="Google Shape;435;p47"/>
          <p:cNvSpPr txBox="1">
            <a:spLocks noGrp="1"/>
          </p:cNvSpPr>
          <p:nvPr>
            <p:ph type="subTitle" idx="4"/>
          </p:nvPr>
        </p:nvSpPr>
        <p:spPr>
          <a:xfrm>
            <a:off x="462337" y="3203491"/>
            <a:ext cx="2595913" cy="1835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10" y="1324354"/>
            <a:ext cx="2521304" cy="1560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221" y="1333233"/>
            <a:ext cx="2547991" cy="1542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3955" y="1333233"/>
            <a:ext cx="2743653" cy="155798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260369" y="3297355"/>
            <a:ext cx="947852" cy="770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099010" y="2917208"/>
            <a:ext cx="2911640" cy="2245342"/>
          </a:xfrm>
        </p:spPr>
        <p:txBody>
          <a:bodyPr/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240153" y="3245867"/>
            <a:ext cx="909053" cy="822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>
            <a:off x="2567848" y="2489978"/>
            <a:ext cx="3034352" cy="2291137"/>
          </a:xfrm>
          <a:prstGeom prst="cloud">
            <a:avLst/>
          </a:prstGeom>
          <a:gradFill>
            <a:gsLst>
              <a:gs pos="56000">
                <a:srgbClr val="00B0F0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90500" y="1296862"/>
            <a:ext cx="2887498" cy="879300"/>
          </a:xfrm>
        </p:spPr>
        <p:txBody>
          <a:bodyPr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11"/>
          <p:cNvSpPr>
            <a:spLocks noGrp="1"/>
          </p:cNvSpPr>
          <p:nvPr>
            <p:ph type="subTitle" idx="3"/>
          </p:nvPr>
        </p:nvSpPr>
        <p:spPr>
          <a:xfrm>
            <a:off x="2792248" y="1082085"/>
            <a:ext cx="5182424" cy="1442039"/>
          </a:xfrm>
        </p:spPr>
        <p:txBody>
          <a:bodyPr/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subTitle" idx="4"/>
          </p:nvPr>
        </p:nvSpPr>
        <p:spPr>
          <a:xfrm>
            <a:off x="2571750" y="2636395"/>
            <a:ext cx="3571875" cy="1858969"/>
          </a:xfrm>
        </p:spPr>
        <p:txBody>
          <a:bodyPr/>
          <a:lstStyle/>
          <a:p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8" y="2176162"/>
            <a:ext cx="1847850" cy="24669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0938" r="90000">
                        <a14:foregroundMark x1="45781" y1="83438" x2="45781" y2="83438"/>
                        <a14:foregroundMark x1="53281" y1="80156" x2="53281" y2="80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6271" y="2050762"/>
            <a:ext cx="3025406" cy="302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10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build="p"/>
      <p:bldP spid="12" grpId="0" build="p"/>
      <p:bldP spid="13" grpId="0" build="p"/>
      <p:bldP spid="9" grpId="0"/>
    </p:bldLst>
  </p:timing>
</p:sld>
</file>

<file path=ppt/theme/theme1.xml><?xml version="1.0" encoding="utf-8"?>
<a:theme xmlns:a="http://schemas.openxmlformats.org/drawingml/2006/main" name="Hello Autumn! by Slidesgo">
  <a:themeElements>
    <a:clrScheme name="Simple Light">
      <a:dk1>
        <a:srgbClr val="591A06"/>
      </a:dk1>
      <a:lt1>
        <a:srgbClr val="FFFFFF"/>
      </a:lt1>
      <a:dk2>
        <a:srgbClr val="9F3110"/>
      </a:dk2>
      <a:lt2>
        <a:srgbClr val="D2080D"/>
      </a:lt2>
      <a:accent1>
        <a:srgbClr val="FA7F71"/>
      </a:accent1>
      <a:accent2>
        <a:srgbClr val="FFEEEE"/>
      </a:accent2>
      <a:accent3>
        <a:srgbClr val="FDB204"/>
      </a:accent3>
      <a:accent4>
        <a:srgbClr val="DD640A"/>
      </a:accent4>
      <a:accent5>
        <a:srgbClr val="96C452"/>
      </a:accent5>
      <a:accent6>
        <a:srgbClr val="397427"/>
      </a:accent6>
      <a:hlink>
        <a:srgbClr val="591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517</Words>
  <Application>Microsoft Office PowerPoint</Application>
  <PresentationFormat>On-screen Show (16:9)</PresentationFormat>
  <Paragraphs>46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Liberation Mono</vt:lpstr>
      <vt:lpstr>Cambria</vt:lpstr>
      <vt:lpstr>Barlow</vt:lpstr>
      <vt:lpstr>Clicker Script</vt:lpstr>
      <vt:lpstr>Jua</vt:lpstr>
      <vt:lpstr>Times New Roman</vt:lpstr>
      <vt:lpstr>Hello Autumn! by Slidesgo</vt:lpstr>
      <vt:lpstr>Ngày tựu trường</vt:lpstr>
      <vt:lpstr>Chủ đề 1: Em với nhà trường</vt:lpstr>
      <vt:lpstr>Tuần 1: Khai giảng năm học mới</vt:lpstr>
      <vt:lpstr>Con hãy chia sẻ cảm xúc của mình về “lễ khai giảng đặc biệt này” ?</vt:lpstr>
      <vt:lpstr>LỚP HỌC MỚI CỦA EM</vt:lpstr>
      <vt:lpstr>Hoạt động 2: Xác định những việc nên làm và không nên làm với bạn bè, thầy cô.</vt:lpstr>
      <vt:lpstr>PowerPoint Presentation</vt:lpstr>
      <vt:lpstr>Thiết lập mối quan hệ thân thiện, kính trọng thầy, cô giáo</vt:lpstr>
      <vt:lpstr>Hoạt động 3: Xử lí tình huống</vt:lpstr>
      <vt:lpstr>PowerPoint Presentation</vt:lpstr>
      <vt:lpstr>PowerPoint Presentation</vt:lpstr>
      <vt:lpstr>Cam kết thực hiện nội quy trường lớp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Ngày tựu trường</dc:title>
  <dc:creator>KHANH HUYEN</dc:creator>
  <cp:lastModifiedBy>Nguyen </cp:lastModifiedBy>
  <cp:revision>21</cp:revision>
  <dcterms:modified xsi:type="dcterms:W3CDTF">2021-09-05T01:05:21Z</dcterms:modified>
</cp:coreProperties>
</file>