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0"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329" r:id="rId11"/>
    <p:sldId id="265" r:id="rId12"/>
    <p:sldId id="266" r:id="rId13"/>
    <p:sldId id="267" r:id="rId14"/>
    <p:sldId id="332" r:id="rId15"/>
    <p:sldId id="268" r:id="rId16"/>
    <p:sldId id="269" r:id="rId17"/>
    <p:sldId id="270" r:id="rId18"/>
    <p:sldId id="271" r:id="rId19"/>
    <p:sldId id="272" r:id="rId20"/>
    <p:sldId id="307" r:id="rId21"/>
    <p:sldId id="308" r:id="rId22"/>
  </p:sldIdLst>
  <p:sldSz cx="9144000" cy="5143500" type="screen16x9"/>
  <p:notesSz cx="6858000" cy="9144000"/>
  <p:embeddedFontLst>
    <p:embeddedFont>
      <p:font typeface="Nunito" charset="0"/>
      <p:regular r:id="rId24"/>
      <p:bold r:id="rId25"/>
      <p:italic r:id="rId26"/>
      <p:boldItalic r:id="rId27"/>
    </p:embeddedFont>
    <p:embeddedFont>
      <p:font typeface="Nanum Pen Script" charset="-127"/>
      <p:regular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AEF87324-3DEF-4377-9830-722AA06DD344}">
  <a:tblStyle styleId="{AEF87324-3DEF-4377-9830-722AA06DD34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93" d="100"/>
          <a:sy n="93" d="100"/>
        </p:scale>
        <p:origin x="-504" y="-90"/>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font" Target="fonts/font5.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4.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2"/>
        <p:cNvGrpSpPr/>
        <p:nvPr/>
      </p:nvGrpSpPr>
      <p:grpSpPr>
        <a:xfrm>
          <a:off x="0" y="0"/>
          <a:ext cx="0" cy="0"/>
          <a:chOff x="0" y="0"/>
          <a:chExt cx="0" cy="0"/>
        </a:xfrm>
      </p:grpSpPr>
      <p:sp>
        <p:nvSpPr>
          <p:cNvPr id="663" name="Google Shape;663;g8591138361_0_2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4" name="Google Shape;664;g8591138361_0_2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8"/>
        <p:cNvGrpSpPr/>
        <p:nvPr/>
      </p:nvGrpSpPr>
      <p:grpSpPr>
        <a:xfrm>
          <a:off x="0" y="0"/>
          <a:ext cx="0" cy="0"/>
          <a:chOff x="0" y="0"/>
          <a:chExt cx="0" cy="0"/>
        </a:xfrm>
      </p:grpSpPr>
      <p:sp>
        <p:nvSpPr>
          <p:cNvPr id="899" name="Google Shape;899;g85972cea44_0_5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0" name="Google Shape;900;g85972cea44_0_5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8"/>
        <p:cNvGrpSpPr/>
        <p:nvPr/>
      </p:nvGrpSpPr>
      <p:grpSpPr>
        <a:xfrm>
          <a:off x="0" y="0"/>
          <a:ext cx="0" cy="0"/>
          <a:chOff x="0" y="0"/>
          <a:chExt cx="0" cy="0"/>
        </a:xfrm>
      </p:grpSpPr>
      <p:sp>
        <p:nvSpPr>
          <p:cNvPr id="1379" name="Google Shape;1379;g8793608e4a_0_4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0" name="Google Shape;1380;g8793608e4a_0_4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4"/>
        <p:cNvGrpSpPr/>
        <p:nvPr/>
      </p:nvGrpSpPr>
      <p:grpSpPr>
        <a:xfrm>
          <a:off x="0" y="0"/>
          <a:ext cx="0" cy="0"/>
          <a:chOff x="0" y="0"/>
          <a:chExt cx="0" cy="0"/>
        </a:xfrm>
      </p:grpSpPr>
      <p:sp>
        <p:nvSpPr>
          <p:cNvPr id="1415" name="Google Shape;1415;g8793608e4a_0_4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6" name="Google Shape;1416;g8793608e4a_0_4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8"/>
        <p:cNvGrpSpPr/>
        <p:nvPr/>
      </p:nvGrpSpPr>
      <p:grpSpPr>
        <a:xfrm>
          <a:off x="0" y="0"/>
          <a:ext cx="0" cy="0"/>
          <a:chOff x="0" y="0"/>
          <a:chExt cx="0" cy="0"/>
        </a:xfrm>
      </p:grpSpPr>
      <p:sp>
        <p:nvSpPr>
          <p:cNvPr id="1489" name="Google Shape;1489;g8793608e4a_0_5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0" name="Google Shape;1490;g8793608e4a_0_5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8"/>
        <p:cNvGrpSpPr/>
        <p:nvPr/>
      </p:nvGrpSpPr>
      <p:grpSpPr>
        <a:xfrm>
          <a:off x="0" y="0"/>
          <a:ext cx="0" cy="0"/>
          <a:chOff x="0" y="0"/>
          <a:chExt cx="0" cy="0"/>
        </a:xfrm>
      </p:grpSpPr>
      <p:sp>
        <p:nvSpPr>
          <p:cNvPr id="899" name="Google Shape;899;g85972cea44_0_5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0" name="Google Shape;900;g85972cea44_0_5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0"/>
        <p:cNvGrpSpPr/>
        <p:nvPr/>
      </p:nvGrpSpPr>
      <p:grpSpPr>
        <a:xfrm>
          <a:off x="0" y="0"/>
          <a:ext cx="0" cy="0"/>
          <a:chOff x="0" y="0"/>
          <a:chExt cx="0" cy="0"/>
        </a:xfrm>
      </p:grpSpPr>
      <p:sp>
        <p:nvSpPr>
          <p:cNvPr id="1531" name="Google Shape;1531;g8793608e4a_0_5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2" name="Google Shape;1532;g8793608e4a_0_5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2"/>
        <p:cNvGrpSpPr/>
        <p:nvPr/>
      </p:nvGrpSpPr>
      <p:grpSpPr>
        <a:xfrm>
          <a:off x="0" y="0"/>
          <a:ext cx="0" cy="0"/>
          <a:chOff x="0" y="0"/>
          <a:chExt cx="0" cy="0"/>
        </a:xfrm>
      </p:grpSpPr>
      <p:sp>
        <p:nvSpPr>
          <p:cNvPr id="1583" name="Google Shape;1583;g85f910af8f_8_11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4" name="Google Shape;1584;g85f910af8f_8_11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2"/>
        <p:cNvGrpSpPr/>
        <p:nvPr/>
      </p:nvGrpSpPr>
      <p:grpSpPr>
        <a:xfrm>
          <a:off x="0" y="0"/>
          <a:ext cx="0" cy="0"/>
          <a:chOff x="0" y="0"/>
          <a:chExt cx="0" cy="0"/>
        </a:xfrm>
      </p:grpSpPr>
      <p:sp>
        <p:nvSpPr>
          <p:cNvPr id="1633" name="Google Shape;1633;g85972cea44_0_8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4" name="Google Shape;1634;g85972cea44_0_8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1"/>
        <p:cNvGrpSpPr/>
        <p:nvPr/>
      </p:nvGrpSpPr>
      <p:grpSpPr>
        <a:xfrm>
          <a:off x="0" y="0"/>
          <a:ext cx="0" cy="0"/>
          <a:chOff x="0" y="0"/>
          <a:chExt cx="0" cy="0"/>
        </a:xfrm>
      </p:grpSpPr>
      <p:sp>
        <p:nvSpPr>
          <p:cNvPr id="1652" name="Google Shape;1652;g85a295db52_1_3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3" name="Google Shape;1653;g85a295db52_1_3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4"/>
        <p:cNvGrpSpPr/>
        <p:nvPr/>
      </p:nvGrpSpPr>
      <p:grpSpPr>
        <a:xfrm>
          <a:off x="0" y="0"/>
          <a:ext cx="0" cy="0"/>
          <a:chOff x="0" y="0"/>
          <a:chExt cx="0" cy="0"/>
        </a:xfrm>
      </p:grpSpPr>
      <p:sp>
        <p:nvSpPr>
          <p:cNvPr id="1745" name="Google Shape;1745;g85a295db52_1_10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6" name="Google Shape;1746;g85a295db52_1_10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2"/>
        <p:cNvGrpSpPr/>
        <p:nvPr/>
      </p:nvGrpSpPr>
      <p:grpSpPr>
        <a:xfrm>
          <a:off x="0" y="0"/>
          <a:ext cx="0" cy="0"/>
          <a:chOff x="0" y="0"/>
          <a:chExt cx="0" cy="0"/>
        </a:xfrm>
      </p:grpSpPr>
      <p:sp>
        <p:nvSpPr>
          <p:cNvPr id="893" name="Google Shape;893;g877b0837b7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4" name="Google Shape;894;g877b0837b7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3"/>
        <p:cNvGrpSpPr/>
        <p:nvPr/>
      </p:nvGrpSpPr>
      <p:grpSpPr>
        <a:xfrm>
          <a:off x="0" y="0"/>
          <a:ext cx="0" cy="0"/>
          <a:chOff x="0" y="0"/>
          <a:chExt cx="0" cy="0"/>
        </a:xfrm>
      </p:grpSpPr>
      <p:sp>
        <p:nvSpPr>
          <p:cNvPr id="3684" name="Google Shape;3684;g87ac978b04_3_6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85" name="Google Shape;3685;g87ac978b04_3_6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2"/>
        <p:cNvGrpSpPr/>
        <p:nvPr/>
      </p:nvGrpSpPr>
      <p:grpSpPr>
        <a:xfrm>
          <a:off x="0" y="0"/>
          <a:ext cx="0" cy="0"/>
          <a:chOff x="0" y="0"/>
          <a:chExt cx="0" cy="0"/>
        </a:xfrm>
      </p:grpSpPr>
      <p:sp>
        <p:nvSpPr>
          <p:cNvPr id="3703" name="Google Shape;3703;g8793608e4a_1_15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04" name="Google Shape;3704;g8793608e4a_1_15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8"/>
        <p:cNvGrpSpPr/>
        <p:nvPr/>
      </p:nvGrpSpPr>
      <p:grpSpPr>
        <a:xfrm>
          <a:off x="0" y="0"/>
          <a:ext cx="0" cy="0"/>
          <a:chOff x="0" y="0"/>
          <a:chExt cx="0" cy="0"/>
        </a:xfrm>
      </p:grpSpPr>
      <p:sp>
        <p:nvSpPr>
          <p:cNvPr id="899" name="Google Shape;899;g85972cea44_0_5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0" name="Google Shape;900;g85972cea44_0_5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6"/>
        <p:cNvGrpSpPr/>
        <p:nvPr/>
      </p:nvGrpSpPr>
      <p:grpSpPr>
        <a:xfrm>
          <a:off x="0" y="0"/>
          <a:ext cx="0" cy="0"/>
          <a:chOff x="0" y="0"/>
          <a:chExt cx="0" cy="0"/>
        </a:xfrm>
      </p:grpSpPr>
      <p:sp>
        <p:nvSpPr>
          <p:cNvPr id="1017" name="Google Shape;1017;g85f910af8f_8_10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8" name="Google Shape;1018;g85f910af8f_8_10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3"/>
        <p:cNvGrpSpPr/>
        <p:nvPr/>
      </p:nvGrpSpPr>
      <p:grpSpPr>
        <a:xfrm>
          <a:off x="0" y="0"/>
          <a:ext cx="0" cy="0"/>
          <a:chOff x="0" y="0"/>
          <a:chExt cx="0" cy="0"/>
        </a:xfrm>
      </p:grpSpPr>
      <p:sp>
        <p:nvSpPr>
          <p:cNvPr id="1144" name="Google Shape;1144;g85972cea44_0_7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5" name="Google Shape;1145;g85972cea44_0_7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8"/>
        <p:cNvGrpSpPr/>
        <p:nvPr/>
      </p:nvGrpSpPr>
      <p:grpSpPr>
        <a:xfrm>
          <a:off x="0" y="0"/>
          <a:ext cx="0" cy="0"/>
          <a:chOff x="0" y="0"/>
          <a:chExt cx="0" cy="0"/>
        </a:xfrm>
      </p:grpSpPr>
      <p:sp>
        <p:nvSpPr>
          <p:cNvPr id="1199" name="Google Shape;1199;g85a295db52_1_8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0" name="Google Shape;1200;g85a295db52_1_8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6"/>
        <p:cNvGrpSpPr/>
        <p:nvPr/>
      </p:nvGrpSpPr>
      <p:grpSpPr>
        <a:xfrm>
          <a:off x="0" y="0"/>
          <a:ext cx="0" cy="0"/>
          <a:chOff x="0" y="0"/>
          <a:chExt cx="0" cy="0"/>
        </a:xfrm>
      </p:grpSpPr>
      <p:sp>
        <p:nvSpPr>
          <p:cNvPr id="1237" name="Google Shape;1237;g85a295db52_1_8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8" name="Google Shape;1238;g85a295db52_1_8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2"/>
        <p:cNvGrpSpPr/>
        <p:nvPr/>
      </p:nvGrpSpPr>
      <p:grpSpPr>
        <a:xfrm>
          <a:off x="0" y="0"/>
          <a:ext cx="0" cy="0"/>
          <a:chOff x="0" y="0"/>
          <a:chExt cx="0" cy="0"/>
        </a:xfrm>
      </p:grpSpPr>
      <p:sp>
        <p:nvSpPr>
          <p:cNvPr id="1273" name="Google Shape;1273;g8793608e4a_0_3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4" name="Google Shape;1274;g8793608e4a_0_3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3"/>
        <p:cNvGrpSpPr/>
        <p:nvPr/>
      </p:nvGrpSpPr>
      <p:grpSpPr>
        <a:xfrm>
          <a:off x="0" y="0"/>
          <a:ext cx="0" cy="0"/>
          <a:chOff x="0" y="0"/>
          <a:chExt cx="0" cy="0"/>
        </a:xfrm>
      </p:grpSpPr>
      <p:sp>
        <p:nvSpPr>
          <p:cNvPr id="1334" name="Google Shape;1334;g8793608e4a_0_3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5" name="Google Shape;1335;g8793608e4a_0_3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hyperlink" Target="https://www.flaticon.com/" TargetMode="External"/><Relationship Id="rId2" Type="http://schemas.openxmlformats.org/officeDocument/2006/relationships/hyperlink" Target="https://slidesgo.com/" TargetMode="External"/><Relationship Id="rId1" Type="http://schemas.openxmlformats.org/officeDocument/2006/relationships/slideMaster" Target="../slideMasters/slideMaster1.xml"/><Relationship Id="rId4" Type="http://schemas.openxmlformats.org/officeDocument/2006/relationships/hyperlink" Target="https://www.freepik.com/" TargetMode="Externa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4112800" y="768100"/>
            <a:ext cx="4312800" cy="1929300"/>
          </a:xfrm>
          <a:prstGeom prst="rect">
            <a:avLst/>
          </a:prstGeom>
        </p:spPr>
        <p:txBody>
          <a:bodyPr spcFirstLastPara="1" wrap="square" lIns="91425" tIns="91425" rIns="91425" bIns="91425" anchor="b" anchorCtr="0">
            <a:noAutofit/>
          </a:bodyPr>
          <a:lstStyle>
            <a:lvl1pPr lvl="0" algn="ctr">
              <a:lnSpc>
                <a:spcPct val="50000"/>
              </a:lnSpc>
              <a:spcBef>
                <a:spcPts val="0"/>
              </a:spcBef>
              <a:spcAft>
                <a:spcPts val="0"/>
              </a:spcAft>
              <a:buSzPts val="5200"/>
              <a:buNone/>
              <a:defRPr sz="7000" b="1">
                <a:latin typeface="Nanum Pen Script"/>
                <a:ea typeface="Nanum Pen Script"/>
                <a:cs typeface="Nanum Pen Script"/>
                <a:sym typeface="Nanum Pen Script"/>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4112800" y="2697338"/>
            <a:ext cx="43128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3600">
                <a:solidFill>
                  <a:schemeClr val="lt1"/>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1" name="Google Shape;11;p2">
            <a:hlinkClick r:id="rId2" action="ppaction://hlinksldjump"/>
          </p:cNvPr>
          <p:cNvSpPr txBox="1">
            <a:spLocks noGrp="1"/>
          </p:cNvSpPr>
          <p:nvPr>
            <p:ph type="subTitle" idx="2"/>
          </p:nvPr>
        </p:nvSpPr>
        <p:spPr>
          <a:xfrm>
            <a:off x="5160250" y="3675338"/>
            <a:ext cx="2217900" cy="603000"/>
          </a:xfrm>
          <a:prstGeom prst="rect">
            <a:avLst/>
          </a:prstGeom>
        </p:spPr>
        <p:txBody>
          <a:bodyPr spcFirstLastPara="1" wrap="square" lIns="91425" tIns="91425" rIns="91425" bIns="91425" anchor="ctr" anchorCtr="0">
            <a:noAutofit/>
          </a:bodyPr>
          <a:lstStyle>
            <a:lvl1pPr lvl="0" algn="ctr">
              <a:spcBef>
                <a:spcPts val="0"/>
              </a:spcBef>
              <a:spcAft>
                <a:spcPts val="0"/>
              </a:spcAft>
              <a:buNone/>
              <a:defRPr sz="3000"/>
            </a:lvl1pPr>
            <a:lvl2pPr lvl="1" algn="ctr">
              <a:spcBef>
                <a:spcPts val="0"/>
              </a:spcBef>
              <a:spcAft>
                <a:spcPts val="0"/>
              </a:spcAft>
              <a:buNone/>
              <a:defRPr sz="3000"/>
            </a:lvl2pPr>
            <a:lvl3pPr lvl="2" algn="ctr">
              <a:spcBef>
                <a:spcPts val="0"/>
              </a:spcBef>
              <a:spcAft>
                <a:spcPts val="0"/>
              </a:spcAft>
              <a:buNone/>
              <a:defRPr sz="3000"/>
            </a:lvl3pPr>
            <a:lvl4pPr lvl="3" algn="ctr">
              <a:spcBef>
                <a:spcPts val="0"/>
              </a:spcBef>
              <a:spcAft>
                <a:spcPts val="0"/>
              </a:spcAft>
              <a:buNone/>
              <a:defRPr sz="3000"/>
            </a:lvl4pPr>
            <a:lvl5pPr lvl="4" algn="ctr">
              <a:spcBef>
                <a:spcPts val="0"/>
              </a:spcBef>
              <a:spcAft>
                <a:spcPts val="0"/>
              </a:spcAft>
              <a:buNone/>
              <a:defRPr sz="3000"/>
            </a:lvl5pPr>
            <a:lvl6pPr lvl="5" algn="ctr">
              <a:spcBef>
                <a:spcPts val="0"/>
              </a:spcBef>
              <a:spcAft>
                <a:spcPts val="0"/>
              </a:spcAft>
              <a:buNone/>
              <a:defRPr sz="3000"/>
            </a:lvl6pPr>
            <a:lvl7pPr lvl="6" algn="ctr">
              <a:spcBef>
                <a:spcPts val="0"/>
              </a:spcBef>
              <a:spcAft>
                <a:spcPts val="0"/>
              </a:spcAft>
              <a:buNone/>
              <a:defRPr sz="3000"/>
            </a:lvl7pPr>
            <a:lvl8pPr lvl="7" algn="ctr">
              <a:spcBef>
                <a:spcPts val="0"/>
              </a:spcBef>
              <a:spcAft>
                <a:spcPts val="0"/>
              </a:spcAft>
              <a:buNone/>
              <a:defRPr sz="3000"/>
            </a:lvl8pPr>
            <a:lvl9pPr lvl="8" algn="ctr">
              <a:spcBef>
                <a:spcPts val="0"/>
              </a:spcBef>
              <a:spcAft>
                <a:spcPts val="0"/>
              </a:spcAft>
              <a:buNone/>
              <a:defRPr sz="3000"/>
            </a:lvl9pPr>
          </a:lstStyle>
          <a:p>
            <a:endParaRPr/>
          </a:p>
        </p:txBody>
      </p:sp>
      <p:sp>
        <p:nvSpPr>
          <p:cNvPr id="12" name="Google Shape;12;p2"/>
          <p:cNvSpPr/>
          <p:nvPr/>
        </p:nvSpPr>
        <p:spPr>
          <a:xfrm flipH="1">
            <a:off x="-425338" y="424198"/>
            <a:ext cx="1509339" cy="687968"/>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8430775" y="3833068"/>
            <a:ext cx="1023143" cy="466356"/>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289351" y="4406551"/>
            <a:ext cx="866331" cy="39491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7101200" y="61825"/>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 subtitle + text ">
  <p:cSld name="CUSTOM_1_1">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713225" y="539500"/>
            <a:ext cx="7717500" cy="572700"/>
          </a:xfrm>
          <a:prstGeom prst="rect">
            <a:avLst/>
          </a:prstGeom>
        </p:spPr>
        <p:txBody>
          <a:bodyPr spcFirstLastPara="1" wrap="square" lIns="91425" tIns="91425" rIns="91425" bIns="91425" anchor="ctr" anchorCtr="0">
            <a:noAutofit/>
          </a:bodyPr>
          <a:lstStyle>
            <a:lvl1pPr lvl="0" rtl="0">
              <a:spcBef>
                <a:spcPts val="0"/>
              </a:spcBef>
              <a:spcAft>
                <a:spcPts val="0"/>
              </a:spcAft>
              <a:buNone/>
              <a:defRPr sz="6000"/>
            </a:lvl1pPr>
            <a:lvl2pPr lvl="1" rtl="0">
              <a:spcBef>
                <a:spcPts val="0"/>
              </a:spcBef>
              <a:spcAft>
                <a:spcPts val="0"/>
              </a:spcAft>
              <a:buNone/>
              <a:defRPr sz="6000">
                <a:latin typeface="Nunito"/>
                <a:ea typeface="Nunito"/>
                <a:cs typeface="Nunito"/>
                <a:sym typeface="Nunito"/>
              </a:defRPr>
            </a:lvl2pPr>
            <a:lvl3pPr lvl="2" rtl="0">
              <a:spcBef>
                <a:spcPts val="0"/>
              </a:spcBef>
              <a:spcAft>
                <a:spcPts val="0"/>
              </a:spcAft>
              <a:buNone/>
              <a:defRPr sz="6000">
                <a:latin typeface="Nunito"/>
                <a:ea typeface="Nunito"/>
                <a:cs typeface="Nunito"/>
                <a:sym typeface="Nunito"/>
              </a:defRPr>
            </a:lvl3pPr>
            <a:lvl4pPr lvl="3" rtl="0">
              <a:spcBef>
                <a:spcPts val="0"/>
              </a:spcBef>
              <a:spcAft>
                <a:spcPts val="0"/>
              </a:spcAft>
              <a:buNone/>
              <a:defRPr sz="6000">
                <a:latin typeface="Nunito"/>
                <a:ea typeface="Nunito"/>
                <a:cs typeface="Nunito"/>
                <a:sym typeface="Nunito"/>
              </a:defRPr>
            </a:lvl4pPr>
            <a:lvl5pPr lvl="4" rtl="0">
              <a:spcBef>
                <a:spcPts val="0"/>
              </a:spcBef>
              <a:spcAft>
                <a:spcPts val="0"/>
              </a:spcAft>
              <a:buNone/>
              <a:defRPr sz="6000">
                <a:latin typeface="Nunito"/>
                <a:ea typeface="Nunito"/>
                <a:cs typeface="Nunito"/>
                <a:sym typeface="Nunito"/>
              </a:defRPr>
            </a:lvl5pPr>
            <a:lvl6pPr lvl="5" rtl="0">
              <a:spcBef>
                <a:spcPts val="0"/>
              </a:spcBef>
              <a:spcAft>
                <a:spcPts val="0"/>
              </a:spcAft>
              <a:buNone/>
              <a:defRPr sz="6000">
                <a:latin typeface="Nunito"/>
                <a:ea typeface="Nunito"/>
                <a:cs typeface="Nunito"/>
                <a:sym typeface="Nunito"/>
              </a:defRPr>
            </a:lvl6pPr>
            <a:lvl7pPr lvl="6" rtl="0">
              <a:spcBef>
                <a:spcPts val="0"/>
              </a:spcBef>
              <a:spcAft>
                <a:spcPts val="0"/>
              </a:spcAft>
              <a:buNone/>
              <a:defRPr sz="6000">
                <a:latin typeface="Nunito"/>
                <a:ea typeface="Nunito"/>
                <a:cs typeface="Nunito"/>
                <a:sym typeface="Nunito"/>
              </a:defRPr>
            </a:lvl7pPr>
            <a:lvl8pPr lvl="7" rtl="0">
              <a:spcBef>
                <a:spcPts val="0"/>
              </a:spcBef>
              <a:spcAft>
                <a:spcPts val="0"/>
              </a:spcAft>
              <a:buNone/>
              <a:defRPr sz="6000">
                <a:latin typeface="Nunito"/>
                <a:ea typeface="Nunito"/>
                <a:cs typeface="Nunito"/>
                <a:sym typeface="Nunito"/>
              </a:defRPr>
            </a:lvl8pPr>
            <a:lvl9pPr lvl="8" rtl="0">
              <a:spcBef>
                <a:spcPts val="0"/>
              </a:spcBef>
              <a:spcAft>
                <a:spcPts val="0"/>
              </a:spcAft>
              <a:buNone/>
              <a:defRPr sz="6000">
                <a:latin typeface="Nunito"/>
                <a:ea typeface="Nunito"/>
                <a:cs typeface="Nunito"/>
                <a:sym typeface="Nunito"/>
              </a:defRPr>
            </a:lvl9pPr>
          </a:lstStyle>
          <a:p>
            <a:endParaRPr/>
          </a:p>
        </p:txBody>
      </p:sp>
      <p:sp>
        <p:nvSpPr>
          <p:cNvPr id="64" name="Google Shape;64;p14"/>
          <p:cNvSpPr txBox="1">
            <a:spLocks noGrp="1"/>
          </p:cNvSpPr>
          <p:nvPr>
            <p:ph type="title" idx="2"/>
          </p:nvPr>
        </p:nvSpPr>
        <p:spPr>
          <a:xfrm>
            <a:off x="713175" y="1112200"/>
            <a:ext cx="7717500" cy="452700"/>
          </a:xfrm>
          <a:prstGeom prst="rect">
            <a:avLst/>
          </a:prstGeom>
        </p:spPr>
        <p:txBody>
          <a:bodyPr spcFirstLastPara="1" wrap="square" lIns="91425" tIns="91425" rIns="91425" bIns="91425" anchor="ctr" anchorCtr="0">
            <a:noAutofit/>
          </a:bodyPr>
          <a:lstStyle>
            <a:lvl1pPr lvl="0" rtl="0">
              <a:spcBef>
                <a:spcPts val="0"/>
              </a:spcBef>
              <a:spcAft>
                <a:spcPts val="0"/>
              </a:spcAft>
              <a:buNone/>
              <a:defRPr sz="4000">
                <a:solidFill>
                  <a:schemeClr val="lt1"/>
                </a:solidFill>
              </a:defRPr>
            </a:lvl1pPr>
            <a:lvl2pPr lvl="1" rtl="0">
              <a:spcBef>
                <a:spcPts val="0"/>
              </a:spcBef>
              <a:spcAft>
                <a:spcPts val="0"/>
              </a:spcAft>
              <a:buNone/>
              <a:defRPr>
                <a:latin typeface="Nunito"/>
                <a:ea typeface="Nunito"/>
                <a:cs typeface="Nunito"/>
                <a:sym typeface="Nunito"/>
              </a:defRPr>
            </a:lvl2pPr>
            <a:lvl3pPr lvl="2" rtl="0">
              <a:spcBef>
                <a:spcPts val="0"/>
              </a:spcBef>
              <a:spcAft>
                <a:spcPts val="0"/>
              </a:spcAft>
              <a:buNone/>
              <a:defRPr>
                <a:latin typeface="Nunito"/>
                <a:ea typeface="Nunito"/>
                <a:cs typeface="Nunito"/>
                <a:sym typeface="Nunito"/>
              </a:defRPr>
            </a:lvl3pPr>
            <a:lvl4pPr lvl="3" rtl="0">
              <a:spcBef>
                <a:spcPts val="0"/>
              </a:spcBef>
              <a:spcAft>
                <a:spcPts val="0"/>
              </a:spcAft>
              <a:buNone/>
              <a:defRPr>
                <a:latin typeface="Nunito"/>
                <a:ea typeface="Nunito"/>
                <a:cs typeface="Nunito"/>
                <a:sym typeface="Nunito"/>
              </a:defRPr>
            </a:lvl4pPr>
            <a:lvl5pPr lvl="4" rtl="0">
              <a:spcBef>
                <a:spcPts val="0"/>
              </a:spcBef>
              <a:spcAft>
                <a:spcPts val="0"/>
              </a:spcAft>
              <a:buNone/>
              <a:defRPr>
                <a:latin typeface="Nunito"/>
                <a:ea typeface="Nunito"/>
                <a:cs typeface="Nunito"/>
                <a:sym typeface="Nunito"/>
              </a:defRPr>
            </a:lvl5pPr>
            <a:lvl6pPr lvl="5" rtl="0">
              <a:spcBef>
                <a:spcPts val="0"/>
              </a:spcBef>
              <a:spcAft>
                <a:spcPts val="0"/>
              </a:spcAft>
              <a:buNone/>
              <a:defRPr>
                <a:latin typeface="Nunito"/>
                <a:ea typeface="Nunito"/>
                <a:cs typeface="Nunito"/>
                <a:sym typeface="Nunito"/>
              </a:defRPr>
            </a:lvl6pPr>
            <a:lvl7pPr lvl="6" rtl="0">
              <a:spcBef>
                <a:spcPts val="0"/>
              </a:spcBef>
              <a:spcAft>
                <a:spcPts val="0"/>
              </a:spcAft>
              <a:buNone/>
              <a:defRPr>
                <a:latin typeface="Nunito"/>
                <a:ea typeface="Nunito"/>
                <a:cs typeface="Nunito"/>
                <a:sym typeface="Nunito"/>
              </a:defRPr>
            </a:lvl7pPr>
            <a:lvl8pPr lvl="7" rtl="0">
              <a:spcBef>
                <a:spcPts val="0"/>
              </a:spcBef>
              <a:spcAft>
                <a:spcPts val="0"/>
              </a:spcAft>
              <a:buNone/>
              <a:defRPr>
                <a:latin typeface="Nunito"/>
                <a:ea typeface="Nunito"/>
                <a:cs typeface="Nunito"/>
                <a:sym typeface="Nunito"/>
              </a:defRPr>
            </a:lvl8pPr>
            <a:lvl9pPr lvl="8" rtl="0">
              <a:spcBef>
                <a:spcPts val="0"/>
              </a:spcBef>
              <a:spcAft>
                <a:spcPts val="0"/>
              </a:spcAft>
              <a:buNone/>
              <a:defRPr>
                <a:latin typeface="Nunito"/>
                <a:ea typeface="Nunito"/>
                <a:cs typeface="Nunito"/>
                <a:sym typeface="Nunito"/>
              </a:defRPr>
            </a:lvl9pPr>
          </a:lstStyle>
          <a:p>
            <a:endParaRPr/>
          </a:p>
        </p:txBody>
      </p:sp>
      <p:sp>
        <p:nvSpPr>
          <p:cNvPr id="65" name="Google Shape;65;p14"/>
          <p:cNvSpPr txBox="1">
            <a:spLocks noGrp="1"/>
          </p:cNvSpPr>
          <p:nvPr>
            <p:ph type="subTitle" idx="1"/>
          </p:nvPr>
        </p:nvSpPr>
        <p:spPr>
          <a:xfrm>
            <a:off x="2994000" y="1793200"/>
            <a:ext cx="3156000" cy="756300"/>
          </a:xfrm>
          <a:prstGeom prst="rect">
            <a:avLst/>
          </a:prstGeom>
          <a:noFill/>
        </p:spPr>
        <p:txBody>
          <a:bodyPr spcFirstLastPara="1" wrap="square" lIns="91425" tIns="91425" rIns="91425" bIns="91425" anchor="ctr" anchorCtr="0">
            <a:noAutofit/>
          </a:bodyPr>
          <a:lstStyle>
            <a:lvl1pPr lvl="0" algn="ctr">
              <a:spcBef>
                <a:spcPts val="0"/>
              </a:spcBef>
              <a:spcAft>
                <a:spcPts val="0"/>
              </a:spcAft>
              <a:buNone/>
              <a:defRPr/>
            </a:lvl1pPr>
            <a:lvl2pPr lvl="1" algn="ctr">
              <a:spcBef>
                <a:spcPts val="0"/>
              </a:spcBef>
              <a:spcAft>
                <a:spcPts val="0"/>
              </a:spcAft>
              <a:buNone/>
              <a:defRPr/>
            </a:lvl2pPr>
            <a:lvl3pPr lvl="2" algn="ctr">
              <a:spcBef>
                <a:spcPts val="0"/>
              </a:spcBef>
              <a:spcAft>
                <a:spcPts val="0"/>
              </a:spcAft>
              <a:buNone/>
              <a:defRPr/>
            </a:lvl3pPr>
            <a:lvl4pPr lvl="3" algn="ctr">
              <a:spcBef>
                <a:spcPts val="0"/>
              </a:spcBef>
              <a:spcAft>
                <a:spcPts val="0"/>
              </a:spcAft>
              <a:buNone/>
              <a:defRPr/>
            </a:lvl4pPr>
            <a:lvl5pPr lvl="4" algn="ctr">
              <a:spcBef>
                <a:spcPts val="0"/>
              </a:spcBef>
              <a:spcAft>
                <a:spcPts val="0"/>
              </a:spcAft>
              <a:buNone/>
              <a:defRPr/>
            </a:lvl5pPr>
            <a:lvl6pPr lvl="5" algn="ctr">
              <a:spcBef>
                <a:spcPts val="0"/>
              </a:spcBef>
              <a:spcAft>
                <a:spcPts val="0"/>
              </a:spcAft>
              <a:buNone/>
              <a:defRPr/>
            </a:lvl6pPr>
            <a:lvl7pPr lvl="6" algn="ctr">
              <a:spcBef>
                <a:spcPts val="0"/>
              </a:spcBef>
              <a:spcAft>
                <a:spcPts val="0"/>
              </a:spcAft>
              <a:buNone/>
              <a:defRPr/>
            </a:lvl7pPr>
            <a:lvl8pPr lvl="7" algn="ctr">
              <a:spcBef>
                <a:spcPts val="0"/>
              </a:spcBef>
              <a:spcAft>
                <a:spcPts val="0"/>
              </a:spcAft>
              <a:buNone/>
              <a:defRPr/>
            </a:lvl8pPr>
            <a:lvl9pPr lvl="8" algn="ctr">
              <a:spcBef>
                <a:spcPts val="0"/>
              </a:spcBef>
              <a:spcAft>
                <a:spcPts val="0"/>
              </a:spcAft>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 subtitle + text  2">
  <p:cSld name="CUSTOM_1_1_2">
    <p:spTree>
      <p:nvGrpSpPr>
        <p:cNvPr id="1" name="Shape 66"/>
        <p:cNvGrpSpPr/>
        <p:nvPr/>
      </p:nvGrpSpPr>
      <p:grpSpPr>
        <a:xfrm>
          <a:off x="0" y="0"/>
          <a:ext cx="0" cy="0"/>
          <a:chOff x="0" y="0"/>
          <a:chExt cx="0" cy="0"/>
        </a:xfrm>
      </p:grpSpPr>
      <p:grpSp>
        <p:nvGrpSpPr>
          <p:cNvPr id="67" name="Google Shape;67;p15"/>
          <p:cNvGrpSpPr/>
          <p:nvPr/>
        </p:nvGrpSpPr>
        <p:grpSpPr>
          <a:xfrm>
            <a:off x="6345151" y="1601353"/>
            <a:ext cx="2701195" cy="2419543"/>
            <a:chOff x="-813174" y="1753753"/>
            <a:chExt cx="2701195" cy="2419543"/>
          </a:xfrm>
        </p:grpSpPr>
        <p:sp>
          <p:nvSpPr>
            <p:cNvPr id="68" name="Google Shape;68;p15"/>
            <p:cNvSpPr/>
            <p:nvPr/>
          </p:nvSpPr>
          <p:spPr>
            <a:xfrm rot="4993106">
              <a:off x="224345" y="1781107"/>
              <a:ext cx="626156" cy="2645767"/>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9" name="Google Shape;69;p15"/>
            <p:cNvGrpSpPr/>
            <p:nvPr/>
          </p:nvGrpSpPr>
          <p:grpSpPr>
            <a:xfrm>
              <a:off x="-144996" y="1753753"/>
              <a:ext cx="821067" cy="1785140"/>
              <a:chOff x="5269250" y="2611925"/>
              <a:chExt cx="520750" cy="1132200"/>
            </a:xfrm>
          </p:grpSpPr>
          <p:sp>
            <p:nvSpPr>
              <p:cNvPr id="70" name="Google Shape;70;p15"/>
              <p:cNvSpPr/>
              <p:nvPr/>
            </p:nvSpPr>
            <p:spPr>
              <a:xfrm>
                <a:off x="5269250" y="2611925"/>
                <a:ext cx="520750" cy="1132200"/>
              </a:xfrm>
              <a:custGeom>
                <a:avLst/>
                <a:gdLst/>
                <a:ahLst/>
                <a:cxnLst/>
                <a:rect l="l" t="t" r="r" b="b"/>
                <a:pathLst>
                  <a:path w="20830" h="45288" extrusionOk="0">
                    <a:moveTo>
                      <a:pt x="17134" y="0"/>
                    </a:moveTo>
                    <a:cubicBezTo>
                      <a:pt x="15434" y="1145"/>
                      <a:pt x="13832" y="2878"/>
                      <a:pt x="12458" y="4284"/>
                    </a:cubicBezTo>
                    <a:cubicBezTo>
                      <a:pt x="11706" y="5101"/>
                      <a:pt x="10529" y="6246"/>
                      <a:pt x="10529" y="7227"/>
                    </a:cubicBezTo>
                    <a:cubicBezTo>
                      <a:pt x="10660" y="7946"/>
                      <a:pt x="12033" y="8992"/>
                      <a:pt x="12164" y="9908"/>
                    </a:cubicBezTo>
                    <a:cubicBezTo>
                      <a:pt x="11052" y="9483"/>
                      <a:pt x="10104" y="8339"/>
                      <a:pt x="8960" y="7619"/>
                    </a:cubicBezTo>
                    <a:cubicBezTo>
                      <a:pt x="8077" y="9189"/>
                      <a:pt x="6573" y="10856"/>
                      <a:pt x="6017" y="12720"/>
                    </a:cubicBezTo>
                    <a:cubicBezTo>
                      <a:pt x="5298" y="15336"/>
                      <a:pt x="7194" y="15205"/>
                      <a:pt x="7815" y="17396"/>
                    </a:cubicBezTo>
                    <a:cubicBezTo>
                      <a:pt x="6605" y="17036"/>
                      <a:pt x="5690" y="16382"/>
                      <a:pt x="4611" y="15761"/>
                    </a:cubicBezTo>
                    <a:cubicBezTo>
                      <a:pt x="3303" y="17461"/>
                      <a:pt x="2257" y="20306"/>
                      <a:pt x="1930" y="22497"/>
                    </a:cubicBezTo>
                    <a:cubicBezTo>
                      <a:pt x="2878" y="23183"/>
                      <a:pt x="4186" y="23936"/>
                      <a:pt x="4578" y="24982"/>
                    </a:cubicBezTo>
                    <a:cubicBezTo>
                      <a:pt x="3532" y="24688"/>
                      <a:pt x="2355" y="24361"/>
                      <a:pt x="1112" y="24034"/>
                    </a:cubicBezTo>
                    <a:lnTo>
                      <a:pt x="1112" y="24034"/>
                    </a:lnTo>
                    <a:cubicBezTo>
                      <a:pt x="0" y="27729"/>
                      <a:pt x="1145" y="32372"/>
                      <a:pt x="1570" y="36197"/>
                    </a:cubicBezTo>
                    <a:cubicBezTo>
                      <a:pt x="1962" y="38715"/>
                      <a:pt x="3139" y="42999"/>
                      <a:pt x="4676" y="45255"/>
                    </a:cubicBezTo>
                    <a:lnTo>
                      <a:pt x="4676" y="45287"/>
                    </a:lnTo>
                    <a:cubicBezTo>
                      <a:pt x="9483" y="41723"/>
                      <a:pt x="11281" y="36753"/>
                      <a:pt x="14061" y="31587"/>
                    </a:cubicBezTo>
                    <a:cubicBezTo>
                      <a:pt x="13112" y="30900"/>
                      <a:pt x="11674" y="30246"/>
                      <a:pt x="11216" y="29069"/>
                    </a:cubicBezTo>
                    <a:cubicBezTo>
                      <a:pt x="11385" y="29046"/>
                      <a:pt x="11549" y="29036"/>
                      <a:pt x="11711" y="29036"/>
                    </a:cubicBezTo>
                    <a:cubicBezTo>
                      <a:pt x="12705" y="29036"/>
                      <a:pt x="13580" y="29419"/>
                      <a:pt x="14649" y="29560"/>
                    </a:cubicBezTo>
                    <a:cubicBezTo>
                      <a:pt x="15271" y="27205"/>
                      <a:pt x="16121" y="24884"/>
                      <a:pt x="17102" y="22660"/>
                    </a:cubicBezTo>
                    <a:cubicBezTo>
                      <a:pt x="16088" y="21876"/>
                      <a:pt x="15238" y="20829"/>
                      <a:pt x="14224" y="19848"/>
                    </a:cubicBezTo>
                    <a:cubicBezTo>
                      <a:pt x="14697" y="19754"/>
                      <a:pt x="15123" y="19724"/>
                      <a:pt x="15508" y="19724"/>
                    </a:cubicBezTo>
                    <a:cubicBezTo>
                      <a:pt x="16131" y="19724"/>
                      <a:pt x="16648" y="19801"/>
                      <a:pt x="17086" y="19801"/>
                    </a:cubicBezTo>
                    <a:cubicBezTo>
                      <a:pt x="17966" y="19801"/>
                      <a:pt x="18527" y="19491"/>
                      <a:pt x="18998" y="17625"/>
                    </a:cubicBezTo>
                    <a:cubicBezTo>
                      <a:pt x="19489" y="15663"/>
                      <a:pt x="20012" y="13505"/>
                      <a:pt x="20339" y="11314"/>
                    </a:cubicBezTo>
                    <a:cubicBezTo>
                      <a:pt x="19227" y="10889"/>
                      <a:pt x="17984" y="10758"/>
                      <a:pt x="16873" y="10333"/>
                    </a:cubicBezTo>
                    <a:cubicBezTo>
                      <a:pt x="18213" y="10104"/>
                      <a:pt x="19587" y="10170"/>
                      <a:pt x="20829" y="9843"/>
                    </a:cubicBezTo>
                    <a:cubicBezTo>
                      <a:pt x="20110" y="6867"/>
                      <a:pt x="19064" y="2616"/>
                      <a:pt x="1713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5"/>
              <p:cNvSpPr/>
              <p:nvPr/>
            </p:nvSpPr>
            <p:spPr>
              <a:xfrm>
                <a:off x="5375525" y="2730650"/>
                <a:ext cx="309825" cy="998550"/>
              </a:xfrm>
              <a:custGeom>
                <a:avLst/>
                <a:gdLst/>
                <a:ahLst/>
                <a:cxnLst/>
                <a:rect l="l" t="t" r="r" b="b"/>
                <a:pathLst>
                  <a:path w="12393" h="39942" extrusionOk="0">
                    <a:moveTo>
                      <a:pt x="12148" y="1"/>
                    </a:moveTo>
                    <a:cubicBezTo>
                      <a:pt x="12033" y="1"/>
                      <a:pt x="11919" y="74"/>
                      <a:pt x="11902" y="222"/>
                    </a:cubicBezTo>
                    <a:cubicBezTo>
                      <a:pt x="11870" y="2674"/>
                      <a:pt x="10202" y="4865"/>
                      <a:pt x="9156" y="6957"/>
                    </a:cubicBezTo>
                    <a:cubicBezTo>
                      <a:pt x="7979" y="9344"/>
                      <a:pt x="6998" y="11862"/>
                      <a:pt x="6278" y="14413"/>
                    </a:cubicBezTo>
                    <a:cubicBezTo>
                      <a:pt x="5494" y="17127"/>
                      <a:pt x="4872" y="19873"/>
                      <a:pt x="4218" y="22587"/>
                    </a:cubicBezTo>
                    <a:cubicBezTo>
                      <a:pt x="3564" y="25301"/>
                      <a:pt x="2747" y="27852"/>
                      <a:pt x="1864" y="30467"/>
                    </a:cubicBezTo>
                    <a:cubicBezTo>
                      <a:pt x="883" y="33476"/>
                      <a:pt x="0" y="36549"/>
                      <a:pt x="66" y="39721"/>
                    </a:cubicBezTo>
                    <a:cubicBezTo>
                      <a:pt x="82" y="39868"/>
                      <a:pt x="196" y="39942"/>
                      <a:pt x="311" y="39942"/>
                    </a:cubicBezTo>
                    <a:cubicBezTo>
                      <a:pt x="425" y="39942"/>
                      <a:pt x="540" y="39868"/>
                      <a:pt x="556" y="39721"/>
                    </a:cubicBezTo>
                    <a:cubicBezTo>
                      <a:pt x="491" y="36844"/>
                      <a:pt x="1243" y="34064"/>
                      <a:pt x="2126" y="31350"/>
                    </a:cubicBezTo>
                    <a:cubicBezTo>
                      <a:pt x="3008" y="28604"/>
                      <a:pt x="3891" y="26020"/>
                      <a:pt x="4578" y="23274"/>
                    </a:cubicBezTo>
                    <a:cubicBezTo>
                      <a:pt x="5853" y="17911"/>
                      <a:pt x="7030" y="12483"/>
                      <a:pt x="9450" y="7481"/>
                    </a:cubicBezTo>
                    <a:cubicBezTo>
                      <a:pt x="10562" y="5192"/>
                      <a:pt x="12360" y="2870"/>
                      <a:pt x="12393" y="222"/>
                    </a:cubicBezTo>
                    <a:cubicBezTo>
                      <a:pt x="12377" y="74"/>
                      <a:pt x="12262" y="1"/>
                      <a:pt x="12148"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5"/>
              <p:cNvSpPr/>
              <p:nvPr/>
            </p:nvSpPr>
            <p:spPr>
              <a:xfrm>
                <a:off x="5600650" y="2767750"/>
                <a:ext cx="114650" cy="87200"/>
              </a:xfrm>
              <a:custGeom>
                <a:avLst/>
                <a:gdLst/>
                <a:ahLst/>
                <a:cxnLst/>
                <a:rect l="l" t="t" r="r" b="b"/>
                <a:pathLst>
                  <a:path w="4586" h="3488" extrusionOk="0">
                    <a:moveTo>
                      <a:pt x="279" y="1"/>
                    </a:moveTo>
                    <a:cubicBezTo>
                      <a:pt x="141" y="1"/>
                      <a:pt x="1" y="114"/>
                      <a:pt x="20" y="307"/>
                    </a:cubicBezTo>
                    <a:cubicBezTo>
                      <a:pt x="314" y="1353"/>
                      <a:pt x="739" y="2400"/>
                      <a:pt x="1295" y="3348"/>
                    </a:cubicBezTo>
                    <a:cubicBezTo>
                      <a:pt x="1322" y="3429"/>
                      <a:pt x="1415" y="3487"/>
                      <a:pt x="1502" y="3487"/>
                    </a:cubicBezTo>
                    <a:cubicBezTo>
                      <a:pt x="1521" y="3487"/>
                      <a:pt x="1539" y="3485"/>
                      <a:pt x="1557" y="3479"/>
                    </a:cubicBezTo>
                    <a:cubicBezTo>
                      <a:pt x="2570" y="3119"/>
                      <a:pt x="3519" y="2596"/>
                      <a:pt x="4369" y="1942"/>
                    </a:cubicBezTo>
                    <a:cubicBezTo>
                      <a:pt x="4586" y="1807"/>
                      <a:pt x="4443" y="1469"/>
                      <a:pt x="4239" y="1469"/>
                    </a:cubicBezTo>
                    <a:cubicBezTo>
                      <a:pt x="4197" y="1469"/>
                      <a:pt x="4152" y="1483"/>
                      <a:pt x="4107" y="1517"/>
                    </a:cubicBezTo>
                    <a:cubicBezTo>
                      <a:pt x="3346" y="2095"/>
                      <a:pt x="2500" y="2560"/>
                      <a:pt x="1622" y="2912"/>
                    </a:cubicBezTo>
                    <a:lnTo>
                      <a:pt x="1622" y="2912"/>
                    </a:lnTo>
                    <a:cubicBezTo>
                      <a:pt x="1144" y="2047"/>
                      <a:pt x="755" y="1126"/>
                      <a:pt x="510" y="176"/>
                    </a:cubicBezTo>
                    <a:cubicBezTo>
                      <a:pt x="470" y="56"/>
                      <a:pt x="375" y="1"/>
                      <a:pt x="279"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5"/>
              <p:cNvSpPr/>
              <p:nvPr/>
            </p:nvSpPr>
            <p:spPr>
              <a:xfrm>
                <a:off x="5514125" y="2889900"/>
                <a:ext cx="183650" cy="111475"/>
              </a:xfrm>
              <a:custGeom>
                <a:avLst/>
                <a:gdLst/>
                <a:ahLst/>
                <a:cxnLst/>
                <a:rect l="l" t="t" r="r" b="b"/>
                <a:pathLst>
                  <a:path w="7346" h="4459" extrusionOk="0">
                    <a:moveTo>
                      <a:pt x="351" y="1"/>
                    </a:moveTo>
                    <a:cubicBezTo>
                      <a:pt x="183" y="1"/>
                      <a:pt x="0" y="188"/>
                      <a:pt x="113" y="391"/>
                    </a:cubicBezTo>
                    <a:cubicBezTo>
                      <a:pt x="734" y="1666"/>
                      <a:pt x="1192" y="3072"/>
                      <a:pt x="1879" y="4348"/>
                    </a:cubicBezTo>
                    <a:cubicBezTo>
                      <a:pt x="1928" y="4421"/>
                      <a:pt x="1995" y="4458"/>
                      <a:pt x="2081" y="4458"/>
                    </a:cubicBezTo>
                    <a:cubicBezTo>
                      <a:pt x="2110" y="4458"/>
                      <a:pt x="2140" y="4454"/>
                      <a:pt x="2173" y="4446"/>
                    </a:cubicBezTo>
                    <a:cubicBezTo>
                      <a:pt x="3906" y="3988"/>
                      <a:pt x="5574" y="3269"/>
                      <a:pt x="7143" y="2386"/>
                    </a:cubicBezTo>
                    <a:cubicBezTo>
                      <a:pt x="7345" y="2212"/>
                      <a:pt x="7190" y="1911"/>
                      <a:pt x="6971" y="1911"/>
                    </a:cubicBezTo>
                    <a:cubicBezTo>
                      <a:pt x="6942" y="1911"/>
                      <a:pt x="6912" y="1917"/>
                      <a:pt x="6882" y="1928"/>
                    </a:cubicBezTo>
                    <a:cubicBezTo>
                      <a:pt x="5403" y="2777"/>
                      <a:pt x="3864" y="3445"/>
                      <a:pt x="2235" y="3902"/>
                    </a:cubicBezTo>
                    <a:lnTo>
                      <a:pt x="2235" y="3902"/>
                    </a:lnTo>
                    <a:cubicBezTo>
                      <a:pt x="1576" y="2677"/>
                      <a:pt x="1161" y="1344"/>
                      <a:pt x="538" y="130"/>
                    </a:cubicBezTo>
                    <a:cubicBezTo>
                      <a:pt x="498" y="38"/>
                      <a:pt x="426" y="1"/>
                      <a:pt x="351"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5"/>
              <p:cNvSpPr/>
              <p:nvPr/>
            </p:nvSpPr>
            <p:spPr>
              <a:xfrm>
                <a:off x="5488175" y="3009725"/>
                <a:ext cx="135550" cy="113975"/>
              </a:xfrm>
              <a:custGeom>
                <a:avLst/>
                <a:gdLst/>
                <a:ahLst/>
                <a:cxnLst/>
                <a:rect l="l" t="t" r="r" b="b"/>
                <a:pathLst>
                  <a:path w="5422" h="4559" extrusionOk="0">
                    <a:moveTo>
                      <a:pt x="275" y="1"/>
                    </a:moveTo>
                    <a:cubicBezTo>
                      <a:pt x="133" y="1"/>
                      <a:pt x="1" y="114"/>
                      <a:pt x="39" y="307"/>
                    </a:cubicBezTo>
                    <a:cubicBezTo>
                      <a:pt x="399" y="1713"/>
                      <a:pt x="857" y="3086"/>
                      <a:pt x="1413" y="4459"/>
                    </a:cubicBezTo>
                    <a:cubicBezTo>
                      <a:pt x="1455" y="4523"/>
                      <a:pt x="1538" y="4559"/>
                      <a:pt x="1627" y="4559"/>
                    </a:cubicBezTo>
                    <a:cubicBezTo>
                      <a:pt x="1676" y="4559"/>
                      <a:pt x="1726" y="4548"/>
                      <a:pt x="1772" y="4525"/>
                    </a:cubicBezTo>
                    <a:cubicBezTo>
                      <a:pt x="2851" y="3707"/>
                      <a:pt x="4028" y="3053"/>
                      <a:pt x="5173" y="2367"/>
                    </a:cubicBezTo>
                    <a:cubicBezTo>
                      <a:pt x="5421" y="2201"/>
                      <a:pt x="5274" y="1872"/>
                      <a:pt x="5044" y="1872"/>
                    </a:cubicBezTo>
                    <a:cubicBezTo>
                      <a:pt x="5002" y="1872"/>
                      <a:pt x="4957" y="1884"/>
                      <a:pt x="4911" y="1909"/>
                    </a:cubicBezTo>
                    <a:cubicBezTo>
                      <a:pt x="3853" y="2574"/>
                      <a:pt x="2767" y="3183"/>
                      <a:pt x="1756" y="3918"/>
                    </a:cubicBezTo>
                    <a:lnTo>
                      <a:pt x="1756" y="3918"/>
                    </a:lnTo>
                    <a:cubicBezTo>
                      <a:pt x="1256" y="2670"/>
                      <a:pt x="864" y="1423"/>
                      <a:pt x="530" y="176"/>
                    </a:cubicBezTo>
                    <a:cubicBezTo>
                      <a:pt x="476" y="55"/>
                      <a:pt x="373" y="1"/>
                      <a:pt x="275"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5"/>
              <p:cNvSpPr/>
              <p:nvPr/>
            </p:nvSpPr>
            <p:spPr>
              <a:xfrm>
                <a:off x="5411050" y="3114850"/>
                <a:ext cx="205350" cy="166000"/>
              </a:xfrm>
              <a:custGeom>
                <a:avLst/>
                <a:gdLst/>
                <a:ahLst/>
                <a:cxnLst/>
                <a:rect l="l" t="t" r="r" b="b"/>
                <a:pathLst>
                  <a:path w="8214" h="6640" extrusionOk="0">
                    <a:moveTo>
                      <a:pt x="360" y="1"/>
                    </a:moveTo>
                    <a:cubicBezTo>
                      <a:pt x="177" y="1"/>
                      <a:pt x="1" y="201"/>
                      <a:pt x="116" y="385"/>
                    </a:cubicBezTo>
                    <a:lnTo>
                      <a:pt x="149" y="385"/>
                    </a:lnTo>
                    <a:cubicBezTo>
                      <a:pt x="1359" y="2282"/>
                      <a:pt x="1882" y="4538"/>
                      <a:pt x="2993" y="6500"/>
                    </a:cubicBezTo>
                    <a:cubicBezTo>
                      <a:pt x="3047" y="6581"/>
                      <a:pt x="3145" y="6639"/>
                      <a:pt x="3233" y="6639"/>
                    </a:cubicBezTo>
                    <a:cubicBezTo>
                      <a:pt x="3252" y="6639"/>
                      <a:pt x="3270" y="6636"/>
                      <a:pt x="3288" y="6631"/>
                    </a:cubicBezTo>
                    <a:cubicBezTo>
                      <a:pt x="4955" y="5977"/>
                      <a:pt x="6525" y="5159"/>
                      <a:pt x="7996" y="4146"/>
                    </a:cubicBezTo>
                    <a:cubicBezTo>
                      <a:pt x="8213" y="4010"/>
                      <a:pt x="8071" y="3672"/>
                      <a:pt x="7866" y="3672"/>
                    </a:cubicBezTo>
                    <a:cubicBezTo>
                      <a:pt x="7824" y="3672"/>
                      <a:pt x="7780" y="3687"/>
                      <a:pt x="7735" y="3720"/>
                    </a:cubicBezTo>
                    <a:cubicBezTo>
                      <a:pt x="6347" y="4667"/>
                      <a:pt x="4868" y="5461"/>
                      <a:pt x="3327" y="6073"/>
                    </a:cubicBezTo>
                    <a:lnTo>
                      <a:pt x="3327" y="6073"/>
                    </a:lnTo>
                    <a:cubicBezTo>
                      <a:pt x="2277" y="4151"/>
                      <a:pt x="1750" y="1967"/>
                      <a:pt x="574" y="124"/>
                    </a:cubicBezTo>
                    <a:cubicBezTo>
                      <a:pt x="516" y="36"/>
                      <a:pt x="437" y="1"/>
                      <a:pt x="360"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5"/>
              <p:cNvSpPr/>
              <p:nvPr/>
            </p:nvSpPr>
            <p:spPr>
              <a:xfrm>
                <a:off x="5372575" y="3295825"/>
                <a:ext cx="183550" cy="154825"/>
              </a:xfrm>
              <a:custGeom>
                <a:avLst/>
                <a:gdLst/>
                <a:ahLst/>
                <a:cxnLst/>
                <a:rect l="l" t="t" r="r" b="b"/>
                <a:pathLst>
                  <a:path w="7342" h="6193" extrusionOk="0">
                    <a:moveTo>
                      <a:pt x="279" y="1"/>
                    </a:moveTo>
                    <a:cubicBezTo>
                      <a:pt x="141" y="1"/>
                      <a:pt x="1" y="114"/>
                      <a:pt x="20" y="307"/>
                    </a:cubicBezTo>
                    <a:cubicBezTo>
                      <a:pt x="543" y="2334"/>
                      <a:pt x="1393" y="4296"/>
                      <a:pt x="2505" y="6095"/>
                    </a:cubicBezTo>
                    <a:cubicBezTo>
                      <a:pt x="2538" y="6160"/>
                      <a:pt x="2636" y="6193"/>
                      <a:pt x="2734" y="6193"/>
                    </a:cubicBezTo>
                    <a:cubicBezTo>
                      <a:pt x="4238" y="5997"/>
                      <a:pt x="5677" y="5572"/>
                      <a:pt x="7083" y="4950"/>
                    </a:cubicBezTo>
                    <a:cubicBezTo>
                      <a:pt x="7341" y="4836"/>
                      <a:pt x="7172" y="4469"/>
                      <a:pt x="6927" y="4469"/>
                    </a:cubicBezTo>
                    <a:cubicBezTo>
                      <a:pt x="6893" y="4469"/>
                      <a:pt x="6858" y="4476"/>
                      <a:pt x="6821" y="4493"/>
                    </a:cubicBezTo>
                    <a:cubicBezTo>
                      <a:pt x="5555" y="5094"/>
                      <a:pt x="4228" y="5481"/>
                      <a:pt x="2869" y="5683"/>
                    </a:cubicBezTo>
                    <a:lnTo>
                      <a:pt x="2869" y="5683"/>
                    </a:lnTo>
                    <a:cubicBezTo>
                      <a:pt x="1805" y="3960"/>
                      <a:pt x="1019" y="2114"/>
                      <a:pt x="511" y="176"/>
                    </a:cubicBezTo>
                    <a:cubicBezTo>
                      <a:pt x="470" y="56"/>
                      <a:pt x="375" y="1"/>
                      <a:pt x="279"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5"/>
              <p:cNvSpPr/>
              <p:nvPr/>
            </p:nvSpPr>
            <p:spPr>
              <a:xfrm>
                <a:off x="5353925" y="3462025"/>
                <a:ext cx="150050" cy="97700"/>
              </a:xfrm>
              <a:custGeom>
                <a:avLst/>
                <a:gdLst/>
                <a:ahLst/>
                <a:cxnLst/>
                <a:rect l="l" t="t" r="r" b="b"/>
                <a:pathLst>
                  <a:path w="6002" h="3908" extrusionOk="0">
                    <a:moveTo>
                      <a:pt x="308" y="0"/>
                    </a:moveTo>
                    <a:cubicBezTo>
                      <a:pt x="149" y="0"/>
                      <a:pt x="0" y="119"/>
                      <a:pt x="79" y="297"/>
                    </a:cubicBezTo>
                    <a:lnTo>
                      <a:pt x="79" y="330"/>
                    </a:lnTo>
                    <a:cubicBezTo>
                      <a:pt x="308" y="885"/>
                      <a:pt x="439" y="1474"/>
                      <a:pt x="603" y="2063"/>
                    </a:cubicBezTo>
                    <a:cubicBezTo>
                      <a:pt x="766" y="2553"/>
                      <a:pt x="962" y="3240"/>
                      <a:pt x="1420" y="3599"/>
                    </a:cubicBezTo>
                    <a:cubicBezTo>
                      <a:pt x="1724" y="3831"/>
                      <a:pt x="2095" y="3908"/>
                      <a:pt x="2477" y="3908"/>
                    </a:cubicBezTo>
                    <a:cubicBezTo>
                      <a:pt x="2794" y="3908"/>
                      <a:pt x="3118" y="3855"/>
                      <a:pt x="3415" y="3796"/>
                    </a:cubicBezTo>
                    <a:cubicBezTo>
                      <a:pt x="4199" y="3599"/>
                      <a:pt x="4951" y="3371"/>
                      <a:pt x="5704" y="3076"/>
                    </a:cubicBezTo>
                    <a:cubicBezTo>
                      <a:pt x="6001" y="2987"/>
                      <a:pt x="5920" y="2573"/>
                      <a:pt x="5656" y="2573"/>
                    </a:cubicBezTo>
                    <a:cubicBezTo>
                      <a:pt x="5630" y="2573"/>
                      <a:pt x="5602" y="2577"/>
                      <a:pt x="5573" y="2586"/>
                    </a:cubicBezTo>
                    <a:cubicBezTo>
                      <a:pt x="4919" y="2815"/>
                      <a:pt x="4232" y="3076"/>
                      <a:pt x="3545" y="3240"/>
                    </a:cubicBezTo>
                    <a:cubicBezTo>
                      <a:pt x="3235" y="3313"/>
                      <a:pt x="2843" y="3406"/>
                      <a:pt x="2472" y="3406"/>
                    </a:cubicBezTo>
                    <a:cubicBezTo>
                      <a:pt x="2179" y="3406"/>
                      <a:pt x="1898" y="3348"/>
                      <a:pt x="1682" y="3174"/>
                    </a:cubicBezTo>
                    <a:cubicBezTo>
                      <a:pt x="1518" y="3011"/>
                      <a:pt x="1420" y="2815"/>
                      <a:pt x="1355" y="2618"/>
                    </a:cubicBezTo>
                    <a:cubicBezTo>
                      <a:pt x="1224" y="2324"/>
                      <a:pt x="1126" y="2030"/>
                      <a:pt x="1060" y="1736"/>
                    </a:cubicBezTo>
                    <a:cubicBezTo>
                      <a:pt x="897" y="1212"/>
                      <a:pt x="766" y="689"/>
                      <a:pt x="570" y="166"/>
                    </a:cubicBezTo>
                    <a:cubicBezTo>
                      <a:pt x="518" y="50"/>
                      <a:pt x="411" y="0"/>
                      <a:pt x="308"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 name="Google Shape;78;p15"/>
            <p:cNvGrpSpPr/>
            <p:nvPr/>
          </p:nvGrpSpPr>
          <p:grpSpPr>
            <a:xfrm rot="5165891">
              <a:off x="-51172" y="2432185"/>
              <a:ext cx="1070081" cy="1187666"/>
              <a:chOff x="6073625" y="2772425"/>
              <a:chExt cx="837925" cy="930000"/>
            </a:xfrm>
          </p:grpSpPr>
          <p:sp>
            <p:nvSpPr>
              <p:cNvPr id="79" name="Google Shape;79;p15"/>
              <p:cNvSpPr/>
              <p:nvPr/>
            </p:nvSpPr>
            <p:spPr>
              <a:xfrm>
                <a:off x="6073625" y="2772425"/>
                <a:ext cx="837925" cy="930000"/>
              </a:xfrm>
              <a:custGeom>
                <a:avLst/>
                <a:gdLst/>
                <a:ahLst/>
                <a:cxnLst/>
                <a:rect l="l" t="t" r="r" b="b"/>
                <a:pathLst>
                  <a:path w="33517" h="37200" extrusionOk="0">
                    <a:moveTo>
                      <a:pt x="2277" y="1"/>
                    </a:moveTo>
                    <a:cubicBezTo>
                      <a:pt x="1494" y="1"/>
                      <a:pt x="733" y="50"/>
                      <a:pt x="1" y="153"/>
                    </a:cubicBezTo>
                    <a:cubicBezTo>
                      <a:pt x="1" y="9864"/>
                      <a:pt x="4546" y="33930"/>
                      <a:pt x="32176" y="37200"/>
                    </a:cubicBezTo>
                    <a:cubicBezTo>
                      <a:pt x="33516" y="30399"/>
                      <a:pt x="32176" y="21668"/>
                      <a:pt x="29167" y="15390"/>
                    </a:cubicBezTo>
                    <a:cubicBezTo>
                      <a:pt x="25143" y="7584"/>
                      <a:pt x="11991" y="1"/>
                      <a:pt x="22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5"/>
              <p:cNvSpPr/>
              <p:nvPr/>
            </p:nvSpPr>
            <p:spPr>
              <a:xfrm>
                <a:off x="6202150" y="2858025"/>
                <a:ext cx="677700" cy="830775"/>
              </a:xfrm>
              <a:custGeom>
                <a:avLst/>
                <a:gdLst/>
                <a:ahLst/>
                <a:cxnLst/>
                <a:rect l="l" t="t" r="r" b="b"/>
                <a:pathLst>
                  <a:path w="27108" h="33231" extrusionOk="0">
                    <a:moveTo>
                      <a:pt x="360" y="0"/>
                    </a:moveTo>
                    <a:cubicBezTo>
                      <a:pt x="191" y="0"/>
                      <a:pt x="1" y="188"/>
                      <a:pt x="91" y="391"/>
                    </a:cubicBezTo>
                    <a:cubicBezTo>
                      <a:pt x="1072" y="2549"/>
                      <a:pt x="3132" y="3988"/>
                      <a:pt x="4636" y="5721"/>
                    </a:cubicBezTo>
                    <a:cubicBezTo>
                      <a:pt x="6500" y="7879"/>
                      <a:pt x="8298" y="10037"/>
                      <a:pt x="10097" y="12260"/>
                    </a:cubicBezTo>
                    <a:cubicBezTo>
                      <a:pt x="13661" y="16707"/>
                      <a:pt x="17552" y="20860"/>
                      <a:pt x="21018" y="25340"/>
                    </a:cubicBezTo>
                    <a:cubicBezTo>
                      <a:pt x="22947" y="27858"/>
                      <a:pt x="24811" y="30441"/>
                      <a:pt x="26544" y="33122"/>
                    </a:cubicBezTo>
                    <a:cubicBezTo>
                      <a:pt x="26592" y="33199"/>
                      <a:pt x="26665" y="33230"/>
                      <a:pt x="26740" y="33230"/>
                    </a:cubicBezTo>
                    <a:cubicBezTo>
                      <a:pt x="26920" y="33230"/>
                      <a:pt x="27108" y="33045"/>
                      <a:pt x="26969" y="32860"/>
                    </a:cubicBezTo>
                    <a:lnTo>
                      <a:pt x="26969" y="32828"/>
                    </a:lnTo>
                    <a:cubicBezTo>
                      <a:pt x="23896" y="28119"/>
                      <a:pt x="20495" y="23639"/>
                      <a:pt x="16833" y="19389"/>
                    </a:cubicBezTo>
                    <a:cubicBezTo>
                      <a:pt x="15002" y="17231"/>
                      <a:pt x="13072" y="15138"/>
                      <a:pt x="11307" y="12914"/>
                    </a:cubicBezTo>
                    <a:cubicBezTo>
                      <a:pt x="9508" y="10724"/>
                      <a:pt x="7775" y="8467"/>
                      <a:pt x="5879" y="6375"/>
                    </a:cubicBezTo>
                    <a:cubicBezTo>
                      <a:pt x="4963" y="5328"/>
                      <a:pt x="4048" y="4347"/>
                      <a:pt x="3067" y="3367"/>
                    </a:cubicBezTo>
                    <a:cubicBezTo>
                      <a:pt x="2119" y="2418"/>
                      <a:pt x="1105" y="1405"/>
                      <a:pt x="549" y="129"/>
                    </a:cubicBezTo>
                    <a:cubicBezTo>
                      <a:pt x="508" y="38"/>
                      <a:pt x="437" y="0"/>
                      <a:pt x="3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5"/>
              <p:cNvSpPr/>
              <p:nvPr/>
            </p:nvSpPr>
            <p:spPr>
              <a:xfrm>
                <a:off x="6166500" y="2859000"/>
                <a:ext cx="206350" cy="188800"/>
              </a:xfrm>
              <a:custGeom>
                <a:avLst/>
                <a:gdLst/>
                <a:ahLst/>
                <a:cxnLst/>
                <a:rect l="l" t="t" r="r" b="b"/>
                <a:pathLst>
                  <a:path w="8254" h="7552" extrusionOk="0">
                    <a:moveTo>
                      <a:pt x="8008" y="0"/>
                    </a:moveTo>
                    <a:cubicBezTo>
                      <a:pt x="7893" y="0"/>
                      <a:pt x="7779" y="74"/>
                      <a:pt x="7763" y="221"/>
                    </a:cubicBezTo>
                    <a:lnTo>
                      <a:pt x="7763" y="6990"/>
                    </a:lnTo>
                    <a:lnTo>
                      <a:pt x="7763" y="6990"/>
                    </a:lnTo>
                    <a:cubicBezTo>
                      <a:pt x="5340" y="6458"/>
                      <a:pt x="2889" y="5954"/>
                      <a:pt x="438" y="5420"/>
                    </a:cubicBezTo>
                    <a:cubicBezTo>
                      <a:pt x="418" y="5416"/>
                      <a:pt x="398" y="5414"/>
                      <a:pt x="379" y="5414"/>
                    </a:cubicBezTo>
                    <a:cubicBezTo>
                      <a:pt x="97" y="5414"/>
                      <a:pt x="1" y="5849"/>
                      <a:pt x="307" y="5911"/>
                    </a:cubicBezTo>
                    <a:cubicBezTo>
                      <a:pt x="2858" y="6467"/>
                      <a:pt x="5408" y="6990"/>
                      <a:pt x="7926" y="7546"/>
                    </a:cubicBezTo>
                    <a:cubicBezTo>
                      <a:pt x="7947" y="7550"/>
                      <a:pt x="7968" y="7552"/>
                      <a:pt x="7989" y="7552"/>
                    </a:cubicBezTo>
                    <a:cubicBezTo>
                      <a:pt x="8129" y="7552"/>
                      <a:pt x="8253" y="7459"/>
                      <a:pt x="8253" y="7317"/>
                    </a:cubicBezTo>
                    <a:lnTo>
                      <a:pt x="8253" y="221"/>
                    </a:lnTo>
                    <a:cubicBezTo>
                      <a:pt x="8237" y="74"/>
                      <a:pt x="8122" y="0"/>
                      <a:pt x="8008" y="0"/>
                    </a:cubicBezTo>
                    <a:close/>
                  </a:path>
                </a:pathLst>
              </a:custGeom>
              <a:solidFill>
                <a:srgbClr val="005C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5"/>
              <p:cNvSpPr/>
              <p:nvPr/>
            </p:nvSpPr>
            <p:spPr>
              <a:xfrm>
                <a:off x="6214675" y="2967100"/>
                <a:ext cx="322075" cy="244250"/>
              </a:xfrm>
              <a:custGeom>
                <a:avLst/>
                <a:gdLst/>
                <a:ahLst/>
                <a:cxnLst/>
                <a:rect l="l" t="t" r="r" b="b"/>
                <a:pathLst>
                  <a:path w="12883" h="9770" extrusionOk="0">
                    <a:moveTo>
                      <a:pt x="12645" y="1"/>
                    </a:moveTo>
                    <a:cubicBezTo>
                      <a:pt x="12522" y="1"/>
                      <a:pt x="12392" y="83"/>
                      <a:pt x="12375" y="246"/>
                    </a:cubicBezTo>
                    <a:cubicBezTo>
                      <a:pt x="12089" y="3265"/>
                      <a:pt x="11587" y="6222"/>
                      <a:pt x="11049" y="9208"/>
                    </a:cubicBezTo>
                    <a:lnTo>
                      <a:pt x="11049" y="9208"/>
                    </a:lnTo>
                    <a:cubicBezTo>
                      <a:pt x="7542" y="8426"/>
                      <a:pt x="3976" y="7916"/>
                      <a:pt x="440" y="7374"/>
                    </a:cubicBezTo>
                    <a:cubicBezTo>
                      <a:pt x="420" y="7370"/>
                      <a:pt x="400" y="7368"/>
                      <a:pt x="382" y="7368"/>
                    </a:cubicBezTo>
                    <a:cubicBezTo>
                      <a:pt x="99" y="7368"/>
                      <a:pt x="1" y="7803"/>
                      <a:pt x="277" y="7865"/>
                    </a:cubicBezTo>
                    <a:cubicBezTo>
                      <a:pt x="3939" y="8421"/>
                      <a:pt x="7601" y="8944"/>
                      <a:pt x="11198" y="9761"/>
                    </a:cubicBezTo>
                    <a:cubicBezTo>
                      <a:pt x="11221" y="9767"/>
                      <a:pt x="11243" y="9770"/>
                      <a:pt x="11265" y="9770"/>
                    </a:cubicBezTo>
                    <a:cubicBezTo>
                      <a:pt x="11371" y="9770"/>
                      <a:pt x="11465" y="9706"/>
                      <a:pt x="11492" y="9598"/>
                    </a:cubicBezTo>
                    <a:cubicBezTo>
                      <a:pt x="12081" y="6491"/>
                      <a:pt x="12571" y="3385"/>
                      <a:pt x="12866" y="246"/>
                    </a:cubicBezTo>
                    <a:cubicBezTo>
                      <a:pt x="12882" y="83"/>
                      <a:pt x="12768" y="1"/>
                      <a:pt x="126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15"/>
              <p:cNvSpPr/>
              <p:nvPr/>
            </p:nvSpPr>
            <p:spPr>
              <a:xfrm>
                <a:off x="6311500" y="3103375"/>
                <a:ext cx="383250" cy="278625"/>
              </a:xfrm>
              <a:custGeom>
                <a:avLst/>
                <a:gdLst/>
                <a:ahLst/>
                <a:cxnLst/>
                <a:rect l="l" t="t" r="r" b="b"/>
                <a:pathLst>
                  <a:path w="15330" h="11145" extrusionOk="0">
                    <a:moveTo>
                      <a:pt x="15026" y="1"/>
                    </a:moveTo>
                    <a:cubicBezTo>
                      <a:pt x="14923" y="1"/>
                      <a:pt x="14820" y="58"/>
                      <a:pt x="14780" y="190"/>
                    </a:cubicBezTo>
                    <a:cubicBezTo>
                      <a:pt x="13658" y="3556"/>
                      <a:pt x="13165" y="7110"/>
                      <a:pt x="12622" y="10606"/>
                    </a:cubicBezTo>
                    <a:lnTo>
                      <a:pt x="12622" y="10606"/>
                    </a:lnTo>
                    <a:cubicBezTo>
                      <a:pt x="8513" y="10339"/>
                      <a:pt x="4404" y="9804"/>
                      <a:pt x="295" y="9804"/>
                    </a:cubicBezTo>
                    <a:cubicBezTo>
                      <a:pt x="1" y="9836"/>
                      <a:pt x="1" y="10294"/>
                      <a:pt x="295" y="10327"/>
                    </a:cubicBezTo>
                    <a:cubicBezTo>
                      <a:pt x="4480" y="10327"/>
                      <a:pt x="8666" y="10850"/>
                      <a:pt x="12851" y="11144"/>
                    </a:cubicBezTo>
                    <a:cubicBezTo>
                      <a:pt x="12949" y="11144"/>
                      <a:pt x="13047" y="11046"/>
                      <a:pt x="13080" y="10948"/>
                    </a:cubicBezTo>
                    <a:cubicBezTo>
                      <a:pt x="13636" y="7384"/>
                      <a:pt x="14126" y="3754"/>
                      <a:pt x="15271" y="321"/>
                    </a:cubicBezTo>
                    <a:cubicBezTo>
                      <a:pt x="15329" y="126"/>
                      <a:pt x="15179" y="1"/>
                      <a:pt x="150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4" name="Google Shape;84;p15"/>
            <p:cNvGrpSpPr/>
            <p:nvPr/>
          </p:nvGrpSpPr>
          <p:grpSpPr>
            <a:xfrm rot="4398606">
              <a:off x="-2434" y="2904431"/>
              <a:ext cx="1017753" cy="1214156"/>
              <a:chOff x="3711575" y="2879575"/>
              <a:chExt cx="753325" cy="898700"/>
            </a:xfrm>
          </p:grpSpPr>
          <p:sp>
            <p:nvSpPr>
              <p:cNvPr id="85" name="Google Shape;85;p15"/>
              <p:cNvSpPr/>
              <p:nvPr/>
            </p:nvSpPr>
            <p:spPr>
              <a:xfrm>
                <a:off x="3711575" y="2990850"/>
                <a:ext cx="667200" cy="787425"/>
              </a:xfrm>
              <a:custGeom>
                <a:avLst/>
                <a:gdLst/>
                <a:ahLst/>
                <a:cxnLst/>
                <a:rect l="l" t="t" r="r" b="b"/>
                <a:pathLst>
                  <a:path w="26688" h="31497" extrusionOk="0">
                    <a:moveTo>
                      <a:pt x="26340" y="0"/>
                    </a:moveTo>
                    <a:cubicBezTo>
                      <a:pt x="26298" y="0"/>
                      <a:pt x="26253" y="15"/>
                      <a:pt x="26209" y="48"/>
                    </a:cubicBezTo>
                    <a:cubicBezTo>
                      <a:pt x="23756" y="1781"/>
                      <a:pt x="21304" y="3351"/>
                      <a:pt x="19113" y="5378"/>
                    </a:cubicBezTo>
                    <a:cubicBezTo>
                      <a:pt x="17249" y="7144"/>
                      <a:pt x="15549" y="9040"/>
                      <a:pt x="14012" y="11067"/>
                    </a:cubicBezTo>
                    <a:cubicBezTo>
                      <a:pt x="10873" y="15122"/>
                      <a:pt x="8290" y="19569"/>
                      <a:pt x="5478" y="23820"/>
                    </a:cubicBezTo>
                    <a:cubicBezTo>
                      <a:pt x="3843" y="26337"/>
                      <a:pt x="2077" y="28757"/>
                      <a:pt x="148" y="31046"/>
                    </a:cubicBezTo>
                    <a:cubicBezTo>
                      <a:pt x="0" y="31243"/>
                      <a:pt x="169" y="31497"/>
                      <a:pt x="344" y="31497"/>
                    </a:cubicBezTo>
                    <a:cubicBezTo>
                      <a:pt x="402" y="31497"/>
                      <a:pt x="460" y="31470"/>
                      <a:pt x="508" y="31406"/>
                    </a:cubicBezTo>
                    <a:lnTo>
                      <a:pt x="540" y="31406"/>
                    </a:lnTo>
                    <a:cubicBezTo>
                      <a:pt x="7178" y="23558"/>
                      <a:pt x="11265" y="13814"/>
                      <a:pt x="18655" y="6555"/>
                    </a:cubicBezTo>
                    <a:cubicBezTo>
                      <a:pt x="19734" y="5476"/>
                      <a:pt x="20879" y="4462"/>
                      <a:pt x="22121" y="3547"/>
                    </a:cubicBezTo>
                    <a:cubicBezTo>
                      <a:pt x="23527" y="2468"/>
                      <a:pt x="25031" y="1520"/>
                      <a:pt x="26470" y="506"/>
                    </a:cubicBezTo>
                    <a:cubicBezTo>
                      <a:pt x="26687" y="343"/>
                      <a:pt x="26544" y="0"/>
                      <a:pt x="263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5"/>
              <p:cNvSpPr/>
              <p:nvPr/>
            </p:nvSpPr>
            <p:spPr>
              <a:xfrm>
                <a:off x="3960350" y="2931500"/>
                <a:ext cx="151250" cy="476475"/>
              </a:xfrm>
              <a:custGeom>
                <a:avLst/>
                <a:gdLst/>
                <a:ahLst/>
                <a:cxnLst/>
                <a:rect l="l" t="t" r="r" b="b"/>
                <a:pathLst>
                  <a:path w="6050" h="19059" extrusionOk="0">
                    <a:moveTo>
                      <a:pt x="5738" y="0"/>
                    </a:moveTo>
                    <a:cubicBezTo>
                      <a:pt x="5638" y="0"/>
                      <a:pt x="5538" y="50"/>
                      <a:pt x="5500" y="166"/>
                    </a:cubicBezTo>
                    <a:cubicBezTo>
                      <a:pt x="4421" y="3207"/>
                      <a:pt x="3080" y="6150"/>
                      <a:pt x="2132" y="9223"/>
                    </a:cubicBezTo>
                    <a:cubicBezTo>
                      <a:pt x="1184" y="12297"/>
                      <a:pt x="824" y="15600"/>
                      <a:pt x="39" y="18739"/>
                    </a:cubicBezTo>
                    <a:cubicBezTo>
                      <a:pt x="0" y="18934"/>
                      <a:pt x="159" y="19059"/>
                      <a:pt x="307" y="19059"/>
                    </a:cubicBezTo>
                    <a:cubicBezTo>
                      <a:pt x="408" y="19059"/>
                      <a:pt x="503" y="19001"/>
                      <a:pt x="530" y="18869"/>
                    </a:cubicBezTo>
                    <a:cubicBezTo>
                      <a:pt x="1314" y="15730"/>
                      <a:pt x="1674" y="12460"/>
                      <a:pt x="2622" y="9354"/>
                    </a:cubicBezTo>
                    <a:cubicBezTo>
                      <a:pt x="3571" y="6215"/>
                      <a:pt x="4911" y="3338"/>
                      <a:pt x="5990" y="297"/>
                    </a:cubicBezTo>
                    <a:cubicBezTo>
                      <a:pt x="6050" y="118"/>
                      <a:pt x="5893" y="0"/>
                      <a:pt x="57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5"/>
              <p:cNvSpPr/>
              <p:nvPr/>
            </p:nvSpPr>
            <p:spPr>
              <a:xfrm>
                <a:off x="3965050" y="3140425"/>
                <a:ext cx="445450" cy="274450"/>
              </a:xfrm>
              <a:custGeom>
                <a:avLst/>
                <a:gdLst/>
                <a:ahLst/>
                <a:cxnLst/>
                <a:rect l="l" t="t" r="r" b="b"/>
                <a:pathLst>
                  <a:path w="17818" h="10978" extrusionOk="0">
                    <a:moveTo>
                      <a:pt x="17458" y="1"/>
                    </a:moveTo>
                    <a:cubicBezTo>
                      <a:pt x="17412" y="1"/>
                      <a:pt x="17363" y="15"/>
                      <a:pt x="17312" y="49"/>
                    </a:cubicBezTo>
                    <a:cubicBezTo>
                      <a:pt x="14467" y="1782"/>
                      <a:pt x="11165" y="2501"/>
                      <a:pt x="8189" y="4005"/>
                    </a:cubicBezTo>
                    <a:cubicBezTo>
                      <a:pt x="5116" y="5575"/>
                      <a:pt x="2565" y="8093"/>
                      <a:pt x="178" y="10545"/>
                    </a:cubicBezTo>
                    <a:cubicBezTo>
                      <a:pt x="1" y="10722"/>
                      <a:pt x="177" y="10978"/>
                      <a:pt x="371" y="10978"/>
                    </a:cubicBezTo>
                    <a:cubicBezTo>
                      <a:pt x="428" y="10978"/>
                      <a:pt x="486" y="10956"/>
                      <a:pt x="538" y="10905"/>
                    </a:cubicBezTo>
                    <a:lnTo>
                      <a:pt x="538" y="10872"/>
                    </a:lnTo>
                    <a:cubicBezTo>
                      <a:pt x="2925" y="8420"/>
                      <a:pt x="5508" y="5902"/>
                      <a:pt x="8582" y="4365"/>
                    </a:cubicBezTo>
                    <a:cubicBezTo>
                      <a:pt x="11525" y="2894"/>
                      <a:pt x="14762" y="2207"/>
                      <a:pt x="17574" y="474"/>
                    </a:cubicBezTo>
                    <a:cubicBezTo>
                      <a:pt x="17818" y="338"/>
                      <a:pt x="17680" y="1"/>
                      <a:pt x="1745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5"/>
              <p:cNvSpPr/>
              <p:nvPr/>
            </p:nvSpPr>
            <p:spPr>
              <a:xfrm>
                <a:off x="4128250" y="2933175"/>
                <a:ext cx="111725" cy="258175"/>
              </a:xfrm>
              <a:custGeom>
                <a:avLst/>
                <a:gdLst/>
                <a:ahLst/>
                <a:cxnLst/>
                <a:rect l="l" t="t" r="r" b="b"/>
                <a:pathLst>
                  <a:path w="4469" h="10327" extrusionOk="0">
                    <a:moveTo>
                      <a:pt x="4136" y="0"/>
                    </a:moveTo>
                    <a:cubicBezTo>
                      <a:pt x="4036" y="0"/>
                      <a:pt x="3943" y="51"/>
                      <a:pt x="3917" y="164"/>
                    </a:cubicBezTo>
                    <a:cubicBezTo>
                      <a:pt x="3394" y="1799"/>
                      <a:pt x="2283" y="3205"/>
                      <a:pt x="1531" y="4742"/>
                    </a:cubicBezTo>
                    <a:cubicBezTo>
                      <a:pt x="713" y="6410"/>
                      <a:pt x="550" y="8241"/>
                      <a:pt x="59" y="10007"/>
                    </a:cubicBezTo>
                    <a:cubicBezTo>
                      <a:pt x="1" y="10201"/>
                      <a:pt x="151" y="10327"/>
                      <a:pt x="303" y="10327"/>
                    </a:cubicBezTo>
                    <a:cubicBezTo>
                      <a:pt x="406" y="10327"/>
                      <a:pt x="510" y="10269"/>
                      <a:pt x="550" y="10137"/>
                    </a:cubicBezTo>
                    <a:cubicBezTo>
                      <a:pt x="1073" y="8306"/>
                      <a:pt x="1236" y="6410"/>
                      <a:pt x="2119" y="4709"/>
                    </a:cubicBezTo>
                    <a:cubicBezTo>
                      <a:pt x="2904" y="3238"/>
                      <a:pt x="3885" y="1897"/>
                      <a:pt x="4408" y="328"/>
                    </a:cubicBezTo>
                    <a:cubicBezTo>
                      <a:pt x="4468" y="127"/>
                      <a:pt x="4294" y="0"/>
                      <a:pt x="41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5"/>
              <p:cNvSpPr/>
              <p:nvPr/>
            </p:nvSpPr>
            <p:spPr>
              <a:xfrm>
                <a:off x="4235825" y="3062775"/>
                <a:ext cx="200150" cy="52475"/>
              </a:xfrm>
              <a:custGeom>
                <a:avLst/>
                <a:gdLst/>
                <a:ahLst/>
                <a:cxnLst/>
                <a:rect l="l" t="t" r="r" b="b"/>
                <a:pathLst>
                  <a:path w="8006" h="2099" extrusionOk="0">
                    <a:moveTo>
                      <a:pt x="7659" y="1"/>
                    </a:moveTo>
                    <a:cubicBezTo>
                      <a:pt x="7617" y="1"/>
                      <a:pt x="7572" y="15"/>
                      <a:pt x="7527" y="49"/>
                    </a:cubicBezTo>
                    <a:cubicBezTo>
                      <a:pt x="6481" y="670"/>
                      <a:pt x="5337" y="1128"/>
                      <a:pt x="4160" y="1357"/>
                    </a:cubicBezTo>
                    <a:cubicBezTo>
                      <a:pt x="3611" y="1473"/>
                      <a:pt x="2935" y="1598"/>
                      <a:pt x="2279" y="1598"/>
                    </a:cubicBezTo>
                    <a:cubicBezTo>
                      <a:pt x="1645" y="1598"/>
                      <a:pt x="1029" y="1481"/>
                      <a:pt x="563" y="1128"/>
                    </a:cubicBezTo>
                    <a:cubicBezTo>
                      <a:pt x="504" y="1076"/>
                      <a:pt x="440" y="1054"/>
                      <a:pt x="379" y="1054"/>
                    </a:cubicBezTo>
                    <a:cubicBezTo>
                      <a:pt x="171" y="1054"/>
                      <a:pt x="0" y="1310"/>
                      <a:pt x="203" y="1487"/>
                    </a:cubicBezTo>
                    <a:cubicBezTo>
                      <a:pt x="796" y="1950"/>
                      <a:pt x="1546" y="2099"/>
                      <a:pt x="2304" y="2099"/>
                    </a:cubicBezTo>
                    <a:cubicBezTo>
                      <a:pt x="2885" y="2099"/>
                      <a:pt x="3471" y="2012"/>
                      <a:pt x="3996" y="1912"/>
                    </a:cubicBezTo>
                    <a:cubicBezTo>
                      <a:pt x="5337" y="1683"/>
                      <a:pt x="6645" y="1193"/>
                      <a:pt x="7789" y="474"/>
                    </a:cubicBezTo>
                    <a:cubicBezTo>
                      <a:pt x="8006" y="338"/>
                      <a:pt x="7863" y="1"/>
                      <a:pt x="765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5"/>
              <p:cNvSpPr/>
              <p:nvPr/>
            </p:nvSpPr>
            <p:spPr>
              <a:xfrm>
                <a:off x="4285700" y="2902300"/>
                <a:ext cx="70900" cy="150900"/>
              </a:xfrm>
              <a:custGeom>
                <a:avLst/>
                <a:gdLst/>
                <a:ahLst/>
                <a:cxnLst/>
                <a:rect l="l" t="t" r="r" b="b"/>
                <a:pathLst>
                  <a:path w="2836" h="6036" extrusionOk="0">
                    <a:moveTo>
                      <a:pt x="2491" y="0"/>
                    </a:moveTo>
                    <a:cubicBezTo>
                      <a:pt x="2434" y="0"/>
                      <a:pt x="2376" y="27"/>
                      <a:pt x="2328" y="91"/>
                    </a:cubicBezTo>
                    <a:cubicBezTo>
                      <a:pt x="1641" y="876"/>
                      <a:pt x="1118" y="1792"/>
                      <a:pt x="759" y="2740"/>
                    </a:cubicBezTo>
                    <a:cubicBezTo>
                      <a:pt x="432" y="3721"/>
                      <a:pt x="170" y="4702"/>
                      <a:pt x="39" y="5716"/>
                    </a:cubicBezTo>
                    <a:cubicBezTo>
                      <a:pt x="0" y="5910"/>
                      <a:pt x="159" y="6036"/>
                      <a:pt x="307" y="6036"/>
                    </a:cubicBezTo>
                    <a:cubicBezTo>
                      <a:pt x="408" y="6036"/>
                      <a:pt x="503" y="5978"/>
                      <a:pt x="530" y="5846"/>
                    </a:cubicBezTo>
                    <a:cubicBezTo>
                      <a:pt x="857" y="3884"/>
                      <a:pt x="1380" y="1988"/>
                      <a:pt x="2688" y="451"/>
                    </a:cubicBezTo>
                    <a:cubicBezTo>
                      <a:pt x="2836" y="254"/>
                      <a:pt x="2667" y="0"/>
                      <a:pt x="2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5"/>
              <p:cNvSpPr/>
              <p:nvPr/>
            </p:nvSpPr>
            <p:spPr>
              <a:xfrm>
                <a:off x="4068400" y="2918450"/>
                <a:ext cx="58050" cy="45000"/>
              </a:xfrm>
              <a:custGeom>
                <a:avLst/>
                <a:gdLst/>
                <a:ahLst/>
                <a:cxnLst/>
                <a:rect l="l" t="t" r="r" b="b"/>
                <a:pathLst>
                  <a:path w="2322" h="1800" extrusionOk="0">
                    <a:moveTo>
                      <a:pt x="1208" y="1"/>
                    </a:moveTo>
                    <a:cubicBezTo>
                      <a:pt x="1198" y="1"/>
                      <a:pt x="1188" y="1"/>
                      <a:pt x="1178" y="1"/>
                    </a:cubicBezTo>
                    <a:cubicBezTo>
                      <a:pt x="1" y="1"/>
                      <a:pt x="33" y="1800"/>
                      <a:pt x="1178" y="1800"/>
                    </a:cubicBezTo>
                    <a:cubicBezTo>
                      <a:pt x="2280" y="1767"/>
                      <a:pt x="2322" y="1"/>
                      <a:pt x="12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15"/>
              <p:cNvSpPr/>
              <p:nvPr/>
            </p:nvSpPr>
            <p:spPr>
              <a:xfrm>
                <a:off x="4202475" y="2907850"/>
                <a:ext cx="58050" cy="44975"/>
              </a:xfrm>
              <a:custGeom>
                <a:avLst/>
                <a:gdLst/>
                <a:ahLst/>
                <a:cxnLst/>
                <a:rect l="l" t="t" r="r" b="b"/>
                <a:pathLst>
                  <a:path w="2322" h="1799" extrusionOk="0">
                    <a:moveTo>
                      <a:pt x="1177" y="0"/>
                    </a:moveTo>
                    <a:cubicBezTo>
                      <a:pt x="0" y="0"/>
                      <a:pt x="33" y="1799"/>
                      <a:pt x="1177" y="1799"/>
                    </a:cubicBezTo>
                    <a:cubicBezTo>
                      <a:pt x="2322" y="1799"/>
                      <a:pt x="2322" y="0"/>
                      <a:pt x="11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5"/>
              <p:cNvSpPr/>
              <p:nvPr/>
            </p:nvSpPr>
            <p:spPr>
              <a:xfrm>
                <a:off x="4312850" y="2879575"/>
                <a:ext cx="67125" cy="48750"/>
              </a:xfrm>
              <a:custGeom>
                <a:avLst/>
                <a:gdLst/>
                <a:ahLst/>
                <a:cxnLst/>
                <a:rect l="l" t="t" r="r" b="b"/>
                <a:pathLst>
                  <a:path w="2685" h="1950" extrusionOk="0">
                    <a:moveTo>
                      <a:pt x="1299" y="1"/>
                    </a:moveTo>
                    <a:cubicBezTo>
                      <a:pt x="601" y="1"/>
                      <a:pt x="1" y="904"/>
                      <a:pt x="653" y="1556"/>
                    </a:cubicBezTo>
                    <a:lnTo>
                      <a:pt x="784" y="1687"/>
                    </a:lnTo>
                    <a:cubicBezTo>
                      <a:pt x="976" y="1872"/>
                      <a:pt x="1189" y="1950"/>
                      <a:pt x="1392" y="1950"/>
                    </a:cubicBezTo>
                    <a:cubicBezTo>
                      <a:pt x="2089" y="1950"/>
                      <a:pt x="2685" y="1037"/>
                      <a:pt x="2027" y="379"/>
                    </a:cubicBezTo>
                    <a:lnTo>
                      <a:pt x="1929" y="281"/>
                    </a:lnTo>
                    <a:cubicBezTo>
                      <a:pt x="1731" y="83"/>
                      <a:pt x="1511" y="1"/>
                      <a:pt x="129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15"/>
              <p:cNvSpPr/>
              <p:nvPr/>
            </p:nvSpPr>
            <p:spPr>
              <a:xfrm>
                <a:off x="4352875" y="2969150"/>
                <a:ext cx="58075" cy="44975"/>
              </a:xfrm>
              <a:custGeom>
                <a:avLst/>
                <a:gdLst/>
                <a:ahLst/>
                <a:cxnLst/>
                <a:rect l="l" t="t" r="r" b="b"/>
                <a:pathLst>
                  <a:path w="2323" h="1799" extrusionOk="0">
                    <a:moveTo>
                      <a:pt x="1145" y="1"/>
                    </a:moveTo>
                    <a:cubicBezTo>
                      <a:pt x="1" y="1"/>
                      <a:pt x="1" y="1799"/>
                      <a:pt x="1145" y="1799"/>
                    </a:cubicBezTo>
                    <a:cubicBezTo>
                      <a:pt x="2290" y="1799"/>
                      <a:pt x="2322" y="1"/>
                      <a:pt x="11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5"/>
              <p:cNvSpPr/>
              <p:nvPr/>
            </p:nvSpPr>
            <p:spPr>
              <a:xfrm>
                <a:off x="4407100" y="3037800"/>
                <a:ext cx="57800" cy="44200"/>
              </a:xfrm>
              <a:custGeom>
                <a:avLst/>
                <a:gdLst/>
                <a:ahLst/>
                <a:cxnLst/>
                <a:rect l="l" t="t" r="r" b="b"/>
                <a:pathLst>
                  <a:path w="2312" h="1768" extrusionOk="0">
                    <a:moveTo>
                      <a:pt x="1198" y="1"/>
                    </a:moveTo>
                    <a:cubicBezTo>
                      <a:pt x="1187" y="1"/>
                      <a:pt x="1177" y="1"/>
                      <a:pt x="1167" y="1"/>
                    </a:cubicBezTo>
                    <a:cubicBezTo>
                      <a:pt x="0" y="1"/>
                      <a:pt x="22" y="1767"/>
                      <a:pt x="1136" y="1767"/>
                    </a:cubicBezTo>
                    <a:cubicBezTo>
                      <a:pt x="1146" y="1767"/>
                      <a:pt x="1157" y="1767"/>
                      <a:pt x="1167" y="1767"/>
                    </a:cubicBezTo>
                    <a:cubicBezTo>
                      <a:pt x="2301" y="1767"/>
                      <a:pt x="2311" y="1"/>
                      <a:pt x="119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5"/>
              <p:cNvSpPr/>
              <p:nvPr/>
            </p:nvSpPr>
            <p:spPr>
              <a:xfrm>
                <a:off x="4375225" y="3127725"/>
                <a:ext cx="58350" cy="44200"/>
              </a:xfrm>
              <a:custGeom>
                <a:avLst/>
                <a:gdLst/>
                <a:ahLst/>
                <a:cxnLst/>
                <a:rect l="l" t="t" r="r" b="b"/>
                <a:pathLst>
                  <a:path w="2334" h="1768" extrusionOk="0">
                    <a:moveTo>
                      <a:pt x="1197" y="1"/>
                    </a:moveTo>
                    <a:cubicBezTo>
                      <a:pt x="1187" y="1"/>
                      <a:pt x="1177" y="1"/>
                      <a:pt x="1167" y="1"/>
                    </a:cubicBezTo>
                    <a:cubicBezTo>
                      <a:pt x="0" y="1"/>
                      <a:pt x="22" y="1767"/>
                      <a:pt x="1136" y="1767"/>
                    </a:cubicBezTo>
                    <a:cubicBezTo>
                      <a:pt x="1146" y="1767"/>
                      <a:pt x="1156" y="1767"/>
                      <a:pt x="1167" y="1767"/>
                    </a:cubicBezTo>
                    <a:cubicBezTo>
                      <a:pt x="2333" y="1767"/>
                      <a:pt x="2312" y="1"/>
                      <a:pt x="11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5"/>
              <p:cNvSpPr/>
              <p:nvPr/>
            </p:nvSpPr>
            <p:spPr>
              <a:xfrm>
                <a:off x="4267050" y="3027175"/>
                <a:ext cx="58050" cy="44200"/>
              </a:xfrm>
              <a:custGeom>
                <a:avLst/>
                <a:gdLst/>
                <a:ahLst/>
                <a:cxnLst/>
                <a:rect l="l" t="t" r="r" b="b"/>
                <a:pathLst>
                  <a:path w="2322" h="1768" extrusionOk="0">
                    <a:moveTo>
                      <a:pt x="1176" y="1"/>
                    </a:moveTo>
                    <a:cubicBezTo>
                      <a:pt x="1166" y="1"/>
                      <a:pt x="1155" y="1"/>
                      <a:pt x="1145" y="1"/>
                    </a:cubicBezTo>
                    <a:cubicBezTo>
                      <a:pt x="11" y="1"/>
                      <a:pt x="0" y="1767"/>
                      <a:pt x="1114" y="1767"/>
                    </a:cubicBezTo>
                    <a:cubicBezTo>
                      <a:pt x="1124" y="1767"/>
                      <a:pt x="1135" y="1767"/>
                      <a:pt x="1145" y="1767"/>
                    </a:cubicBezTo>
                    <a:cubicBezTo>
                      <a:pt x="2279" y="1767"/>
                      <a:pt x="2321" y="1"/>
                      <a:pt x="11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 name="Google Shape;98;p15"/>
            <p:cNvGrpSpPr/>
            <p:nvPr/>
          </p:nvGrpSpPr>
          <p:grpSpPr>
            <a:xfrm>
              <a:off x="743200" y="2185888"/>
              <a:ext cx="113650" cy="99750"/>
              <a:chOff x="5042000" y="1255775"/>
              <a:chExt cx="113650" cy="99750"/>
            </a:xfrm>
          </p:grpSpPr>
          <p:sp>
            <p:nvSpPr>
              <p:cNvPr id="99" name="Google Shape;99;p15"/>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15"/>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15"/>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2" name="Google Shape;102;p15"/>
            <p:cNvGrpSpPr/>
            <p:nvPr/>
          </p:nvGrpSpPr>
          <p:grpSpPr>
            <a:xfrm>
              <a:off x="1198625" y="2537138"/>
              <a:ext cx="113650" cy="99750"/>
              <a:chOff x="5042000" y="1255775"/>
              <a:chExt cx="113650" cy="99750"/>
            </a:xfrm>
          </p:grpSpPr>
          <p:sp>
            <p:nvSpPr>
              <p:cNvPr id="103" name="Google Shape;103;p15"/>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5"/>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5"/>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06" name="Google Shape;106;p15"/>
          <p:cNvGrpSpPr/>
          <p:nvPr/>
        </p:nvGrpSpPr>
        <p:grpSpPr>
          <a:xfrm>
            <a:off x="393547" y="1331157"/>
            <a:ext cx="2010799" cy="2782724"/>
            <a:chOff x="7588862" y="1254957"/>
            <a:chExt cx="2010799" cy="2782724"/>
          </a:xfrm>
        </p:grpSpPr>
        <p:grpSp>
          <p:nvGrpSpPr>
            <p:cNvPr id="107" name="Google Shape;107;p15"/>
            <p:cNvGrpSpPr/>
            <p:nvPr/>
          </p:nvGrpSpPr>
          <p:grpSpPr>
            <a:xfrm rot="-7760581">
              <a:off x="7904694" y="2312488"/>
              <a:ext cx="1194199" cy="1148422"/>
              <a:chOff x="4531600" y="1944475"/>
              <a:chExt cx="956750" cy="920075"/>
            </a:xfrm>
          </p:grpSpPr>
          <p:sp>
            <p:nvSpPr>
              <p:cNvPr id="108" name="Google Shape;108;p15"/>
              <p:cNvSpPr/>
              <p:nvPr/>
            </p:nvSpPr>
            <p:spPr>
              <a:xfrm>
                <a:off x="4531600" y="1944475"/>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5"/>
              <p:cNvSpPr/>
              <p:nvPr/>
            </p:nvSpPr>
            <p:spPr>
              <a:xfrm>
                <a:off x="4656300" y="2089375"/>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5"/>
              <p:cNvSpPr/>
              <p:nvPr/>
            </p:nvSpPr>
            <p:spPr>
              <a:xfrm>
                <a:off x="4720725" y="2518075"/>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5"/>
              <p:cNvSpPr/>
              <p:nvPr/>
            </p:nvSpPr>
            <p:spPr>
              <a:xfrm>
                <a:off x="4845150" y="2336650"/>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15"/>
              <p:cNvSpPr/>
              <p:nvPr/>
            </p:nvSpPr>
            <p:spPr>
              <a:xfrm>
                <a:off x="5001125" y="2227300"/>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5"/>
              <p:cNvSpPr/>
              <p:nvPr/>
            </p:nvSpPr>
            <p:spPr>
              <a:xfrm>
                <a:off x="5113925" y="2118350"/>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4" name="Google Shape;114;p15"/>
            <p:cNvSpPr/>
            <p:nvPr/>
          </p:nvSpPr>
          <p:spPr>
            <a:xfrm rot="-7184026" flipH="1">
              <a:off x="8203990" y="2326500"/>
              <a:ext cx="750217" cy="1852256"/>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5" name="Google Shape;115;p15"/>
            <p:cNvGrpSpPr/>
            <p:nvPr/>
          </p:nvGrpSpPr>
          <p:grpSpPr>
            <a:xfrm rot="-1110331">
              <a:off x="8152884" y="1407056"/>
              <a:ext cx="1221803" cy="1616571"/>
              <a:chOff x="5908250" y="536500"/>
              <a:chExt cx="793200" cy="1049550"/>
            </a:xfrm>
          </p:grpSpPr>
          <p:sp>
            <p:nvSpPr>
              <p:cNvPr id="116" name="Google Shape;116;p15"/>
              <p:cNvSpPr/>
              <p:nvPr/>
            </p:nvSpPr>
            <p:spPr>
              <a:xfrm>
                <a:off x="5908250" y="536500"/>
                <a:ext cx="793200" cy="1049550"/>
              </a:xfrm>
              <a:custGeom>
                <a:avLst/>
                <a:gdLst/>
                <a:ahLst/>
                <a:cxnLst/>
                <a:rect l="l" t="t" r="r" b="b"/>
                <a:pathLst>
                  <a:path w="31728" h="41982" extrusionOk="0">
                    <a:moveTo>
                      <a:pt x="16927" y="1"/>
                    </a:moveTo>
                    <a:cubicBezTo>
                      <a:pt x="14310" y="1"/>
                      <a:pt x="14505" y="9137"/>
                      <a:pt x="14267" y="10624"/>
                    </a:cubicBezTo>
                    <a:cubicBezTo>
                      <a:pt x="13167" y="10204"/>
                      <a:pt x="9799" y="4873"/>
                      <a:pt x="8369" y="4873"/>
                    </a:cubicBezTo>
                    <a:cubicBezTo>
                      <a:pt x="8015" y="4873"/>
                      <a:pt x="7779" y="5201"/>
                      <a:pt x="7727" y="6013"/>
                    </a:cubicBezTo>
                    <a:cubicBezTo>
                      <a:pt x="7466" y="9545"/>
                      <a:pt x="15346" y="11441"/>
                      <a:pt x="13711" y="14711"/>
                    </a:cubicBezTo>
                    <a:cubicBezTo>
                      <a:pt x="12345" y="14122"/>
                      <a:pt x="7296" y="10563"/>
                      <a:pt x="4983" y="10563"/>
                    </a:cubicBezTo>
                    <a:cubicBezTo>
                      <a:pt x="4085" y="10563"/>
                      <a:pt x="3600" y="11099"/>
                      <a:pt x="3902" y="12553"/>
                    </a:cubicBezTo>
                    <a:cubicBezTo>
                      <a:pt x="5013" y="16346"/>
                      <a:pt x="14103" y="15528"/>
                      <a:pt x="13809" y="19910"/>
                    </a:cubicBezTo>
                    <a:cubicBezTo>
                      <a:pt x="13768" y="19916"/>
                      <a:pt x="13722" y="19918"/>
                      <a:pt x="13670" y="19918"/>
                    </a:cubicBezTo>
                    <a:cubicBezTo>
                      <a:pt x="12037" y="19918"/>
                      <a:pt x="5249" y="17155"/>
                      <a:pt x="2063" y="17155"/>
                    </a:cubicBezTo>
                    <a:cubicBezTo>
                      <a:pt x="704" y="17155"/>
                      <a:pt x="0" y="17657"/>
                      <a:pt x="632" y="19092"/>
                    </a:cubicBezTo>
                    <a:cubicBezTo>
                      <a:pt x="1743" y="21545"/>
                      <a:pt x="14398" y="21643"/>
                      <a:pt x="13711" y="22362"/>
                    </a:cubicBezTo>
                    <a:cubicBezTo>
                      <a:pt x="13307" y="24200"/>
                      <a:pt x="11759" y="24661"/>
                      <a:pt x="9950" y="24661"/>
                    </a:cubicBezTo>
                    <a:cubicBezTo>
                      <a:pt x="8135" y="24661"/>
                      <a:pt x="6057" y="24197"/>
                      <a:pt x="4610" y="24197"/>
                    </a:cubicBezTo>
                    <a:cubicBezTo>
                      <a:pt x="3651" y="24197"/>
                      <a:pt x="2969" y="24400"/>
                      <a:pt x="2823" y="25076"/>
                    </a:cubicBezTo>
                    <a:cubicBezTo>
                      <a:pt x="2289" y="26806"/>
                      <a:pt x="5980" y="27434"/>
                      <a:pt x="9589" y="27434"/>
                    </a:cubicBezTo>
                    <a:cubicBezTo>
                      <a:pt x="11506" y="27434"/>
                      <a:pt x="13401" y="27256"/>
                      <a:pt x="14627" y="26973"/>
                    </a:cubicBezTo>
                    <a:cubicBezTo>
                      <a:pt x="16262" y="32695"/>
                      <a:pt x="18910" y="39529"/>
                      <a:pt x="24894" y="41981"/>
                    </a:cubicBezTo>
                    <a:lnTo>
                      <a:pt x="28164" y="39496"/>
                    </a:lnTo>
                    <a:cubicBezTo>
                      <a:pt x="21559" y="36226"/>
                      <a:pt x="18027" y="32695"/>
                      <a:pt x="16425" y="26842"/>
                    </a:cubicBezTo>
                    <a:cubicBezTo>
                      <a:pt x="18060" y="26842"/>
                      <a:pt x="31728" y="25894"/>
                      <a:pt x="27346" y="22330"/>
                    </a:cubicBezTo>
                    <a:cubicBezTo>
                      <a:pt x="27084" y="22100"/>
                      <a:pt x="26717" y="22004"/>
                      <a:pt x="26273" y="22004"/>
                    </a:cubicBezTo>
                    <a:cubicBezTo>
                      <a:pt x="24057" y="22004"/>
                      <a:pt x="19940" y="24391"/>
                      <a:pt x="17594" y="24391"/>
                    </a:cubicBezTo>
                    <a:cubicBezTo>
                      <a:pt x="16535" y="24391"/>
                      <a:pt x="15836" y="23905"/>
                      <a:pt x="15836" y="22493"/>
                    </a:cubicBezTo>
                    <a:cubicBezTo>
                      <a:pt x="18550" y="22493"/>
                      <a:pt x="27902" y="21806"/>
                      <a:pt x="28720" y="18537"/>
                    </a:cubicBezTo>
                    <a:cubicBezTo>
                      <a:pt x="28911" y="17448"/>
                      <a:pt x="28425" y="17049"/>
                      <a:pt x="27540" y="17049"/>
                    </a:cubicBezTo>
                    <a:cubicBezTo>
                      <a:pt x="25129" y="17049"/>
                      <a:pt x="19759" y="20008"/>
                      <a:pt x="17091" y="20008"/>
                    </a:cubicBezTo>
                    <a:cubicBezTo>
                      <a:pt x="16563" y="20008"/>
                      <a:pt x="16142" y="19892"/>
                      <a:pt x="15869" y="19616"/>
                    </a:cubicBezTo>
                    <a:cubicBezTo>
                      <a:pt x="13678" y="17458"/>
                      <a:pt x="26790" y="15790"/>
                      <a:pt x="27608" y="13076"/>
                    </a:cubicBezTo>
                    <a:cubicBezTo>
                      <a:pt x="27785" y="12367"/>
                      <a:pt x="27461" y="12094"/>
                      <a:pt x="26817" y="12094"/>
                    </a:cubicBezTo>
                    <a:cubicBezTo>
                      <a:pt x="24684" y="12094"/>
                      <a:pt x="19040" y="15082"/>
                      <a:pt x="16481" y="15082"/>
                    </a:cubicBezTo>
                    <a:cubicBezTo>
                      <a:pt x="16250" y="15082"/>
                      <a:pt x="16045" y="15058"/>
                      <a:pt x="15869" y="15005"/>
                    </a:cubicBezTo>
                    <a:cubicBezTo>
                      <a:pt x="18027" y="12814"/>
                      <a:pt x="27085" y="9414"/>
                      <a:pt x="26790" y="7648"/>
                    </a:cubicBezTo>
                    <a:cubicBezTo>
                      <a:pt x="26596" y="6354"/>
                      <a:pt x="26049" y="5850"/>
                      <a:pt x="25301" y="5850"/>
                    </a:cubicBezTo>
                    <a:cubicBezTo>
                      <a:pt x="22780" y="5850"/>
                      <a:pt x="17980" y="11568"/>
                      <a:pt x="16719" y="11997"/>
                    </a:cubicBezTo>
                    <a:cubicBezTo>
                      <a:pt x="16719" y="9806"/>
                      <a:pt x="20545" y="1926"/>
                      <a:pt x="17798" y="291"/>
                    </a:cubicBezTo>
                    <a:cubicBezTo>
                      <a:pt x="17478" y="92"/>
                      <a:pt x="17188" y="1"/>
                      <a:pt x="169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5"/>
              <p:cNvSpPr/>
              <p:nvPr/>
            </p:nvSpPr>
            <p:spPr>
              <a:xfrm>
                <a:off x="6264900" y="578275"/>
                <a:ext cx="308550" cy="982625"/>
              </a:xfrm>
              <a:custGeom>
                <a:avLst/>
                <a:gdLst/>
                <a:ahLst/>
                <a:cxnLst/>
                <a:rect l="l" t="t" r="r" b="b"/>
                <a:pathLst>
                  <a:path w="12342" h="39305" extrusionOk="0">
                    <a:moveTo>
                      <a:pt x="2381" y="0"/>
                    </a:moveTo>
                    <a:cubicBezTo>
                      <a:pt x="2281" y="0"/>
                      <a:pt x="2185" y="57"/>
                      <a:pt x="2159" y="189"/>
                    </a:cubicBezTo>
                    <a:cubicBezTo>
                      <a:pt x="1799" y="2053"/>
                      <a:pt x="1538" y="3917"/>
                      <a:pt x="1407" y="5814"/>
                    </a:cubicBezTo>
                    <a:cubicBezTo>
                      <a:pt x="1309" y="7220"/>
                      <a:pt x="1015" y="8593"/>
                      <a:pt x="818" y="9999"/>
                    </a:cubicBezTo>
                    <a:cubicBezTo>
                      <a:pt x="589" y="11634"/>
                      <a:pt x="426" y="13301"/>
                      <a:pt x="361" y="14969"/>
                    </a:cubicBezTo>
                    <a:cubicBezTo>
                      <a:pt x="1" y="21149"/>
                      <a:pt x="589" y="28179"/>
                      <a:pt x="4906" y="32986"/>
                    </a:cubicBezTo>
                    <a:cubicBezTo>
                      <a:pt x="6966" y="35307"/>
                      <a:pt x="9549" y="37073"/>
                      <a:pt x="11805" y="39231"/>
                    </a:cubicBezTo>
                    <a:cubicBezTo>
                      <a:pt x="11857" y="39283"/>
                      <a:pt x="11915" y="39304"/>
                      <a:pt x="11972" y="39304"/>
                    </a:cubicBezTo>
                    <a:cubicBezTo>
                      <a:pt x="12166" y="39304"/>
                      <a:pt x="12342" y="39049"/>
                      <a:pt x="12165" y="38871"/>
                    </a:cubicBezTo>
                    <a:cubicBezTo>
                      <a:pt x="10235" y="37008"/>
                      <a:pt x="8077" y="35471"/>
                      <a:pt x="6181" y="33607"/>
                    </a:cubicBezTo>
                    <a:cubicBezTo>
                      <a:pt x="5167" y="32626"/>
                      <a:pt x="4284" y="31514"/>
                      <a:pt x="3532" y="30337"/>
                    </a:cubicBezTo>
                    <a:cubicBezTo>
                      <a:pt x="2748" y="28964"/>
                      <a:pt x="2192" y="27525"/>
                      <a:pt x="1799" y="25988"/>
                    </a:cubicBezTo>
                    <a:cubicBezTo>
                      <a:pt x="982" y="22751"/>
                      <a:pt x="655" y="19383"/>
                      <a:pt x="818" y="16048"/>
                    </a:cubicBezTo>
                    <a:cubicBezTo>
                      <a:pt x="851" y="14413"/>
                      <a:pt x="982" y="12778"/>
                      <a:pt x="1178" y="11143"/>
                    </a:cubicBezTo>
                    <a:cubicBezTo>
                      <a:pt x="1374" y="9508"/>
                      <a:pt x="1734" y="7841"/>
                      <a:pt x="1897" y="6173"/>
                    </a:cubicBezTo>
                    <a:cubicBezTo>
                      <a:pt x="1930" y="5585"/>
                      <a:pt x="1963" y="5029"/>
                      <a:pt x="1996" y="4473"/>
                    </a:cubicBezTo>
                    <a:cubicBezTo>
                      <a:pt x="2159" y="3067"/>
                      <a:pt x="2421" y="1694"/>
                      <a:pt x="2649" y="320"/>
                    </a:cubicBezTo>
                    <a:cubicBezTo>
                      <a:pt x="2688" y="125"/>
                      <a:pt x="2530" y="0"/>
                      <a:pt x="23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5"/>
              <p:cNvSpPr/>
              <p:nvPr/>
            </p:nvSpPr>
            <p:spPr>
              <a:xfrm>
                <a:off x="6171500" y="727075"/>
                <a:ext cx="371850" cy="138800"/>
              </a:xfrm>
              <a:custGeom>
                <a:avLst/>
                <a:gdLst/>
                <a:ahLst/>
                <a:cxnLst/>
                <a:rect l="l" t="t" r="r" b="b"/>
                <a:pathLst>
                  <a:path w="14874" h="5552" extrusionOk="0">
                    <a:moveTo>
                      <a:pt x="14481" y="1"/>
                    </a:moveTo>
                    <a:cubicBezTo>
                      <a:pt x="14430" y="1"/>
                      <a:pt x="14378" y="18"/>
                      <a:pt x="14331" y="58"/>
                    </a:cubicBezTo>
                    <a:cubicBezTo>
                      <a:pt x="12238" y="1791"/>
                      <a:pt x="9917" y="3164"/>
                      <a:pt x="7399" y="4145"/>
                    </a:cubicBezTo>
                    <a:cubicBezTo>
                      <a:pt x="6811" y="4374"/>
                      <a:pt x="6222" y="4603"/>
                      <a:pt x="5633" y="4766"/>
                    </a:cubicBezTo>
                    <a:cubicBezTo>
                      <a:pt x="5372" y="4864"/>
                      <a:pt x="5110" y="4962"/>
                      <a:pt x="4881" y="4995"/>
                    </a:cubicBezTo>
                    <a:cubicBezTo>
                      <a:pt x="4652" y="4995"/>
                      <a:pt x="4522" y="4864"/>
                      <a:pt x="4358" y="4701"/>
                    </a:cubicBezTo>
                    <a:cubicBezTo>
                      <a:pt x="4195" y="4570"/>
                      <a:pt x="4031" y="4439"/>
                      <a:pt x="3868" y="4309"/>
                    </a:cubicBezTo>
                    <a:cubicBezTo>
                      <a:pt x="2691" y="3229"/>
                      <a:pt x="1579" y="2085"/>
                      <a:pt x="532" y="908"/>
                    </a:cubicBezTo>
                    <a:cubicBezTo>
                      <a:pt x="476" y="844"/>
                      <a:pt x="412" y="817"/>
                      <a:pt x="351" y="817"/>
                    </a:cubicBezTo>
                    <a:cubicBezTo>
                      <a:pt x="163" y="817"/>
                      <a:pt x="0" y="1070"/>
                      <a:pt x="173" y="1268"/>
                    </a:cubicBezTo>
                    <a:lnTo>
                      <a:pt x="140" y="1235"/>
                    </a:lnTo>
                    <a:lnTo>
                      <a:pt x="140" y="1235"/>
                    </a:lnTo>
                    <a:cubicBezTo>
                      <a:pt x="1317" y="2608"/>
                      <a:pt x="2560" y="3851"/>
                      <a:pt x="3933" y="5028"/>
                    </a:cubicBezTo>
                    <a:cubicBezTo>
                      <a:pt x="4129" y="5191"/>
                      <a:pt x="4424" y="5518"/>
                      <a:pt x="4685" y="5551"/>
                    </a:cubicBezTo>
                    <a:cubicBezTo>
                      <a:pt x="4979" y="5518"/>
                      <a:pt x="5241" y="5453"/>
                      <a:pt x="5503" y="5355"/>
                    </a:cubicBezTo>
                    <a:cubicBezTo>
                      <a:pt x="6157" y="5159"/>
                      <a:pt x="6778" y="4930"/>
                      <a:pt x="7399" y="4668"/>
                    </a:cubicBezTo>
                    <a:cubicBezTo>
                      <a:pt x="10048" y="3687"/>
                      <a:pt x="12500" y="2249"/>
                      <a:pt x="14691" y="417"/>
                    </a:cubicBezTo>
                    <a:cubicBezTo>
                      <a:pt x="14873" y="261"/>
                      <a:pt x="14682" y="1"/>
                      <a:pt x="144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5"/>
              <p:cNvSpPr/>
              <p:nvPr/>
            </p:nvSpPr>
            <p:spPr>
              <a:xfrm>
                <a:off x="6061800" y="845825"/>
                <a:ext cx="505450" cy="114975"/>
              </a:xfrm>
              <a:custGeom>
                <a:avLst/>
                <a:gdLst/>
                <a:ahLst/>
                <a:cxnLst/>
                <a:rect l="l" t="t" r="r" b="b"/>
                <a:pathLst>
                  <a:path w="20218" h="4599" extrusionOk="0">
                    <a:moveTo>
                      <a:pt x="342" y="1"/>
                    </a:moveTo>
                    <a:cubicBezTo>
                      <a:pt x="139" y="1"/>
                      <a:pt x="1" y="339"/>
                      <a:pt x="245" y="474"/>
                    </a:cubicBezTo>
                    <a:lnTo>
                      <a:pt x="212" y="507"/>
                    </a:lnTo>
                    <a:cubicBezTo>
                      <a:pt x="2566" y="1913"/>
                      <a:pt x="4822" y="3777"/>
                      <a:pt x="7536" y="4431"/>
                    </a:cubicBezTo>
                    <a:cubicBezTo>
                      <a:pt x="8137" y="4541"/>
                      <a:pt x="8745" y="4598"/>
                      <a:pt x="9353" y="4598"/>
                    </a:cubicBezTo>
                    <a:cubicBezTo>
                      <a:pt x="10004" y="4598"/>
                      <a:pt x="10655" y="4533"/>
                      <a:pt x="11297" y="4398"/>
                    </a:cubicBezTo>
                    <a:cubicBezTo>
                      <a:pt x="12735" y="4104"/>
                      <a:pt x="14174" y="3679"/>
                      <a:pt x="15580" y="3155"/>
                    </a:cubicBezTo>
                    <a:cubicBezTo>
                      <a:pt x="17084" y="2599"/>
                      <a:pt x="18556" y="1913"/>
                      <a:pt x="19962" y="1161"/>
                    </a:cubicBezTo>
                    <a:cubicBezTo>
                      <a:pt x="20218" y="1019"/>
                      <a:pt x="20053" y="678"/>
                      <a:pt x="19812" y="678"/>
                    </a:cubicBezTo>
                    <a:cubicBezTo>
                      <a:pt x="19776" y="678"/>
                      <a:pt x="19738" y="686"/>
                      <a:pt x="19700" y="703"/>
                    </a:cubicBezTo>
                    <a:cubicBezTo>
                      <a:pt x="17280" y="2076"/>
                      <a:pt x="14665" y="3090"/>
                      <a:pt x="11951" y="3711"/>
                    </a:cubicBezTo>
                    <a:cubicBezTo>
                      <a:pt x="11068" y="3915"/>
                      <a:pt x="10122" y="4087"/>
                      <a:pt x="9190" y="4087"/>
                    </a:cubicBezTo>
                    <a:cubicBezTo>
                      <a:pt x="8776" y="4087"/>
                      <a:pt x="8364" y="4053"/>
                      <a:pt x="7961" y="3973"/>
                    </a:cubicBezTo>
                    <a:cubicBezTo>
                      <a:pt x="6653" y="3679"/>
                      <a:pt x="5411" y="3155"/>
                      <a:pt x="4267" y="2436"/>
                    </a:cubicBezTo>
                    <a:cubicBezTo>
                      <a:pt x="2991" y="1684"/>
                      <a:pt x="1749" y="801"/>
                      <a:pt x="474" y="49"/>
                    </a:cubicBezTo>
                    <a:cubicBezTo>
                      <a:pt x="429" y="15"/>
                      <a:pt x="384" y="1"/>
                      <a:pt x="3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5"/>
              <p:cNvSpPr/>
              <p:nvPr/>
            </p:nvSpPr>
            <p:spPr>
              <a:xfrm>
                <a:off x="5972900" y="995425"/>
                <a:ext cx="586700" cy="75025"/>
              </a:xfrm>
              <a:custGeom>
                <a:avLst/>
                <a:gdLst/>
                <a:ahLst/>
                <a:cxnLst/>
                <a:rect l="l" t="t" r="r" b="b"/>
                <a:pathLst>
                  <a:path w="23468" h="3001" extrusionOk="0">
                    <a:moveTo>
                      <a:pt x="23114" y="1"/>
                    </a:moveTo>
                    <a:cubicBezTo>
                      <a:pt x="23074" y="1"/>
                      <a:pt x="23033" y="15"/>
                      <a:pt x="22995" y="49"/>
                    </a:cubicBezTo>
                    <a:cubicBezTo>
                      <a:pt x="20477" y="1749"/>
                      <a:pt x="17403" y="2338"/>
                      <a:pt x="14428" y="2468"/>
                    </a:cubicBezTo>
                    <a:cubicBezTo>
                      <a:pt x="14167" y="2474"/>
                      <a:pt x="13906" y="2477"/>
                      <a:pt x="13645" y="2477"/>
                    </a:cubicBezTo>
                    <a:cubicBezTo>
                      <a:pt x="10762" y="2477"/>
                      <a:pt x="7862" y="2144"/>
                      <a:pt x="5043" y="1455"/>
                    </a:cubicBezTo>
                    <a:cubicBezTo>
                      <a:pt x="3474" y="1095"/>
                      <a:pt x="1937" y="670"/>
                      <a:pt x="400" y="147"/>
                    </a:cubicBezTo>
                    <a:cubicBezTo>
                      <a:pt x="375" y="139"/>
                      <a:pt x="351" y="135"/>
                      <a:pt x="328" y="135"/>
                    </a:cubicBezTo>
                    <a:cubicBezTo>
                      <a:pt x="87" y="135"/>
                      <a:pt x="0" y="578"/>
                      <a:pt x="269" y="637"/>
                    </a:cubicBezTo>
                    <a:lnTo>
                      <a:pt x="302" y="670"/>
                    </a:lnTo>
                    <a:cubicBezTo>
                      <a:pt x="3179" y="1651"/>
                      <a:pt x="6155" y="2338"/>
                      <a:pt x="9163" y="2697"/>
                    </a:cubicBezTo>
                    <a:cubicBezTo>
                      <a:pt x="10573" y="2888"/>
                      <a:pt x="12010" y="3000"/>
                      <a:pt x="13446" y="3000"/>
                    </a:cubicBezTo>
                    <a:cubicBezTo>
                      <a:pt x="15207" y="3000"/>
                      <a:pt x="16967" y="2832"/>
                      <a:pt x="18678" y="2436"/>
                    </a:cubicBezTo>
                    <a:cubicBezTo>
                      <a:pt x="20313" y="2043"/>
                      <a:pt x="21850" y="1389"/>
                      <a:pt x="23223" y="507"/>
                    </a:cubicBezTo>
                    <a:cubicBezTo>
                      <a:pt x="23468" y="344"/>
                      <a:pt x="23307" y="1"/>
                      <a:pt x="2311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5"/>
              <p:cNvSpPr/>
              <p:nvPr/>
            </p:nvSpPr>
            <p:spPr>
              <a:xfrm>
                <a:off x="6049100" y="1128500"/>
                <a:ext cx="520700" cy="69875"/>
              </a:xfrm>
              <a:custGeom>
                <a:avLst/>
                <a:gdLst/>
                <a:ahLst/>
                <a:cxnLst/>
                <a:rect l="l" t="t" r="r" b="b"/>
                <a:pathLst>
                  <a:path w="20828" h="2795" extrusionOk="0">
                    <a:moveTo>
                      <a:pt x="20510" y="1"/>
                    </a:moveTo>
                    <a:cubicBezTo>
                      <a:pt x="20477" y="1"/>
                      <a:pt x="20442" y="8"/>
                      <a:pt x="20404" y="23"/>
                    </a:cubicBezTo>
                    <a:cubicBezTo>
                      <a:pt x="17461" y="1265"/>
                      <a:pt x="14192" y="1364"/>
                      <a:pt x="11053" y="1756"/>
                    </a:cubicBezTo>
                    <a:cubicBezTo>
                      <a:pt x="9320" y="1985"/>
                      <a:pt x="7587" y="2214"/>
                      <a:pt x="5821" y="2279"/>
                    </a:cubicBezTo>
                    <a:cubicBezTo>
                      <a:pt x="5377" y="2295"/>
                      <a:pt x="4932" y="2303"/>
                      <a:pt x="4488" y="2303"/>
                    </a:cubicBezTo>
                    <a:cubicBezTo>
                      <a:pt x="3101" y="2303"/>
                      <a:pt x="1714" y="2224"/>
                      <a:pt x="328" y="2050"/>
                    </a:cubicBezTo>
                    <a:cubicBezTo>
                      <a:pt x="318" y="2049"/>
                      <a:pt x="308" y="2049"/>
                      <a:pt x="299" y="2049"/>
                    </a:cubicBezTo>
                    <a:cubicBezTo>
                      <a:pt x="1" y="2049"/>
                      <a:pt x="10" y="2542"/>
                      <a:pt x="328" y="2573"/>
                    </a:cubicBezTo>
                    <a:cubicBezTo>
                      <a:pt x="1701" y="2720"/>
                      <a:pt x="3111" y="2794"/>
                      <a:pt x="4517" y="2794"/>
                    </a:cubicBezTo>
                    <a:cubicBezTo>
                      <a:pt x="4985" y="2794"/>
                      <a:pt x="5453" y="2786"/>
                      <a:pt x="5919" y="2770"/>
                    </a:cubicBezTo>
                    <a:cubicBezTo>
                      <a:pt x="7685" y="2704"/>
                      <a:pt x="9450" y="2443"/>
                      <a:pt x="11216" y="2246"/>
                    </a:cubicBezTo>
                    <a:cubicBezTo>
                      <a:pt x="14355" y="1854"/>
                      <a:pt x="17625" y="1756"/>
                      <a:pt x="20568" y="513"/>
                    </a:cubicBezTo>
                    <a:cubicBezTo>
                      <a:pt x="20828" y="398"/>
                      <a:pt x="20756" y="1"/>
                      <a:pt x="2051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15"/>
            <p:cNvGrpSpPr/>
            <p:nvPr/>
          </p:nvGrpSpPr>
          <p:grpSpPr>
            <a:xfrm rot="-7159447">
              <a:off x="8478063" y="2524349"/>
              <a:ext cx="941689" cy="727305"/>
              <a:chOff x="5517750" y="1707725"/>
              <a:chExt cx="618800" cy="477925"/>
            </a:xfrm>
          </p:grpSpPr>
          <p:sp>
            <p:nvSpPr>
              <p:cNvPr id="123" name="Google Shape;123;p15"/>
              <p:cNvSpPr/>
              <p:nvPr/>
            </p:nvSpPr>
            <p:spPr>
              <a:xfrm>
                <a:off x="5517750" y="1707725"/>
                <a:ext cx="618800" cy="466075"/>
              </a:xfrm>
              <a:custGeom>
                <a:avLst/>
                <a:gdLst/>
                <a:ahLst/>
                <a:cxnLst/>
                <a:rect l="l" t="t" r="r" b="b"/>
                <a:pathLst>
                  <a:path w="24752" h="18643" extrusionOk="0">
                    <a:moveTo>
                      <a:pt x="14240" y="1"/>
                    </a:moveTo>
                    <a:cubicBezTo>
                      <a:pt x="11170" y="1"/>
                      <a:pt x="9340" y="7681"/>
                      <a:pt x="8339" y="9683"/>
                    </a:cubicBezTo>
                    <a:cubicBezTo>
                      <a:pt x="8143" y="7296"/>
                      <a:pt x="7129" y="4942"/>
                      <a:pt x="5854" y="2882"/>
                    </a:cubicBezTo>
                    <a:cubicBezTo>
                      <a:pt x="4786" y="1379"/>
                      <a:pt x="3826" y="259"/>
                      <a:pt x="3009" y="259"/>
                    </a:cubicBezTo>
                    <a:cubicBezTo>
                      <a:pt x="2476" y="259"/>
                      <a:pt x="2004" y="737"/>
                      <a:pt x="1603" y="1901"/>
                    </a:cubicBezTo>
                    <a:cubicBezTo>
                      <a:pt x="1" y="6904"/>
                      <a:pt x="5331" y="14195"/>
                      <a:pt x="7260" y="18642"/>
                    </a:cubicBezTo>
                    <a:cubicBezTo>
                      <a:pt x="10857" y="17923"/>
                      <a:pt x="18116" y="14620"/>
                      <a:pt x="20797" y="12037"/>
                    </a:cubicBezTo>
                    <a:cubicBezTo>
                      <a:pt x="24751" y="8624"/>
                      <a:pt x="24034" y="6689"/>
                      <a:pt x="21493" y="6689"/>
                    </a:cubicBezTo>
                    <a:cubicBezTo>
                      <a:pt x="19579" y="6689"/>
                      <a:pt x="16632" y="7786"/>
                      <a:pt x="13865" y="10173"/>
                    </a:cubicBezTo>
                    <a:cubicBezTo>
                      <a:pt x="14355" y="8310"/>
                      <a:pt x="17592" y="462"/>
                      <a:pt x="14355" y="4"/>
                    </a:cubicBezTo>
                    <a:cubicBezTo>
                      <a:pt x="14317" y="2"/>
                      <a:pt x="14278" y="1"/>
                      <a:pt x="142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5"/>
              <p:cNvSpPr/>
              <p:nvPr/>
            </p:nvSpPr>
            <p:spPr>
              <a:xfrm>
                <a:off x="5589700" y="1878600"/>
                <a:ext cx="396975" cy="298450"/>
              </a:xfrm>
              <a:custGeom>
                <a:avLst/>
                <a:gdLst/>
                <a:ahLst/>
                <a:cxnLst/>
                <a:rect l="l" t="t" r="r" b="b"/>
                <a:pathLst>
                  <a:path w="15879" h="11938" extrusionOk="0">
                    <a:moveTo>
                      <a:pt x="9112" y="1"/>
                    </a:moveTo>
                    <a:cubicBezTo>
                      <a:pt x="7163" y="1"/>
                      <a:pt x="5976" y="4925"/>
                      <a:pt x="5330" y="6216"/>
                    </a:cubicBezTo>
                    <a:cubicBezTo>
                      <a:pt x="5166" y="4646"/>
                      <a:pt x="4611" y="3142"/>
                      <a:pt x="3728" y="1834"/>
                    </a:cubicBezTo>
                    <a:cubicBezTo>
                      <a:pt x="3057" y="868"/>
                      <a:pt x="2446" y="151"/>
                      <a:pt x="1923" y="151"/>
                    </a:cubicBezTo>
                    <a:cubicBezTo>
                      <a:pt x="1579" y="151"/>
                      <a:pt x="1273" y="461"/>
                      <a:pt x="1014" y="1213"/>
                    </a:cubicBezTo>
                    <a:cubicBezTo>
                      <a:pt x="0" y="4417"/>
                      <a:pt x="3433" y="9093"/>
                      <a:pt x="4643" y="11938"/>
                    </a:cubicBezTo>
                    <a:cubicBezTo>
                      <a:pt x="6965" y="11480"/>
                      <a:pt x="11608" y="9355"/>
                      <a:pt x="13341" y="7720"/>
                    </a:cubicBezTo>
                    <a:cubicBezTo>
                      <a:pt x="15878" y="5519"/>
                      <a:pt x="15414" y="4275"/>
                      <a:pt x="13782" y="4275"/>
                    </a:cubicBezTo>
                    <a:cubicBezTo>
                      <a:pt x="12553" y="4275"/>
                      <a:pt x="10663" y="4980"/>
                      <a:pt x="8894" y="6510"/>
                    </a:cubicBezTo>
                    <a:cubicBezTo>
                      <a:pt x="9188" y="5300"/>
                      <a:pt x="11281" y="297"/>
                      <a:pt x="9188" y="3"/>
                    </a:cubicBezTo>
                    <a:cubicBezTo>
                      <a:pt x="9163" y="1"/>
                      <a:pt x="9137" y="1"/>
                      <a:pt x="91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15"/>
              <p:cNvSpPr/>
              <p:nvPr/>
            </p:nvSpPr>
            <p:spPr>
              <a:xfrm>
                <a:off x="5650025" y="1932800"/>
                <a:ext cx="68025" cy="247125"/>
              </a:xfrm>
              <a:custGeom>
                <a:avLst/>
                <a:gdLst/>
                <a:ahLst/>
                <a:cxnLst/>
                <a:rect l="l" t="t" r="r" b="b"/>
                <a:pathLst>
                  <a:path w="2721" h="9885" extrusionOk="0">
                    <a:moveTo>
                      <a:pt x="307" y="0"/>
                    </a:moveTo>
                    <a:cubicBezTo>
                      <a:pt x="159" y="0"/>
                      <a:pt x="1" y="125"/>
                      <a:pt x="40" y="320"/>
                    </a:cubicBezTo>
                    <a:cubicBezTo>
                      <a:pt x="367" y="1857"/>
                      <a:pt x="824" y="3394"/>
                      <a:pt x="1413" y="4865"/>
                    </a:cubicBezTo>
                    <a:cubicBezTo>
                      <a:pt x="1969" y="6402"/>
                      <a:pt x="2198" y="8037"/>
                      <a:pt x="2067" y="9639"/>
                    </a:cubicBezTo>
                    <a:cubicBezTo>
                      <a:pt x="2050" y="9803"/>
                      <a:pt x="2165" y="9884"/>
                      <a:pt x="2292" y="9884"/>
                    </a:cubicBezTo>
                    <a:cubicBezTo>
                      <a:pt x="2418" y="9884"/>
                      <a:pt x="2557" y="9803"/>
                      <a:pt x="2590" y="9639"/>
                    </a:cubicBezTo>
                    <a:cubicBezTo>
                      <a:pt x="2721" y="8037"/>
                      <a:pt x="2492" y="6402"/>
                      <a:pt x="1936" y="4865"/>
                    </a:cubicBezTo>
                    <a:cubicBezTo>
                      <a:pt x="1446" y="3328"/>
                      <a:pt x="824" y="1792"/>
                      <a:pt x="530" y="189"/>
                    </a:cubicBezTo>
                    <a:cubicBezTo>
                      <a:pt x="504" y="57"/>
                      <a:pt x="408" y="0"/>
                      <a:pt x="3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15"/>
              <p:cNvSpPr/>
              <p:nvPr/>
            </p:nvSpPr>
            <p:spPr>
              <a:xfrm>
                <a:off x="5706100" y="1932675"/>
                <a:ext cx="101675" cy="252975"/>
              </a:xfrm>
              <a:custGeom>
                <a:avLst/>
                <a:gdLst/>
                <a:ahLst/>
                <a:cxnLst/>
                <a:rect l="l" t="t" r="r" b="b"/>
                <a:pathLst>
                  <a:path w="4067" h="10119" extrusionOk="0">
                    <a:moveTo>
                      <a:pt x="3722" y="0"/>
                    </a:moveTo>
                    <a:cubicBezTo>
                      <a:pt x="3645" y="0"/>
                      <a:pt x="3569" y="38"/>
                      <a:pt x="3519" y="129"/>
                    </a:cubicBezTo>
                    <a:cubicBezTo>
                      <a:pt x="2080" y="3235"/>
                      <a:pt x="674" y="6407"/>
                      <a:pt x="20" y="9808"/>
                    </a:cubicBezTo>
                    <a:cubicBezTo>
                      <a:pt x="0" y="9988"/>
                      <a:pt x="176" y="10119"/>
                      <a:pt x="322" y="10119"/>
                    </a:cubicBezTo>
                    <a:cubicBezTo>
                      <a:pt x="416" y="10119"/>
                      <a:pt x="498" y="10066"/>
                      <a:pt x="510" y="9938"/>
                    </a:cubicBezTo>
                    <a:cubicBezTo>
                      <a:pt x="1164" y="6603"/>
                      <a:pt x="2538" y="3464"/>
                      <a:pt x="3976" y="391"/>
                    </a:cubicBezTo>
                    <a:cubicBezTo>
                      <a:pt x="4067" y="188"/>
                      <a:pt x="3892" y="0"/>
                      <a:pt x="37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15"/>
              <p:cNvSpPr/>
              <p:nvPr/>
            </p:nvSpPr>
            <p:spPr>
              <a:xfrm>
                <a:off x="5709625" y="2014525"/>
                <a:ext cx="237225" cy="166450"/>
              </a:xfrm>
              <a:custGeom>
                <a:avLst/>
                <a:gdLst/>
                <a:ahLst/>
                <a:cxnLst/>
                <a:rect l="l" t="t" r="r" b="b"/>
                <a:pathLst>
                  <a:path w="9489" h="6658" extrusionOk="0">
                    <a:moveTo>
                      <a:pt x="9119" y="1"/>
                    </a:moveTo>
                    <a:cubicBezTo>
                      <a:pt x="9082" y="1"/>
                      <a:pt x="9042" y="9"/>
                      <a:pt x="9002" y="27"/>
                    </a:cubicBezTo>
                    <a:cubicBezTo>
                      <a:pt x="5928" y="1792"/>
                      <a:pt x="2397" y="3329"/>
                      <a:pt x="173" y="6207"/>
                    </a:cubicBezTo>
                    <a:cubicBezTo>
                      <a:pt x="1" y="6404"/>
                      <a:pt x="163" y="6657"/>
                      <a:pt x="351" y="6657"/>
                    </a:cubicBezTo>
                    <a:cubicBezTo>
                      <a:pt x="413" y="6657"/>
                      <a:pt x="477" y="6631"/>
                      <a:pt x="533" y="6566"/>
                    </a:cubicBezTo>
                    <a:cubicBezTo>
                      <a:pt x="2724" y="3722"/>
                      <a:pt x="6222" y="2218"/>
                      <a:pt x="9263" y="485"/>
                    </a:cubicBezTo>
                    <a:cubicBezTo>
                      <a:pt x="9489" y="315"/>
                      <a:pt x="9350" y="1"/>
                      <a:pt x="91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8" name="Google Shape;128;p15"/>
            <p:cNvGrpSpPr/>
            <p:nvPr/>
          </p:nvGrpSpPr>
          <p:grpSpPr>
            <a:xfrm>
              <a:off x="8001025" y="2341963"/>
              <a:ext cx="113650" cy="99750"/>
              <a:chOff x="5042000" y="1255775"/>
              <a:chExt cx="113650" cy="99750"/>
            </a:xfrm>
          </p:grpSpPr>
          <p:sp>
            <p:nvSpPr>
              <p:cNvPr id="129" name="Google Shape;129;p15"/>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5"/>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15"/>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2" name="Google Shape;132;p15"/>
            <p:cNvGrpSpPr/>
            <p:nvPr/>
          </p:nvGrpSpPr>
          <p:grpSpPr>
            <a:xfrm>
              <a:off x="7778175" y="3202738"/>
              <a:ext cx="113650" cy="99750"/>
              <a:chOff x="5042000" y="1255775"/>
              <a:chExt cx="113650" cy="99750"/>
            </a:xfrm>
          </p:grpSpPr>
          <p:sp>
            <p:nvSpPr>
              <p:cNvPr id="133" name="Google Shape;133;p15"/>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15"/>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15"/>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36" name="Google Shape;136;p15"/>
          <p:cNvSpPr/>
          <p:nvPr/>
        </p:nvSpPr>
        <p:spPr>
          <a:xfrm>
            <a:off x="1975425" y="1601350"/>
            <a:ext cx="5356093" cy="2666798"/>
          </a:xfrm>
          <a:custGeom>
            <a:avLst/>
            <a:gdLst/>
            <a:ahLst/>
            <a:cxnLst/>
            <a:rect l="l" t="t" r="r" b="b"/>
            <a:pathLst>
              <a:path w="219602" h="97284" extrusionOk="0">
                <a:moveTo>
                  <a:pt x="133557" y="0"/>
                </a:moveTo>
                <a:cubicBezTo>
                  <a:pt x="93832" y="0"/>
                  <a:pt x="53818" y="4471"/>
                  <a:pt x="15033" y="9618"/>
                </a:cubicBezTo>
                <a:cubicBezTo>
                  <a:pt x="9600" y="10342"/>
                  <a:pt x="6521" y="12153"/>
                  <a:pt x="5343" y="14327"/>
                </a:cubicBezTo>
                <a:cubicBezTo>
                  <a:pt x="4619" y="15232"/>
                  <a:pt x="4076" y="16228"/>
                  <a:pt x="3713" y="17315"/>
                </a:cubicBezTo>
                <a:cubicBezTo>
                  <a:pt x="2808" y="19579"/>
                  <a:pt x="2174" y="21933"/>
                  <a:pt x="1812" y="24379"/>
                </a:cubicBezTo>
                <a:cubicBezTo>
                  <a:pt x="272" y="30355"/>
                  <a:pt x="1630" y="37238"/>
                  <a:pt x="1902" y="42581"/>
                </a:cubicBezTo>
                <a:cubicBezTo>
                  <a:pt x="3170" y="68661"/>
                  <a:pt x="0" y="94651"/>
                  <a:pt x="43287" y="96281"/>
                </a:cubicBezTo>
                <a:cubicBezTo>
                  <a:pt x="55331" y="96779"/>
                  <a:pt x="67466" y="96915"/>
                  <a:pt x="79612" y="96915"/>
                </a:cubicBezTo>
                <a:cubicBezTo>
                  <a:pt x="91758" y="96915"/>
                  <a:pt x="103915" y="96779"/>
                  <a:pt x="116004" y="96734"/>
                </a:cubicBezTo>
                <a:cubicBezTo>
                  <a:pt x="116806" y="96727"/>
                  <a:pt x="117613" y="96724"/>
                  <a:pt x="118425" y="96724"/>
                </a:cubicBezTo>
                <a:cubicBezTo>
                  <a:pt x="129327" y="96724"/>
                  <a:pt x="141169" y="97284"/>
                  <a:pt x="152888" y="97284"/>
                </a:cubicBezTo>
                <a:cubicBezTo>
                  <a:pt x="163976" y="97284"/>
                  <a:pt x="174954" y="96783"/>
                  <a:pt x="184918" y="94832"/>
                </a:cubicBezTo>
                <a:cubicBezTo>
                  <a:pt x="218515" y="88131"/>
                  <a:pt x="214802" y="59605"/>
                  <a:pt x="215889" y="39230"/>
                </a:cubicBezTo>
                <a:cubicBezTo>
                  <a:pt x="216523" y="27820"/>
                  <a:pt x="219602" y="14327"/>
                  <a:pt x="204932" y="6991"/>
                </a:cubicBezTo>
                <a:cubicBezTo>
                  <a:pt x="192797" y="834"/>
                  <a:pt x="173146" y="1377"/>
                  <a:pt x="159019" y="652"/>
                </a:cubicBezTo>
                <a:cubicBezTo>
                  <a:pt x="150555" y="205"/>
                  <a:pt x="142063" y="0"/>
                  <a:pt x="13355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15"/>
          <p:cNvSpPr txBox="1">
            <a:spLocks noGrp="1"/>
          </p:cNvSpPr>
          <p:nvPr>
            <p:ph type="title"/>
          </p:nvPr>
        </p:nvSpPr>
        <p:spPr>
          <a:xfrm>
            <a:off x="713225" y="539500"/>
            <a:ext cx="7717500" cy="572700"/>
          </a:xfrm>
          <a:prstGeom prst="rect">
            <a:avLst/>
          </a:prstGeom>
        </p:spPr>
        <p:txBody>
          <a:bodyPr spcFirstLastPara="1" wrap="square" lIns="91425" tIns="91425" rIns="91425" bIns="91425" anchor="ctr" anchorCtr="0">
            <a:noAutofit/>
          </a:bodyPr>
          <a:lstStyle>
            <a:lvl1pPr lvl="0" rtl="0">
              <a:spcBef>
                <a:spcPts val="0"/>
              </a:spcBef>
              <a:spcAft>
                <a:spcPts val="0"/>
              </a:spcAft>
              <a:buNone/>
              <a:defRPr sz="6000"/>
            </a:lvl1pPr>
            <a:lvl2pPr lvl="1" rtl="0">
              <a:spcBef>
                <a:spcPts val="0"/>
              </a:spcBef>
              <a:spcAft>
                <a:spcPts val="0"/>
              </a:spcAft>
              <a:buNone/>
              <a:defRPr sz="6000">
                <a:latin typeface="Nunito"/>
                <a:ea typeface="Nunito"/>
                <a:cs typeface="Nunito"/>
                <a:sym typeface="Nunito"/>
              </a:defRPr>
            </a:lvl2pPr>
            <a:lvl3pPr lvl="2" rtl="0">
              <a:spcBef>
                <a:spcPts val="0"/>
              </a:spcBef>
              <a:spcAft>
                <a:spcPts val="0"/>
              </a:spcAft>
              <a:buNone/>
              <a:defRPr sz="6000">
                <a:latin typeface="Nunito"/>
                <a:ea typeface="Nunito"/>
                <a:cs typeface="Nunito"/>
                <a:sym typeface="Nunito"/>
              </a:defRPr>
            </a:lvl3pPr>
            <a:lvl4pPr lvl="3" rtl="0">
              <a:spcBef>
                <a:spcPts val="0"/>
              </a:spcBef>
              <a:spcAft>
                <a:spcPts val="0"/>
              </a:spcAft>
              <a:buNone/>
              <a:defRPr sz="6000">
                <a:latin typeface="Nunito"/>
                <a:ea typeface="Nunito"/>
                <a:cs typeface="Nunito"/>
                <a:sym typeface="Nunito"/>
              </a:defRPr>
            </a:lvl4pPr>
            <a:lvl5pPr lvl="4" rtl="0">
              <a:spcBef>
                <a:spcPts val="0"/>
              </a:spcBef>
              <a:spcAft>
                <a:spcPts val="0"/>
              </a:spcAft>
              <a:buNone/>
              <a:defRPr sz="6000">
                <a:latin typeface="Nunito"/>
                <a:ea typeface="Nunito"/>
                <a:cs typeface="Nunito"/>
                <a:sym typeface="Nunito"/>
              </a:defRPr>
            </a:lvl5pPr>
            <a:lvl6pPr lvl="5" rtl="0">
              <a:spcBef>
                <a:spcPts val="0"/>
              </a:spcBef>
              <a:spcAft>
                <a:spcPts val="0"/>
              </a:spcAft>
              <a:buNone/>
              <a:defRPr sz="6000">
                <a:latin typeface="Nunito"/>
                <a:ea typeface="Nunito"/>
                <a:cs typeface="Nunito"/>
                <a:sym typeface="Nunito"/>
              </a:defRPr>
            </a:lvl6pPr>
            <a:lvl7pPr lvl="6" rtl="0">
              <a:spcBef>
                <a:spcPts val="0"/>
              </a:spcBef>
              <a:spcAft>
                <a:spcPts val="0"/>
              </a:spcAft>
              <a:buNone/>
              <a:defRPr sz="6000">
                <a:latin typeface="Nunito"/>
                <a:ea typeface="Nunito"/>
                <a:cs typeface="Nunito"/>
                <a:sym typeface="Nunito"/>
              </a:defRPr>
            </a:lvl7pPr>
            <a:lvl8pPr lvl="7" rtl="0">
              <a:spcBef>
                <a:spcPts val="0"/>
              </a:spcBef>
              <a:spcAft>
                <a:spcPts val="0"/>
              </a:spcAft>
              <a:buNone/>
              <a:defRPr sz="6000">
                <a:latin typeface="Nunito"/>
                <a:ea typeface="Nunito"/>
                <a:cs typeface="Nunito"/>
                <a:sym typeface="Nunito"/>
              </a:defRPr>
            </a:lvl8pPr>
            <a:lvl9pPr lvl="8" rtl="0">
              <a:spcBef>
                <a:spcPts val="0"/>
              </a:spcBef>
              <a:spcAft>
                <a:spcPts val="0"/>
              </a:spcAft>
              <a:buNone/>
              <a:defRPr sz="6000">
                <a:latin typeface="Nunito"/>
                <a:ea typeface="Nunito"/>
                <a:cs typeface="Nunito"/>
                <a:sym typeface="Nunito"/>
              </a:defRPr>
            </a:lvl9pPr>
          </a:lstStyle>
          <a:p>
            <a:endParaRPr/>
          </a:p>
        </p:txBody>
      </p:sp>
      <p:sp>
        <p:nvSpPr>
          <p:cNvPr id="138" name="Google Shape;138;p15"/>
          <p:cNvSpPr txBox="1">
            <a:spLocks noGrp="1"/>
          </p:cNvSpPr>
          <p:nvPr>
            <p:ph type="title" idx="2"/>
          </p:nvPr>
        </p:nvSpPr>
        <p:spPr>
          <a:xfrm>
            <a:off x="713175" y="1112200"/>
            <a:ext cx="7717500" cy="452700"/>
          </a:xfrm>
          <a:prstGeom prst="rect">
            <a:avLst/>
          </a:prstGeom>
        </p:spPr>
        <p:txBody>
          <a:bodyPr spcFirstLastPara="1" wrap="square" lIns="91425" tIns="91425" rIns="91425" bIns="91425" anchor="ctr" anchorCtr="0">
            <a:noAutofit/>
          </a:bodyPr>
          <a:lstStyle>
            <a:lvl1pPr lvl="0" rtl="0">
              <a:spcBef>
                <a:spcPts val="0"/>
              </a:spcBef>
              <a:spcAft>
                <a:spcPts val="0"/>
              </a:spcAft>
              <a:buNone/>
              <a:defRPr sz="4000">
                <a:solidFill>
                  <a:schemeClr val="lt1"/>
                </a:solidFill>
              </a:defRPr>
            </a:lvl1pPr>
            <a:lvl2pPr lvl="1" rtl="0">
              <a:spcBef>
                <a:spcPts val="0"/>
              </a:spcBef>
              <a:spcAft>
                <a:spcPts val="0"/>
              </a:spcAft>
              <a:buNone/>
              <a:defRPr>
                <a:latin typeface="Nunito"/>
                <a:ea typeface="Nunito"/>
                <a:cs typeface="Nunito"/>
                <a:sym typeface="Nunito"/>
              </a:defRPr>
            </a:lvl2pPr>
            <a:lvl3pPr lvl="2" rtl="0">
              <a:spcBef>
                <a:spcPts val="0"/>
              </a:spcBef>
              <a:spcAft>
                <a:spcPts val="0"/>
              </a:spcAft>
              <a:buNone/>
              <a:defRPr>
                <a:latin typeface="Nunito"/>
                <a:ea typeface="Nunito"/>
                <a:cs typeface="Nunito"/>
                <a:sym typeface="Nunito"/>
              </a:defRPr>
            </a:lvl3pPr>
            <a:lvl4pPr lvl="3" rtl="0">
              <a:spcBef>
                <a:spcPts val="0"/>
              </a:spcBef>
              <a:spcAft>
                <a:spcPts val="0"/>
              </a:spcAft>
              <a:buNone/>
              <a:defRPr>
                <a:latin typeface="Nunito"/>
                <a:ea typeface="Nunito"/>
                <a:cs typeface="Nunito"/>
                <a:sym typeface="Nunito"/>
              </a:defRPr>
            </a:lvl4pPr>
            <a:lvl5pPr lvl="4" rtl="0">
              <a:spcBef>
                <a:spcPts val="0"/>
              </a:spcBef>
              <a:spcAft>
                <a:spcPts val="0"/>
              </a:spcAft>
              <a:buNone/>
              <a:defRPr>
                <a:latin typeface="Nunito"/>
                <a:ea typeface="Nunito"/>
                <a:cs typeface="Nunito"/>
                <a:sym typeface="Nunito"/>
              </a:defRPr>
            </a:lvl5pPr>
            <a:lvl6pPr lvl="5" rtl="0">
              <a:spcBef>
                <a:spcPts val="0"/>
              </a:spcBef>
              <a:spcAft>
                <a:spcPts val="0"/>
              </a:spcAft>
              <a:buNone/>
              <a:defRPr>
                <a:latin typeface="Nunito"/>
                <a:ea typeface="Nunito"/>
                <a:cs typeface="Nunito"/>
                <a:sym typeface="Nunito"/>
              </a:defRPr>
            </a:lvl6pPr>
            <a:lvl7pPr lvl="6" rtl="0">
              <a:spcBef>
                <a:spcPts val="0"/>
              </a:spcBef>
              <a:spcAft>
                <a:spcPts val="0"/>
              </a:spcAft>
              <a:buNone/>
              <a:defRPr>
                <a:latin typeface="Nunito"/>
                <a:ea typeface="Nunito"/>
                <a:cs typeface="Nunito"/>
                <a:sym typeface="Nunito"/>
              </a:defRPr>
            </a:lvl7pPr>
            <a:lvl8pPr lvl="7" rtl="0">
              <a:spcBef>
                <a:spcPts val="0"/>
              </a:spcBef>
              <a:spcAft>
                <a:spcPts val="0"/>
              </a:spcAft>
              <a:buNone/>
              <a:defRPr>
                <a:latin typeface="Nunito"/>
                <a:ea typeface="Nunito"/>
                <a:cs typeface="Nunito"/>
                <a:sym typeface="Nunito"/>
              </a:defRPr>
            </a:lvl8pPr>
            <a:lvl9pPr lvl="8" rtl="0">
              <a:spcBef>
                <a:spcPts val="0"/>
              </a:spcBef>
              <a:spcAft>
                <a:spcPts val="0"/>
              </a:spcAft>
              <a:buNone/>
              <a:defRPr>
                <a:latin typeface="Nunito"/>
                <a:ea typeface="Nunito"/>
                <a:cs typeface="Nunito"/>
                <a:sym typeface="Nunito"/>
              </a:defRPr>
            </a:lvl9pPr>
          </a:lstStyle>
          <a:p>
            <a:endParaRPr/>
          </a:p>
        </p:txBody>
      </p:sp>
      <p:sp>
        <p:nvSpPr>
          <p:cNvPr id="139" name="Google Shape;139;p15"/>
          <p:cNvSpPr txBox="1">
            <a:spLocks noGrp="1"/>
          </p:cNvSpPr>
          <p:nvPr>
            <p:ph type="subTitle" idx="1"/>
          </p:nvPr>
        </p:nvSpPr>
        <p:spPr>
          <a:xfrm>
            <a:off x="2532325" y="1748925"/>
            <a:ext cx="4242300" cy="22830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None/>
              <a:defRPr sz="2000"/>
            </a:lvl1pPr>
            <a:lvl2pPr lvl="1" algn="ctr" rtl="0">
              <a:spcBef>
                <a:spcPts val="0"/>
              </a:spcBef>
              <a:spcAft>
                <a:spcPts val="0"/>
              </a:spcAft>
              <a:buNone/>
              <a:defRPr sz="2000"/>
            </a:lvl2pPr>
            <a:lvl3pPr lvl="2" algn="ctr" rtl="0">
              <a:spcBef>
                <a:spcPts val="0"/>
              </a:spcBef>
              <a:spcAft>
                <a:spcPts val="0"/>
              </a:spcAft>
              <a:buNone/>
              <a:defRPr sz="2000"/>
            </a:lvl3pPr>
            <a:lvl4pPr lvl="3" algn="ctr" rtl="0">
              <a:spcBef>
                <a:spcPts val="0"/>
              </a:spcBef>
              <a:spcAft>
                <a:spcPts val="0"/>
              </a:spcAft>
              <a:buNone/>
              <a:defRPr sz="2000"/>
            </a:lvl4pPr>
            <a:lvl5pPr lvl="4" algn="ctr" rtl="0">
              <a:spcBef>
                <a:spcPts val="0"/>
              </a:spcBef>
              <a:spcAft>
                <a:spcPts val="0"/>
              </a:spcAft>
              <a:buNone/>
              <a:defRPr sz="2000"/>
            </a:lvl5pPr>
            <a:lvl6pPr lvl="5" algn="ctr" rtl="0">
              <a:spcBef>
                <a:spcPts val="0"/>
              </a:spcBef>
              <a:spcAft>
                <a:spcPts val="0"/>
              </a:spcAft>
              <a:buNone/>
              <a:defRPr sz="2000"/>
            </a:lvl6pPr>
            <a:lvl7pPr lvl="6" algn="ctr" rtl="0">
              <a:spcBef>
                <a:spcPts val="0"/>
              </a:spcBef>
              <a:spcAft>
                <a:spcPts val="0"/>
              </a:spcAft>
              <a:buNone/>
              <a:defRPr sz="2000"/>
            </a:lvl7pPr>
            <a:lvl8pPr lvl="7" algn="ctr" rtl="0">
              <a:spcBef>
                <a:spcPts val="0"/>
              </a:spcBef>
              <a:spcAft>
                <a:spcPts val="0"/>
              </a:spcAft>
              <a:buNone/>
              <a:defRPr sz="2000"/>
            </a:lvl8pPr>
            <a:lvl9pPr lvl="8" algn="ctr" rtl="0">
              <a:spcBef>
                <a:spcPts val="0"/>
              </a:spcBef>
              <a:spcAft>
                <a:spcPts val="0"/>
              </a:spcAft>
              <a:buNone/>
              <a:defRPr sz="2000"/>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Only text">
  <p:cSld name="CUSTOM_2">
    <p:spTree>
      <p:nvGrpSpPr>
        <p:cNvPr id="1" name="Shape 238"/>
        <p:cNvGrpSpPr/>
        <p:nvPr/>
      </p:nvGrpSpPr>
      <p:grpSpPr>
        <a:xfrm>
          <a:off x="0" y="0"/>
          <a:ext cx="0" cy="0"/>
          <a:chOff x="0" y="0"/>
          <a:chExt cx="0" cy="0"/>
        </a:xfrm>
      </p:grpSpPr>
      <p:sp>
        <p:nvSpPr>
          <p:cNvPr id="239" name="Google Shape;239;p18"/>
          <p:cNvSpPr txBox="1">
            <a:spLocks noGrp="1"/>
          </p:cNvSpPr>
          <p:nvPr>
            <p:ph type="title"/>
          </p:nvPr>
        </p:nvSpPr>
        <p:spPr>
          <a:xfrm>
            <a:off x="727650" y="4177844"/>
            <a:ext cx="1934100" cy="594300"/>
          </a:xfrm>
          <a:prstGeom prst="rect">
            <a:avLst/>
          </a:prstGeom>
        </p:spPr>
        <p:txBody>
          <a:bodyPr spcFirstLastPara="1" wrap="square" lIns="91425" tIns="91425" rIns="91425" bIns="91425" anchor="ctr" anchorCtr="0">
            <a:noAutofit/>
          </a:bodyPr>
          <a:lstStyle>
            <a:lvl1pPr lvl="0">
              <a:spcBef>
                <a:spcPts val="0"/>
              </a:spcBef>
              <a:spcAft>
                <a:spcPts val="0"/>
              </a:spcAft>
              <a:buNone/>
              <a:defRPr sz="4000" b="0"/>
            </a:lvl1pPr>
            <a:lvl2pPr lvl="1">
              <a:spcBef>
                <a:spcPts val="0"/>
              </a:spcBef>
              <a:spcAft>
                <a:spcPts val="0"/>
              </a:spcAft>
              <a:buNone/>
              <a:defRPr sz="4000"/>
            </a:lvl2pPr>
            <a:lvl3pPr lvl="2">
              <a:spcBef>
                <a:spcPts val="0"/>
              </a:spcBef>
              <a:spcAft>
                <a:spcPts val="0"/>
              </a:spcAft>
              <a:buNone/>
              <a:defRPr sz="4000"/>
            </a:lvl3pPr>
            <a:lvl4pPr lvl="3">
              <a:spcBef>
                <a:spcPts val="0"/>
              </a:spcBef>
              <a:spcAft>
                <a:spcPts val="0"/>
              </a:spcAft>
              <a:buNone/>
              <a:defRPr sz="4000"/>
            </a:lvl4pPr>
            <a:lvl5pPr lvl="4">
              <a:spcBef>
                <a:spcPts val="0"/>
              </a:spcBef>
              <a:spcAft>
                <a:spcPts val="0"/>
              </a:spcAft>
              <a:buNone/>
              <a:defRPr sz="4000"/>
            </a:lvl5pPr>
            <a:lvl6pPr lvl="5">
              <a:spcBef>
                <a:spcPts val="0"/>
              </a:spcBef>
              <a:spcAft>
                <a:spcPts val="0"/>
              </a:spcAft>
              <a:buNone/>
              <a:defRPr sz="4000"/>
            </a:lvl6pPr>
            <a:lvl7pPr lvl="6">
              <a:spcBef>
                <a:spcPts val="0"/>
              </a:spcBef>
              <a:spcAft>
                <a:spcPts val="0"/>
              </a:spcAft>
              <a:buNone/>
              <a:defRPr sz="4000"/>
            </a:lvl7pPr>
            <a:lvl8pPr lvl="7">
              <a:spcBef>
                <a:spcPts val="0"/>
              </a:spcBef>
              <a:spcAft>
                <a:spcPts val="0"/>
              </a:spcAft>
              <a:buNone/>
              <a:defRPr sz="4000"/>
            </a:lvl8pPr>
            <a:lvl9pPr lvl="8">
              <a:spcBef>
                <a:spcPts val="0"/>
              </a:spcBef>
              <a:spcAft>
                <a:spcPts val="0"/>
              </a:spcAft>
              <a:buNone/>
              <a:defRPr sz="4000"/>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2">
  <p:cSld name="CUSTOM_3">
    <p:spTree>
      <p:nvGrpSpPr>
        <p:cNvPr id="1" name="Shape 240"/>
        <p:cNvGrpSpPr/>
        <p:nvPr/>
      </p:nvGrpSpPr>
      <p:grpSpPr>
        <a:xfrm>
          <a:off x="0" y="0"/>
          <a:ext cx="0" cy="0"/>
          <a:chOff x="0" y="0"/>
          <a:chExt cx="0" cy="0"/>
        </a:xfrm>
      </p:grpSpPr>
      <p:sp>
        <p:nvSpPr>
          <p:cNvPr id="241" name="Google Shape;241;p19"/>
          <p:cNvSpPr/>
          <p:nvPr/>
        </p:nvSpPr>
        <p:spPr>
          <a:xfrm>
            <a:off x="352809" y="1089452"/>
            <a:ext cx="8438381" cy="3744953"/>
          </a:xfrm>
          <a:custGeom>
            <a:avLst/>
            <a:gdLst/>
            <a:ahLst/>
            <a:cxnLst/>
            <a:rect l="l" t="t" r="r" b="b"/>
            <a:pathLst>
              <a:path w="166717" h="73989" extrusionOk="0">
                <a:moveTo>
                  <a:pt x="99158" y="0"/>
                </a:moveTo>
                <a:cubicBezTo>
                  <a:pt x="95755" y="0"/>
                  <a:pt x="92345" y="91"/>
                  <a:pt x="88927" y="286"/>
                </a:cubicBezTo>
                <a:cubicBezTo>
                  <a:pt x="73277" y="1175"/>
                  <a:pt x="57820" y="2064"/>
                  <a:pt x="42277" y="2064"/>
                </a:cubicBezTo>
                <a:cubicBezTo>
                  <a:pt x="34079" y="2064"/>
                  <a:pt x="25856" y="1817"/>
                  <a:pt x="17568" y="1191"/>
                </a:cubicBezTo>
                <a:lnTo>
                  <a:pt x="16391" y="1191"/>
                </a:lnTo>
                <a:cubicBezTo>
                  <a:pt x="16029" y="1191"/>
                  <a:pt x="15938" y="1191"/>
                  <a:pt x="15667" y="1101"/>
                </a:cubicBezTo>
                <a:cubicBezTo>
                  <a:pt x="15214" y="1055"/>
                  <a:pt x="14784" y="1033"/>
                  <a:pt x="14354" y="1033"/>
                </a:cubicBezTo>
                <a:cubicBezTo>
                  <a:pt x="13923" y="1033"/>
                  <a:pt x="13493" y="1055"/>
                  <a:pt x="13040" y="1101"/>
                </a:cubicBezTo>
                <a:lnTo>
                  <a:pt x="12678" y="1101"/>
                </a:lnTo>
                <a:cubicBezTo>
                  <a:pt x="11954" y="1101"/>
                  <a:pt x="11229" y="1191"/>
                  <a:pt x="10595" y="1372"/>
                </a:cubicBezTo>
                <a:lnTo>
                  <a:pt x="9871" y="1372"/>
                </a:lnTo>
                <a:cubicBezTo>
                  <a:pt x="7879" y="1372"/>
                  <a:pt x="5977" y="2006"/>
                  <a:pt x="4438" y="3274"/>
                </a:cubicBezTo>
                <a:cubicBezTo>
                  <a:pt x="3623" y="3908"/>
                  <a:pt x="3079" y="4723"/>
                  <a:pt x="2626" y="5719"/>
                </a:cubicBezTo>
                <a:cubicBezTo>
                  <a:pt x="2536" y="5900"/>
                  <a:pt x="2445" y="6081"/>
                  <a:pt x="2355" y="6353"/>
                </a:cubicBezTo>
                <a:cubicBezTo>
                  <a:pt x="2222" y="6486"/>
                  <a:pt x="2187" y="6570"/>
                  <a:pt x="2177" y="6570"/>
                </a:cubicBezTo>
                <a:cubicBezTo>
                  <a:pt x="2174" y="6570"/>
                  <a:pt x="2174" y="6558"/>
                  <a:pt x="2174" y="6534"/>
                </a:cubicBezTo>
                <a:cubicBezTo>
                  <a:pt x="1811" y="7259"/>
                  <a:pt x="1630" y="8074"/>
                  <a:pt x="1630" y="8889"/>
                </a:cubicBezTo>
                <a:cubicBezTo>
                  <a:pt x="1268" y="23831"/>
                  <a:pt x="453" y="38682"/>
                  <a:pt x="453" y="53533"/>
                </a:cubicBezTo>
                <a:cubicBezTo>
                  <a:pt x="453" y="60778"/>
                  <a:pt x="0" y="65034"/>
                  <a:pt x="7154" y="68204"/>
                </a:cubicBezTo>
                <a:cubicBezTo>
                  <a:pt x="17025" y="72641"/>
                  <a:pt x="32420" y="72007"/>
                  <a:pt x="43105" y="72732"/>
                </a:cubicBezTo>
                <a:cubicBezTo>
                  <a:pt x="53669" y="73344"/>
                  <a:pt x="64168" y="73568"/>
                  <a:pt x="74712" y="73568"/>
                </a:cubicBezTo>
                <a:cubicBezTo>
                  <a:pt x="76641" y="73568"/>
                  <a:pt x="78572" y="73561"/>
                  <a:pt x="80506" y="73547"/>
                </a:cubicBezTo>
                <a:cubicBezTo>
                  <a:pt x="92912" y="73547"/>
                  <a:pt x="105137" y="73275"/>
                  <a:pt x="117453" y="73184"/>
                </a:cubicBezTo>
                <a:cubicBezTo>
                  <a:pt x="117638" y="73183"/>
                  <a:pt x="117824" y="73182"/>
                  <a:pt x="118011" y="73182"/>
                </a:cubicBezTo>
                <a:cubicBezTo>
                  <a:pt x="124238" y="73182"/>
                  <a:pt x="131794" y="73988"/>
                  <a:pt x="139052" y="73988"/>
                </a:cubicBezTo>
                <a:cubicBezTo>
                  <a:pt x="144731" y="73988"/>
                  <a:pt x="150228" y="73495"/>
                  <a:pt x="154763" y="71736"/>
                </a:cubicBezTo>
                <a:cubicBezTo>
                  <a:pt x="162641" y="68747"/>
                  <a:pt x="163094" y="60416"/>
                  <a:pt x="164271" y="52718"/>
                </a:cubicBezTo>
                <a:cubicBezTo>
                  <a:pt x="166173" y="39769"/>
                  <a:pt x="166716" y="26547"/>
                  <a:pt x="165811" y="13417"/>
                </a:cubicBezTo>
                <a:cubicBezTo>
                  <a:pt x="165448" y="9975"/>
                  <a:pt x="162913" y="7259"/>
                  <a:pt x="159562" y="6715"/>
                </a:cubicBezTo>
                <a:cubicBezTo>
                  <a:pt x="139551" y="3225"/>
                  <a:pt x="119473" y="0"/>
                  <a:pt x="9915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9"/>
          <p:cNvSpPr txBox="1">
            <a:spLocks noGrp="1"/>
          </p:cNvSpPr>
          <p:nvPr>
            <p:ph type="subTitle" idx="1"/>
          </p:nvPr>
        </p:nvSpPr>
        <p:spPr>
          <a:xfrm>
            <a:off x="713225" y="1227525"/>
            <a:ext cx="7717500" cy="3376500"/>
          </a:xfrm>
          <a:prstGeom prst="rect">
            <a:avLst/>
          </a:prstGeom>
        </p:spPr>
        <p:txBody>
          <a:bodyPr spcFirstLastPara="1" wrap="square" lIns="91425" tIns="91425" rIns="91425" bIns="91425" anchor="ctr" anchorCtr="0">
            <a:noAutofit/>
          </a:bodyPr>
          <a:lstStyle>
            <a:lvl1pPr lvl="0">
              <a:spcBef>
                <a:spcPts val="0"/>
              </a:spcBef>
              <a:spcAft>
                <a:spcPts val="0"/>
              </a:spcAft>
              <a:buNone/>
              <a:defRPr sz="1100"/>
            </a:lvl1pPr>
            <a:lvl2pPr lvl="1">
              <a:spcBef>
                <a:spcPts val="0"/>
              </a:spcBef>
              <a:spcAft>
                <a:spcPts val="0"/>
              </a:spcAft>
              <a:buNone/>
              <a:defRPr sz="1600"/>
            </a:lvl2pPr>
            <a:lvl3pPr lvl="2">
              <a:spcBef>
                <a:spcPts val="1600"/>
              </a:spcBef>
              <a:spcAft>
                <a:spcPts val="0"/>
              </a:spcAft>
              <a:buNone/>
              <a:defRPr sz="1600"/>
            </a:lvl3pPr>
            <a:lvl4pPr lvl="3">
              <a:spcBef>
                <a:spcPts val="1600"/>
              </a:spcBef>
              <a:spcAft>
                <a:spcPts val="0"/>
              </a:spcAft>
              <a:buNone/>
              <a:defRPr sz="1600"/>
            </a:lvl4pPr>
            <a:lvl5pPr lvl="4">
              <a:spcBef>
                <a:spcPts val="1600"/>
              </a:spcBef>
              <a:spcAft>
                <a:spcPts val="0"/>
              </a:spcAft>
              <a:buNone/>
              <a:defRPr sz="1600"/>
            </a:lvl5pPr>
            <a:lvl6pPr lvl="5">
              <a:spcBef>
                <a:spcPts val="1600"/>
              </a:spcBef>
              <a:spcAft>
                <a:spcPts val="0"/>
              </a:spcAft>
              <a:buNone/>
              <a:defRPr sz="1600"/>
            </a:lvl6pPr>
            <a:lvl7pPr lvl="6">
              <a:spcBef>
                <a:spcPts val="1600"/>
              </a:spcBef>
              <a:spcAft>
                <a:spcPts val="0"/>
              </a:spcAft>
              <a:buNone/>
              <a:defRPr sz="1600"/>
            </a:lvl7pPr>
            <a:lvl8pPr lvl="7">
              <a:spcBef>
                <a:spcPts val="1600"/>
              </a:spcBef>
              <a:spcAft>
                <a:spcPts val="0"/>
              </a:spcAft>
              <a:buNone/>
              <a:defRPr sz="1600"/>
            </a:lvl8pPr>
            <a:lvl9pPr lvl="8">
              <a:spcBef>
                <a:spcPts val="1600"/>
              </a:spcBef>
              <a:spcAft>
                <a:spcPts val="1600"/>
              </a:spcAft>
              <a:buNone/>
              <a:defRPr sz="1600"/>
            </a:lvl9pPr>
          </a:lstStyle>
          <a:p>
            <a:endParaRPr/>
          </a:p>
        </p:txBody>
      </p:sp>
      <p:sp>
        <p:nvSpPr>
          <p:cNvPr id="243" name="Google Shape;243;p19"/>
          <p:cNvSpPr txBox="1">
            <a:spLocks noGrp="1"/>
          </p:cNvSpPr>
          <p:nvPr>
            <p:ph type="title"/>
          </p:nvPr>
        </p:nvSpPr>
        <p:spPr>
          <a:xfrm>
            <a:off x="713225" y="539500"/>
            <a:ext cx="7717500" cy="572700"/>
          </a:xfrm>
          <a:prstGeom prst="rect">
            <a:avLst/>
          </a:prstGeom>
        </p:spPr>
        <p:txBody>
          <a:bodyPr spcFirstLastPara="1" wrap="square" lIns="91425" tIns="91425" rIns="91425" bIns="91425" anchor="ctr" anchorCtr="0">
            <a:noAutofit/>
          </a:bodyPr>
          <a:lstStyle>
            <a:lvl1pPr lvl="0">
              <a:spcBef>
                <a:spcPts val="0"/>
              </a:spcBef>
              <a:spcAft>
                <a:spcPts val="0"/>
              </a:spcAft>
              <a:buNone/>
              <a:defRPr/>
            </a:lvl1pPr>
            <a:lvl2pPr lvl="1">
              <a:spcBef>
                <a:spcPts val="0"/>
              </a:spcBef>
              <a:spcAft>
                <a:spcPts val="0"/>
              </a:spcAft>
              <a:buNone/>
              <a:defRPr>
                <a:latin typeface="Nunito"/>
                <a:ea typeface="Nunito"/>
                <a:cs typeface="Nunito"/>
                <a:sym typeface="Nunito"/>
              </a:defRPr>
            </a:lvl2pPr>
            <a:lvl3pPr lvl="2">
              <a:spcBef>
                <a:spcPts val="0"/>
              </a:spcBef>
              <a:spcAft>
                <a:spcPts val="0"/>
              </a:spcAft>
              <a:buNone/>
              <a:defRPr>
                <a:latin typeface="Nunito"/>
                <a:ea typeface="Nunito"/>
                <a:cs typeface="Nunito"/>
                <a:sym typeface="Nunito"/>
              </a:defRPr>
            </a:lvl3pPr>
            <a:lvl4pPr lvl="3">
              <a:spcBef>
                <a:spcPts val="0"/>
              </a:spcBef>
              <a:spcAft>
                <a:spcPts val="0"/>
              </a:spcAft>
              <a:buNone/>
              <a:defRPr>
                <a:latin typeface="Nunito"/>
                <a:ea typeface="Nunito"/>
                <a:cs typeface="Nunito"/>
                <a:sym typeface="Nunito"/>
              </a:defRPr>
            </a:lvl4pPr>
            <a:lvl5pPr lvl="4">
              <a:spcBef>
                <a:spcPts val="0"/>
              </a:spcBef>
              <a:spcAft>
                <a:spcPts val="0"/>
              </a:spcAft>
              <a:buNone/>
              <a:defRPr>
                <a:latin typeface="Nunito"/>
                <a:ea typeface="Nunito"/>
                <a:cs typeface="Nunito"/>
                <a:sym typeface="Nunito"/>
              </a:defRPr>
            </a:lvl5pPr>
            <a:lvl6pPr lvl="5">
              <a:spcBef>
                <a:spcPts val="0"/>
              </a:spcBef>
              <a:spcAft>
                <a:spcPts val="0"/>
              </a:spcAft>
              <a:buNone/>
              <a:defRPr>
                <a:latin typeface="Nunito"/>
                <a:ea typeface="Nunito"/>
                <a:cs typeface="Nunito"/>
                <a:sym typeface="Nunito"/>
              </a:defRPr>
            </a:lvl6pPr>
            <a:lvl7pPr lvl="6">
              <a:spcBef>
                <a:spcPts val="0"/>
              </a:spcBef>
              <a:spcAft>
                <a:spcPts val="0"/>
              </a:spcAft>
              <a:buNone/>
              <a:defRPr>
                <a:latin typeface="Nunito"/>
                <a:ea typeface="Nunito"/>
                <a:cs typeface="Nunito"/>
                <a:sym typeface="Nunito"/>
              </a:defRPr>
            </a:lvl7pPr>
            <a:lvl8pPr lvl="7">
              <a:spcBef>
                <a:spcPts val="0"/>
              </a:spcBef>
              <a:spcAft>
                <a:spcPts val="0"/>
              </a:spcAft>
              <a:buNone/>
              <a:defRPr>
                <a:latin typeface="Nunito"/>
                <a:ea typeface="Nunito"/>
                <a:cs typeface="Nunito"/>
                <a:sym typeface="Nunito"/>
              </a:defRPr>
            </a:lvl8pPr>
            <a:lvl9pPr lvl="8">
              <a:spcBef>
                <a:spcPts val="0"/>
              </a:spcBef>
              <a:spcAft>
                <a:spcPts val="0"/>
              </a:spcAft>
              <a:buNone/>
              <a:defRPr>
                <a:latin typeface="Nunito"/>
                <a:ea typeface="Nunito"/>
                <a:cs typeface="Nunito"/>
                <a:sym typeface="Nunito"/>
              </a:defRPr>
            </a:lvl9pPr>
          </a:lstStyle>
          <a:p>
            <a:endParaRPr/>
          </a:p>
        </p:txBody>
      </p:sp>
      <p:grpSp>
        <p:nvGrpSpPr>
          <p:cNvPr id="244" name="Google Shape;244;p19"/>
          <p:cNvGrpSpPr/>
          <p:nvPr/>
        </p:nvGrpSpPr>
        <p:grpSpPr>
          <a:xfrm>
            <a:off x="-368915" y="-1589"/>
            <a:ext cx="1520263" cy="764964"/>
            <a:chOff x="-368915" y="-1589"/>
            <a:chExt cx="1520263" cy="764964"/>
          </a:xfrm>
        </p:grpSpPr>
        <p:grpSp>
          <p:nvGrpSpPr>
            <p:cNvPr id="245" name="Google Shape;245;p19"/>
            <p:cNvGrpSpPr/>
            <p:nvPr/>
          </p:nvGrpSpPr>
          <p:grpSpPr>
            <a:xfrm rot="5400000">
              <a:off x="235188" y="-513209"/>
              <a:ext cx="392943" cy="1439379"/>
              <a:chOff x="1752050" y="2866875"/>
              <a:chExt cx="475775" cy="1742800"/>
            </a:xfrm>
          </p:grpSpPr>
          <p:sp>
            <p:nvSpPr>
              <p:cNvPr id="246" name="Google Shape;246;p19"/>
              <p:cNvSpPr/>
              <p:nvPr/>
            </p:nvSpPr>
            <p:spPr>
              <a:xfrm>
                <a:off x="1752050" y="2866875"/>
                <a:ext cx="475775" cy="1461625"/>
              </a:xfrm>
              <a:custGeom>
                <a:avLst/>
                <a:gdLst/>
                <a:ahLst/>
                <a:cxnLst/>
                <a:rect l="l" t="t" r="r" b="b"/>
                <a:pathLst>
                  <a:path w="19031" h="58465" extrusionOk="0">
                    <a:moveTo>
                      <a:pt x="8632" y="1"/>
                    </a:moveTo>
                    <a:cubicBezTo>
                      <a:pt x="5624" y="9483"/>
                      <a:pt x="2322" y="19325"/>
                      <a:pt x="0" y="29167"/>
                    </a:cubicBezTo>
                    <a:cubicBezTo>
                      <a:pt x="1668" y="29658"/>
                      <a:pt x="5166" y="30671"/>
                      <a:pt x="6147" y="32012"/>
                    </a:cubicBezTo>
                    <a:cubicBezTo>
                      <a:pt x="4780" y="32354"/>
                      <a:pt x="3376" y="32532"/>
                      <a:pt x="1963" y="32532"/>
                    </a:cubicBezTo>
                    <a:cubicBezTo>
                      <a:pt x="1484" y="32532"/>
                      <a:pt x="1004" y="32511"/>
                      <a:pt x="523" y="32470"/>
                    </a:cubicBezTo>
                    <a:lnTo>
                      <a:pt x="523" y="32470"/>
                    </a:lnTo>
                    <a:cubicBezTo>
                      <a:pt x="1504" y="40481"/>
                      <a:pt x="4186" y="52154"/>
                      <a:pt x="12752" y="58465"/>
                    </a:cubicBezTo>
                    <a:cubicBezTo>
                      <a:pt x="16218" y="53495"/>
                      <a:pt x="18377" y="43129"/>
                      <a:pt x="18704" y="36132"/>
                    </a:cubicBezTo>
                    <a:cubicBezTo>
                      <a:pt x="18867" y="30344"/>
                      <a:pt x="19031" y="24001"/>
                      <a:pt x="18377" y="18148"/>
                    </a:cubicBezTo>
                    <a:cubicBezTo>
                      <a:pt x="16545" y="18148"/>
                      <a:pt x="15565" y="18148"/>
                      <a:pt x="14257" y="17821"/>
                    </a:cubicBezTo>
                    <a:cubicBezTo>
                      <a:pt x="15401" y="16677"/>
                      <a:pt x="16382" y="15990"/>
                      <a:pt x="17559" y="15009"/>
                    </a:cubicBezTo>
                    <a:cubicBezTo>
                      <a:pt x="16545" y="13341"/>
                      <a:pt x="9940" y="2486"/>
                      <a:pt x="863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9"/>
              <p:cNvSpPr/>
              <p:nvPr/>
            </p:nvSpPr>
            <p:spPr>
              <a:xfrm>
                <a:off x="1965000" y="3076850"/>
                <a:ext cx="225925" cy="1532825"/>
              </a:xfrm>
              <a:custGeom>
                <a:avLst/>
                <a:gdLst/>
                <a:ahLst/>
                <a:cxnLst/>
                <a:rect l="l" t="t" r="r" b="b"/>
                <a:pathLst>
                  <a:path w="9037" h="61313" extrusionOk="0">
                    <a:moveTo>
                      <a:pt x="243" y="1"/>
                    </a:moveTo>
                    <a:cubicBezTo>
                      <a:pt x="116" y="1"/>
                      <a:pt x="0" y="75"/>
                      <a:pt x="16" y="234"/>
                    </a:cubicBezTo>
                    <a:cubicBezTo>
                      <a:pt x="703" y="8964"/>
                      <a:pt x="311" y="17760"/>
                      <a:pt x="1488" y="26458"/>
                    </a:cubicBezTo>
                    <a:cubicBezTo>
                      <a:pt x="2044" y="30578"/>
                      <a:pt x="2959" y="34665"/>
                      <a:pt x="3482" y="38818"/>
                    </a:cubicBezTo>
                    <a:cubicBezTo>
                      <a:pt x="3777" y="40812"/>
                      <a:pt x="3907" y="42872"/>
                      <a:pt x="3907" y="44899"/>
                    </a:cubicBezTo>
                    <a:cubicBezTo>
                      <a:pt x="3907" y="46894"/>
                      <a:pt x="3482" y="48889"/>
                      <a:pt x="3613" y="50883"/>
                    </a:cubicBezTo>
                    <a:cubicBezTo>
                      <a:pt x="3809" y="54872"/>
                      <a:pt x="5771" y="58469"/>
                      <a:pt x="8518" y="61248"/>
                    </a:cubicBezTo>
                    <a:cubicBezTo>
                      <a:pt x="8577" y="61293"/>
                      <a:pt x="8639" y="61312"/>
                      <a:pt x="8696" y="61312"/>
                    </a:cubicBezTo>
                    <a:cubicBezTo>
                      <a:pt x="8890" y="61312"/>
                      <a:pt x="9037" y="61091"/>
                      <a:pt x="8910" y="60889"/>
                    </a:cubicBezTo>
                    <a:cubicBezTo>
                      <a:pt x="6360" y="58338"/>
                      <a:pt x="4496" y="55036"/>
                      <a:pt x="4136" y="51406"/>
                    </a:cubicBezTo>
                    <a:cubicBezTo>
                      <a:pt x="3973" y="49477"/>
                      <a:pt x="4333" y="47581"/>
                      <a:pt x="4398" y="45684"/>
                    </a:cubicBezTo>
                    <a:cubicBezTo>
                      <a:pt x="4431" y="43657"/>
                      <a:pt x="4333" y="41630"/>
                      <a:pt x="4104" y="39635"/>
                    </a:cubicBezTo>
                    <a:cubicBezTo>
                      <a:pt x="3646" y="35678"/>
                      <a:pt x="2796" y="31787"/>
                      <a:pt x="2207" y="27864"/>
                    </a:cubicBezTo>
                    <a:cubicBezTo>
                      <a:pt x="1586" y="23548"/>
                      <a:pt x="1226" y="19199"/>
                      <a:pt x="1128" y="14850"/>
                    </a:cubicBezTo>
                    <a:cubicBezTo>
                      <a:pt x="965" y="9978"/>
                      <a:pt x="899" y="5106"/>
                      <a:pt x="540" y="234"/>
                    </a:cubicBezTo>
                    <a:cubicBezTo>
                      <a:pt x="523" y="83"/>
                      <a:pt x="377" y="1"/>
                      <a:pt x="2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9"/>
              <p:cNvSpPr/>
              <p:nvPr/>
            </p:nvSpPr>
            <p:spPr>
              <a:xfrm>
                <a:off x="1905525" y="3168500"/>
                <a:ext cx="177975" cy="154550"/>
              </a:xfrm>
              <a:custGeom>
                <a:avLst/>
                <a:gdLst/>
                <a:ahLst/>
                <a:cxnLst/>
                <a:rect l="l" t="t" r="r" b="b"/>
                <a:pathLst>
                  <a:path w="7119" h="6182" extrusionOk="0">
                    <a:moveTo>
                      <a:pt x="6804" y="1"/>
                    </a:moveTo>
                    <a:cubicBezTo>
                      <a:pt x="6703" y="1"/>
                      <a:pt x="6599" y="51"/>
                      <a:pt x="6548" y="165"/>
                    </a:cubicBezTo>
                    <a:cubicBezTo>
                      <a:pt x="5867" y="2208"/>
                      <a:pt x="4159" y="3636"/>
                      <a:pt x="3119" y="5476"/>
                    </a:cubicBezTo>
                    <a:lnTo>
                      <a:pt x="3119" y="5476"/>
                    </a:lnTo>
                    <a:cubicBezTo>
                      <a:pt x="2550" y="3918"/>
                      <a:pt x="1473" y="2639"/>
                      <a:pt x="564" y="1276"/>
                    </a:cubicBezTo>
                    <a:cubicBezTo>
                      <a:pt x="516" y="1200"/>
                      <a:pt x="443" y="1168"/>
                      <a:pt x="369" y="1168"/>
                    </a:cubicBezTo>
                    <a:cubicBezTo>
                      <a:pt x="189" y="1168"/>
                      <a:pt x="0" y="1353"/>
                      <a:pt x="139" y="1538"/>
                    </a:cubicBezTo>
                    <a:lnTo>
                      <a:pt x="107" y="1538"/>
                    </a:lnTo>
                    <a:cubicBezTo>
                      <a:pt x="1055" y="2977"/>
                      <a:pt x="2232" y="4317"/>
                      <a:pt x="2755" y="5985"/>
                    </a:cubicBezTo>
                    <a:cubicBezTo>
                      <a:pt x="2755" y="6083"/>
                      <a:pt x="2886" y="6148"/>
                      <a:pt x="2984" y="6181"/>
                    </a:cubicBezTo>
                    <a:lnTo>
                      <a:pt x="3147" y="6181"/>
                    </a:lnTo>
                    <a:cubicBezTo>
                      <a:pt x="3246" y="6181"/>
                      <a:pt x="3344" y="6116"/>
                      <a:pt x="3376" y="6050"/>
                    </a:cubicBezTo>
                    <a:cubicBezTo>
                      <a:pt x="4390" y="3990"/>
                      <a:pt x="6286" y="2486"/>
                      <a:pt x="7039" y="328"/>
                    </a:cubicBezTo>
                    <a:cubicBezTo>
                      <a:pt x="7119" y="127"/>
                      <a:pt x="6965" y="1"/>
                      <a:pt x="68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19"/>
              <p:cNvSpPr/>
              <p:nvPr/>
            </p:nvSpPr>
            <p:spPr>
              <a:xfrm>
                <a:off x="1877300" y="3314425"/>
                <a:ext cx="210300" cy="153925"/>
              </a:xfrm>
              <a:custGeom>
                <a:avLst/>
                <a:gdLst/>
                <a:ahLst/>
                <a:cxnLst/>
                <a:rect l="l" t="t" r="r" b="b"/>
                <a:pathLst>
                  <a:path w="8412" h="6157" extrusionOk="0">
                    <a:moveTo>
                      <a:pt x="322" y="1"/>
                    </a:moveTo>
                    <a:cubicBezTo>
                      <a:pt x="161" y="1"/>
                      <a:pt x="1" y="173"/>
                      <a:pt x="91" y="377"/>
                    </a:cubicBezTo>
                    <a:cubicBezTo>
                      <a:pt x="1268" y="2404"/>
                      <a:pt x="2936" y="4072"/>
                      <a:pt x="4211" y="6034"/>
                    </a:cubicBezTo>
                    <a:cubicBezTo>
                      <a:pt x="4276" y="6115"/>
                      <a:pt x="4366" y="6156"/>
                      <a:pt x="4452" y="6156"/>
                    </a:cubicBezTo>
                    <a:cubicBezTo>
                      <a:pt x="4538" y="6156"/>
                      <a:pt x="4620" y="6115"/>
                      <a:pt x="4669" y="6034"/>
                    </a:cubicBezTo>
                    <a:cubicBezTo>
                      <a:pt x="5813" y="4399"/>
                      <a:pt x="7383" y="3025"/>
                      <a:pt x="8298" y="1194"/>
                    </a:cubicBezTo>
                    <a:cubicBezTo>
                      <a:pt x="8411" y="991"/>
                      <a:pt x="8228" y="804"/>
                      <a:pt x="8061" y="804"/>
                    </a:cubicBezTo>
                    <a:cubicBezTo>
                      <a:pt x="7986" y="804"/>
                      <a:pt x="7914" y="841"/>
                      <a:pt x="7873" y="933"/>
                    </a:cubicBezTo>
                    <a:cubicBezTo>
                      <a:pt x="7018" y="2643"/>
                      <a:pt x="5592" y="3954"/>
                      <a:pt x="4448" y="5453"/>
                    </a:cubicBezTo>
                    <a:lnTo>
                      <a:pt x="4448" y="5453"/>
                    </a:lnTo>
                    <a:cubicBezTo>
                      <a:pt x="3181" y="3653"/>
                      <a:pt x="1659" y="2030"/>
                      <a:pt x="516" y="115"/>
                    </a:cubicBezTo>
                    <a:cubicBezTo>
                      <a:pt x="466" y="35"/>
                      <a:pt x="394" y="1"/>
                      <a:pt x="32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19"/>
              <p:cNvSpPr/>
              <p:nvPr/>
            </p:nvSpPr>
            <p:spPr>
              <a:xfrm>
                <a:off x="1843250" y="3443225"/>
                <a:ext cx="294200" cy="204375"/>
              </a:xfrm>
              <a:custGeom>
                <a:avLst/>
                <a:gdLst/>
                <a:ahLst/>
                <a:cxnLst/>
                <a:rect l="l" t="t" r="r" b="b"/>
                <a:pathLst>
                  <a:path w="11768" h="8175" extrusionOk="0">
                    <a:moveTo>
                      <a:pt x="11417" y="0"/>
                    </a:moveTo>
                    <a:cubicBezTo>
                      <a:pt x="11342" y="0"/>
                      <a:pt x="11270" y="38"/>
                      <a:pt x="11230" y="129"/>
                    </a:cubicBezTo>
                    <a:cubicBezTo>
                      <a:pt x="10001" y="2840"/>
                      <a:pt x="8042" y="5034"/>
                      <a:pt x="6438" y="7503"/>
                    </a:cubicBezTo>
                    <a:lnTo>
                      <a:pt x="6438" y="7503"/>
                    </a:lnTo>
                    <a:cubicBezTo>
                      <a:pt x="4513" y="5600"/>
                      <a:pt x="2450" y="3808"/>
                      <a:pt x="538" y="1895"/>
                    </a:cubicBezTo>
                    <a:cubicBezTo>
                      <a:pt x="486" y="1844"/>
                      <a:pt x="428" y="1822"/>
                      <a:pt x="371" y="1822"/>
                    </a:cubicBezTo>
                    <a:cubicBezTo>
                      <a:pt x="176" y="1822"/>
                      <a:pt x="1" y="2078"/>
                      <a:pt x="178" y="2255"/>
                    </a:cubicBezTo>
                    <a:cubicBezTo>
                      <a:pt x="2172" y="4249"/>
                      <a:pt x="4298" y="6113"/>
                      <a:pt x="6292" y="8108"/>
                    </a:cubicBezTo>
                    <a:cubicBezTo>
                      <a:pt x="6350" y="8151"/>
                      <a:pt x="6419" y="8175"/>
                      <a:pt x="6487" y="8175"/>
                    </a:cubicBezTo>
                    <a:cubicBezTo>
                      <a:pt x="6576" y="8175"/>
                      <a:pt x="6662" y="8135"/>
                      <a:pt x="6718" y="8042"/>
                    </a:cubicBezTo>
                    <a:cubicBezTo>
                      <a:pt x="8352" y="5459"/>
                      <a:pt x="10412" y="3203"/>
                      <a:pt x="11655" y="391"/>
                    </a:cubicBezTo>
                    <a:cubicBezTo>
                      <a:pt x="11768" y="188"/>
                      <a:pt x="11585" y="0"/>
                      <a:pt x="114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9"/>
              <p:cNvSpPr/>
              <p:nvPr/>
            </p:nvSpPr>
            <p:spPr>
              <a:xfrm>
                <a:off x="1863700" y="3664300"/>
                <a:ext cx="294775" cy="191725"/>
              </a:xfrm>
              <a:custGeom>
                <a:avLst/>
                <a:gdLst/>
                <a:ahLst/>
                <a:cxnLst/>
                <a:rect l="l" t="t" r="r" b="b"/>
                <a:pathLst>
                  <a:path w="11791" h="7669" extrusionOk="0">
                    <a:moveTo>
                      <a:pt x="11436" y="0"/>
                    </a:moveTo>
                    <a:cubicBezTo>
                      <a:pt x="11358" y="0"/>
                      <a:pt x="11280" y="34"/>
                      <a:pt x="11229" y="115"/>
                    </a:cubicBezTo>
                    <a:cubicBezTo>
                      <a:pt x="9743" y="2424"/>
                      <a:pt x="8073" y="4610"/>
                      <a:pt x="6722" y="7030"/>
                    </a:cubicBezTo>
                    <a:lnTo>
                      <a:pt x="6722" y="7030"/>
                    </a:lnTo>
                    <a:cubicBezTo>
                      <a:pt x="4518" y="5560"/>
                      <a:pt x="2466" y="3880"/>
                      <a:pt x="537" y="2077"/>
                    </a:cubicBezTo>
                    <a:cubicBezTo>
                      <a:pt x="485" y="2025"/>
                      <a:pt x="427" y="2003"/>
                      <a:pt x="370" y="2003"/>
                    </a:cubicBezTo>
                    <a:cubicBezTo>
                      <a:pt x="176" y="2003"/>
                      <a:pt x="0" y="2259"/>
                      <a:pt x="177" y="2436"/>
                    </a:cubicBezTo>
                    <a:cubicBezTo>
                      <a:pt x="2205" y="4333"/>
                      <a:pt x="4363" y="6066"/>
                      <a:pt x="6684" y="7635"/>
                    </a:cubicBezTo>
                    <a:cubicBezTo>
                      <a:pt x="6728" y="7657"/>
                      <a:pt x="6771" y="7668"/>
                      <a:pt x="6814" y="7668"/>
                    </a:cubicBezTo>
                    <a:cubicBezTo>
                      <a:pt x="6899" y="7668"/>
                      <a:pt x="6979" y="7625"/>
                      <a:pt x="7044" y="7537"/>
                    </a:cubicBezTo>
                    <a:cubicBezTo>
                      <a:pt x="8385" y="5020"/>
                      <a:pt x="10118" y="2763"/>
                      <a:pt x="11654" y="377"/>
                    </a:cubicBezTo>
                    <a:cubicBezTo>
                      <a:pt x="11790" y="173"/>
                      <a:pt x="11613" y="0"/>
                      <a:pt x="114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9"/>
              <p:cNvSpPr/>
              <p:nvPr/>
            </p:nvSpPr>
            <p:spPr>
              <a:xfrm>
                <a:off x="1854875" y="3855800"/>
                <a:ext cx="302475" cy="171125"/>
              </a:xfrm>
              <a:custGeom>
                <a:avLst/>
                <a:gdLst/>
                <a:ahLst/>
                <a:cxnLst/>
                <a:rect l="l" t="t" r="r" b="b"/>
                <a:pathLst>
                  <a:path w="12099" h="6845" extrusionOk="0">
                    <a:moveTo>
                      <a:pt x="379" y="0"/>
                    </a:moveTo>
                    <a:cubicBezTo>
                      <a:pt x="171" y="0"/>
                      <a:pt x="1" y="256"/>
                      <a:pt x="203" y="433"/>
                    </a:cubicBezTo>
                    <a:cubicBezTo>
                      <a:pt x="2656" y="2722"/>
                      <a:pt x="5272" y="4847"/>
                      <a:pt x="8018" y="6809"/>
                    </a:cubicBezTo>
                    <a:cubicBezTo>
                      <a:pt x="8056" y="6834"/>
                      <a:pt x="8098" y="6845"/>
                      <a:pt x="8141" y="6845"/>
                    </a:cubicBezTo>
                    <a:cubicBezTo>
                      <a:pt x="8211" y="6845"/>
                      <a:pt x="8285" y="6817"/>
                      <a:pt x="8345" y="6777"/>
                    </a:cubicBezTo>
                    <a:cubicBezTo>
                      <a:pt x="9784" y="4946"/>
                      <a:pt x="11288" y="3049"/>
                      <a:pt x="12040" y="826"/>
                    </a:cubicBezTo>
                    <a:cubicBezTo>
                      <a:pt x="12099" y="631"/>
                      <a:pt x="11948" y="505"/>
                      <a:pt x="11796" y="505"/>
                    </a:cubicBezTo>
                    <a:cubicBezTo>
                      <a:pt x="11693" y="505"/>
                      <a:pt x="11589" y="563"/>
                      <a:pt x="11550" y="695"/>
                    </a:cubicBezTo>
                    <a:cubicBezTo>
                      <a:pt x="10854" y="2750"/>
                      <a:pt x="9456" y="4530"/>
                      <a:pt x="8122" y="6241"/>
                    </a:cubicBezTo>
                    <a:lnTo>
                      <a:pt x="8122" y="6241"/>
                    </a:lnTo>
                    <a:cubicBezTo>
                      <a:pt x="5466" y="4373"/>
                      <a:pt x="2936" y="2286"/>
                      <a:pt x="563" y="74"/>
                    </a:cubicBezTo>
                    <a:cubicBezTo>
                      <a:pt x="504" y="22"/>
                      <a:pt x="440" y="0"/>
                      <a:pt x="3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9"/>
              <p:cNvSpPr/>
              <p:nvPr/>
            </p:nvSpPr>
            <p:spPr>
              <a:xfrm>
                <a:off x="1922275" y="4039125"/>
                <a:ext cx="239700" cy="137325"/>
              </a:xfrm>
              <a:custGeom>
                <a:avLst/>
                <a:gdLst/>
                <a:ahLst/>
                <a:cxnLst/>
                <a:rect l="l" t="t" r="r" b="b"/>
                <a:pathLst>
                  <a:path w="9588" h="5493" extrusionOk="0">
                    <a:moveTo>
                      <a:pt x="9240" y="0"/>
                    </a:moveTo>
                    <a:cubicBezTo>
                      <a:pt x="9164" y="0"/>
                      <a:pt x="9091" y="38"/>
                      <a:pt x="9050" y="130"/>
                    </a:cubicBezTo>
                    <a:cubicBezTo>
                      <a:pt x="8204" y="1791"/>
                      <a:pt x="7028" y="3301"/>
                      <a:pt x="6039" y="4921"/>
                    </a:cubicBezTo>
                    <a:lnTo>
                      <a:pt x="6039" y="4921"/>
                    </a:lnTo>
                    <a:cubicBezTo>
                      <a:pt x="3920" y="3669"/>
                      <a:pt x="2385" y="1686"/>
                      <a:pt x="450" y="196"/>
                    </a:cubicBezTo>
                    <a:cubicBezTo>
                      <a:pt x="403" y="161"/>
                      <a:pt x="358" y="145"/>
                      <a:pt x="315" y="145"/>
                    </a:cubicBezTo>
                    <a:cubicBezTo>
                      <a:pt x="121" y="145"/>
                      <a:pt x="1" y="466"/>
                      <a:pt x="189" y="653"/>
                    </a:cubicBezTo>
                    <a:cubicBezTo>
                      <a:pt x="2216" y="2158"/>
                      <a:pt x="3753" y="4250"/>
                      <a:pt x="6009" y="5460"/>
                    </a:cubicBezTo>
                    <a:cubicBezTo>
                      <a:pt x="6042" y="5482"/>
                      <a:pt x="6082" y="5493"/>
                      <a:pt x="6123" y="5493"/>
                    </a:cubicBezTo>
                    <a:cubicBezTo>
                      <a:pt x="6205" y="5493"/>
                      <a:pt x="6292" y="5449"/>
                      <a:pt x="6336" y="5362"/>
                    </a:cubicBezTo>
                    <a:cubicBezTo>
                      <a:pt x="7350" y="3694"/>
                      <a:pt x="8592" y="2125"/>
                      <a:pt x="9475" y="359"/>
                    </a:cubicBezTo>
                    <a:cubicBezTo>
                      <a:pt x="9587" y="180"/>
                      <a:pt x="9407" y="0"/>
                      <a:pt x="92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4" name="Google Shape;254;p19"/>
            <p:cNvSpPr/>
            <p:nvPr/>
          </p:nvSpPr>
          <p:spPr>
            <a:xfrm rot="5974352">
              <a:off x="159691" y="-227710"/>
              <a:ext cx="317208" cy="1340333"/>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5" name="Google Shape;255;p19"/>
            <p:cNvGrpSpPr/>
            <p:nvPr/>
          </p:nvGrpSpPr>
          <p:grpSpPr>
            <a:xfrm rot="3855143">
              <a:off x="-148717" y="141935"/>
              <a:ext cx="618789" cy="477916"/>
              <a:chOff x="5467375" y="2021125"/>
              <a:chExt cx="618800" cy="477925"/>
            </a:xfrm>
          </p:grpSpPr>
          <p:sp>
            <p:nvSpPr>
              <p:cNvPr id="256" name="Google Shape;256;p19"/>
              <p:cNvSpPr/>
              <p:nvPr/>
            </p:nvSpPr>
            <p:spPr>
              <a:xfrm>
                <a:off x="5467375" y="2021125"/>
                <a:ext cx="618800" cy="466075"/>
              </a:xfrm>
              <a:custGeom>
                <a:avLst/>
                <a:gdLst/>
                <a:ahLst/>
                <a:cxnLst/>
                <a:rect l="l" t="t" r="r" b="b"/>
                <a:pathLst>
                  <a:path w="24752" h="18643" extrusionOk="0">
                    <a:moveTo>
                      <a:pt x="14240" y="1"/>
                    </a:moveTo>
                    <a:cubicBezTo>
                      <a:pt x="11170" y="1"/>
                      <a:pt x="9340" y="7681"/>
                      <a:pt x="8339" y="9683"/>
                    </a:cubicBezTo>
                    <a:cubicBezTo>
                      <a:pt x="8143" y="7296"/>
                      <a:pt x="7129" y="4942"/>
                      <a:pt x="5854" y="2882"/>
                    </a:cubicBezTo>
                    <a:cubicBezTo>
                      <a:pt x="4786" y="1379"/>
                      <a:pt x="3826" y="259"/>
                      <a:pt x="3009" y="259"/>
                    </a:cubicBezTo>
                    <a:cubicBezTo>
                      <a:pt x="2476" y="259"/>
                      <a:pt x="2004" y="737"/>
                      <a:pt x="1603" y="1901"/>
                    </a:cubicBezTo>
                    <a:cubicBezTo>
                      <a:pt x="1" y="6904"/>
                      <a:pt x="5331" y="14195"/>
                      <a:pt x="7260" y="18642"/>
                    </a:cubicBezTo>
                    <a:cubicBezTo>
                      <a:pt x="10857" y="17923"/>
                      <a:pt x="18116" y="14620"/>
                      <a:pt x="20797" y="12037"/>
                    </a:cubicBezTo>
                    <a:cubicBezTo>
                      <a:pt x="24751" y="8624"/>
                      <a:pt x="24034" y="6689"/>
                      <a:pt x="21493" y="6689"/>
                    </a:cubicBezTo>
                    <a:cubicBezTo>
                      <a:pt x="19579" y="6689"/>
                      <a:pt x="16632" y="7786"/>
                      <a:pt x="13865" y="10173"/>
                    </a:cubicBezTo>
                    <a:cubicBezTo>
                      <a:pt x="14355" y="8310"/>
                      <a:pt x="17592" y="462"/>
                      <a:pt x="14355" y="4"/>
                    </a:cubicBezTo>
                    <a:cubicBezTo>
                      <a:pt x="14317" y="2"/>
                      <a:pt x="14278" y="1"/>
                      <a:pt x="142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9"/>
              <p:cNvSpPr/>
              <p:nvPr/>
            </p:nvSpPr>
            <p:spPr>
              <a:xfrm>
                <a:off x="5539325" y="2192000"/>
                <a:ext cx="396975" cy="298450"/>
              </a:xfrm>
              <a:custGeom>
                <a:avLst/>
                <a:gdLst/>
                <a:ahLst/>
                <a:cxnLst/>
                <a:rect l="l" t="t" r="r" b="b"/>
                <a:pathLst>
                  <a:path w="15879" h="11938" extrusionOk="0">
                    <a:moveTo>
                      <a:pt x="9112" y="1"/>
                    </a:moveTo>
                    <a:cubicBezTo>
                      <a:pt x="7163" y="1"/>
                      <a:pt x="5976" y="4925"/>
                      <a:pt x="5330" y="6216"/>
                    </a:cubicBezTo>
                    <a:cubicBezTo>
                      <a:pt x="5166" y="4646"/>
                      <a:pt x="4611" y="3142"/>
                      <a:pt x="3728" y="1834"/>
                    </a:cubicBezTo>
                    <a:cubicBezTo>
                      <a:pt x="3057" y="868"/>
                      <a:pt x="2446" y="151"/>
                      <a:pt x="1923" y="151"/>
                    </a:cubicBezTo>
                    <a:cubicBezTo>
                      <a:pt x="1579" y="151"/>
                      <a:pt x="1273" y="461"/>
                      <a:pt x="1014" y="1213"/>
                    </a:cubicBezTo>
                    <a:cubicBezTo>
                      <a:pt x="0" y="4417"/>
                      <a:pt x="3433" y="9093"/>
                      <a:pt x="4643" y="11938"/>
                    </a:cubicBezTo>
                    <a:cubicBezTo>
                      <a:pt x="6965" y="11480"/>
                      <a:pt x="11608" y="9355"/>
                      <a:pt x="13341" y="7720"/>
                    </a:cubicBezTo>
                    <a:cubicBezTo>
                      <a:pt x="15878" y="5519"/>
                      <a:pt x="15414" y="4275"/>
                      <a:pt x="13782" y="4275"/>
                    </a:cubicBezTo>
                    <a:cubicBezTo>
                      <a:pt x="12553" y="4275"/>
                      <a:pt x="10663" y="4980"/>
                      <a:pt x="8894" y="6510"/>
                    </a:cubicBezTo>
                    <a:cubicBezTo>
                      <a:pt x="9188" y="5300"/>
                      <a:pt x="11281" y="297"/>
                      <a:pt x="9188" y="3"/>
                    </a:cubicBezTo>
                    <a:cubicBezTo>
                      <a:pt x="9163" y="1"/>
                      <a:pt x="9137" y="1"/>
                      <a:pt x="91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9"/>
              <p:cNvSpPr/>
              <p:nvPr/>
            </p:nvSpPr>
            <p:spPr>
              <a:xfrm>
                <a:off x="5599650" y="2246200"/>
                <a:ext cx="68025" cy="247125"/>
              </a:xfrm>
              <a:custGeom>
                <a:avLst/>
                <a:gdLst/>
                <a:ahLst/>
                <a:cxnLst/>
                <a:rect l="l" t="t" r="r" b="b"/>
                <a:pathLst>
                  <a:path w="2721" h="9885" extrusionOk="0">
                    <a:moveTo>
                      <a:pt x="307" y="0"/>
                    </a:moveTo>
                    <a:cubicBezTo>
                      <a:pt x="159" y="0"/>
                      <a:pt x="1" y="125"/>
                      <a:pt x="40" y="320"/>
                    </a:cubicBezTo>
                    <a:cubicBezTo>
                      <a:pt x="367" y="1857"/>
                      <a:pt x="824" y="3394"/>
                      <a:pt x="1413" y="4865"/>
                    </a:cubicBezTo>
                    <a:cubicBezTo>
                      <a:pt x="1969" y="6402"/>
                      <a:pt x="2198" y="8037"/>
                      <a:pt x="2067" y="9639"/>
                    </a:cubicBezTo>
                    <a:cubicBezTo>
                      <a:pt x="2050" y="9803"/>
                      <a:pt x="2165" y="9884"/>
                      <a:pt x="2292" y="9884"/>
                    </a:cubicBezTo>
                    <a:cubicBezTo>
                      <a:pt x="2418" y="9884"/>
                      <a:pt x="2557" y="9803"/>
                      <a:pt x="2590" y="9639"/>
                    </a:cubicBezTo>
                    <a:cubicBezTo>
                      <a:pt x="2721" y="8037"/>
                      <a:pt x="2492" y="6402"/>
                      <a:pt x="1936" y="4865"/>
                    </a:cubicBezTo>
                    <a:cubicBezTo>
                      <a:pt x="1446" y="3328"/>
                      <a:pt x="824" y="1792"/>
                      <a:pt x="530" y="189"/>
                    </a:cubicBezTo>
                    <a:cubicBezTo>
                      <a:pt x="504" y="57"/>
                      <a:pt x="408" y="0"/>
                      <a:pt x="3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19"/>
              <p:cNvSpPr/>
              <p:nvPr/>
            </p:nvSpPr>
            <p:spPr>
              <a:xfrm>
                <a:off x="5655725" y="2246075"/>
                <a:ext cx="101675" cy="252975"/>
              </a:xfrm>
              <a:custGeom>
                <a:avLst/>
                <a:gdLst/>
                <a:ahLst/>
                <a:cxnLst/>
                <a:rect l="l" t="t" r="r" b="b"/>
                <a:pathLst>
                  <a:path w="4067" h="10119" extrusionOk="0">
                    <a:moveTo>
                      <a:pt x="3722" y="0"/>
                    </a:moveTo>
                    <a:cubicBezTo>
                      <a:pt x="3645" y="0"/>
                      <a:pt x="3569" y="38"/>
                      <a:pt x="3519" y="129"/>
                    </a:cubicBezTo>
                    <a:cubicBezTo>
                      <a:pt x="2080" y="3235"/>
                      <a:pt x="674" y="6407"/>
                      <a:pt x="20" y="9808"/>
                    </a:cubicBezTo>
                    <a:cubicBezTo>
                      <a:pt x="0" y="9988"/>
                      <a:pt x="176" y="10119"/>
                      <a:pt x="322" y="10119"/>
                    </a:cubicBezTo>
                    <a:cubicBezTo>
                      <a:pt x="416" y="10119"/>
                      <a:pt x="498" y="10066"/>
                      <a:pt x="510" y="9938"/>
                    </a:cubicBezTo>
                    <a:cubicBezTo>
                      <a:pt x="1164" y="6603"/>
                      <a:pt x="2538" y="3464"/>
                      <a:pt x="3976" y="391"/>
                    </a:cubicBezTo>
                    <a:cubicBezTo>
                      <a:pt x="4067" y="188"/>
                      <a:pt x="3892" y="0"/>
                      <a:pt x="37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19"/>
              <p:cNvSpPr/>
              <p:nvPr/>
            </p:nvSpPr>
            <p:spPr>
              <a:xfrm>
                <a:off x="5659250" y="2327925"/>
                <a:ext cx="237225" cy="166450"/>
              </a:xfrm>
              <a:custGeom>
                <a:avLst/>
                <a:gdLst/>
                <a:ahLst/>
                <a:cxnLst/>
                <a:rect l="l" t="t" r="r" b="b"/>
                <a:pathLst>
                  <a:path w="9489" h="6658" extrusionOk="0">
                    <a:moveTo>
                      <a:pt x="9119" y="1"/>
                    </a:moveTo>
                    <a:cubicBezTo>
                      <a:pt x="9082" y="1"/>
                      <a:pt x="9042" y="9"/>
                      <a:pt x="9002" y="27"/>
                    </a:cubicBezTo>
                    <a:cubicBezTo>
                      <a:pt x="5928" y="1792"/>
                      <a:pt x="2397" y="3329"/>
                      <a:pt x="173" y="6207"/>
                    </a:cubicBezTo>
                    <a:cubicBezTo>
                      <a:pt x="1" y="6404"/>
                      <a:pt x="163" y="6657"/>
                      <a:pt x="351" y="6657"/>
                    </a:cubicBezTo>
                    <a:cubicBezTo>
                      <a:pt x="413" y="6657"/>
                      <a:pt x="477" y="6631"/>
                      <a:pt x="533" y="6566"/>
                    </a:cubicBezTo>
                    <a:cubicBezTo>
                      <a:pt x="2724" y="3722"/>
                      <a:pt x="6222" y="2218"/>
                      <a:pt x="9263" y="485"/>
                    </a:cubicBezTo>
                    <a:cubicBezTo>
                      <a:pt x="9489" y="315"/>
                      <a:pt x="9350" y="1"/>
                      <a:pt x="91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61" name="Google Shape;261;p19"/>
          <p:cNvGrpSpPr/>
          <p:nvPr/>
        </p:nvGrpSpPr>
        <p:grpSpPr>
          <a:xfrm>
            <a:off x="8148212" y="-300701"/>
            <a:ext cx="1464801" cy="1140328"/>
            <a:chOff x="8148212" y="-300701"/>
            <a:chExt cx="1464801" cy="1140328"/>
          </a:xfrm>
        </p:grpSpPr>
        <p:sp>
          <p:nvSpPr>
            <p:cNvPr id="262" name="Google Shape;262;p19"/>
            <p:cNvSpPr/>
            <p:nvPr/>
          </p:nvSpPr>
          <p:spPr>
            <a:xfrm rot="-5400000">
              <a:off x="8784263" y="-130650"/>
              <a:ext cx="317200" cy="1340300"/>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3" name="Google Shape;263;p19"/>
            <p:cNvGrpSpPr/>
            <p:nvPr/>
          </p:nvGrpSpPr>
          <p:grpSpPr>
            <a:xfrm rot="-8032937">
              <a:off x="8549350" y="-741"/>
              <a:ext cx="707509" cy="680388"/>
              <a:chOff x="6624525" y="1838863"/>
              <a:chExt cx="956750" cy="920075"/>
            </a:xfrm>
          </p:grpSpPr>
          <p:sp>
            <p:nvSpPr>
              <p:cNvPr id="264" name="Google Shape;264;p19"/>
              <p:cNvSpPr/>
              <p:nvPr/>
            </p:nvSpPr>
            <p:spPr>
              <a:xfrm>
                <a:off x="6624525" y="1838863"/>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9"/>
              <p:cNvSpPr/>
              <p:nvPr/>
            </p:nvSpPr>
            <p:spPr>
              <a:xfrm>
                <a:off x="6749225" y="1983763"/>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9"/>
              <p:cNvSpPr/>
              <p:nvPr/>
            </p:nvSpPr>
            <p:spPr>
              <a:xfrm>
                <a:off x="6813650" y="2412463"/>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9"/>
              <p:cNvSpPr/>
              <p:nvPr/>
            </p:nvSpPr>
            <p:spPr>
              <a:xfrm>
                <a:off x="6938075" y="2231038"/>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19"/>
              <p:cNvSpPr/>
              <p:nvPr/>
            </p:nvSpPr>
            <p:spPr>
              <a:xfrm>
                <a:off x="7094050" y="2121688"/>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19"/>
              <p:cNvSpPr/>
              <p:nvPr/>
            </p:nvSpPr>
            <p:spPr>
              <a:xfrm>
                <a:off x="7206850" y="2012738"/>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0" name="Google Shape;270;p19"/>
            <p:cNvGrpSpPr/>
            <p:nvPr/>
          </p:nvGrpSpPr>
          <p:grpSpPr>
            <a:xfrm rot="-3615528" flipH="1">
              <a:off x="8344802" y="-201977"/>
              <a:ext cx="739185" cy="881827"/>
              <a:chOff x="5935950" y="2680963"/>
              <a:chExt cx="1911874" cy="2280812"/>
            </a:xfrm>
          </p:grpSpPr>
          <p:sp>
            <p:nvSpPr>
              <p:cNvPr id="271" name="Google Shape;271;p19"/>
              <p:cNvSpPr/>
              <p:nvPr/>
            </p:nvSpPr>
            <p:spPr>
              <a:xfrm>
                <a:off x="5935950" y="2963369"/>
                <a:ext cx="1693287" cy="1998406"/>
              </a:xfrm>
              <a:custGeom>
                <a:avLst/>
                <a:gdLst/>
                <a:ahLst/>
                <a:cxnLst/>
                <a:rect l="l" t="t" r="r" b="b"/>
                <a:pathLst>
                  <a:path w="26688" h="31497" extrusionOk="0">
                    <a:moveTo>
                      <a:pt x="26340" y="0"/>
                    </a:moveTo>
                    <a:cubicBezTo>
                      <a:pt x="26298" y="0"/>
                      <a:pt x="26253" y="15"/>
                      <a:pt x="26209" y="48"/>
                    </a:cubicBezTo>
                    <a:cubicBezTo>
                      <a:pt x="23756" y="1781"/>
                      <a:pt x="21304" y="3351"/>
                      <a:pt x="19113" y="5378"/>
                    </a:cubicBezTo>
                    <a:cubicBezTo>
                      <a:pt x="17249" y="7144"/>
                      <a:pt x="15549" y="9040"/>
                      <a:pt x="14012" y="11067"/>
                    </a:cubicBezTo>
                    <a:cubicBezTo>
                      <a:pt x="10873" y="15122"/>
                      <a:pt x="8290" y="19569"/>
                      <a:pt x="5478" y="23820"/>
                    </a:cubicBezTo>
                    <a:cubicBezTo>
                      <a:pt x="3843" y="26337"/>
                      <a:pt x="2077" y="28757"/>
                      <a:pt x="148" y="31046"/>
                    </a:cubicBezTo>
                    <a:cubicBezTo>
                      <a:pt x="0" y="31243"/>
                      <a:pt x="169" y="31497"/>
                      <a:pt x="344" y="31497"/>
                    </a:cubicBezTo>
                    <a:cubicBezTo>
                      <a:pt x="402" y="31497"/>
                      <a:pt x="460" y="31470"/>
                      <a:pt x="508" y="31406"/>
                    </a:cubicBezTo>
                    <a:lnTo>
                      <a:pt x="540" y="31406"/>
                    </a:lnTo>
                    <a:cubicBezTo>
                      <a:pt x="7178" y="23558"/>
                      <a:pt x="11265" y="13814"/>
                      <a:pt x="18655" y="6555"/>
                    </a:cubicBezTo>
                    <a:cubicBezTo>
                      <a:pt x="19734" y="5476"/>
                      <a:pt x="20879" y="4462"/>
                      <a:pt x="22121" y="3547"/>
                    </a:cubicBezTo>
                    <a:cubicBezTo>
                      <a:pt x="23527" y="2468"/>
                      <a:pt x="25031" y="1520"/>
                      <a:pt x="26470" y="506"/>
                    </a:cubicBezTo>
                    <a:cubicBezTo>
                      <a:pt x="26687" y="343"/>
                      <a:pt x="26544" y="0"/>
                      <a:pt x="263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19"/>
              <p:cNvSpPr/>
              <p:nvPr/>
            </p:nvSpPr>
            <p:spPr>
              <a:xfrm>
                <a:off x="6567320" y="2812744"/>
                <a:ext cx="383857" cy="1209246"/>
              </a:xfrm>
              <a:custGeom>
                <a:avLst/>
                <a:gdLst/>
                <a:ahLst/>
                <a:cxnLst/>
                <a:rect l="l" t="t" r="r" b="b"/>
                <a:pathLst>
                  <a:path w="6050" h="19059" extrusionOk="0">
                    <a:moveTo>
                      <a:pt x="5738" y="0"/>
                    </a:moveTo>
                    <a:cubicBezTo>
                      <a:pt x="5638" y="0"/>
                      <a:pt x="5538" y="50"/>
                      <a:pt x="5500" y="166"/>
                    </a:cubicBezTo>
                    <a:cubicBezTo>
                      <a:pt x="4421" y="3207"/>
                      <a:pt x="3080" y="6150"/>
                      <a:pt x="2132" y="9223"/>
                    </a:cubicBezTo>
                    <a:cubicBezTo>
                      <a:pt x="1184" y="12297"/>
                      <a:pt x="824" y="15600"/>
                      <a:pt x="39" y="18739"/>
                    </a:cubicBezTo>
                    <a:cubicBezTo>
                      <a:pt x="0" y="18934"/>
                      <a:pt x="159" y="19059"/>
                      <a:pt x="307" y="19059"/>
                    </a:cubicBezTo>
                    <a:cubicBezTo>
                      <a:pt x="408" y="19059"/>
                      <a:pt x="503" y="19001"/>
                      <a:pt x="530" y="18869"/>
                    </a:cubicBezTo>
                    <a:cubicBezTo>
                      <a:pt x="1314" y="15730"/>
                      <a:pt x="1674" y="12460"/>
                      <a:pt x="2622" y="9354"/>
                    </a:cubicBezTo>
                    <a:cubicBezTo>
                      <a:pt x="3571" y="6215"/>
                      <a:pt x="4911" y="3338"/>
                      <a:pt x="5990" y="297"/>
                    </a:cubicBezTo>
                    <a:cubicBezTo>
                      <a:pt x="6050" y="118"/>
                      <a:pt x="5893" y="0"/>
                      <a:pt x="573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19"/>
              <p:cNvSpPr/>
              <p:nvPr/>
            </p:nvSpPr>
            <p:spPr>
              <a:xfrm>
                <a:off x="6579248" y="3342978"/>
                <a:ext cx="1130508" cy="696527"/>
              </a:xfrm>
              <a:custGeom>
                <a:avLst/>
                <a:gdLst/>
                <a:ahLst/>
                <a:cxnLst/>
                <a:rect l="l" t="t" r="r" b="b"/>
                <a:pathLst>
                  <a:path w="17818" h="10978" extrusionOk="0">
                    <a:moveTo>
                      <a:pt x="17458" y="1"/>
                    </a:moveTo>
                    <a:cubicBezTo>
                      <a:pt x="17412" y="1"/>
                      <a:pt x="17363" y="15"/>
                      <a:pt x="17312" y="49"/>
                    </a:cubicBezTo>
                    <a:cubicBezTo>
                      <a:pt x="14467" y="1782"/>
                      <a:pt x="11165" y="2501"/>
                      <a:pt x="8189" y="4005"/>
                    </a:cubicBezTo>
                    <a:cubicBezTo>
                      <a:pt x="5116" y="5575"/>
                      <a:pt x="2565" y="8093"/>
                      <a:pt x="178" y="10545"/>
                    </a:cubicBezTo>
                    <a:cubicBezTo>
                      <a:pt x="1" y="10722"/>
                      <a:pt x="177" y="10978"/>
                      <a:pt x="371" y="10978"/>
                    </a:cubicBezTo>
                    <a:cubicBezTo>
                      <a:pt x="428" y="10978"/>
                      <a:pt x="486" y="10956"/>
                      <a:pt x="538" y="10905"/>
                    </a:cubicBezTo>
                    <a:lnTo>
                      <a:pt x="538" y="10872"/>
                    </a:lnTo>
                    <a:cubicBezTo>
                      <a:pt x="2925" y="8420"/>
                      <a:pt x="5508" y="5902"/>
                      <a:pt x="8582" y="4365"/>
                    </a:cubicBezTo>
                    <a:cubicBezTo>
                      <a:pt x="11525" y="2894"/>
                      <a:pt x="14762" y="2207"/>
                      <a:pt x="17574" y="474"/>
                    </a:cubicBezTo>
                    <a:cubicBezTo>
                      <a:pt x="17818" y="338"/>
                      <a:pt x="17680" y="1"/>
                      <a:pt x="1745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19"/>
              <p:cNvSpPr/>
              <p:nvPr/>
            </p:nvSpPr>
            <p:spPr>
              <a:xfrm>
                <a:off x="6993436" y="2816995"/>
                <a:ext cx="283547" cy="655222"/>
              </a:xfrm>
              <a:custGeom>
                <a:avLst/>
                <a:gdLst/>
                <a:ahLst/>
                <a:cxnLst/>
                <a:rect l="l" t="t" r="r" b="b"/>
                <a:pathLst>
                  <a:path w="4469" h="10327" extrusionOk="0">
                    <a:moveTo>
                      <a:pt x="4136" y="0"/>
                    </a:moveTo>
                    <a:cubicBezTo>
                      <a:pt x="4036" y="0"/>
                      <a:pt x="3943" y="51"/>
                      <a:pt x="3917" y="164"/>
                    </a:cubicBezTo>
                    <a:cubicBezTo>
                      <a:pt x="3394" y="1799"/>
                      <a:pt x="2283" y="3205"/>
                      <a:pt x="1531" y="4742"/>
                    </a:cubicBezTo>
                    <a:cubicBezTo>
                      <a:pt x="713" y="6410"/>
                      <a:pt x="550" y="8241"/>
                      <a:pt x="59" y="10007"/>
                    </a:cubicBezTo>
                    <a:cubicBezTo>
                      <a:pt x="1" y="10201"/>
                      <a:pt x="151" y="10327"/>
                      <a:pt x="303" y="10327"/>
                    </a:cubicBezTo>
                    <a:cubicBezTo>
                      <a:pt x="406" y="10327"/>
                      <a:pt x="510" y="10269"/>
                      <a:pt x="550" y="10137"/>
                    </a:cubicBezTo>
                    <a:cubicBezTo>
                      <a:pt x="1073" y="8306"/>
                      <a:pt x="1236" y="6410"/>
                      <a:pt x="2119" y="4709"/>
                    </a:cubicBezTo>
                    <a:cubicBezTo>
                      <a:pt x="2904" y="3238"/>
                      <a:pt x="3885" y="1897"/>
                      <a:pt x="4408" y="328"/>
                    </a:cubicBezTo>
                    <a:cubicBezTo>
                      <a:pt x="4468" y="127"/>
                      <a:pt x="4294" y="0"/>
                      <a:pt x="413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19"/>
              <p:cNvSpPr/>
              <p:nvPr/>
            </p:nvSpPr>
            <p:spPr>
              <a:xfrm>
                <a:off x="7266452" y="3145909"/>
                <a:ext cx="507961" cy="133176"/>
              </a:xfrm>
              <a:custGeom>
                <a:avLst/>
                <a:gdLst/>
                <a:ahLst/>
                <a:cxnLst/>
                <a:rect l="l" t="t" r="r" b="b"/>
                <a:pathLst>
                  <a:path w="8006" h="2099" extrusionOk="0">
                    <a:moveTo>
                      <a:pt x="7659" y="1"/>
                    </a:moveTo>
                    <a:cubicBezTo>
                      <a:pt x="7617" y="1"/>
                      <a:pt x="7572" y="15"/>
                      <a:pt x="7527" y="49"/>
                    </a:cubicBezTo>
                    <a:cubicBezTo>
                      <a:pt x="6481" y="670"/>
                      <a:pt x="5337" y="1128"/>
                      <a:pt x="4160" y="1357"/>
                    </a:cubicBezTo>
                    <a:cubicBezTo>
                      <a:pt x="3611" y="1473"/>
                      <a:pt x="2935" y="1598"/>
                      <a:pt x="2279" y="1598"/>
                    </a:cubicBezTo>
                    <a:cubicBezTo>
                      <a:pt x="1645" y="1598"/>
                      <a:pt x="1029" y="1481"/>
                      <a:pt x="563" y="1128"/>
                    </a:cubicBezTo>
                    <a:cubicBezTo>
                      <a:pt x="504" y="1076"/>
                      <a:pt x="440" y="1054"/>
                      <a:pt x="379" y="1054"/>
                    </a:cubicBezTo>
                    <a:cubicBezTo>
                      <a:pt x="171" y="1054"/>
                      <a:pt x="0" y="1310"/>
                      <a:pt x="203" y="1487"/>
                    </a:cubicBezTo>
                    <a:cubicBezTo>
                      <a:pt x="796" y="1950"/>
                      <a:pt x="1546" y="2099"/>
                      <a:pt x="2304" y="2099"/>
                    </a:cubicBezTo>
                    <a:cubicBezTo>
                      <a:pt x="2885" y="2099"/>
                      <a:pt x="3471" y="2012"/>
                      <a:pt x="3996" y="1912"/>
                    </a:cubicBezTo>
                    <a:cubicBezTo>
                      <a:pt x="5337" y="1683"/>
                      <a:pt x="6645" y="1193"/>
                      <a:pt x="7789" y="474"/>
                    </a:cubicBezTo>
                    <a:cubicBezTo>
                      <a:pt x="8006" y="338"/>
                      <a:pt x="7863" y="1"/>
                      <a:pt x="765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19"/>
              <p:cNvSpPr/>
              <p:nvPr/>
            </p:nvSpPr>
            <p:spPr>
              <a:xfrm>
                <a:off x="7393031" y="2738637"/>
                <a:ext cx="179937" cy="382969"/>
              </a:xfrm>
              <a:custGeom>
                <a:avLst/>
                <a:gdLst/>
                <a:ahLst/>
                <a:cxnLst/>
                <a:rect l="l" t="t" r="r" b="b"/>
                <a:pathLst>
                  <a:path w="2836" h="6036" extrusionOk="0">
                    <a:moveTo>
                      <a:pt x="2491" y="0"/>
                    </a:moveTo>
                    <a:cubicBezTo>
                      <a:pt x="2434" y="0"/>
                      <a:pt x="2376" y="27"/>
                      <a:pt x="2328" y="91"/>
                    </a:cubicBezTo>
                    <a:cubicBezTo>
                      <a:pt x="1641" y="876"/>
                      <a:pt x="1118" y="1792"/>
                      <a:pt x="759" y="2740"/>
                    </a:cubicBezTo>
                    <a:cubicBezTo>
                      <a:pt x="432" y="3721"/>
                      <a:pt x="170" y="4702"/>
                      <a:pt x="39" y="5716"/>
                    </a:cubicBezTo>
                    <a:cubicBezTo>
                      <a:pt x="0" y="5910"/>
                      <a:pt x="159" y="6036"/>
                      <a:pt x="307" y="6036"/>
                    </a:cubicBezTo>
                    <a:cubicBezTo>
                      <a:pt x="408" y="6036"/>
                      <a:pt x="503" y="5978"/>
                      <a:pt x="530" y="5846"/>
                    </a:cubicBezTo>
                    <a:cubicBezTo>
                      <a:pt x="857" y="3884"/>
                      <a:pt x="1380" y="1988"/>
                      <a:pt x="2688" y="451"/>
                    </a:cubicBezTo>
                    <a:cubicBezTo>
                      <a:pt x="2836" y="254"/>
                      <a:pt x="2667" y="0"/>
                      <a:pt x="249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19"/>
              <p:cNvSpPr/>
              <p:nvPr/>
            </p:nvSpPr>
            <p:spPr>
              <a:xfrm>
                <a:off x="6841542" y="2779624"/>
                <a:ext cx="147325" cy="114206"/>
              </a:xfrm>
              <a:custGeom>
                <a:avLst/>
                <a:gdLst/>
                <a:ahLst/>
                <a:cxnLst/>
                <a:rect l="l" t="t" r="r" b="b"/>
                <a:pathLst>
                  <a:path w="2322" h="1800" extrusionOk="0">
                    <a:moveTo>
                      <a:pt x="1208" y="1"/>
                    </a:moveTo>
                    <a:cubicBezTo>
                      <a:pt x="1198" y="1"/>
                      <a:pt x="1188" y="1"/>
                      <a:pt x="1178" y="1"/>
                    </a:cubicBezTo>
                    <a:cubicBezTo>
                      <a:pt x="1" y="1"/>
                      <a:pt x="33" y="1800"/>
                      <a:pt x="1178" y="1800"/>
                    </a:cubicBezTo>
                    <a:cubicBezTo>
                      <a:pt x="2280" y="1767"/>
                      <a:pt x="2322" y="1"/>
                      <a:pt x="12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19"/>
              <p:cNvSpPr/>
              <p:nvPr/>
            </p:nvSpPr>
            <p:spPr>
              <a:xfrm>
                <a:off x="7181813" y="2752722"/>
                <a:ext cx="147325" cy="114142"/>
              </a:xfrm>
              <a:custGeom>
                <a:avLst/>
                <a:gdLst/>
                <a:ahLst/>
                <a:cxnLst/>
                <a:rect l="l" t="t" r="r" b="b"/>
                <a:pathLst>
                  <a:path w="2322" h="1799" extrusionOk="0">
                    <a:moveTo>
                      <a:pt x="1177" y="0"/>
                    </a:moveTo>
                    <a:cubicBezTo>
                      <a:pt x="0" y="0"/>
                      <a:pt x="33" y="1799"/>
                      <a:pt x="1177" y="1799"/>
                    </a:cubicBezTo>
                    <a:cubicBezTo>
                      <a:pt x="2322" y="1799"/>
                      <a:pt x="2322" y="0"/>
                      <a:pt x="11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19"/>
              <p:cNvSpPr/>
              <p:nvPr/>
            </p:nvSpPr>
            <p:spPr>
              <a:xfrm>
                <a:off x="7461935" y="2680963"/>
                <a:ext cx="170357" cy="123723"/>
              </a:xfrm>
              <a:custGeom>
                <a:avLst/>
                <a:gdLst/>
                <a:ahLst/>
                <a:cxnLst/>
                <a:rect l="l" t="t" r="r" b="b"/>
                <a:pathLst>
                  <a:path w="2685" h="1950" extrusionOk="0">
                    <a:moveTo>
                      <a:pt x="1299" y="1"/>
                    </a:moveTo>
                    <a:cubicBezTo>
                      <a:pt x="601" y="1"/>
                      <a:pt x="1" y="904"/>
                      <a:pt x="653" y="1556"/>
                    </a:cubicBezTo>
                    <a:lnTo>
                      <a:pt x="784" y="1687"/>
                    </a:lnTo>
                    <a:cubicBezTo>
                      <a:pt x="976" y="1872"/>
                      <a:pt x="1189" y="1950"/>
                      <a:pt x="1392" y="1950"/>
                    </a:cubicBezTo>
                    <a:cubicBezTo>
                      <a:pt x="2089" y="1950"/>
                      <a:pt x="2685" y="1037"/>
                      <a:pt x="2027" y="379"/>
                    </a:cubicBezTo>
                    <a:lnTo>
                      <a:pt x="1929" y="281"/>
                    </a:lnTo>
                    <a:cubicBezTo>
                      <a:pt x="1731" y="83"/>
                      <a:pt x="1511" y="1"/>
                      <a:pt x="129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19"/>
              <p:cNvSpPr/>
              <p:nvPr/>
            </p:nvSpPr>
            <p:spPr>
              <a:xfrm>
                <a:off x="7563515" y="2908297"/>
                <a:ext cx="147389" cy="114142"/>
              </a:xfrm>
              <a:custGeom>
                <a:avLst/>
                <a:gdLst/>
                <a:ahLst/>
                <a:cxnLst/>
                <a:rect l="l" t="t" r="r" b="b"/>
                <a:pathLst>
                  <a:path w="2323" h="1799" extrusionOk="0">
                    <a:moveTo>
                      <a:pt x="1145" y="1"/>
                    </a:moveTo>
                    <a:cubicBezTo>
                      <a:pt x="1" y="1"/>
                      <a:pt x="1" y="1799"/>
                      <a:pt x="1145" y="1799"/>
                    </a:cubicBezTo>
                    <a:cubicBezTo>
                      <a:pt x="2290" y="1799"/>
                      <a:pt x="2322" y="1"/>
                      <a:pt x="11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19"/>
              <p:cNvSpPr/>
              <p:nvPr/>
            </p:nvSpPr>
            <p:spPr>
              <a:xfrm>
                <a:off x="7701134" y="3082524"/>
                <a:ext cx="146691" cy="112175"/>
              </a:xfrm>
              <a:custGeom>
                <a:avLst/>
                <a:gdLst/>
                <a:ahLst/>
                <a:cxnLst/>
                <a:rect l="l" t="t" r="r" b="b"/>
                <a:pathLst>
                  <a:path w="2312" h="1768" extrusionOk="0">
                    <a:moveTo>
                      <a:pt x="1198" y="1"/>
                    </a:moveTo>
                    <a:cubicBezTo>
                      <a:pt x="1187" y="1"/>
                      <a:pt x="1177" y="1"/>
                      <a:pt x="1167" y="1"/>
                    </a:cubicBezTo>
                    <a:cubicBezTo>
                      <a:pt x="0" y="1"/>
                      <a:pt x="22" y="1767"/>
                      <a:pt x="1136" y="1767"/>
                    </a:cubicBezTo>
                    <a:cubicBezTo>
                      <a:pt x="1146" y="1767"/>
                      <a:pt x="1157" y="1767"/>
                      <a:pt x="1167" y="1767"/>
                    </a:cubicBezTo>
                    <a:cubicBezTo>
                      <a:pt x="2301" y="1767"/>
                      <a:pt x="2311" y="1"/>
                      <a:pt x="119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19"/>
              <p:cNvSpPr/>
              <p:nvPr/>
            </p:nvSpPr>
            <p:spPr>
              <a:xfrm>
                <a:off x="7620237" y="3310746"/>
                <a:ext cx="148086" cy="112175"/>
              </a:xfrm>
              <a:custGeom>
                <a:avLst/>
                <a:gdLst/>
                <a:ahLst/>
                <a:cxnLst/>
                <a:rect l="l" t="t" r="r" b="b"/>
                <a:pathLst>
                  <a:path w="2334" h="1768" extrusionOk="0">
                    <a:moveTo>
                      <a:pt x="1197" y="1"/>
                    </a:moveTo>
                    <a:cubicBezTo>
                      <a:pt x="1187" y="1"/>
                      <a:pt x="1177" y="1"/>
                      <a:pt x="1167" y="1"/>
                    </a:cubicBezTo>
                    <a:cubicBezTo>
                      <a:pt x="0" y="1"/>
                      <a:pt x="22" y="1767"/>
                      <a:pt x="1136" y="1767"/>
                    </a:cubicBezTo>
                    <a:cubicBezTo>
                      <a:pt x="1146" y="1767"/>
                      <a:pt x="1156" y="1767"/>
                      <a:pt x="1167" y="1767"/>
                    </a:cubicBezTo>
                    <a:cubicBezTo>
                      <a:pt x="2333" y="1767"/>
                      <a:pt x="2312" y="1"/>
                      <a:pt x="11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19"/>
              <p:cNvSpPr/>
              <p:nvPr/>
            </p:nvSpPr>
            <p:spPr>
              <a:xfrm>
                <a:off x="7345698" y="3055559"/>
                <a:ext cx="147325" cy="112175"/>
              </a:xfrm>
              <a:custGeom>
                <a:avLst/>
                <a:gdLst/>
                <a:ahLst/>
                <a:cxnLst/>
                <a:rect l="l" t="t" r="r" b="b"/>
                <a:pathLst>
                  <a:path w="2322" h="1768" extrusionOk="0">
                    <a:moveTo>
                      <a:pt x="1176" y="1"/>
                    </a:moveTo>
                    <a:cubicBezTo>
                      <a:pt x="1166" y="1"/>
                      <a:pt x="1155" y="1"/>
                      <a:pt x="1145" y="1"/>
                    </a:cubicBezTo>
                    <a:cubicBezTo>
                      <a:pt x="11" y="1"/>
                      <a:pt x="0" y="1767"/>
                      <a:pt x="1114" y="1767"/>
                    </a:cubicBezTo>
                    <a:cubicBezTo>
                      <a:pt x="1124" y="1767"/>
                      <a:pt x="1135" y="1767"/>
                      <a:pt x="1145" y="1767"/>
                    </a:cubicBezTo>
                    <a:cubicBezTo>
                      <a:pt x="2279" y="1767"/>
                      <a:pt x="2321" y="1"/>
                      <a:pt x="11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hanks">
  <p:cSld name="CUSTOM_5">
    <p:spTree>
      <p:nvGrpSpPr>
        <p:cNvPr id="1" name="Shape 334"/>
        <p:cNvGrpSpPr/>
        <p:nvPr/>
      </p:nvGrpSpPr>
      <p:grpSpPr>
        <a:xfrm>
          <a:off x="0" y="0"/>
          <a:ext cx="0" cy="0"/>
          <a:chOff x="0" y="0"/>
          <a:chExt cx="0" cy="0"/>
        </a:xfrm>
      </p:grpSpPr>
      <p:sp>
        <p:nvSpPr>
          <p:cNvPr id="335" name="Google Shape;335;p22"/>
          <p:cNvSpPr txBox="1">
            <a:spLocks noGrp="1"/>
          </p:cNvSpPr>
          <p:nvPr>
            <p:ph type="title"/>
          </p:nvPr>
        </p:nvSpPr>
        <p:spPr>
          <a:xfrm>
            <a:off x="934750" y="1060488"/>
            <a:ext cx="4001400" cy="1007700"/>
          </a:xfrm>
          <a:prstGeom prst="rect">
            <a:avLst/>
          </a:prstGeom>
        </p:spPr>
        <p:txBody>
          <a:bodyPr spcFirstLastPara="1" wrap="square" lIns="91425" tIns="91425" rIns="91425" bIns="91425" anchor="ctr" anchorCtr="0">
            <a:noAutofit/>
          </a:bodyPr>
          <a:lstStyle>
            <a:lvl1pPr lvl="0">
              <a:spcBef>
                <a:spcPts val="0"/>
              </a:spcBef>
              <a:spcAft>
                <a:spcPts val="0"/>
              </a:spcAft>
              <a:buNone/>
              <a:defRPr sz="12000"/>
            </a:lvl1pPr>
            <a:lvl2pPr lvl="1">
              <a:spcBef>
                <a:spcPts val="0"/>
              </a:spcBef>
              <a:spcAft>
                <a:spcPts val="0"/>
              </a:spcAft>
              <a:buNone/>
              <a:defRPr sz="12000">
                <a:latin typeface="Nunito"/>
                <a:ea typeface="Nunito"/>
                <a:cs typeface="Nunito"/>
                <a:sym typeface="Nunito"/>
              </a:defRPr>
            </a:lvl2pPr>
            <a:lvl3pPr lvl="2">
              <a:spcBef>
                <a:spcPts val="0"/>
              </a:spcBef>
              <a:spcAft>
                <a:spcPts val="0"/>
              </a:spcAft>
              <a:buNone/>
              <a:defRPr sz="12000">
                <a:latin typeface="Nunito"/>
                <a:ea typeface="Nunito"/>
                <a:cs typeface="Nunito"/>
                <a:sym typeface="Nunito"/>
              </a:defRPr>
            </a:lvl3pPr>
            <a:lvl4pPr lvl="3">
              <a:spcBef>
                <a:spcPts val="0"/>
              </a:spcBef>
              <a:spcAft>
                <a:spcPts val="0"/>
              </a:spcAft>
              <a:buNone/>
              <a:defRPr sz="12000">
                <a:latin typeface="Nunito"/>
                <a:ea typeface="Nunito"/>
                <a:cs typeface="Nunito"/>
                <a:sym typeface="Nunito"/>
              </a:defRPr>
            </a:lvl4pPr>
            <a:lvl5pPr lvl="4">
              <a:spcBef>
                <a:spcPts val="0"/>
              </a:spcBef>
              <a:spcAft>
                <a:spcPts val="0"/>
              </a:spcAft>
              <a:buNone/>
              <a:defRPr sz="12000">
                <a:latin typeface="Nunito"/>
                <a:ea typeface="Nunito"/>
                <a:cs typeface="Nunito"/>
                <a:sym typeface="Nunito"/>
              </a:defRPr>
            </a:lvl5pPr>
            <a:lvl6pPr lvl="5">
              <a:spcBef>
                <a:spcPts val="0"/>
              </a:spcBef>
              <a:spcAft>
                <a:spcPts val="0"/>
              </a:spcAft>
              <a:buNone/>
              <a:defRPr sz="12000">
                <a:latin typeface="Nunito"/>
                <a:ea typeface="Nunito"/>
                <a:cs typeface="Nunito"/>
                <a:sym typeface="Nunito"/>
              </a:defRPr>
            </a:lvl6pPr>
            <a:lvl7pPr lvl="6">
              <a:spcBef>
                <a:spcPts val="0"/>
              </a:spcBef>
              <a:spcAft>
                <a:spcPts val="0"/>
              </a:spcAft>
              <a:buNone/>
              <a:defRPr sz="12000">
                <a:latin typeface="Nunito"/>
                <a:ea typeface="Nunito"/>
                <a:cs typeface="Nunito"/>
                <a:sym typeface="Nunito"/>
              </a:defRPr>
            </a:lvl7pPr>
            <a:lvl8pPr lvl="7">
              <a:spcBef>
                <a:spcPts val="0"/>
              </a:spcBef>
              <a:spcAft>
                <a:spcPts val="0"/>
              </a:spcAft>
              <a:buNone/>
              <a:defRPr sz="12000">
                <a:latin typeface="Nunito"/>
                <a:ea typeface="Nunito"/>
                <a:cs typeface="Nunito"/>
                <a:sym typeface="Nunito"/>
              </a:defRPr>
            </a:lvl8pPr>
            <a:lvl9pPr lvl="8">
              <a:spcBef>
                <a:spcPts val="0"/>
              </a:spcBef>
              <a:spcAft>
                <a:spcPts val="0"/>
              </a:spcAft>
              <a:buNone/>
              <a:defRPr sz="12000">
                <a:latin typeface="Nunito"/>
                <a:ea typeface="Nunito"/>
                <a:cs typeface="Nunito"/>
                <a:sym typeface="Nunito"/>
              </a:defRPr>
            </a:lvl9pPr>
          </a:lstStyle>
          <a:p>
            <a:endParaRPr/>
          </a:p>
        </p:txBody>
      </p:sp>
      <p:sp>
        <p:nvSpPr>
          <p:cNvPr id="336" name="Google Shape;336;p22"/>
          <p:cNvSpPr txBox="1">
            <a:spLocks noGrp="1"/>
          </p:cNvSpPr>
          <p:nvPr>
            <p:ph type="subTitle" idx="1"/>
          </p:nvPr>
        </p:nvSpPr>
        <p:spPr>
          <a:xfrm>
            <a:off x="1298650" y="2584563"/>
            <a:ext cx="3273600" cy="1007700"/>
          </a:xfrm>
          <a:prstGeom prst="rect">
            <a:avLst/>
          </a:prstGeom>
        </p:spPr>
        <p:txBody>
          <a:bodyPr spcFirstLastPara="1" wrap="square" lIns="91425" tIns="91425" rIns="91425" bIns="91425" anchor="t" anchorCtr="0">
            <a:noAutofit/>
          </a:bodyPr>
          <a:lstStyle>
            <a:lvl1pPr lvl="0" algn="ctr">
              <a:spcBef>
                <a:spcPts val="0"/>
              </a:spcBef>
              <a:spcAft>
                <a:spcPts val="0"/>
              </a:spcAft>
              <a:buNone/>
              <a:defRPr/>
            </a:lvl1pPr>
            <a:lvl2pPr lvl="1" algn="ctr">
              <a:spcBef>
                <a:spcPts val="1600"/>
              </a:spcBef>
              <a:spcAft>
                <a:spcPts val="0"/>
              </a:spcAft>
              <a:buNone/>
              <a:defRPr/>
            </a:lvl2pPr>
            <a:lvl3pPr lvl="2" algn="ctr">
              <a:spcBef>
                <a:spcPts val="1600"/>
              </a:spcBef>
              <a:spcAft>
                <a:spcPts val="0"/>
              </a:spcAft>
              <a:buNone/>
              <a:defRPr/>
            </a:lvl3pPr>
            <a:lvl4pPr lvl="3" algn="ctr">
              <a:spcBef>
                <a:spcPts val="1600"/>
              </a:spcBef>
              <a:spcAft>
                <a:spcPts val="0"/>
              </a:spcAft>
              <a:buNone/>
              <a:defRPr/>
            </a:lvl4pPr>
            <a:lvl5pPr lvl="4" algn="ctr">
              <a:spcBef>
                <a:spcPts val="1600"/>
              </a:spcBef>
              <a:spcAft>
                <a:spcPts val="0"/>
              </a:spcAft>
              <a:buNone/>
              <a:defRPr/>
            </a:lvl5pPr>
            <a:lvl6pPr lvl="5" algn="ctr">
              <a:spcBef>
                <a:spcPts val="1600"/>
              </a:spcBef>
              <a:spcAft>
                <a:spcPts val="0"/>
              </a:spcAft>
              <a:buNone/>
              <a:defRPr/>
            </a:lvl6pPr>
            <a:lvl7pPr lvl="6" algn="ctr">
              <a:spcBef>
                <a:spcPts val="1600"/>
              </a:spcBef>
              <a:spcAft>
                <a:spcPts val="0"/>
              </a:spcAft>
              <a:buNone/>
              <a:defRPr/>
            </a:lvl7pPr>
            <a:lvl8pPr lvl="7" algn="ctr">
              <a:spcBef>
                <a:spcPts val="1600"/>
              </a:spcBef>
              <a:spcAft>
                <a:spcPts val="0"/>
              </a:spcAft>
              <a:buNone/>
              <a:defRPr/>
            </a:lvl8pPr>
            <a:lvl9pPr lvl="8" algn="ctr">
              <a:spcBef>
                <a:spcPts val="1600"/>
              </a:spcBef>
              <a:spcAft>
                <a:spcPts val="1600"/>
              </a:spcAft>
              <a:buNone/>
              <a:defRPr/>
            </a:lvl9pPr>
          </a:lstStyle>
          <a:p>
            <a:endParaRPr/>
          </a:p>
        </p:txBody>
      </p:sp>
      <p:sp>
        <p:nvSpPr>
          <p:cNvPr id="337" name="Google Shape;337;p22"/>
          <p:cNvSpPr txBox="1"/>
          <p:nvPr/>
        </p:nvSpPr>
        <p:spPr>
          <a:xfrm>
            <a:off x="1193269" y="3758800"/>
            <a:ext cx="3208200" cy="671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100" b="1">
                <a:solidFill>
                  <a:schemeClr val="lt1"/>
                </a:solidFill>
                <a:latin typeface="Nunito"/>
                <a:ea typeface="Nunito"/>
                <a:cs typeface="Nunito"/>
                <a:sym typeface="Nunito"/>
              </a:rPr>
              <a:t>CREDITS</a:t>
            </a:r>
            <a:r>
              <a:rPr lang="en" sz="1100">
                <a:solidFill>
                  <a:schemeClr val="lt1"/>
                </a:solidFill>
                <a:latin typeface="Nunito"/>
                <a:ea typeface="Nunito"/>
                <a:cs typeface="Nunito"/>
                <a:sym typeface="Nunito"/>
              </a:rPr>
              <a:t>: This presentation template was created by </a:t>
            </a:r>
            <a:r>
              <a:rPr lang="en" sz="1100" b="1">
                <a:solidFill>
                  <a:schemeClr val="lt1"/>
                </a:solidFill>
                <a:uFill>
                  <a:noFill/>
                </a:uFill>
                <a:latin typeface="Nunito"/>
                <a:ea typeface="Nunito"/>
                <a:cs typeface="Nunito"/>
                <a:sym typeface="Nunito"/>
                <a:hlinkClick r:id="rId2"/>
              </a:rPr>
              <a:t>Slidesgo</a:t>
            </a:r>
            <a:r>
              <a:rPr lang="en" sz="1100" b="1">
                <a:solidFill>
                  <a:schemeClr val="lt1"/>
                </a:solidFill>
                <a:latin typeface="Nunito"/>
                <a:ea typeface="Nunito"/>
                <a:cs typeface="Nunito"/>
                <a:sym typeface="Nunito"/>
              </a:rPr>
              <a:t>,</a:t>
            </a:r>
            <a:r>
              <a:rPr lang="en" sz="1100">
                <a:solidFill>
                  <a:schemeClr val="lt1"/>
                </a:solidFill>
                <a:latin typeface="Nunito"/>
                <a:ea typeface="Nunito"/>
                <a:cs typeface="Nunito"/>
                <a:sym typeface="Nunito"/>
              </a:rPr>
              <a:t> including icons by </a:t>
            </a:r>
            <a:r>
              <a:rPr lang="en" sz="1100" b="1">
                <a:solidFill>
                  <a:schemeClr val="lt1"/>
                </a:solidFill>
                <a:uFill>
                  <a:noFill/>
                </a:uFill>
                <a:latin typeface="Nunito"/>
                <a:ea typeface="Nunito"/>
                <a:cs typeface="Nunito"/>
                <a:sym typeface="Nunito"/>
                <a:hlinkClick r:id="rId3"/>
              </a:rPr>
              <a:t>Flaticon</a:t>
            </a:r>
            <a:r>
              <a:rPr lang="en" sz="1100">
                <a:solidFill>
                  <a:schemeClr val="lt1"/>
                </a:solidFill>
                <a:latin typeface="Nunito"/>
                <a:ea typeface="Nunito"/>
                <a:cs typeface="Nunito"/>
                <a:sym typeface="Nunito"/>
              </a:rPr>
              <a:t> and infographics &amp; images by </a:t>
            </a:r>
            <a:r>
              <a:rPr lang="en" sz="1100" b="1">
                <a:solidFill>
                  <a:schemeClr val="lt1"/>
                </a:solidFill>
                <a:uFill>
                  <a:noFill/>
                </a:uFill>
                <a:latin typeface="Nunito"/>
                <a:ea typeface="Nunito"/>
                <a:cs typeface="Nunito"/>
                <a:sym typeface="Nunito"/>
                <a:hlinkClick r:id="rId4"/>
              </a:rPr>
              <a:t>Freepik</a:t>
            </a:r>
            <a:r>
              <a:rPr lang="en" sz="1100">
                <a:solidFill>
                  <a:schemeClr val="lt1"/>
                </a:solidFill>
                <a:latin typeface="Nunito"/>
                <a:ea typeface="Nunito"/>
                <a:cs typeface="Nunito"/>
                <a:sym typeface="Nunito"/>
              </a:rPr>
              <a:t>.</a:t>
            </a:r>
            <a:endParaRPr sz="1100">
              <a:solidFill>
                <a:schemeClr val="lt1"/>
              </a:solidFill>
              <a:latin typeface="Nunito"/>
              <a:ea typeface="Nunito"/>
              <a:cs typeface="Nunito"/>
              <a:sym typeface="Nunito"/>
            </a:endParaRPr>
          </a:p>
        </p:txBody>
      </p:sp>
      <p:grpSp>
        <p:nvGrpSpPr>
          <p:cNvPr id="338" name="Google Shape;338;p22"/>
          <p:cNvGrpSpPr/>
          <p:nvPr/>
        </p:nvGrpSpPr>
        <p:grpSpPr>
          <a:xfrm rot="5400000">
            <a:off x="4488822" y="-811230"/>
            <a:ext cx="2350310" cy="2105244"/>
            <a:chOff x="-813174" y="1753753"/>
            <a:chExt cx="2701195" cy="2419543"/>
          </a:xfrm>
        </p:grpSpPr>
        <p:sp>
          <p:nvSpPr>
            <p:cNvPr id="339" name="Google Shape;339;p22"/>
            <p:cNvSpPr/>
            <p:nvPr/>
          </p:nvSpPr>
          <p:spPr>
            <a:xfrm rot="4993106">
              <a:off x="224345" y="1781107"/>
              <a:ext cx="626156" cy="2645767"/>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40" name="Google Shape;340;p22"/>
            <p:cNvGrpSpPr/>
            <p:nvPr/>
          </p:nvGrpSpPr>
          <p:grpSpPr>
            <a:xfrm>
              <a:off x="-144996" y="1753753"/>
              <a:ext cx="821067" cy="1785140"/>
              <a:chOff x="5269250" y="2611925"/>
              <a:chExt cx="520750" cy="1132200"/>
            </a:xfrm>
          </p:grpSpPr>
          <p:sp>
            <p:nvSpPr>
              <p:cNvPr id="341" name="Google Shape;341;p22"/>
              <p:cNvSpPr/>
              <p:nvPr/>
            </p:nvSpPr>
            <p:spPr>
              <a:xfrm>
                <a:off x="5269250" y="2611925"/>
                <a:ext cx="520750" cy="1132200"/>
              </a:xfrm>
              <a:custGeom>
                <a:avLst/>
                <a:gdLst/>
                <a:ahLst/>
                <a:cxnLst/>
                <a:rect l="l" t="t" r="r" b="b"/>
                <a:pathLst>
                  <a:path w="20830" h="45288" extrusionOk="0">
                    <a:moveTo>
                      <a:pt x="17134" y="0"/>
                    </a:moveTo>
                    <a:cubicBezTo>
                      <a:pt x="15434" y="1145"/>
                      <a:pt x="13832" y="2878"/>
                      <a:pt x="12458" y="4284"/>
                    </a:cubicBezTo>
                    <a:cubicBezTo>
                      <a:pt x="11706" y="5101"/>
                      <a:pt x="10529" y="6246"/>
                      <a:pt x="10529" y="7227"/>
                    </a:cubicBezTo>
                    <a:cubicBezTo>
                      <a:pt x="10660" y="7946"/>
                      <a:pt x="12033" y="8992"/>
                      <a:pt x="12164" y="9908"/>
                    </a:cubicBezTo>
                    <a:cubicBezTo>
                      <a:pt x="11052" y="9483"/>
                      <a:pt x="10104" y="8339"/>
                      <a:pt x="8960" y="7619"/>
                    </a:cubicBezTo>
                    <a:cubicBezTo>
                      <a:pt x="8077" y="9189"/>
                      <a:pt x="6573" y="10856"/>
                      <a:pt x="6017" y="12720"/>
                    </a:cubicBezTo>
                    <a:cubicBezTo>
                      <a:pt x="5298" y="15336"/>
                      <a:pt x="7194" y="15205"/>
                      <a:pt x="7815" y="17396"/>
                    </a:cubicBezTo>
                    <a:cubicBezTo>
                      <a:pt x="6605" y="17036"/>
                      <a:pt x="5690" y="16382"/>
                      <a:pt x="4611" y="15761"/>
                    </a:cubicBezTo>
                    <a:cubicBezTo>
                      <a:pt x="3303" y="17461"/>
                      <a:pt x="2257" y="20306"/>
                      <a:pt x="1930" y="22497"/>
                    </a:cubicBezTo>
                    <a:cubicBezTo>
                      <a:pt x="2878" y="23183"/>
                      <a:pt x="4186" y="23936"/>
                      <a:pt x="4578" y="24982"/>
                    </a:cubicBezTo>
                    <a:cubicBezTo>
                      <a:pt x="3532" y="24688"/>
                      <a:pt x="2355" y="24361"/>
                      <a:pt x="1112" y="24034"/>
                    </a:cubicBezTo>
                    <a:lnTo>
                      <a:pt x="1112" y="24034"/>
                    </a:lnTo>
                    <a:cubicBezTo>
                      <a:pt x="0" y="27729"/>
                      <a:pt x="1145" y="32372"/>
                      <a:pt x="1570" y="36197"/>
                    </a:cubicBezTo>
                    <a:cubicBezTo>
                      <a:pt x="1962" y="38715"/>
                      <a:pt x="3139" y="42999"/>
                      <a:pt x="4676" y="45255"/>
                    </a:cubicBezTo>
                    <a:lnTo>
                      <a:pt x="4676" y="45287"/>
                    </a:lnTo>
                    <a:cubicBezTo>
                      <a:pt x="9483" y="41723"/>
                      <a:pt x="11281" y="36753"/>
                      <a:pt x="14061" y="31587"/>
                    </a:cubicBezTo>
                    <a:cubicBezTo>
                      <a:pt x="13112" y="30900"/>
                      <a:pt x="11674" y="30246"/>
                      <a:pt x="11216" y="29069"/>
                    </a:cubicBezTo>
                    <a:cubicBezTo>
                      <a:pt x="11385" y="29046"/>
                      <a:pt x="11549" y="29036"/>
                      <a:pt x="11711" y="29036"/>
                    </a:cubicBezTo>
                    <a:cubicBezTo>
                      <a:pt x="12705" y="29036"/>
                      <a:pt x="13580" y="29419"/>
                      <a:pt x="14649" y="29560"/>
                    </a:cubicBezTo>
                    <a:cubicBezTo>
                      <a:pt x="15271" y="27205"/>
                      <a:pt x="16121" y="24884"/>
                      <a:pt x="17102" y="22660"/>
                    </a:cubicBezTo>
                    <a:cubicBezTo>
                      <a:pt x="16088" y="21876"/>
                      <a:pt x="15238" y="20829"/>
                      <a:pt x="14224" y="19848"/>
                    </a:cubicBezTo>
                    <a:cubicBezTo>
                      <a:pt x="14697" y="19754"/>
                      <a:pt x="15123" y="19724"/>
                      <a:pt x="15508" y="19724"/>
                    </a:cubicBezTo>
                    <a:cubicBezTo>
                      <a:pt x="16131" y="19724"/>
                      <a:pt x="16648" y="19801"/>
                      <a:pt x="17086" y="19801"/>
                    </a:cubicBezTo>
                    <a:cubicBezTo>
                      <a:pt x="17966" y="19801"/>
                      <a:pt x="18527" y="19491"/>
                      <a:pt x="18998" y="17625"/>
                    </a:cubicBezTo>
                    <a:cubicBezTo>
                      <a:pt x="19489" y="15663"/>
                      <a:pt x="20012" y="13505"/>
                      <a:pt x="20339" y="11314"/>
                    </a:cubicBezTo>
                    <a:cubicBezTo>
                      <a:pt x="19227" y="10889"/>
                      <a:pt x="17984" y="10758"/>
                      <a:pt x="16873" y="10333"/>
                    </a:cubicBezTo>
                    <a:cubicBezTo>
                      <a:pt x="18213" y="10104"/>
                      <a:pt x="19587" y="10170"/>
                      <a:pt x="20829" y="9843"/>
                    </a:cubicBezTo>
                    <a:cubicBezTo>
                      <a:pt x="20110" y="6867"/>
                      <a:pt x="19064" y="2616"/>
                      <a:pt x="1713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22"/>
              <p:cNvSpPr/>
              <p:nvPr/>
            </p:nvSpPr>
            <p:spPr>
              <a:xfrm>
                <a:off x="5375525" y="2730650"/>
                <a:ext cx="309825" cy="998550"/>
              </a:xfrm>
              <a:custGeom>
                <a:avLst/>
                <a:gdLst/>
                <a:ahLst/>
                <a:cxnLst/>
                <a:rect l="l" t="t" r="r" b="b"/>
                <a:pathLst>
                  <a:path w="12393" h="39942" extrusionOk="0">
                    <a:moveTo>
                      <a:pt x="12148" y="1"/>
                    </a:moveTo>
                    <a:cubicBezTo>
                      <a:pt x="12033" y="1"/>
                      <a:pt x="11919" y="74"/>
                      <a:pt x="11902" y="222"/>
                    </a:cubicBezTo>
                    <a:cubicBezTo>
                      <a:pt x="11870" y="2674"/>
                      <a:pt x="10202" y="4865"/>
                      <a:pt x="9156" y="6957"/>
                    </a:cubicBezTo>
                    <a:cubicBezTo>
                      <a:pt x="7979" y="9344"/>
                      <a:pt x="6998" y="11862"/>
                      <a:pt x="6278" y="14413"/>
                    </a:cubicBezTo>
                    <a:cubicBezTo>
                      <a:pt x="5494" y="17127"/>
                      <a:pt x="4872" y="19873"/>
                      <a:pt x="4218" y="22587"/>
                    </a:cubicBezTo>
                    <a:cubicBezTo>
                      <a:pt x="3564" y="25301"/>
                      <a:pt x="2747" y="27852"/>
                      <a:pt x="1864" y="30467"/>
                    </a:cubicBezTo>
                    <a:cubicBezTo>
                      <a:pt x="883" y="33476"/>
                      <a:pt x="0" y="36549"/>
                      <a:pt x="66" y="39721"/>
                    </a:cubicBezTo>
                    <a:cubicBezTo>
                      <a:pt x="82" y="39868"/>
                      <a:pt x="196" y="39942"/>
                      <a:pt x="311" y="39942"/>
                    </a:cubicBezTo>
                    <a:cubicBezTo>
                      <a:pt x="425" y="39942"/>
                      <a:pt x="540" y="39868"/>
                      <a:pt x="556" y="39721"/>
                    </a:cubicBezTo>
                    <a:cubicBezTo>
                      <a:pt x="491" y="36844"/>
                      <a:pt x="1243" y="34064"/>
                      <a:pt x="2126" y="31350"/>
                    </a:cubicBezTo>
                    <a:cubicBezTo>
                      <a:pt x="3008" y="28604"/>
                      <a:pt x="3891" y="26020"/>
                      <a:pt x="4578" y="23274"/>
                    </a:cubicBezTo>
                    <a:cubicBezTo>
                      <a:pt x="5853" y="17911"/>
                      <a:pt x="7030" y="12483"/>
                      <a:pt x="9450" y="7481"/>
                    </a:cubicBezTo>
                    <a:cubicBezTo>
                      <a:pt x="10562" y="5192"/>
                      <a:pt x="12360" y="2870"/>
                      <a:pt x="12393" y="222"/>
                    </a:cubicBezTo>
                    <a:cubicBezTo>
                      <a:pt x="12377" y="74"/>
                      <a:pt x="12262" y="1"/>
                      <a:pt x="12148"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22"/>
              <p:cNvSpPr/>
              <p:nvPr/>
            </p:nvSpPr>
            <p:spPr>
              <a:xfrm>
                <a:off x="5600650" y="2767750"/>
                <a:ext cx="114650" cy="87200"/>
              </a:xfrm>
              <a:custGeom>
                <a:avLst/>
                <a:gdLst/>
                <a:ahLst/>
                <a:cxnLst/>
                <a:rect l="l" t="t" r="r" b="b"/>
                <a:pathLst>
                  <a:path w="4586" h="3488" extrusionOk="0">
                    <a:moveTo>
                      <a:pt x="279" y="1"/>
                    </a:moveTo>
                    <a:cubicBezTo>
                      <a:pt x="141" y="1"/>
                      <a:pt x="1" y="114"/>
                      <a:pt x="20" y="307"/>
                    </a:cubicBezTo>
                    <a:cubicBezTo>
                      <a:pt x="314" y="1353"/>
                      <a:pt x="739" y="2400"/>
                      <a:pt x="1295" y="3348"/>
                    </a:cubicBezTo>
                    <a:cubicBezTo>
                      <a:pt x="1322" y="3429"/>
                      <a:pt x="1415" y="3487"/>
                      <a:pt x="1502" y="3487"/>
                    </a:cubicBezTo>
                    <a:cubicBezTo>
                      <a:pt x="1521" y="3487"/>
                      <a:pt x="1539" y="3485"/>
                      <a:pt x="1557" y="3479"/>
                    </a:cubicBezTo>
                    <a:cubicBezTo>
                      <a:pt x="2570" y="3119"/>
                      <a:pt x="3519" y="2596"/>
                      <a:pt x="4369" y="1942"/>
                    </a:cubicBezTo>
                    <a:cubicBezTo>
                      <a:pt x="4586" y="1807"/>
                      <a:pt x="4443" y="1469"/>
                      <a:pt x="4239" y="1469"/>
                    </a:cubicBezTo>
                    <a:cubicBezTo>
                      <a:pt x="4197" y="1469"/>
                      <a:pt x="4152" y="1483"/>
                      <a:pt x="4107" y="1517"/>
                    </a:cubicBezTo>
                    <a:cubicBezTo>
                      <a:pt x="3346" y="2095"/>
                      <a:pt x="2500" y="2560"/>
                      <a:pt x="1622" y="2912"/>
                    </a:cubicBezTo>
                    <a:lnTo>
                      <a:pt x="1622" y="2912"/>
                    </a:lnTo>
                    <a:cubicBezTo>
                      <a:pt x="1144" y="2047"/>
                      <a:pt x="755" y="1126"/>
                      <a:pt x="510" y="176"/>
                    </a:cubicBezTo>
                    <a:cubicBezTo>
                      <a:pt x="470" y="56"/>
                      <a:pt x="375" y="1"/>
                      <a:pt x="279"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22"/>
              <p:cNvSpPr/>
              <p:nvPr/>
            </p:nvSpPr>
            <p:spPr>
              <a:xfrm>
                <a:off x="5514125" y="2889900"/>
                <a:ext cx="183650" cy="111475"/>
              </a:xfrm>
              <a:custGeom>
                <a:avLst/>
                <a:gdLst/>
                <a:ahLst/>
                <a:cxnLst/>
                <a:rect l="l" t="t" r="r" b="b"/>
                <a:pathLst>
                  <a:path w="7346" h="4459" extrusionOk="0">
                    <a:moveTo>
                      <a:pt x="351" y="1"/>
                    </a:moveTo>
                    <a:cubicBezTo>
                      <a:pt x="183" y="1"/>
                      <a:pt x="0" y="188"/>
                      <a:pt x="113" y="391"/>
                    </a:cubicBezTo>
                    <a:cubicBezTo>
                      <a:pt x="734" y="1666"/>
                      <a:pt x="1192" y="3072"/>
                      <a:pt x="1879" y="4348"/>
                    </a:cubicBezTo>
                    <a:cubicBezTo>
                      <a:pt x="1928" y="4421"/>
                      <a:pt x="1995" y="4458"/>
                      <a:pt x="2081" y="4458"/>
                    </a:cubicBezTo>
                    <a:cubicBezTo>
                      <a:pt x="2110" y="4458"/>
                      <a:pt x="2140" y="4454"/>
                      <a:pt x="2173" y="4446"/>
                    </a:cubicBezTo>
                    <a:cubicBezTo>
                      <a:pt x="3906" y="3988"/>
                      <a:pt x="5574" y="3269"/>
                      <a:pt x="7143" y="2386"/>
                    </a:cubicBezTo>
                    <a:cubicBezTo>
                      <a:pt x="7345" y="2212"/>
                      <a:pt x="7190" y="1911"/>
                      <a:pt x="6971" y="1911"/>
                    </a:cubicBezTo>
                    <a:cubicBezTo>
                      <a:pt x="6942" y="1911"/>
                      <a:pt x="6912" y="1917"/>
                      <a:pt x="6882" y="1928"/>
                    </a:cubicBezTo>
                    <a:cubicBezTo>
                      <a:pt x="5403" y="2777"/>
                      <a:pt x="3864" y="3445"/>
                      <a:pt x="2235" y="3902"/>
                    </a:cubicBezTo>
                    <a:lnTo>
                      <a:pt x="2235" y="3902"/>
                    </a:lnTo>
                    <a:cubicBezTo>
                      <a:pt x="1576" y="2677"/>
                      <a:pt x="1161" y="1344"/>
                      <a:pt x="538" y="130"/>
                    </a:cubicBezTo>
                    <a:cubicBezTo>
                      <a:pt x="498" y="38"/>
                      <a:pt x="426" y="1"/>
                      <a:pt x="351"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22"/>
              <p:cNvSpPr/>
              <p:nvPr/>
            </p:nvSpPr>
            <p:spPr>
              <a:xfrm>
                <a:off x="5488175" y="3009725"/>
                <a:ext cx="135550" cy="113975"/>
              </a:xfrm>
              <a:custGeom>
                <a:avLst/>
                <a:gdLst/>
                <a:ahLst/>
                <a:cxnLst/>
                <a:rect l="l" t="t" r="r" b="b"/>
                <a:pathLst>
                  <a:path w="5422" h="4559" extrusionOk="0">
                    <a:moveTo>
                      <a:pt x="275" y="1"/>
                    </a:moveTo>
                    <a:cubicBezTo>
                      <a:pt x="133" y="1"/>
                      <a:pt x="1" y="114"/>
                      <a:pt x="39" y="307"/>
                    </a:cubicBezTo>
                    <a:cubicBezTo>
                      <a:pt x="399" y="1713"/>
                      <a:pt x="857" y="3086"/>
                      <a:pt x="1413" y="4459"/>
                    </a:cubicBezTo>
                    <a:cubicBezTo>
                      <a:pt x="1455" y="4523"/>
                      <a:pt x="1538" y="4559"/>
                      <a:pt x="1627" y="4559"/>
                    </a:cubicBezTo>
                    <a:cubicBezTo>
                      <a:pt x="1676" y="4559"/>
                      <a:pt x="1726" y="4548"/>
                      <a:pt x="1772" y="4525"/>
                    </a:cubicBezTo>
                    <a:cubicBezTo>
                      <a:pt x="2851" y="3707"/>
                      <a:pt x="4028" y="3053"/>
                      <a:pt x="5173" y="2367"/>
                    </a:cubicBezTo>
                    <a:cubicBezTo>
                      <a:pt x="5421" y="2201"/>
                      <a:pt x="5274" y="1872"/>
                      <a:pt x="5044" y="1872"/>
                    </a:cubicBezTo>
                    <a:cubicBezTo>
                      <a:pt x="5002" y="1872"/>
                      <a:pt x="4957" y="1884"/>
                      <a:pt x="4911" y="1909"/>
                    </a:cubicBezTo>
                    <a:cubicBezTo>
                      <a:pt x="3853" y="2574"/>
                      <a:pt x="2767" y="3183"/>
                      <a:pt x="1756" y="3918"/>
                    </a:cubicBezTo>
                    <a:lnTo>
                      <a:pt x="1756" y="3918"/>
                    </a:lnTo>
                    <a:cubicBezTo>
                      <a:pt x="1256" y="2670"/>
                      <a:pt x="864" y="1423"/>
                      <a:pt x="530" y="176"/>
                    </a:cubicBezTo>
                    <a:cubicBezTo>
                      <a:pt x="476" y="55"/>
                      <a:pt x="373" y="1"/>
                      <a:pt x="275"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22"/>
              <p:cNvSpPr/>
              <p:nvPr/>
            </p:nvSpPr>
            <p:spPr>
              <a:xfrm>
                <a:off x="5411050" y="3114850"/>
                <a:ext cx="205350" cy="166000"/>
              </a:xfrm>
              <a:custGeom>
                <a:avLst/>
                <a:gdLst/>
                <a:ahLst/>
                <a:cxnLst/>
                <a:rect l="l" t="t" r="r" b="b"/>
                <a:pathLst>
                  <a:path w="8214" h="6640" extrusionOk="0">
                    <a:moveTo>
                      <a:pt x="360" y="1"/>
                    </a:moveTo>
                    <a:cubicBezTo>
                      <a:pt x="177" y="1"/>
                      <a:pt x="1" y="201"/>
                      <a:pt x="116" y="385"/>
                    </a:cubicBezTo>
                    <a:lnTo>
                      <a:pt x="149" y="385"/>
                    </a:lnTo>
                    <a:cubicBezTo>
                      <a:pt x="1359" y="2282"/>
                      <a:pt x="1882" y="4538"/>
                      <a:pt x="2993" y="6500"/>
                    </a:cubicBezTo>
                    <a:cubicBezTo>
                      <a:pt x="3047" y="6581"/>
                      <a:pt x="3145" y="6639"/>
                      <a:pt x="3233" y="6639"/>
                    </a:cubicBezTo>
                    <a:cubicBezTo>
                      <a:pt x="3252" y="6639"/>
                      <a:pt x="3270" y="6636"/>
                      <a:pt x="3288" y="6631"/>
                    </a:cubicBezTo>
                    <a:cubicBezTo>
                      <a:pt x="4955" y="5977"/>
                      <a:pt x="6525" y="5159"/>
                      <a:pt x="7996" y="4146"/>
                    </a:cubicBezTo>
                    <a:cubicBezTo>
                      <a:pt x="8213" y="4010"/>
                      <a:pt x="8071" y="3672"/>
                      <a:pt x="7866" y="3672"/>
                    </a:cubicBezTo>
                    <a:cubicBezTo>
                      <a:pt x="7824" y="3672"/>
                      <a:pt x="7780" y="3687"/>
                      <a:pt x="7735" y="3720"/>
                    </a:cubicBezTo>
                    <a:cubicBezTo>
                      <a:pt x="6347" y="4667"/>
                      <a:pt x="4868" y="5461"/>
                      <a:pt x="3327" y="6073"/>
                    </a:cubicBezTo>
                    <a:lnTo>
                      <a:pt x="3327" y="6073"/>
                    </a:lnTo>
                    <a:cubicBezTo>
                      <a:pt x="2277" y="4151"/>
                      <a:pt x="1750" y="1967"/>
                      <a:pt x="574" y="124"/>
                    </a:cubicBezTo>
                    <a:cubicBezTo>
                      <a:pt x="516" y="36"/>
                      <a:pt x="437" y="1"/>
                      <a:pt x="360"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22"/>
              <p:cNvSpPr/>
              <p:nvPr/>
            </p:nvSpPr>
            <p:spPr>
              <a:xfrm>
                <a:off x="5372575" y="3295825"/>
                <a:ext cx="183550" cy="154825"/>
              </a:xfrm>
              <a:custGeom>
                <a:avLst/>
                <a:gdLst/>
                <a:ahLst/>
                <a:cxnLst/>
                <a:rect l="l" t="t" r="r" b="b"/>
                <a:pathLst>
                  <a:path w="7342" h="6193" extrusionOk="0">
                    <a:moveTo>
                      <a:pt x="279" y="1"/>
                    </a:moveTo>
                    <a:cubicBezTo>
                      <a:pt x="141" y="1"/>
                      <a:pt x="1" y="114"/>
                      <a:pt x="20" y="307"/>
                    </a:cubicBezTo>
                    <a:cubicBezTo>
                      <a:pt x="543" y="2334"/>
                      <a:pt x="1393" y="4296"/>
                      <a:pt x="2505" y="6095"/>
                    </a:cubicBezTo>
                    <a:cubicBezTo>
                      <a:pt x="2538" y="6160"/>
                      <a:pt x="2636" y="6193"/>
                      <a:pt x="2734" y="6193"/>
                    </a:cubicBezTo>
                    <a:cubicBezTo>
                      <a:pt x="4238" y="5997"/>
                      <a:pt x="5677" y="5572"/>
                      <a:pt x="7083" y="4950"/>
                    </a:cubicBezTo>
                    <a:cubicBezTo>
                      <a:pt x="7341" y="4836"/>
                      <a:pt x="7172" y="4469"/>
                      <a:pt x="6927" y="4469"/>
                    </a:cubicBezTo>
                    <a:cubicBezTo>
                      <a:pt x="6893" y="4469"/>
                      <a:pt x="6858" y="4476"/>
                      <a:pt x="6821" y="4493"/>
                    </a:cubicBezTo>
                    <a:cubicBezTo>
                      <a:pt x="5555" y="5094"/>
                      <a:pt x="4228" y="5481"/>
                      <a:pt x="2869" y="5683"/>
                    </a:cubicBezTo>
                    <a:lnTo>
                      <a:pt x="2869" y="5683"/>
                    </a:lnTo>
                    <a:cubicBezTo>
                      <a:pt x="1805" y="3960"/>
                      <a:pt x="1019" y="2114"/>
                      <a:pt x="511" y="176"/>
                    </a:cubicBezTo>
                    <a:cubicBezTo>
                      <a:pt x="470" y="56"/>
                      <a:pt x="375" y="1"/>
                      <a:pt x="279"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22"/>
              <p:cNvSpPr/>
              <p:nvPr/>
            </p:nvSpPr>
            <p:spPr>
              <a:xfrm>
                <a:off x="5353925" y="3462025"/>
                <a:ext cx="150050" cy="97700"/>
              </a:xfrm>
              <a:custGeom>
                <a:avLst/>
                <a:gdLst/>
                <a:ahLst/>
                <a:cxnLst/>
                <a:rect l="l" t="t" r="r" b="b"/>
                <a:pathLst>
                  <a:path w="6002" h="3908" extrusionOk="0">
                    <a:moveTo>
                      <a:pt x="308" y="0"/>
                    </a:moveTo>
                    <a:cubicBezTo>
                      <a:pt x="149" y="0"/>
                      <a:pt x="0" y="119"/>
                      <a:pt x="79" y="297"/>
                    </a:cubicBezTo>
                    <a:lnTo>
                      <a:pt x="79" y="330"/>
                    </a:lnTo>
                    <a:cubicBezTo>
                      <a:pt x="308" y="885"/>
                      <a:pt x="439" y="1474"/>
                      <a:pt x="603" y="2063"/>
                    </a:cubicBezTo>
                    <a:cubicBezTo>
                      <a:pt x="766" y="2553"/>
                      <a:pt x="962" y="3240"/>
                      <a:pt x="1420" y="3599"/>
                    </a:cubicBezTo>
                    <a:cubicBezTo>
                      <a:pt x="1724" y="3831"/>
                      <a:pt x="2095" y="3908"/>
                      <a:pt x="2477" y="3908"/>
                    </a:cubicBezTo>
                    <a:cubicBezTo>
                      <a:pt x="2794" y="3908"/>
                      <a:pt x="3118" y="3855"/>
                      <a:pt x="3415" y="3796"/>
                    </a:cubicBezTo>
                    <a:cubicBezTo>
                      <a:pt x="4199" y="3599"/>
                      <a:pt x="4951" y="3371"/>
                      <a:pt x="5704" y="3076"/>
                    </a:cubicBezTo>
                    <a:cubicBezTo>
                      <a:pt x="6001" y="2987"/>
                      <a:pt x="5920" y="2573"/>
                      <a:pt x="5656" y="2573"/>
                    </a:cubicBezTo>
                    <a:cubicBezTo>
                      <a:pt x="5630" y="2573"/>
                      <a:pt x="5602" y="2577"/>
                      <a:pt x="5573" y="2586"/>
                    </a:cubicBezTo>
                    <a:cubicBezTo>
                      <a:pt x="4919" y="2815"/>
                      <a:pt x="4232" y="3076"/>
                      <a:pt x="3545" y="3240"/>
                    </a:cubicBezTo>
                    <a:cubicBezTo>
                      <a:pt x="3235" y="3313"/>
                      <a:pt x="2843" y="3406"/>
                      <a:pt x="2472" y="3406"/>
                    </a:cubicBezTo>
                    <a:cubicBezTo>
                      <a:pt x="2179" y="3406"/>
                      <a:pt x="1898" y="3348"/>
                      <a:pt x="1682" y="3174"/>
                    </a:cubicBezTo>
                    <a:cubicBezTo>
                      <a:pt x="1518" y="3011"/>
                      <a:pt x="1420" y="2815"/>
                      <a:pt x="1355" y="2618"/>
                    </a:cubicBezTo>
                    <a:cubicBezTo>
                      <a:pt x="1224" y="2324"/>
                      <a:pt x="1126" y="2030"/>
                      <a:pt x="1060" y="1736"/>
                    </a:cubicBezTo>
                    <a:cubicBezTo>
                      <a:pt x="897" y="1212"/>
                      <a:pt x="766" y="689"/>
                      <a:pt x="570" y="166"/>
                    </a:cubicBezTo>
                    <a:cubicBezTo>
                      <a:pt x="518" y="50"/>
                      <a:pt x="411" y="0"/>
                      <a:pt x="308"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9" name="Google Shape;349;p22"/>
            <p:cNvGrpSpPr/>
            <p:nvPr/>
          </p:nvGrpSpPr>
          <p:grpSpPr>
            <a:xfrm rot="5165891">
              <a:off x="-51172" y="2432185"/>
              <a:ext cx="1070081" cy="1187666"/>
              <a:chOff x="6073625" y="2772425"/>
              <a:chExt cx="837925" cy="930000"/>
            </a:xfrm>
          </p:grpSpPr>
          <p:sp>
            <p:nvSpPr>
              <p:cNvPr id="350" name="Google Shape;350;p22"/>
              <p:cNvSpPr/>
              <p:nvPr/>
            </p:nvSpPr>
            <p:spPr>
              <a:xfrm>
                <a:off x="6073625" y="2772425"/>
                <a:ext cx="837925" cy="930000"/>
              </a:xfrm>
              <a:custGeom>
                <a:avLst/>
                <a:gdLst/>
                <a:ahLst/>
                <a:cxnLst/>
                <a:rect l="l" t="t" r="r" b="b"/>
                <a:pathLst>
                  <a:path w="33517" h="37200" extrusionOk="0">
                    <a:moveTo>
                      <a:pt x="2277" y="1"/>
                    </a:moveTo>
                    <a:cubicBezTo>
                      <a:pt x="1494" y="1"/>
                      <a:pt x="733" y="50"/>
                      <a:pt x="1" y="153"/>
                    </a:cubicBezTo>
                    <a:cubicBezTo>
                      <a:pt x="1" y="9864"/>
                      <a:pt x="4546" y="33930"/>
                      <a:pt x="32176" y="37200"/>
                    </a:cubicBezTo>
                    <a:cubicBezTo>
                      <a:pt x="33516" y="30399"/>
                      <a:pt x="32176" y="21668"/>
                      <a:pt x="29167" y="15390"/>
                    </a:cubicBezTo>
                    <a:cubicBezTo>
                      <a:pt x="25143" y="7584"/>
                      <a:pt x="11991" y="1"/>
                      <a:pt x="22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22"/>
              <p:cNvSpPr/>
              <p:nvPr/>
            </p:nvSpPr>
            <p:spPr>
              <a:xfrm>
                <a:off x="6202150" y="2858025"/>
                <a:ext cx="677700" cy="830775"/>
              </a:xfrm>
              <a:custGeom>
                <a:avLst/>
                <a:gdLst/>
                <a:ahLst/>
                <a:cxnLst/>
                <a:rect l="l" t="t" r="r" b="b"/>
                <a:pathLst>
                  <a:path w="27108" h="33231" extrusionOk="0">
                    <a:moveTo>
                      <a:pt x="360" y="0"/>
                    </a:moveTo>
                    <a:cubicBezTo>
                      <a:pt x="191" y="0"/>
                      <a:pt x="1" y="188"/>
                      <a:pt x="91" y="391"/>
                    </a:cubicBezTo>
                    <a:cubicBezTo>
                      <a:pt x="1072" y="2549"/>
                      <a:pt x="3132" y="3988"/>
                      <a:pt x="4636" y="5721"/>
                    </a:cubicBezTo>
                    <a:cubicBezTo>
                      <a:pt x="6500" y="7879"/>
                      <a:pt x="8298" y="10037"/>
                      <a:pt x="10097" y="12260"/>
                    </a:cubicBezTo>
                    <a:cubicBezTo>
                      <a:pt x="13661" y="16707"/>
                      <a:pt x="17552" y="20860"/>
                      <a:pt x="21018" y="25340"/>
                    </a:cubicBezTo>
                    <a:cubicBezTo>
                      <a:pt x="22947" y="27858"/>
                      <a:pt x="24811" y="30441"/>
                      <a:pt x="26544" y="33122"/>
                    </a:cubicBezTo>
                    <a:cubicBezTo>
                      <a:pt x="26592" y="33199"/>
                      <a:pt x="26665" y="33230"/>
                      <a:pt x="26740" y="33230"/>
                    </a:cubicBezTo>
                    <a:cubicBezTo>
                      <a:pt x="26920" y="33230"/>
                      <a:pt x="27108" y="33045"/>
                      <a:pt x="26969" y="32860"/>
                    </a:cubicBezTo>
                    <a:lnTo>
                      <a:pt x="26969" y="32828"/>
                    </a:lnTo>
                    <a:cubicBezTo>
                      <a:pt x="23896" y="28119"/>
                      <a:pt x="20495" y="23639"/>
                      <a:pt x="16833" y="19389"/>
                    </a:cubicBezTo>
                    <a:cubicBezTo>
                      <a:pt x="15002" y="17231"/>
                      <a:pt x="13072" y="15138"/>
                      <a:pt x="11307" y="12914"/>
                    </a:cubicBezTo>
                    <a:cubicBezTo>
                      <a:pt x="9508" y="10724"/>
                      <a:pt x="7775" y="8467"/>
                      <a:pt x="5879" y="6375"/>
                    </a:cubicBezTo>
                    <a:cubicBezTo>
                      <a:pt x="4963" y="5328"/>
                      <a:pt x="4048" y="4347"/>
                      <a:pt x="3067" y="3367"/>
                    </a:cubicBezTo>
                    <a:cubicBezTo>
                      <a:pt x="2119" y="2418"/>
                      <a:pt x="1105" y="1405"/>
                      <a:pt x="549" y="129"/>
                    </a:cubicBezTo>
                    <a:cubicBezTo>
                      <a:pt x="508" y="38"/>
                      <a:pt x="437" y="0"/>
                      <a:pt x="3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22"/>
              <p:cNvSpPr/>
              <p:nvPr/>
            </p:nvSpPr>
            <p:spPr>
              <a:xfrm>
                <a:off x="6166500" y="2859000"/>
                <a:ext cx="206350" cy="188800"/>
              </a:xfrm>
              <a:custGeom>
                <a:avLst/>
                <a:gdLst/>
                <a:ahLst/>
                <a:cxnLst/>
                <a:rect l="l" t="t" r="r" b="b"/>
                <a:pathLst>
                  <a:path w="8254" h="7552" extrusionOk="0">
                    <a:moveTo>
                      <a:pt x="8008" y="0"/>
                    </a:moveTo>
                    <a:cubicBezTo>
                      <a:pt x="7893" y="0"/>
                      <a:pt x="7779" y="74"/>
                      <a:pt x="7763" y="221"/>
                    </a:cubicBezTo>
                    <a:lnTo>
                      <a:pt x="7763" y="6990"/>
                    </a:lnTo>
                    <a:lnTo>
                      <a:pt x="7763" y="6990"/>
                    </a:lnTo>
                    <a:cubicBezTo>
                      <a:pt x="5340" y="6458"/>
                      <a:pt x="2889" y="5954"/>
                      <a:pt x="438" y="5420"/>
                    </a:cubicBezTo>
                    <a:cubicBezTo>
                      <a:pt x="418" y="5416"/>
                      <a:pt x="398" y="5414"/>
                      <a:pt x="379" y="5414"/>
                    </a:cubicBezTo>
                    <a:cubicBezTo>
                      <a:pt x="97" y="5414"/>
                      <a:pt x="1" y="5849"/>
                      <a:pt x="307" y="5911"/>
                    </a:cubicBezTo>
                    <a:cubicBezTo>
                      <a:pt x="2858" y="6467"/>
                      <a:pt x="5408" y="6990"/>
                      <a:pt x="7926" y="7546"/>
                    </a:cubicBezTo>
                    <a:cubicBezTo>
                      <a:pt x="7947" y="7550"/>
                      <a:pt x="7968" y="7552"/>
                      <a:pt x="7989" y="7552"/>
                    </a:cubicBezTo>
                    <a:cubicBezTo>
                      <a:pt x="8129" y="7552"/>
                      <a:pt x="8253" y="7459"/>
                      <a:pt x="8253" y="7317"/>
                    </a:cubicBezTo>
                    <a:lnTo>
                      <a:pt x="8253" y="221"/>
                    </a:lnTo>
                    <a:cubicBezTo>
                      <a:pt x="8237" y="74"/>
                      <a:pt x="8122" y="0"/>
                      <a:pt x="8008" y="0"/>
                    </a:cubicBezTo>
                    <a:close/>
                  </a:path>
                </a:pathLst>
              </a:custGeom>
              <a:solidFill>
                <a:srgbClr val="005C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22"/>
              <p:cNvSpPr/>
              <p:nvPr/>
            </p:nvSpPr>
            <p:spPr>
              <a:xfrm>
                <a:off x="6214675" y="2967100"/>
                <a:ext cx="322075" cy="244250"/>
              </a:xfrm>
              <a:custGeom>
                <a:avLst/>
                <a:gdLst/>
                <a:ahLst/>
                <a:cxnLst/>
                <a:rect l="l" t="t" r="r" b="b"/>
                <a:pathLst>
                  <a:path w="12883" h="9770" extrusionOk="0">
                    <a:moveTo>
                      <a:pt x="12645" y="1"/>
                    </a:moveTo>
                    <a:cubicBezTo>
                      <a:pt x="12522" y="1"/>
                      <a:pt x="12392" y="83"/>
                      <a:pt x="12375" y="246"/>
                    </a:cubicBezTo>
                    <a:cubicBezTo>
                      <a:pt x="12089" y="3265"/>
                      <a:pt x="11587" y="6222"/>
                      <a:pt x="11049" y="9208"/>
                    </a:cubicBezTo>
                    <a:lnTo>
                      <a:pt x="11049" y="9208"/>
                    </a:lnTo>
                    <a:cubicBezTo>
                      <a:pt x="7542" y="8426"/>
                      <a:pt x="3976" y="7916"/>
                      <a:pt x="440" y="7374"/>
                    </a:cubicBezTo>
                    <a:cubicBezTo>
                      <a:pt x="420" y="7370"/>
                      <a:pt x="400" y="7368"/>
                      <a:pt x="382" y="7368"/>
                    </a:cubicBezTo>
                    <a:cubicBezTo>
                      <a:pt x="99" y="7368"/>
                      <a:pt x="1" y="7803"/>
                      <a:pt x="277" y="7865"/>
                    </a:cubicBezTo>
                    <a:cubicBezTo>
                      <a:pt x="3939" y="8421"/>
                      <a:pt x="7601" y="8944"/>
                      <a:pt x="11198" y="9761"/>
                    </a:cubicBezTo>
                    <a:cubicBezTo>
                      <a:pt x="11221" y="9767"/>
                      <a:pt x="11243" y="9770"/>
                      <a:pt x="11265" y="9770"/>
                    </a:cubicBezTo>
                    <a:cubicBezTo>
                      <a:pt x="11371" y="9770"/>
                      <a:pt x="11465" y="9706"/>
                      <a:pt x="11492" y="9598"/>
                    </a:cubicBezTo>
                    <a:cubicBezTo>
                      <a:pt x="12081" y="6491"/>
                      <a:pt x="12571" y="3385"/>
                      <a:pt x="12866" y="246"/>
                    </a:cubicBezTo>
                    <a:cubicBezTo>
                      <a:pt x="12882" y="83"/>
                      <a:pt x="12768" y="1"/>
                      <a:pt x="126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22"/>
              <p:cNvSpPr/>
              <p:nvPr/>
            </p:nvSpPr>
            <p:spPr>
              <a:xfrm>
                <a:off x="6311500" y="3103375"/>
                <a:ext cx="383250" cy="278625"/>
              </a:xfrm>
              <a:custGeom>
                <a:avLst/>
                <a:gdLst/>
                <a:ahLst/>
                <a:cxnLst/>
                <a:rect l="l" t="t" r="r" b="b"/>
                <a:pathLst>
                  <a:path w="15330" h="11145" extrusionOk="0">
                    <a:moveTo>
                      <a:pt x="15026" y="1"/>
                    </a:moveTo>
                    <a:cubicBezTo>
                      <a:pt x="14923" y="1"/>
                      <a:pt x="14820" y="58"/>
                      <a:pt x="14780" y="190"/>
                    </a:cubicBezTo>
                    <a:cubicBezTo>
                      <a:pt x="13658" y="3556"/>
                      <a:pt x="13165" y="7110"/>
                      <a:pt x="12622" y="10606"/>
                    </a:cubicBezTo>
                    <a:lnTo>
                      <a:pt x="12622" y="10606"/>
                    </a:lnTo>
                    <a:cubicBezTo>
                      <a:pt x="8513" y="10339"/>
                      <a:pt x="4404" y="9804"/>
                      <a:pt x="295" y="9804"/>
                    </a:cubicBezTo>
                    <a:cubicBezTo>
                      <a:pt x="1" y="9836"/>
                      <a:pt x="1" y="10294"/>
                      <a:pt x="295" y="10327"/>
                    </a:cubicBezTo>
                    <a:cubicBezTo>
                      <a:pt x="4480" y="10327"/>
                      <a:pt x="8666" y="10850"/>
                      <a:pt x="12851" y="11144"/>
                    </a:cubicBezTo>
                    <a:cubicBezTo>
                      <a:pt x="12949" y="11144"/>
                      <a:pt x="13047" y="11046"/>
                      <a:pt x="13080" y="10948"/>
                    </a:cubicBezTo>
                    <a:cubicBezTo>
                      <a:pt x="13636" y="7384"/>
                      <a:pt x="14126" y="3754"/>
                      <a:pt x="15271" y="321"/>
                    </a:cubicBezTo>
                    <a:cubicBezTo>
                      <a:pt x="15329" y="126"/>
                      <a:pt x="15179" y="1"/>
                      <a:pt x="150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5" name="Google Shape;355;p22"/>
            <p:cNvGrpSpPr/>
            <p:nvPr/>
          </p:nvGrpSpPr>
          <p:grpSpPr>
            <a:xfrm rot="4398606">
              <a:off x="-2434" y="2904431"/>
              <a:ext cx="1017753" cy="1214156"/>
              <a:chOff x="3711575" y="2879575"/>
              <a:chExt cx="753325" cy="898700"/>
            </a:xfrm>
          </p:grpSpPr>
          <p:sp>
            <p:nvSpPr>
              <p:cNvPr id="356" name="Google Shape;356;p22"/>
              <p:cNvSpPr/>
              <p:nvPr/>
            </p:nvSpPr>
            <p:spPr>
              <a:xfrm>
                <a:off x="3711575" y="2990850"/>
                <a:ext cx="667200" cy="787425"/>
              </a:xfrm>
              <a:custGeom>
                <a:avLst/>
                <a:gdLst/>
                <a:ahLst/>
                <a:cxnLst/>
                <a:rect l="l" t="t" r="r" b="b"/>
                <a:pathLst>
                  <a:path w="26688" h="31497" extrusionOk="0">
                    <a:moveTo>
                      <a:pt x="26340" y="0"/>
                    </a:moveTo>
                    <a:cubicBezTo>
                      <a:pt x="26298" y="0"/>
                      <a:pt x="26253" y="15"/>
                      <a:pt x="26209" y="48"/>
                    </a:cubicBezTo>
                    <a:cubicBezTo>
                      <a:pt x="23756" y="1781"/>
                      <a:pt x="21304" y="3351"/>
                      <a:pt x="19113" y="5378"/>
                    </a:cubicBezTo>
                    <a:cubicBezTo>
                      <a:pt x="17249" y="7144"/>
                      <a:pt x="15549" y="9040"/>
                      <a:pt x="14012" y="11067"/>
                    </a:cubicBezTo>
                    <a:cubicBezTo>
                      <a:pt x="10873" y="15122"/>
                      <a:pt x="8290" y="19569"/>
                      <a:pt x="5478" y="23820"/>
                    </a:cubicBezTo>
                    <a:cubicBezTo>
                      <a:pt x="3843" y="26337"/>
                      <a:pt x="2077" y="28757"/>
                      <a:pt x="148" y="31046"/>
                    </a:cubicBezTo>
                    <a:cubicBezTo>
                      <a:pt x="0" y="31243"/>
                      <a:pt x="169" y="31497"/>
                      <a:pt x="344" y="31497"/>
                    </a:cubicBezTo>
                    <a:cubicBezTo>
                      <a:pt x="402" y="31497"/>
                      <a:pt x="460" y="31470"/>
                      <a:pt x="508" y="31406"/>
                    </a:cubicBezTo>
                    <a:lnTo>
                      <a:pt x="540" y="31406"/>
                    </a:lnTo>
                    <a:cubicBezTo>
                      <a:pt x="7178" y="23558"/>
                      <a:pt x="11265" y="13814"/>
                      <a:pt x="18655" y="6555"/>
                    </a:cubicBezTo>
                    <a:cubicBezTo>
                      <a:pt x="19734" y="5476"/>
                      <a:pt x="20879" y="4462"/>
                      <a:pt x="22121" y="3547"/>
                    </a:cubicBezTo>
                    <a:cubicBezTo>
                      <a:pt x="23527" y="2468"/>
                      <a:pt x="25031" y="1520"/>
                      <a:pt x="26470" y="506"/>
                    </a:cubicBezTo>
                    <a:cubicBezTo>
                      <a:pt x="26687" y="343"/>
                      <a:pt x="26544" y="0"/>
                      <a:pt x="263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22"/>
              <p:cNvSpPr/>
              <p:nvPr/>
            </p:nvSpPr>
            <p:spPr>
              <a:xfrm>
                <a:off x="3960350" y="2931500"/>
                <a:ext cx="151250" cy="476475"/>
              </a:xfrm>
              <a:custGeom>
                <a:avLst/>
                <a:gdLst/>
                <a:ahLst/>
                <a:cxnLst/>
                <a:rect l="l" t="t" r="r" b="b"/>
                <a:pathLst>
                  <a:path w="6050" h="19059" extrusionOk="0">
                    <a:moveTo>
                      <a:pt x="5738" y="0"/>
                    </a:moveTo>
                    <a:cubicBezTo>
                      <a:pt x="5638" y="0"/>
                      <a:pt x="5538" y="50"/>
                      <a:pt x="5500" y="166"/>
                    </a:cubicBezTo>
                    <a:cubicBezTo>
                      <a:pt x="4421" y="3207"/>
                      <a:pt x="3080" y="6150"/>
                      <a:pt x="2132" y="9223"/>
                    </a:cubicBezTo>
                    <a:cubicBezTo>
                      <a:pt x="1184" y="12297"/>
                      <a:pt x="824" y="15600"/>
                      <a:pt x="39" y="18739"/>
                    </a:cubicBezTo>
                    <a:cubicBezTo>
                      <a:pt x="0" y="18934"/>
                      <a:pt x="159" y="19059"/>
                      <a:pt x="307" y="19059"/>
                    </a:cubicBezTo>
                    <a:cubicBezTo>
                      <a:pt x="408" y="19059"/>
                      <a:pt x="503" y="19001"/>
                      <a:pt x="530" y="18869"/>
                    </a:cubicBezTo>
                    <a:cubicBezTo>
                      <a:pt x="1314" y="15730"/>
                      <a:pt x="1674" y="12460"/>
                      <a:pt x="2622" y="9354"/>
                    </a:cubicBezTo>
                    <a:cubicBezTo>
                      <a:pt x="3571" y="6215"/>
                      <a:pt x="4911" y="3338"/>
                      <a:pt x="5990" y="297"/>
                    </a:cubicBezTo>
                    <a:cubicBezTo>
                      <a:pt x="6050" y="118"/>
                      <a:pt x="5893" y="0"/>
                      <a:pt x="57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22"/>
              <p:cNvSpPr/>
              <p:nvPr/>
            </p:nvSpPr>
            <p:spPr>
              <a:xfrm>
                <a:off x="3965050" y="3140425"/>
                <a:ext cx="445450" cy="274450"/>
              </a:xfrm>
              <a:custGeom>
                <a:avLst/>
                <a:gdLst/>
                <a:ahLst/>
                <a:cxnLst/>
                <a:rect l="l" t="t" r="r" b="b"/>
                <a:pathLst>
                  <a:path w="17818" h="10978" extrusionOk="0">
                    <a:moveTo>
                      <a:pt x="17458" y="1"/>
                    </a:moveTo>
                    <a:cubicBezTo>
                      <a:pt x="17412" y="1"/>
                      <a:pt x="17363" y="15"/>
                      <a:pt x="17312" y="49"/>
                    </a:cubicBezTo>
                    <a:cubicBezTo>
                      <a:pt x="14467" y="1782"/>
                      <a:pt x="11165" y="2501"/>
                      <a:pt x="8189" y="4005"/>
                    </a:cubicBezTo>
                    <a:cubicBezTo>
                      <a:pt x="5116" y="5575"/>
                      <a:pt x="2565" y="8093"/>
                      <a:pt x="178" y="10545"/>
                    </a:cubicBezTo>
                    <a:cubicBezTo>
                      <a:pt x="1" y="10722"/>
                      <a:pt x="177" y="10978"/>
                      <a:pt x="371" y="10978"/>
                    </a:cubicBezTo>
                    <a:cubicBezTo>
                      <a:pt x="428" y="10978"/>
                      <a:pt x="486" y="10956"/>
                      <a:pt x="538" y="10905"/>
                    </a:cubicBezTo>
                    <a:lnTo>
                      <a:pt x="538" y="10872"/>
                    </a:lnTo>
                    <a:cubicBezTo>
                      <a:pt x="2925" y="8420"/>
                      <a:pt x="5508" y="5902"/>
                      <a:pt x="8582" y="4365"/>
                    </a:cubicBezTo>
                    <a:cubicBezTo>
                      <a:pt x="11525" y="2894"/>
                      <a:pt x="14762" y="2207"/>
                      <a:pt x="17574" y="474"/>
                    </a:cubicBezTo>
                    <a:cubicBezTo>
                      <a:pt x="17818" y="338"/>
                      <a:pt x="17680" y="1"/>
                      <a:pt x="1745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22"/>
              <p:cNvSpPr/>
              <p:nvPr/>
            </p:nvSpPr>
            <p:spPr>
              <a:xfrm>
                <a:off x="4128250" y="2933175"/>
                <a:ext cx="111725" cy="258175"/>
              </a:xfrm>
              <a:custGeom>
                <a:avLst/>
                <a:gdLst/>
                <a:ahLst/>
                <a:cxnLst/>
                <a:rect l="l" t="t" r="r" b="b"/>
                <a:pathLst>
                  <a:path w="4469" h="10327" extrusionOk="0">
                    <a:moveTo>
                      <a:pt x="4136" y="0"/>
                    </a:moveTo>
                    <a:cubicBezTo>
                      <a:pt x="4036" y="0"/>
                      <a:pt x="3943" y="51"/>
                      <a:pt x="3917" y="164"/>
                    </a:cubicBezTo>
                    <a:cubicBezTo>
                      <a:pt x="3394" y="1799"/>
                      <a:pt x="2283" y="3205"/>
                      <a:pt x="1531" y="4742"/>
                    </a:cubicBezTo>
                    <a:cubicBezTo>
                      <a:pt x="713" y="6410"/>
                      <a:pt x="550" y="8241"/>
                      <a:pt x="59" y="10007"/>
                    </a:cubicBezTo>
                    <a:cubicBezTo>
                      <a:pt x="1" y="10201"/>
                      <a:pt x="151" y="10327"/>
                      <a:pt x="303" y="10327"/>
                    </a:cubicBezTo>
                    <a:cubicBezTo>
                      <a:pt x="406" y="10327"/>
                      <a:pt x="510" y="10269"/>
                      <a:pt x="550" y="10137"/>
                    </a:cubicBezTo>
                    <a:cubicBezTo>
                      <a:pt x="1073" y="8306"/>
                      <a:pt x="1236" y="6410"/>
                      <a:pt x="2119" y="4709"/>
                    </a:cubicBezTo>
                    <a:cubicBezTo>
                      <a:pt x="2904" y="3238"/>
                      <a:pt x="3885" y="1897"/>
                      <a:pt x="4408" y="328"/>
                    </a:cubicBezTo>
                    <a:cubicBezTo>
                      <a:pt x="4468" y="127"/>
                      <a:pt x="4294" y="0"/>
                      <a:pt x="41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22"/>
              <p:cNvSpPr/>
              <p:nvPr/>
            </p:nvSpPr>
            <p:spPr>
              <a:xfrm>
                <a:off x="4235825" y="3062775"/>
                <a:ext cx="200150" cy="52475"/>
              </a:xfrm>
              <a:custGeom>
                <a:avLst/>
                <a:gdLst/>
                <a:ahLst/>
                <a:cxnLst/>
                <a:rect l="l" t="t" r="r" b="b"/>
                <a:pathLst>
                  <a:path w="8006" h="2099" extrusionOk="0">
                    <a:moveTo>
                      <a:pt x="7659" y="1"/>
                    </a:moveTo>
                    <a:cubicBezTo>
                      <a:pt x="7617" y="1"/>
                      <a:pt x="7572" y="15"/>
                      <a:pt x="7527" y="49"/>
                    </a:cubicBezTo>
                    <a:cubicBezTo>
                      <a:pt x="6481" y="670"/>
                      <a:pt x="5337" y="1128"/>
                      <a:pt x="4160" y="1357"/>
                    </a:cubicBezTo>
                    <a:cubicBezTo>
                      <a:pt x="3611" y="1473"/>
                      <a:pt x="2935" y="1598"/>
                      <a:pt x="2279" y="1598"/>
                    </a:cubicBezTo>
                    <a:cubicBezTo>
                      <a:pt x="1645" y="1598"/>
                      <a:pt x="1029" y="1481"/>
                      <a:pt x="563" y="1128"/>
                    </a:cubicBezTo>
                    <a:cubicBezTo>
                      <a:pt x="504" y="1076"/>
                      <a:pt x="440" y="1054"/>
                      <a:pt x="379" y="1054"/>
                    </a:cubicBezTo>
                    <a:cubicBezTo>
                      <a:pt x="171" y="1054"/>
                      <a:pt x="0" y="1310"/>
                      <a:pt x="203" y="1487"/>
                    </a:cubicBezTo>
                    <a:cubicBezTo>
                      <a:pt x="796" y="1950"/>
                      <a:pt x="1546" y="2099"/>
                      <a:pt x="2304" y="2099"/>
                    </a:cubicBezTo>
                    <a:cubicBezTo>
                      <a:pt x="2885" y="2099"/>
                      <a:pt x="3471" y="2012"/>
                      <a:pt x="3996" y="1912"/>
                    </a:cubicBezTo>
                    <a:cubicBezTo>
                      <a:pt x="5337" y="1683"/>
                      <a:pt x="6645" y="1193"/>
                      <a:pt x="7789" y="474"/>
                    </a:cubicBezTo>
                    <a:cubicBezTo>
                      <a:pt x="8006" y="338"/>
                      <a:pt x="7863" y="1"/>
                      <a:pt x="765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22"/>
              <p:cNvSpPr/>
              <p:nvPr/>
            </p:nvSpPr>
            <p:spPr>
              <a:xfrm>
                <a:off x="4285700" y="2902300"/>
                <a:ext cx="70900" cy="150900"/>
              </a:xfrm>
              <a:custGeom>
                <a:avLst/>
                <a:gdLst/>
                <a:ahLst/>
                <a:cxnLst/>
                <a:rect l="l" t="t" r="r" b="b"/>
                <a:pathLst>
                  <a:path w="2836" h="6036" extrusionOk="0">
                    <a:moveTo>
                      <a:pt x="2491" y="0"/>
                    </a:moveTo>
                    <a:cubicBezTo>
                      <a:pt x="2434" y="0"/>
                      <a:pt x="2376" y="27"/>
                      <a:pt x="2328" y="91"/>
                    </a:cubicBezTo>
                    <a:cubicBezTo>
                      <a:pt x="1641" y="876"/>
                      <a:pt x="1118" y="1792"/>
                      <a:pt x="759" y="2740"/>
                    </a:cubicBezTo>
                    <a:cubicBezTo>
                      <a:pt x="432" y="3721"/>
                      <a:pt x="170" y="4702"/>
                      <a:pt x="39" y="5716"/>
                    </a:cubicBezTo>
                    <a:cubicBezTo>
                      <a:pt x="0" y="5910"/>
                      <a:pt x="159" y="6036"/>
                      <a:pt x="307" y="6036"/>
                    </a:cubicBezTo>
                    <a:cubicBezTo>
                      <a:pt x="408" y="6036"/>
                      <a:pt x="503" y="5978"/>
                      <a:pt x="530" y="5846"/>
                    </a:cubicBezTo>
                    <a:cubicBezTo>
                      <a:pt x="857" y="3884"/>
                      <a:pt x="1380" y="1988"/>
                      <a:pt x="2688" y="451"/>
                    </a:cubicBezTo>
                    <a:cubicBezTo>
                      <a:pt x="2836" y="254"/>
                      <a:pt x="2667" y="0"/>
                      <a:pt x="2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22"/>
              <p:cNvSpPr/>
              <p:nvPr/>
            </p:nvSpPr>
            <p:spPr>
              <a:xfrm>
                <a:off x="4068400" y="2918450"/>
                <a:ext cx="58050" cy="45000"/>
              </a:xfrm>
              <a:custGeom>
                <a:avLst/>
                <a:gdLst/>
                <a:ahLst/>
                <a:cxnLst/>
                <a:rect l="l" t="t" r="r" b="b"/>
                <a:pathLst>
                  <a:path w="2322" h="1800" extrusionOk="0">
                    <a:moveTo>
                      <a:pt x="1208" y="1"/>
                    </a:moveTo>
                    <a:cubicBezTo>
                      <a:pt x="1198" y="1"/>
                      <a:pt x="1188" y="1"/>
                      <a:pt x="1178" y="1"/>
                    </a:cubicBezTo>
                    <a:cubicBezTo>
                      <a:pt x="1" y="1"/>
                      <a:pt x="33" y="1800"/>
                      <a:pt x="1178" y="1800"/>
                    </a:cubicBezTo>
                    <a:cubicBezTo>
                      <a:pt x="2280" y="1767"/>
                      <a:pt x="2322" y="1"/>
                      <a:pt x="12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22"/>
              <p:cNvSpPr/>
              <p:nvPr/>
            </p:nvSpPr>
            <p:spPr>
              <a:xfrm>
                <a:off x="4202475" y="2907850"/>
                <a:ext cx="58050" cy="44975"/>
              </a:xfrm>
              <a:custGeom>
                <a:avLst/>
                <a:gdLst/>
                <a:ahLst/>
                <a:cxnLst/>
                <a:rect l="l" t="t" r="r" b="b"/>
                <a:pathLst>
                  <a:path w="2322" h="1799" extrusionOk="0">
                    <a:moveTo>
                      <a:pt x="1177" y="0"/>
                    </a:moveTo>
                    <a:cubicBezTo>
                      <a:pt x="0" y="0"/>
                      <a:pt x="33" y="1799"/>
                      <a:pt x="1177" y="1799"/>
                    </a:cubicBezTo>
                    <a:cubicBezTo>
                      <a:pt x="2322" y="1799"/>
                      <a:pt x="2322" y="0"/>
                      <a:pt x="11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22"/>
              <p:cNvSpPr/>
              <p:nvPr/>
            </p:nvSpPr>
            <p:spPr>
              <a:xfrm>
                <a:off x="4312850" y="2879575"/>
                <a:ext cx="67125" cy="48750"/>
              </a:xfrm>
              <a:custGeom>
                <a:avLst/>
                <a:gdLst/>
                <a:ahLst/>
                <a:cxnLst/>
                <a:rect l="l" t="t" r="r" b="b"/>
                <a:pathLst>
                  <a:path w="2685" h="1950" extrusionOk="0">
                    <a:moveTo>
                      <a:pt x="1299" y="1"/>
                    </a:moveTo>
                    <a:cubicBezTo>
                      <a:pt x="601" y="1"/>
                      <a:pt x="1" y="904"/>
                      <a:pt x="653" y="1556"/>
                    </a:cubicBezTo>
                    <a:lnTo>
                      <a:pt x="784" y="1687"/>
                    </a:lnTo>
                    <a:cubicBezTo>
                      <a:pt x="976" y="1872"/>
                      <a:pt x="1189" y="1950"/>
                      <a:pt x="1392" y="1950"/>
                    </a:cubicBezTo>
                    <a:cubicBezTo>
                      <a:pt x="2089" y="1950"/>
                      <a:pt x="2685" y="1037"/>
                      <a:pt x="2027" y="379"/>
                    </a:cubicBezTo>
                    <a:lnTo>
                      <a:pt x="1929" y="281"/>
                    </a:lnTo>
                    <a:cubicBezTo>
                      <a:pt x="1731" y="83"/>
                      <a:pt x="1511" y="1"/>
                      <a:pt x="129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22"/>
              <p:cNvSpPr/>
              <p:nvPr/>
            </p:nvSpPr>
            <p:spPr>
              <a:xfrm>
                <a:off x="4352875" y="2969150"/>
                <a:ext cx="58075" cy="44975"/>
              </a:xfrm>
              <a:custGeom>
                <a:avLst/>
                <a:gdLst/>
                <a:ahLst/>
                <a:cxnLst/>
                <a:rect l="l" t="t" r="r" b="b"/>
                <a:pathLst>
                  <a:path w="2323" h="1799" extrusionOk="0">
                    <a:moveTo>
                      <a:pt x="1145" y="1"/>
                    </a:moveTo>
                    <a:cubicBezTo>
                      <a:pt x="1" y="1"/>
                      <a:pt x="1" y="1799"/>
                      <a:pt x="1145" y="1799"/>
                    </a:cubicBezTo>
                    <a:cubicBezTo>
                      <a:pt x="2290" y="1799"/>
                      <a:pt x="2322" y="1"/>
                      <a:pt x="11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22"/>
              <p:cNvSpPr/>
              <p:nvPr/>
            </p:nvSpPr>
            <p:spPr>
              <a:xfrm>
                <a:off x="4407100" y="3037800"/>
                <a:ext cx="57800" cy="44200"/>
              </a:xfrm>
              <a:custGeom>
                <a:avLst/>
                <a:gdLst/>
                <a:ahLst/>
                <a:cxnLst/>
                <a:rect l="l" t="t" r="r" b="b"/>
                <a:pathLst>
                  <a:path w="2312" h="1768" extrusionOk="0">
                    <a:moveTo>
                      <a:pt x="1198" y="1"/>
                    </a:moveTo>
                    <a:cubicBezTo>
                      <a:pt x="1187" y="1"/>
                      <a:pt x="1177" y="1"/>
                      <a:pt x="1167" y="1"/>
                    </a:cubicBezTo>
                    <a:cubicBezTo>
                      <a:pt x="0" y="1"/>
                      <a:pt x="22" y="1767"/>
                      <a:pt x="1136" y="1767"/>
                    </a:cubicBezTo>
                    <a:cubicBezTo>
                      <a:pt x="1146" y="1767"/>
                      <a:pt x="1157" y="1767"/>
                      <a:pt x="1167" y="1767"/>
                    </a:cubicBezTo>
                    <a:cubicBezTo>
                      <a:pt x="2301" y="1767"/>
                      <a:pt x="2311" y="1"/>
                      <a:pt x="119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22"/>
              <p:cNvSpPr/>
              <p:nvPr/>
            </p:nvSpPr>
            <p:spPr>
              <a:xfrm>
                <a:off x="4375225" y="3127725"/>
                <a:ext cx="58350" cy="44200"/>
              </a:xfrm>
              <a:custGeom>
                <a:avLst/>
                <a:gdLst/>
                <a:ahLst/>
                <a:cxnLst/>
                <a:rect l="l" t="t" r="r" b="b"/>
                <a:pathLst>
                  <a:path w="2334" h="1768" extrusionOk="0">
                    <a:moveTo>
                      <a:pt x="1197" y="1"/>
                    </a:moveTo>
                    <a:cubicBezTo>
                      <a:pt x="1187" y="1"/>
                      <a:pt x="1177" y="1"/>
                      <a:pt x="1167" y="1"/>
                    </a:cubicBezTo>
                    <a:cubicBezTo>
                      <a:pt x="0" y="1"/>
                      <a:pt x="22" y="1767"/>
                      <a:pt x="1136" y="1767"/>
                    </a:cubicBezTo>
                    <a:cubicBezTo>
                      <a:pt x="1146" y="1767"/>
                      <a:pt x="1156" y="1767"/>
                      <a:pt x="1167" y="1767"/>
                    </a:cubicBezTo>
                    <a:cubicBezTo>
                      <a:pt x="2333" y="1767"/>
                      <a:pt x="2312" y="1"/>
                      <a:pt x="11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22"/>
              <p:cNvSpPr/>
              <p:nvPr/>
            </p:nvSpPr>
            <p:spPr>
              <a:xfrm>
                <a:off x="4267050" y="3027175"/>
                <a:ext cx="58050" cy="44200"/>
              </a:xfrm>
              <a:custGeom>
                <a:avLst/>
                <a:gdLst/>
                <a:ahLst/>
                <a:cxnLst/>
                <a:rect l="l" t="t" r="r" b="b"/>
                <a:pathLst>
                  <a:path w="2322" h="1768" extrusionOk="0">
                    <a:moveTo>
                      <a:pt x="1176" y="1"/>
                    </a:moveTo>
                    <a:cubicBezTo>
                      <a:pt x="1166" y="1"/>
                      <a:pt x="1155" y="1"/>
                      <a:pt x="1145" y="1"/>
                    </a:cubicBezTo>
                    <a:cubicBezTo>
                      <a:pt x="11" y="1"/>
                      <a:pt x="0" y="1767"/>
                      <a:pt x="1114" y="1767"/>
                    </a:cubicBezTo>
                    <a:cubicBezTo>
                      <a:pt x="1124" y="1767"/>
                      <a:pt x="1135" y="1767"/>
                      <a:pt x="1145" y="1767"/>
                    </a:cubicBezTo>
                    <a:cubicBezTo>
                      <a:pt x="2279" y="1767"/>
                      <a:pt x="2321" y="1"/>
                      <a:pt x="11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9" name="Google Shape;369;p22"/>
            <p:cNvGrpSpPr/>
            <p:nvPr/>
          </p:nvGrpSpPr>
          <p:grpSpPr>
            <a:xfrm>
              <a:off x="743200" y="2185888"/>
              <a:ext cx="113650" cy="99750"/>
              <a:chOff x="5042000" y="1255775"/>
              <a:chExt cx="113650" cy="99750"/>
            </a:xfrm>
          </p:grpSpPr>
          <p:sp>
            <p:nvSpPr>
              <p:cNvPr id="370" name="Google Shape;370;p22"/>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22"/>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22"/>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3" name="Google Shape;373;p22"/>
            <p:cNvGrpSpPr/>
            <p:nvPr/>
          </p:nvGrpSpPr>
          <p:grpSpPr>
            <a:xfrm>
              <a:off x="1198625" y="2537138"/>
              <a:ext cx="113650" cy="99750"/>
              <a:chOff x="5042000" y="1255775"/>
              <a:chExt cx="113650" cy="99750"/>
            </a:xfrm>
          </p:grpSpPr>
          <p:sp>
            <p:nvSpPr>
              <p:cNvPr id="374" name="Google Shape;374;p22"/>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22"/>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22"/>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77" name="Google Shape;377;p22"/>
          <p:cNvGrpSpPr/>
          <p:nvPr/>
        </p:nvGrpSpPr>
        <p:grpSpPr>
          <a:xfrm rot="5400000">
            <a:off x="-1058703" y="3551383"/>
            <a:ext cx="2350310" cy="2105244"/>
            <a:chOff x="-813174" y="1753753"/>
            <a:chExt cx="2701195" cy="2419543"/>
          </a:xfrm>
        </p:grpSpPr>
        <p:sp>
          <p:nvSpPr>
            <p:cNvPr id="378" name="Google Shape;378;p22"/>
            <p:cNvSpPr/>
            <p:nvPr/>
          </p:nvSpPr>
          <p:spPr>
            <a:xfrm rot="4993106">
              <a:off x="224345" y="1781107"/>
              <a:ext cx="626156" cy="2645767"/>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9" name="Google Shape;379;p22"/>
            <p:cNvGrpSpPr/>
            <p:nvPr/>
          </p:nvGrpSpPr>
          <p:grpSpPr>
            <a:xfrm>
              <a:off x="-144996" y="1753753"/>
              <a:ext cx="821067" cy="1785140"/>
              <a:chOff x="5269250" y="2611925"/>
              <a:chExt cx="520750" cy="1132200"/>
            </a:xfrm>
          </p:grpSpPr>
          <p:sp>
            <p:nvSpPr>
              <p:cNvPr id="380" name="Google Shape;380;p22"/>
              <p:cNvSpPr/>
              <p:nvPr/>
            </p:nvSpPr>
            <p:spPr>
              <a:xfrm>
                <a:off x="5269250" y="2611925"/>
                <a:ext cx="520750" cy="1132200"/>
              </a:xfrm>
              <a:custGeom>
                <a:avLst/>
                <a:gdLst/>
                <a:ahLst/>
                <a:cxnLst/>
                <a:rect l="l" t="t" r="r" b="b"/>
                <a:pathLst>
                  <a:path w="20830" h="45288" extrusionOk="0">
                    <a:moveTo>
                      <a:pt x="17134" y="0"/>
                    </a:moveTo>
                    <a:cubicBezTo>
                      <a:pt x="15434" y="1145"/>
                      <a:pt x="13832" y="2878"/>
                      <a:pt x="12458" y="4284"/>
                    </a:cubicBezTo>
                    <a:cubicBezTo>
                      <a:pt x="11706" y="5101"/>
                      <a:pt x="10529" y="6246"/>
                      <a:pt x="10529" y="7227"/>
                    </a:cubicBezTo>
                    <a:cubicBezTo>
                      <a:pt x="10660" y="7946"/>
                      <a:pt x="12033" y="8992"/>
                      <a:pt x="12164" y="9908"/>
                    </a:cubicBezTo>
                    <a:cubicBezTo>
                      <a:pt x="11052" y="9483"/>
                      <a:pt x="10104" y="8339"/>
                      <a:pt x="8960" y="7619"/>
                    </a:cubicBezTo>
                    <a:cubicBezTo>
                      <a:pt x="8077" y="9189"/>
                      <a:pt x="6573" y="10856"/>
                      <a:pt x="6017" y="12720"/>
                    </a:cubicBezTo>
                    <a:cubicBezTo>
                      <a:pt x="5298" y="15336"/>
                      <a:pt x="7194" y="15205"/>
                      <a:pt x="7815" y="17396"/>
                    </a:cubicBezTo>
                    <a:cubicBezTo>
                      <a:pt x="6605" y="17036"/>
                      <a:pt x="5690" y="16382"/>
                      <a:pt x="4611" y="15761"/>
                    </a:cubicBezTo>
                    <a:cubicBezTo>
                      <a:pt x="3303" y="17461"/>
                      <a:pt x="2257" y="20306"/>
                      <a:pt x="1930" y="22497"/>
                    </a:cubicBezTo>
                    <a:cubicBezTo>
                      <a:pt x="2878" y="23183"/>
                      <a:pt x="4186" y="23936"/>
                      <a:pt x="4578" y="24982"/>
                    </a:cubicBezTo>
                    <a:cubicBezTo>
                      <a:pt x="3532" y="24688"/>
                      <a:pt x="2355" y="24361"/>
                      <a:pt x="1112" y="24034"/>
                    </a:cubicBezTo>
                    <a:lnTo>
                      <a:pt x="1112" y="24034"/>
                    </a:lnTo>
                    <a:cubicBezTo>
                      <a:pt x="0" y="27729"/>
                      <a:pt x="1145" y="32372"/>
                      <a:pt x="1570" y="36197"/>
                    </a:cubicBezTo>
                    <a:cubicBezTo>
                      <a:pt x="1962" y="38715"/>
                      <a:pt x="3139" y="42999"/>
                      <a:pt x="4676" y="45255"/>
                    </a:cubicBezTo>
                    <a:lnTo>
                      <a:pt x="4676" y="45287"/>
                    </a:lnTo>
                    <a:cubicBezTo>
                      <a:pt x="9483" y="41723"/>
                      <a:pt x="11281" y="36753"/>
                      <a:pt x="14061" y="31587"/>
                    </a:cubicBezTo>
                    <a:cubicBezTo>
                      <a:pt x="13112" y="30900"/>
                      <a:pt x="11674" y="30246"/>
                      <a:pt x="11216" y="29069"/>
                    </a:cubicBezTo>
                    <a:cubicBezTo>
                      <a:pt x="11385" y="29046"/>
                      <a:pt x="11549" y="29036"/>
                      <a:pt x="11711" y="29036"/>
                    </a:cubicBezTo>
                    <a:cubicBezTo>
                      <a:pt x="12705" y="29036"/>
                      <a:pt x="13580" y="29419"/>
                      <a:pt x="14649" y="29560"/>
                    </a:cubicBezTo>
                    <a:cubicBezTo>
                      <a:pt x="15271" y="27205"/>
                      <a:pt x="16121" y="24884"/>
                      <a:pt x="17102" y="22660"/>
                    </a:cubicBezTo>
                    <a:cubicBezTo>
                      <a:pt x="16088" y="21876"/>
                      <a:pt x="15238" y="20829"/>
                      <a:pt x="14224" y="19848"/>
                    </a:cubicBezTo>
                    <a:cubicBezTo>
                      <a:pt x="14697" y="19754"/>
                      <a:pt x="15123" y="19724"/>
                      <a:pt x="15508" y="19724"/>
                    </a:cubicBezTo>
                    <a:cubicBezTo>
                      <a:pt x="16131" y="19724"/>
                      <a:pt x="16648" y="19801"/>
                      <a:pt x="17086" y="19801"/>
                    </a:cubicBezTo>
                    <a:cubicBezTo>
                      <a:pt x="17966" y="19801"/>
                      <a:pt x="18527" y="19491"/>
                      <a:pt x="18998" y="17625"/>
                    </a:cubicBezTo>
                    <a:cubicBezTo>
                      <a:pt x="19489" y="15663"/>
                      <a:pt x="20012" y="13505"/>
                      <a:pt x="20339" y="11314"/>
                    </a:cubicBezTo>
                    <a:cubicBezTo>
                      <a:pt x="19227" y="10889"/>
                      <a:pt x="17984" y="10758"/>
                      <a:pt x="16873" y="10333"/>
                    </a:cubicBezTo>
                    <a:cubicBezTo>
                      <a:pt x="18213" y="10104"/>
                      <a:pt x="19587" y="10170"/>
                      <a:pt x="20829" y="9843"/>
                    </a:cubicBezTo>
                    <a:cubicBezTo>
                      <a:pt x="20110" y="6867"/>
                      <a:pt x="19064" y="2616"/>
                      <a:pt x="1713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22"/>
              <p:cNvSpPr/>
              <p:nvPr/>
            </p:nvSpPr>
            <p:spPr>
              <a:xfrm>
                <a:off x="5375525" y="2730650"/>
                <a:ext cx="309825" cy="998550"/>
              </a:xfrm>
              <a:custGeom>
                <a:avLst/>
                <a:gdLst/>
                <a:ahLst/>
                <a:cxnLst/>
                <a:rect l="l" t="t" r="r" b="b"/>
                <a:pathLst>
                  <a:path w="12393" h="39942" extrusionOk="0">
                    <a:moveTo>
                      <a:pt x="12148" y="1"/>
                    </a:moveTo>
                    <a:cubicBezTo>
                      <a:pt x="12033" y="1"/>
                      <a:pt x="11919" y="74"/>
                      <a:pt x="11902" y="222"/>
                    </a:cubicBezTo>
                    <a:cubicBezTo>
                      <a:pt x="11870" y="2674"/>
                      <a:pt x="10202" y="4865"/>
                      <a:pt x="9156" y="6957"/>
                    </a:cubicBezTo>
                    <a:cubicBezTo>
                      <a:pt x="7979" y="9344"/>
                      <a:pt x="6998" y="11862"/>
                      <a:pt x="6278" y="14413"/>
                    </a:cubicBezTo>
                    <a:cubicBezTo>
                      <a:pt x="5494" y="17127"/>
                      <a:pt x="4872" y="19873"/>
                      <a:pt x="4218" y="22587"/>
                    </a:cubicBezTo>
                    <a:cubicBezTo>
                      <a:pt x="3564" y="25301"/>
                      <a:pt x="2747" y="27852"/>
                      <a:pt x="1864" y="30467"/>
                    </a:cubicBezTo>
                    <a:cubicBezTo>
                      <a:pt x="883" y="33476"/>
                      <a:pt x="0" y="36549"/>
                      <a:pt x="66" y="39721"/>
                    </a:cubicBezTo>
                    <a:cubicBezTo>
                      <a:pt x="82" y="39868"/>
                      <a:pt x="196" y="39942"/>
                      <a:pt x="311" y="39942"/>
                    </a:cubicBezTo>
                    <a:cubicBezTo>
                      <a:pt x="425" y="39942"/>
                      <a:pt x="540" y="39868"/>
                      <a:pt x="556" y="39721"/>
                    </a:cubicBezTo>
                    <a:cubicBezTo>
                      <a:pt x="491" y="36844"/>
                      <a:pt x="1243" y="34064"/>
                      <a:pt x="2126" y="31350"/>
                    </a:cubicBezTo>
                    <a:cubicBezTo>
                      <a:pt x="3008" y="28604"/>
                      <a:pt x="3891" y="26020"/>
                      <a:pt x="4578" y="23274"/>
                    </a:cubicBezTo>
                    <a:cubicBezTo>
                      <a:pt x="5853" y="17911"/>
                      <a:pt x="7030" y="12483"/>
                      <a:pt x="9450" y="7481"/>
                    </a:cubicBezTo>
                    <a:cubicBezTo>
                      <a:pt x="10562" y="5192"/>
                      <a:pt x="12360" y="2870"/>
                      <a:pt x="12393" y="222"/>
                    </a:cubicBezTo>
                    <a:cubicBezTo>
                      <a:pt x="12377" y="74"/>
                      <a:pt x="12262" y="1"/>
                      <a:pt x="12148"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22"/>
              <p:cNvSpPr/>
              <p:nvPr/>
            </p:nvSpPr>
            <p:spPr>
              <a:xfrm>
                <a:off x="5600650" y="2767750"/>
                <a:ext cx="114650" cy="87200"/>
              </a:xfrm>
              <a:custGeom>
                <a:avLst/>
                <a:gdLst/>
                <a:ahLst/>
                <a:cxnLst/>
                <a:rect l="l" t="t" r="r" b="b"/>
                <a:pathLst>
                  <a:path w="4586" h="3488" extrusionOk="0">
                    <a:moveTo>
                      <a:pt x="279" y="1"/>
                    </a:moveTo>
                    <a:cubicBezTo>
                      <a:pt x="141" y="1"/>
                      <a:pt x="1" y="114"/>
                      <a:pt x="20" y="307"/>
                    </a:cubicBezTo>
                    <a:cubicBezTo>
                      <a:pt x="314" y="1353"/>
                      <a:pt x="739" y="2400"/>
                      <a:pt x="1295" y="3348"/>
                    </a:cubicBezTo>
                    <a:cubicBezTo>
                      <a:pt x="1322" y="3429"/>
                      <a:pt x="1415" y="3487"/>
                      <a:pt x="1502" y="3487"/>
                    </a:cubicBezTo>
                    <a:cubicBezTo>
                      <a:pt x="1521" y="3487"/>
                      <a:pt x="1539" y="3485"/>
                      <a:pt x="1557" y="3479"/>
                    </a:cubicBezTo>
                    <a:cubicBezTo>
                      <a:pt x="2570" y="3119"/>
                      <a:pt x="3519" y="2596"/>
                      <a:pt x="4369" y="1942"/>
                    </a:cubicBezTo>
                    <a:cubicBezTo>
                      <a:pt x="4586" y="1807"/>
                      <a:pt x="4443" y="1469"/>
                      <a:pt x="4239" y="1469"/>
                    </a:cubicBezTo>
                    <a:cubicBezTo>
                      <a:pt x="4197" y="1469"/>
                      <a:pt x="4152" y="1483"/>
                      <a:pt x="4107" y="1517"/>
                    </a:cubicBezTo>
                    <a:cubicBezTo>
                      <a:pt x="3346" y="2095"/>
                      <a:pt x="2500" y="2560"/>
                      <a:pt x="1622" y="2912"/>
                    </a:cubicBezTo>
                    <a:lnTo>
                      <a:pt x="1622" y="2912"/>
                    </a:lnTo>
                    <a:cubicBezTo>
                      <a:pt x="1144" y="2047"/>
                      <a:pt x="755" y="1126"/>
                      <a:pt x="510" y="176"/>
                    </a:cubicBezTo>
                    <a:cubicBezTo>
                      <a:pt x="470" y="56"/>
                      <a:pt x="375" y="1"/>
                      <a:pt x="279"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22"/>
              <p:cNvSpPr/>
              <p:nvPr/>
            </p:nvSpPr>
            <p:spPr>
              <a:xfrm>
                <a:off x="5514125" y="2889900"/>
                <a:ext cx="183650" cy="111475"/>
              </a:xfrm>
              <a:custGeom>
                <a:avLst/>
                <a:gdLst/>
                <a:ahLst/>
                <a:cxnLst/>
                <a:rect l="l" t="t" r="r" b="b"/>
                <a:pathLst>
                  <a:path w="7346" h="4459" extrusionOk="0">
                    <a:moveTo>
                      <a:pt x="351" y="1"/>
                    </a:moveTo>
                    <a:cubicBezTo>
                      <a:pt x="183" y="1"/>
                      <a:pt x="0" y="188"/>
                      <a:pt x="113" y="391"/>
                    </a:cubicBezTo>
                    <a:cubicBezTo>
                      <a:pt x="734" y="1666"/>
                      <a:pt x="1192" y="3072"/>
                      <a:pt x="1879" y="4348"/>
                    </a:cubicBezTo>
                    <a:cubicBezTo>
                      <a:pt x="1928" y="4421"/>
                      <a:pt x="1995" y="4458"/>
                      <a:pt x="2081" y="4458"/>
                    </a:cubicBezTo>
                    <a:cubicBezTo>
                      <a:pt x="2110" y="4458"/>
                      <a:pt x="2140" y="4454"/>
                      <a:pt x="2173" y="4446"/>
                    </a:cubicBezTo>
                    <a:cubicBezTo>
                      <a:pt x="3906" y="3988"/>
                      <a:pt x="5574" y="3269"/>
                      <a:pt x="7143" y="2386"/>
                    </a:cubicBezTo>
                    <a:cubicBezTo>
                      <a:pt x="7345" y="2212"/>
                      <a:pt x="7190" y="1911"/>
                      <a:pt x="6971" y="1911"/>
                    </a:cubicBezTo>
                    <a:cubicBezTo>
                      <a:pt x="6942" y="1911"/>
                      <a:pt x="6912" y="1917"/>
                      <a:pt x="6882" y="1928"/>
                    </a:cubicBezTo>
                    <a:cubicBezTo>
                      <a:pt x="5403" y="2777"/>
                      <a:pt x="3864" y="3445"/>
                      <a:pt x="2235" y="3902"/>
                    </a:cubicBezTo>
                    <a:lnTo>
                      <a:pt x="2235" y="3902"/>
                    </a:lnTo>
                    <a:cubicBezTo>
                      <a:pt x="1576" y="2677"/>
                      <a:pt x="1161" y="1344"/>
                      <a:pt x="538" y="130"/>
                    </a:cubicBezTo>
                    <a:cubicBezTo>
                      <a:pt x="498" y="38"/>
                      <a:pt x="426" y="1"/>
                      <a:pt x="351"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22"/>
              <p:cNvSpPr/>
              <p:nvPr/>
            </p:nvSpPr>
            <p:spPr>
              <a:xfrm>
                <a:off x="5488175" y="3009725"/>
                <a:ext cx="135550" cy="113975"/>
              </a:xfrm>
              <a:custGeom>
                <a:avLst/>
                <a:gdLst/>
                <a:ahLst/>
                <a:cxnLst/>
                <a:rect l="l" t="t" r="r" b="b"/>
                <a:pathLst>
                  <a:path w="5422" h="4559" extrusionOk="0">
                    <a:moveTo>
                      <a:pt x="275" y="1"/>
                    </a:moveTo>
                    <a:cubicBezTo>
                      <a:pt x="133" y="1"/>
                      <a:pt x="1" y="114"/>
                      <a:pt x="39" y="307"/>
                    </a:cubicBezTo>
                    <a:cubicBezTo>
                      <a:pt x="399" y="1713"/>
                      <a:pt x="857" y="3086"/>
                      <a:pt x="1413" y="4459"/>
                    </a:cubicBezTo>
                    <a:cubicBezTo>
                      <a:pt x="1455" y="4523"/>
                      <a:pt x="1538" y="4559"/>
                      <a:pt x="1627" y="4559"/>
                    </a:cubicBezTo>
                    <a:cubicBezTo>
                      <a:pt x="1676" y="4559"/>
                      <a:pt x="1726" y="4548"/>
                      <a:pt x="1772" y="4525"/>
                    </a:cubicBezTo>
                    <a:cubicBezTo>
                      <a:pt x="2851" y="3707"/>
                      <a:pt x="4028" y="3053"/>
                      <a:pt x="5173" y="2367"/>
                    </a:cubicBezTo>
                    <a:cubicBezTo>
                      <a:pt x="5421" y="2201"/>
                      <a:pt x="5274" y="1872"/>
                      <a:pt x="5044" y="1872"/>
                    </a:cubicBezTo>
                    <a:cubicBezTo>
                      <a:pt x="5002" y="1872"/>
                      <a:pt x="4957" y="1884"/>
                      <a:pt x="4911" y="1909"/>
                    </a:cubicBezTo>
                    <a:cubicBezTo>
                      <a:pt x="3853" y="2574"/>
                      <a:pt x="2767" y="3183"/>
                      <a:pt x="1756" y="3918"/>
                    </a:cubicBezTo>
                    <a:lnTo>
                      <a:pt x="1756" y="3918"/>
                    </a:lnTo>
                    <a:cubicBezTo>
                      <a:pt x="1256" y="2670"/>
                      <a:pt x="864" y="1423"/>
                      <a:pt x="530" y="176"/>
                    </a:cubicBezTo>
                    <a:cubicBezTo>
                      <a:pt x="476" y="55"/>
                      <a:pt x="373" y="1"/>
                      <a:pt x="275"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22"/>
              <p:cNvSpPr/>
              <p:nvPr/>
            </p:nvSpPr>
            <p:spPr>
              <a:xfrm>
                <a:off x="5411050" y="3114850"/>
                <a:ext cx="205350" cy="166000"/>
              </a:xfrm>
              <a:custGeom>
                <a:avLst/>
                <a:gdLst/>
                <a:ahLst/>
                <a:cxnLst/>
                <a:rect l="l" t="t" r="r" b="b"/>
                <a:pathLst>
                  <a:path w="8214" h="6640" extrusionOk="0">
                    <a:moveTo>
                      <a:pt x="360" y="1"/>
                    </a:moveTo>
                    <a:cubicBezTo>
                      <a:pt x="177" y="1"/>
                      <a:pt x="1" y="201"/>
                      <a:pt x="116" y="385"/>
                    </a:cubicBezTo>
                    <a:lnTo>
                      <a:pt x="149" y="385"/>
                    </a:lnTo>
                    <a:cubicBezTo>
                      <a:pt x="1359" y="2282"/>
                      <a:pt x="1882" y="4538"/>
                      <a:pt x="2993" y="6500"/>
                    </a:cubicBezTo>
                    <a:cubicBezTo>
                      <a:pt x="3047" y="6581"/>
                      <a:pt x="3145" y="6639"/>
                      <a:pt x="3233" y="6639"/>
                    </a:cubicBezTo>
                    <a:cubicBezTo>
                      <a:pt x="3252" y="6639"/>
                      <a:pt x="3270" y="6636"/>
                      <a:pt x="3288" y="6631"/>
                    </a:cubicBezTo>
                    <a:cubicBezTo>
                      <a:pt x="4955" y="5977"/>
                      <a:pt x="6525" y="5159"/>
                      <a:pt x="7996" y="4146"/>
                    </a:cubicBezTo>
                    <a:cubicBezTo>
                      <a:pt x="8213" y="4010"/>
                      <a:pt x="8071" y="3672"/>
                      <a:pt x="7866" y="3672"/>
                    </a:cubicBezTo>
                    <a:cubicBezTo>
                      <a:pt x="7824" y="3672"/>
                      <a:pt x="7780" y="3687"/>
                      <a:pt x="7735" y="3720"/>
                    </a:cubicBezTo>
                    <a:cubicBezTo>
                      <a:pt x="6347" y="4667"/>
                      <a:pt x="4868" y="5461"/>
                      <a:pt x="3327" y="6073"/>
                    </a:cubicBezTo>
                    <a:lnTo>
                      <a:pt x="3327" y="6073"/>
                    </a:lnTo>
                    <a:cubicBezTo>
                      <a:pt x="2277" y="4151"/>
                      <a:pt x="1750" y="1967"/>
                      <a:pt x="574" y="124"/>
                    </a:cubicBezTo>
                    <a:cubicBezTo>
                      <a:pt x="516" y="36"/>
                      <a:pt x="437" y="1"/>
                      <a:pt x="360"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2"/>
              <p:cNvSpPr/>
              <p:nvPr/>
            </p:nvSpPr>
            <p:spPr>
              <a:xfrm>
                <a:off x="5372575" y="3295825"/>
                <a:ext cx="183550" cy="154825"/>
              </a:xfrm>
              <a:custGeom>
                <a:avLst/>
                <a:gdLst/>
                <a:ahLst/>
                <a:cxnLst/>
                <a:rect l="l" t="t" r="r" b="b"/>
                <a:pathLst>
                  <a:path w="7342" h="6193" extrusionOk="0">
                    <a:moveTo>
                      <a:pt x="279" y="1"/>
                    </a:moveTo>
                    <a:cubicBezTo>
                      <a:pt x="141" y="1"/>
                      <a:pt x="1" y="114"/>
                      <a:pt x="20" y="307"/>
                    </a:cubicBezTo>
                    <a:cubicBezTo>
                      <a:pt x="543" y="2334"/>
                      <a:pt x="1393" y="4296"/>
                      <a:pt x="2505" y="6095"/>
                    </a:cubicBezTo>
                    <a:cubicBezTo>
                      <a:pt x="2538" y="6160"/>
                      <a:pt x="2636" y="6193"/>
                      <a:pt x="2734" y="6193"/>
                    </a:cubicBezTo>
                    <a:cubicBezTo>
                      <a:pt x="4238" y="5997"/>
                      <a:pt x="5677" y="5572"/>
                      <a:pt x="7083" y="4950"/>
                    </a:cubicBezTo>
                    <a:cubicBezTo>
                      <a:pt x="7341" y="4836"/>
                      <a:pt x="7172" y="4469"/>
                      <a:pt x="6927" y="4469"/>
                    </a:cubicBezTo>
                    <a:cubicBezTo>
                      <a:pt x="6893" y="4469"/>
                      <a:pt x="6858" y="4476"/>
                      <a:pt x="6821" y="4493"/>
                    </a:cubicBezTo>
                    <a:cubicBezTo>
                      <a:pt x="5555" y="5094"/>
                      <a:pt x="4228" y="5481"/>
                      <a:pt x="2869" y="5683"/>
                    </a:cubicBezTo>
                    <a:lnTo>
                      <a:pt x="2869" y="5683"/>
                    </a:lnTo>
                    <a:cubicBezTo>
                      <a:pt x="1805" y="3960"/>
                      <a:pt x="1019" y="2114"/>
                      <a:pt x="511" y="176"/>
                    </a:cubicBezTo>
                    <a:cubicBezTo>
                      <a:pt x="470" y="56"/>
                      <a:pt x="375" y="1"/>
                      <a:pt x="279"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2"/>
              <p:cNvSpPr/>
              <p:nvPr/>
            </p:nvSpPr>
            <p:spPr>
              <a:xfrm>
                <a:off x="5353925" y="3462025"/>
                <a:ext cx="150050" cy="97700"/>
              </a:xfrm>
              <a:custGeom>
                <a:avLst/>
                <a:gdLst/>
                <a:ahLst/>
                <a:cxnLst/>
                <a:rect l="l" t="t" r="r" b="b"/>
                <a:pathLst>
                  <a:path w="6002" h="3908" extrusionOk="0">
                    <a:moveTo>
                      <a:pt x="308" y="0"/>
                    </a:moveTo>
                    <a:cubicBezTo>
                      <a:pt x="149" y="0"/>
                      <a:pt x="0" y="119"/>
                      <a:pt x="79" y="297"/>
                    </a:cubicBezTo>
                    <a:lnTo>
                      <a:pt x="79" y="330"/>
                    </a:lnTo>
                    <a:cubicBezTo>
                      <a:pt x="308" y="885"/>
                      <a:pt x="439" y="1474"/>
                      <a:pt x="603" y="2063"/>
                    </a:cubicBezTo>
                    <a:cubicBezTo>
                      <a:pt x="766" y="2553"/>
                      <a:pt x="962" y="3240"/>
                      <a:pt x="1420" y="3599"/>
                    </a:cubicBezTo>
                    <a:cubicBezTo>
                      <a:pt x="1724" y="3831"/>
                      <a:pt x="2095" y="3908"/>
                      <a:pt x="2477" y="3908"/>
                    </a:cubicBezTo>
                    <a:cubicBezTo>
                      <a:pt x="2794" y="3908"/>
                      <a:pt x="3118" y="3855"/>
                      <a:pt x="3415" y="3796"/>
                    </a:cubicBezTo>
                    <a:cubicBezTo>
                      <a:pt x="4199" y="3599"/>
                      <a:pt x="4951" y="3371"/>
                      <a:pt x="5704" y="3076"/>
                    </a:cubicBezTo>
                    <a:cubicBezTo>
                      <a:pt x="6001" y="2987"/>
                      <a:pt x="5920" y="2573"/>
                      <a:pt x="5656" y="2573"/>
                    </a:cubicBezTo>
                    <a:cubicBezTo>
                      <a:pt x="5630" y="2573"/>
                      <a:pt x="5602" y="2577"/>
                      <a:pt x="5573" y="2586"/>
                    </a:cubicBezTo>
                    <a:cubicBezTo>
                      <a:pt x="4919" y="2815"/>
                      <a:pt x="4232" y="3076"/>
                      <a:pt x="3545" y="3240"/>
                    </a:cubicBezTo>
                    <a:cubicBezTo>
                      <a:pt x="3235" y="3313"/>
                      <a:pt x="2843" y="3406"/>
                      <a:pt x="2472" y="3406"/>
                    </a:cubicBezTo>
                    <a:cubicBezTo>
                      <a:pt x="2179" y="3406"/>
                      <a:pt x="1898" y="3348"/>
                      <a:pt x="1682" y="3174"/>
                    </a:cubicBezTo>
                    <a:cubicBezTo>
                      <a:pt x="1518" y="3011"/>
                      <a:pt x="1420" y="2815"/>
                      <a:pt x="1355" y="2618"/>
                    </a:cubicBezTo>
                    <a:cubicBezTo>
                      <a:pt x="1224" y="2324"/>
                      <a:pt x="1126" y="2030"/>
                      <a:pt x="1060" y="1736"/>
                    </a:cubicBezTo>
                    <a:cubicBezTo>
                      <a:pt x="897" y="1212"/>
                      <a:pt x="766" y="689"/>
                      <a:pt x="570" y="166"/>
                    </a:cubicBezTo>
                    <a:cubicBezTo>
                      <a:pt x="518" y="50"/>
                      <a:pt x="411" y="0"/>
                      <a:pt x="308"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8" name="Google Shape;388;p22"/>
            <p:cNvGrpSpPr/>
            <p:nvPr/>
          </p:nvGrpSpPr>
          <p:grpSpPr>
            <a:xfrm rot="5165891">
              <a:off x="-51172" y="2432185"/>
              <a:ext cx="1070081" cy="1187666"/>
              <a:chOff x="6073625" y="2772425"/>
              <a:chExt cx="837925" cy="930000"/>
            </a:xfrm>
          </p:grpSpPr>
          <p:sp>
            <p:nvSpPr>
              <p:cNvPr id="389" name="Google Shape;389;p22"/>
              <p:cNvSpPr/>
              <p:nvPr/>
            </p:nvSpPr>
            <p:spPr>
              <a:xfrm>
                <a:off x="6073625" y="2772425"/>
                <a:ext cx="837925" cy="930000"/>
              </a:xfrm>
              <a:custGeom>
                <a:avLst/>
                <a:gdLst/>
                <a:ahLst/>
                <a:cxnLst/>
                <a:rect l="l" t="t" r="r" b="b"/>
                <a:pathLst>
                  <a:path w="33517" h="37200" extrusionOk="0">
                    <a:moveTo>
                      <a:pt x="2277" y="1"/>
                    </a:moveTo>
                    <a:cubicBezTo>
                      <a:pt x="1494" y="1"/>
                      <a:pt x="733" y="50"/>
                      <a:pt x="1" y="153"/>
                    </a:cubicBezTo>
                    <a:cubicBezTo>
                      <a:pt x="1" y="9864"/>
                      <a:pt x="4546" y="33930"/>
                      <a:pt x="32176" y="37200"/>
                    </a:cubicBezTo>
                    <a:cubicBezTo>
                      <a:pt x="33516" y="30399"/>
                      <a:pt x="32176" y="21668"/>
                      <a:pt x="29167" y="15390"/>
                    </a:cubicBezTo>
                    <a:cubicBezTo>
                      <a:pt x="25143" y="7584"/>
                      <a:pt x="11991" y="1"/>
                      <a:pt x="22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22"/>
              <p:cNvSpPr/>
              <p:nvPr/>
            </p:nvSpPr>
            <p:spPr>
              <a:xfrm>
                <a:off x="6202150" y="2858025"/>
                <a:ext cx="677700" cy="830775"/>
              </a:xfrm>
              <a:custGeom>
                <a:avLst/>
                <a:gdLst/>
                <a:ahLst/>
                <a:cxnLst/>
                <a:rect l="l" t="t" r="r" b="b"/>
                <a:pathLst>
                  <a:path w="27108" h="33231" extrusionOk="0">
                    <a:moveTo>
                      <a:pt x="360" y="0"/>
                    </a:moveTo>
                    <a:cubicBezTo>
                      <a:pt x="191" y="0"/>
                      <a:pt x="1" y="188"/>
                      <a:pt x="91" y="391"/>
                    </a:cubicBezTo>
                    <a:cubicBezTo>
                      <a:pt x="1072" y="2549"/>
                      <a:pt x="3132" y="3988"/>
                      <a:pt x="4636" y="5721"/>
                    </a:cubicBezTo>
                    <a:cubicBezTo>
                      <a:pt x="6500" y="7879"/>
                      <a:pt x="8298" y="10037"/>
                      <a:pt x="10097" y="12260"/>
                    </a:cubicBezTo>
                    <a:cubicBezTo>
                      <a:pt x="13661" y="16707"/>
                      <a:pt x="17552" y="20860"/>
                      <a:pt x="21018" y="25340"/>
                    </a:cubicBezTo>
                    <a:cubicBezTo>
                      <a:pt x="22947" y="27858"/>
                      <a:pt x="24811" y="30441"/>
                      <a:pt x="26544" y="33122"/>
                    </a:cubicBezTo>
                    <a:cubicBezTo>
                      <a:pt x="26592" y="33199"/>
                      <a:pt x="26665" y="33230"/>
                      <a:pt x="26740" y="33230"/>
                    </a:cubicBezTo>
                    <a:cubicBezTo>
                      <a:pt x="26920" y="33230"/>
                      <a:pt x="27108" y="33045"/>
                      <a:pt x="26969" y="32860"/>
                    </a:cubicBezTo>
                    <a:lnTo>
                      <a:pt x="26969" y="32828"/>
                    </a:lnTo>
                    <a:cubicBezTo>
                      <a:pt x="23896" y="28119"/>
                      <a:pt x="20495" y="23639"/>
                      <a:pt x="16833" y="19389"/>
                    </a:cubicBezTo>
                    <a:cubicBezTo>
                      <a:pt x="15002" y="17231"/>
                      <a:pt x="13072" y="15138"/>
                      <a:pt x="11307" y="12914"/>
                    </a:cubicBezTo>
                    <a:cubicBezTo>
                      <a:pt x="9508" y="10724"/>
                      <a:pt x="7775" y="8467"/>
                      <a:pt x="5879" y="6375"/>
                    </a:cubicBezTo>
                    <a:cubicBezTo>
                      <a:pt x="4963" y="5328"/>
                      <a:pt x="4048" y="4347"/>
                      <a:pt x="3067" y="3367"/>
                    </a:cubicBezTo>
                    <a:cubicBezTo>
                      <a:pt x="2119" y="2418"/>
                      <a:pt x="1105" y="1405"/>
                      <a:pt x="549" y="129"/>
                    </a:cubicBezTo>
                    <a:cubicBezTo>
                      <a:pt x="508" y="38"/>
                      <a:pt x="437" y="0"/>
                      <a:pt x="3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22"/>
              <p:cNvSpPr/>
              <p:nvPr/>
            </p:nvSpPr>
            <p:spPr>
              <a:xfrm>
                <a:off x="6166500" y="2859000"/>
                <a:ext cx="206350" cy="188800"/>
              </a:xfrm>
              <a:custGeom>
                <a:avLst/>
                <a:gdLst/>
                <a:ahLst/>
                <a:cxnLst/>
                <a:rect l="l" t="t" r="r" b="b"/>
                <a:pathLst>
                  <a:path w="8254" h="7552" extrusionOk="0">
                    <a:moveTo>
                      <a:pt x="8008" y="0"/>
                    </a:moveTo>
                    <a:cubicBezTo>
                      <a:pt x="7893" y="0"/>
                      <a:pt x="7779" y="74"/>
                      <a:pt x="7763" y="221"/>
                    </a:cubicBezTo>
                    <a:lnTo>
                      <a:pt x="7763" y="6990"/>
                    </a:lnTo>
                    <a:lnTo>
                      <a:pt x="7763" y="6990"/>
                    </a:lnTo>
                    <a:cubicBezTo>
                      <a:pt x="5340" y="6458"/>
                      <a:pt x="2889" y="5954"/>
                      <a:pt x="438" y="5420"/>
                    </a:cubicBezTo>
                    <a:cubicBezTo>
                      <a:pt x="418" y="5416"/>
                      <a:pt x="398" y="5414"/>
                      <a:pt x="379" y="5414"/>
                    </a:cubicBezTo>
                    <a:cubicBezTo>
                      <a:pt x="97" y="5414"/>
                      <a:pt x="1" y="5849"/>
                      <a:pt x="307" y="5911"/>
                    </a:cubicBezTo>
                    <a:cubicBezTo>
                      <a:pt x="2858" y="6467"/>
                      <a:pt x="5408" y="6990"/>
                      <a:pt x="7926" y="7546"/>
                    </a:cubicBezTo>
                    <a:cubicBezTo>
                      <a:pt x="7947" y="7550"/>
                      <a:pt x="7968" y="7552"/>
                      <a:pt x="7989" y="7552"/>
                    </a:cubicBezTo>
                    <a:cubicBezTo>
                      <a:pt x="8129" y="7552"/>
                      <a:pt x="8253" y="7459"/>
                      <a:pt x="8253" y="7317"/>
                    </a:cubicBezTo>
                    <a:lnTo>
                      <a:pt x="8253" y="221"/>
                    </a:lnTo>
                    <a:cubicBezTo>
                      <a:pt x="8237" y="74"/>
                      <a:pt x="8122" y="0"/>
                      <a:pt x="8008" y="0"/>
                    </a:cubicBezTo>
                    <a:close/>
                  </a:path>
                </a:pathLst>
              </a:custGeom>
              <a:solidFill>
                <a:srgbClr val="005C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22"/>
              <p:cNvSpPr/>
              <p:nvPr/>
            </p:nvSpPr>
            <p:spPr>
              <a:xfrm>
                <a:off x="6214675" y="2967100"/>
                <a:ext cx="322075" cy="244250"/>
              </a:xfrm>
              <a:custGeom>
                <a:avLst/>
                <a:gdLst/>
                <a:ahLst/>
                <a:cxnLst/>
                <a:rect l="l" t="t" r="r" b="b"/>
                <a:pathLst>
                  <a:path w="12883" h="9770" extrusionOk="0">
                    <a:moveTo>
                      <a:pt x="12645" y="1"/>
                    </a:moveTo>
                    <a:cubicBezTo>
                      <a:pt x="12522" y="1"/>
                      <a:pt x="12392" y="83"/>
                      <a:pt x="12375" y="246"/>
                    </a:cubicBezTo>
                    <a:cubicBezTo>
                      <a:pt x="12089" y="3265"/>
                      <a:pt x="11587" y="6222"/>
                      <a:pt x="11049" y="9208"/>
                    </a:cubicBezTo>
                    <a:lnTo>
                      <a:pt x="11049" y="9208"/>
                    </a:lnTo>
                    <a:cubicBezTo>
                      <a:pt x="7542" y="8426"/>
                      <a:pt x="3976" y="7916"/>
                      <a:pt x="440" y="7374"/>
                    </a:cubicBezTo>
                    <a:cubicBezTo>
                      <a:pt x="420" y="7370"/>
                      <a:pt x="400" y="7368"/>
                      <a:pt x="382" y="7368"/>
                    </a:cubicBezTo>
                    <a:cubicBezTo>
                      <a:pt x="99" y="7368"/>
                      <a:pt x="1" y="7803"/>
                      <a:pt x="277" y="7865"/>
                    </a:cubicBezTo>
                    <a:cubicBezTo>
                      <a:pt x="3939" y="8421"/>
                      <a:pt x="7601" y="8944"/>
                      <a:pt x="11198" y="9761"/>
                    </a:cubicBezTo>
                    <a:cubicBezTo>
                      <a:pt x="11221" y="9767"/>
                      <a:pt x="11243" y="9770"/>
                      <a:pt x="11265" y="9770"/>
                    </a:cubicBezTo>
                    <a:cubicBezTo>
                      <a:pt x="11371" y="9770"/>
                      <a:pt x="11465" y="9706"/>
                      <a:pt x="11492" y="9598"/>
                    </a:cubicBezTo>
                    <a:cubicBezTo>
                      <a:pt x="12081" y="6491"/>
                      <a:pt x="12571" y="3385"/>
                      <a:pt x="12866" y="246"/>
                    </a:cubicBezTo>
                    <a:cubicBezTo>
                      <a:pt x="12882" y="83"/>
                      <a:pt x="12768" y="1"/>
                      <a:pt x="126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22"/>
              <p:cNvSpPr/>
              <p:nvPr/>
            </p:nvSpPr>
            <p:spPr>
              <a:xfrm>
                <a:off x="6311500" y="3103375"/>
                <a:ext cx="383250" cy="278625"/>
              </a:xfrm>
              <a:custGeom>
                <a:avLst/>
                <a:gdLst/>
                <a:ahLst/>
                <a:cxnLst/>
                <a:rect l="l" t="t" r="r" b="b"/>
                <a:pathLst>
                  <a:path w="15330" h="11145" extrusionOk="0">
                    <a:moveTo>
                      <a:pt x="15026" y="1"/>
                    </a:moveTo>
                    <a:cubicBezTo>
                      <a:pt x="14923" y="1"/>
                      <a:pt x="14820" y="58"/>
                      <a:pt x="14780" y="190"/>
                    </a:cubicBezTo>
                    <a:cubicBezTo>
                      <a:pt x="13658" y="3556"/>
                      <a:pt x="13165" y="7110"/>
                      <a:pt x="12622" y="10606"/>
                    </a:cubicBezTo>
                    <a:lnTo>
                      <a:pt x="12622" y="10606"/>
                    </a:lnTo>
                    <a:cubicBezTo>
                      <a:pt x="8513" y="10339"/>
                      <a:pt x="4404" y="9804"/>
                      <a:pt x="295" y="9804"/>
                    </a:cubicBezTo>
                    <a:cubicBezTo>
                      <a:pt x="1" y="9836"/>
                      <a:pt x="1" y="10294"/>
                      <a:pt x="295" y="10327"/>
                    </a:cubicBezTo>
                    <a:cubicBezTo>
                      <a:pt x="4480" y="10327"/>
                      <a:pt x="8666" y="10850"/>
                      <a:pt x="12851" y="11144"/>
                    </a:cubicBezTo>
                    <a:cubicBezTo>
                      <a:pt x="12949" y="11144"/>
                      <a:pt x="13047" y="11046"/>
                      <a:pt x="13080" y="10948"/>
                    </a:cubicBezTo>
                    <a:cubicBezTo>
                      <a:pt x="13636" y="7384"/>
                      <a:pt x="14126" y="3754"/>
                      <a:pt x="15271" y="321"/>
                    </a:cubicBezTo>
                    <a:cubicBezTo>
                      <a:pt x="15329" y="126"/>
                      <a:pt x="15179" y="1"/>
                      <a:pt x="150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4" name="Google Shape;394;p22"/>
            <p:cNvGrpSpPr/>
            <p:nvPr/>
          </p:nvGrpSpPr>
          <p:grpSpPr>
            <a:xfrm rot="4398606">
              <a:off x="-2434" y="2904431"/>
              <a:ext cx="1017753" cy="1214156"/>
              <a:chOff x="3711575" y="2879575"/>
              <a:chExt cx="753325" cy="898700"/>
            </a:xfrm>
          </p:grpSpPr>
          <p:sp>
            <p:nvSpPr>
              <p:cNvPr id="395" name="Google Shape;395;p22"/>
              <p:cNvSpPr/>
              <p:nvPr/>
            </p:nvSpPr>
            <p:spPr>
              <a:xfrm>
                <a:off x="3711575" y="2990850"/>
                <a:ext cx="667200" cy="787425"/>
              </a:xfrm>
              <a:custGeom>
                <a:avLst/>
                <a:gdLst/>
                <a:ahLst/>
                <a:cxnLst/>
                <a:rect l="l" t="t" r="r" b="b"/>
                <a:pathLst>
                  <a:path w="26688" h="31497" extrusionOk="0">
                    <a:moveTo>
                      <a:pt x="26340" y="0"/>
                    </a:moveTo>
                    <a:cubicBezTo>
                      <a:pt x="26298" y="0"/>
                      <a:pt x="26253" y="15"/>
                      <a:pt x="26209" y="48"/>
                    </a:cubicBezTo>
                    <a:cubicBezTo>
                      <a:pt x="23756" y="1781"/>
                      <a:pt x="21304" y="3351"/>
                      <a:pt x="19113" y="5378"/>
                    </a:cubicBezTo>
                    <a:cubicBezTo>
                      <a:pt x="17249" y="7144"/>
                      <a:pt x="15549" y="9040"/>
                      <a:pt x="14012" y="11067"/>
                    </a:cubicBezTo>
                    <a:cubicBezTo>
                      <a:pt x="10873" y="15122"/>
                      <a:pt x="8290" y="19569"/>
                      <a:pt x="5478" y="23820"/>
                    </a:cubicBezTo>
                    <a:cubicBezTo>
                      <a:pt x="3843" y="26337"/>
                      <a:pt x="2077" y="28757"/>
                      <a:pt x="148" y="31046"/>
                    </a:cubicBezTo>
                    <a:cubicBezTo>
                      <a:pt x="0" y="31243"/>
                      <a:pt x="169" y="31497"/>
                      <a:pt x="344" y="31497"/>
                    </a:cubicBezTo>
                    <a:cubicBezTo>
                      <a:pt x="402" y="31497"/>
                      <a:pt x="460" y="31470"/>
                      <a:pt x="508" y="31406"/>
                    </a:cubicBezTo>
                    <a:lnTo>
                      <a:pt x="540" y="31406"/>
                    </a:lnTo>
                    <a:cubicBezTo>
                      <a:pt x="7178" y="23558"/>
                      <a:pt x="11265" y="13814"/>
                      <a:pt x="18655" y="6555"/>
                    </a:cubicBezTo>
                    <a:cubicBezTo>
                      <a:pt x="19734" y="5476"/>
                      <a:pt x="20879" y="4462"/>
                      <a:pt x="22121" y="3547"/>
                    </a:cubicBezTo>
                    <a:cubicBezTo>
                      <a:pt x="23527" y="2468"/>
                      <a:pt x="25031" y="1520"/>
                      <a:pt x="26470" y="506"/>
                    </a:cubicBezTo>
                    <a:cubicBezTo>
                      <a:pt x="26687" y="343"/>
                      <a:pt x="26544" y="0"/>
                      <a:pt x="263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22"/>
              <p:cNvSpPr/>
              <p:nvPr/>
            </p:nvSpPr>
            <p:spPr>
              <a:xfrm>
                <a:off x="3960350" y="2931500"/>
                <a:ext cx="151250" cy="476475"/>
              </a:xfrm>
              <a:custGeom>
                <a:avLst/>
                <a:gdLst/>
                <a:ahLst/>
                <a:cxnLst/>
                <a:rect l="l" t="t" r="r" b="b"/>
                <a:pathLst>
                  <a:path w="6050" h="19059" extrusionOk="0">
                    <a:moveTo>
                      <a:pt x="5738" y="0"/>
                    </a:moveTo>
                    <a:cubicBezTo>
                      <a:pt x="5638" y="0"/>
                      <a:pt x="5538" y="50"/>
                      <a:pt x="5500" y="166"/>
                    </a:cubicBezTo>
                    <a:cubicBezTo>
                      <a:pt x="4421" y="3207"/>
                      <a:pt x="3080" y="6150"/>
                      <a:pt x="2132" y="9223"/>
                    </a:cubicBezTo>
                    <a:cubicBezTo>
                      <a:pt x="1184" y="12297"/>
                      <a:pt x="824" y="15600"/>
                      <a:pt x="39" y="18739"/>
                    </a:cubicBezTo>
                    <a:cubicBezTo>
                      <a:pt x="0" y="18934"/>
                      <a:pt x="159" y="19059"/>
                      <a:pt x="307" y="19059"/>
                    </a:cubicBezTo>
                    <a:cubicBezTo>
                      <a:pt x="408" y="19059"/>
                      <a:pt x="503" y="19001"/>
                      <a:pt x="530" y="18869"/>
                    </a:cubicBezTo>
                    <a:cubicBezTo>
                      <a:pt x="1314" y="15730"/>
                      <a:pt x="1674" y="12460"/>
                      <a:pt x="2622" y="9354"/>
                    </a:cubicBezTo>
                    <a:cubicBezTo>
                      <a:pt x="3571" y="6215"/>
                      <a:pt x="4911" y="3338"/>
                      <a:pt x="5990" y="297"/>
                    </a:cubicBezTo>
                    <a:cubicBezTo>
                      <a:pt x="6050" y="118"/>
                      <a:pt x="5893" y="0"/>
                      <a:pt x="57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22"/>
              <p:cNvSpPr/>
              <p:nvPr/>
            </p:nvSpPr>
            <p:spPr>
              <a:xfrm>
                <a:off x="3965050" y="3140425"/>
                <a:ext cx="445450" cy="274450"/>
              </a:xfrm>
              <a:custGeom>
                <a:avLst/>
                <a:gdLst/>
                <a:ahLst/>
                <a:cxnLst/>
                <a:rect l="l" t="t" r="r" b="b"/>
                <a:pathLst>
                  <a:path w="17818" h="10978" extrusionOk="0">
                    <a:moveTo>
                      <a:pt x="17458" y="1"/>
                    </a:moveTo>
                    <a:cubicBezTo>
                      <a:pt x="17412" y="1"/>
                      <a:pt x="17363" y="15"/>
                      <a:pt x="17312" y="49"/>
                    </a:cubicBezTo>
                    <a:cubicBezTo>
                      <a:pt x="14467" y="1782"/>
                      <a:pt x="11165" y="2501"/>
                      <a:pt x="8189" y="4005"/>
                    </a:cubicBezTo>
                    <a:cubicBezTo>
                      <a:pt x="5116" y="5575"/>
                      <a:pt x="2565" y="8093"/>
                      <a:pt x="178" y="10545"/>
                    </a:cubicBezTo>
                    <a:cubicBezTo>
                      <a:pt x="1" y="10722"/>
                      <a:pt x="177" y="10978"/>
                      <a:pt x="371" y="10978"/>
                    </a:cubicBezTo>
                    <a:cubicBezTo>
                      <a:pt x="428" y="10978"/>
                      <a:pt x="486" y="10956"/>
                      <a:pt x="538" y="10905"/>
                    </a:cubicBezTo>
                    <a:lnTo>
                      <a:pt x="538" y="10872"/>
                    </a:lnTo>
                    <a:cubicBezTo>
                      <a:pt x="2925" y="8420"/>
                      <a:pt x="5508" y="5902"/>
                      <a:pt x="8582" y="4365"/>
                    </a:cubicBezTo>
                    <a:cubicBezTo>
                      <a:pt x="11525" y="2894"/>
                      <a:pt x="14762" y="2207"/>
                      <a:pt x="17574" y="474"/>
                    </a:cubicBezTo>
                    <a:cubicBezTo>
                      <a:pt x="17818" y="338"/>
                      <a:pt x="17680" y="1"/>
                      <a:pt x="1745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22"/>
              <p:cNvSpPr/>
              <p:nvPr/>
            </p:nvSpPr>
            <p:spPr>
              <a:xfrm>
                <a:off x="4128250" y="2933175"/>
                <a:ext cx="111725" cy="258175"/>
              </a:xfrm>
              <a:custGeom>
                <a:avLst/>
                <a:gdLst/>
                <a:ahLst/>
                <a:cxnLst/>
                <a:rect l="l" t="t" r="r" b="b"/>
                <a:pathLst>
                  <a:path w="4469" h="10327" extrusionOk="0">
                    <a:moveTo>
                      <a:pt x="4136" y="0"/>
                    </a:moveTo>
                    <a:cubicBezTo>
                      <a:pt x="4036" y="0"/>
                      <a:pt x="3943" y="51"/>
                      <a:pt x="3917" y="164"/>
                    </a:cubicBezTo>
                    <a:cubicBezTo>
                      <a:pt x="3394" y="1799"/>
                      <a:pt x="2283" y="3205"/>
                      <a:pt x="1531" y="4742"/>
                    </a:cubicBezTo>
                    <a:cubicBezTo>
                      <a:pt x="713" y="6410"/>
                      <a:pt x="550" y="8241"/>
                      <a:pt x="59" y="10007"/>
                    </a:cubicBezTo>
                    <a:cubicBezTo>
                      <a:pt x="1" y="10201"/>
                      <a:pt x="151" y="10327"/>
                      <a:pt x="303" y="10327"/>
                    </a:cubicBezTo>
                    <a:cubicBezTo>
                      <a:pt x="406" y="10327"/>
                      <a:pt x="510" y="10269"/>
                      <a:pt x="550" y="10137"/>
                    </a:cubicBezTo>
                    <a:cubicBezTo>
                      <a:pt x="1073" y="8306"/>
                      <a:pt x="1236" y="6410"/>
                      <a:pt x="2119" y="4709"/>
                    </a:cubicBezTo>
                    <a:cubicBezTo>
                      <a:pt x="2904" y="3238"/>
                      <a:pt x="3885" y="1897"/>
                      <a:pt x="4408" y="328"/>
                    </a:cubicBezTo>
                    <a:cubicBezTo>
                      <a:pt x="4468" y="127"/>
                      <a:pt x="4294" y="0"/>
                      <a:pt x="41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22"/>
              <p:cNvSpPr/>
              <p:nvPr/>
            </p:nvSpPr>
            <p:spPr>
              <a:xfrm>
                <a:off x="4235825" y="3062775"/>
                <a:ext cx="200150" cy="52475"/>
              </a:xfrm>
              <a:custGeom>
                <a:avLst/>
                <a:gdLst/>
                <a:ahLst/>
                <a:cxnLst/>
                <a:rect l="l" t="t" r="r" b="b"/>
                <a:pathLst>
                  <a:path w="8006" h="2099" extrusionOk="0">
                    <a:moveTo>
                      <a:pt x="7659" y="1"/>
                    </a:moveTo>
                    <a:cubicBezTo>
                      <a:pt x="7617" y="1"/>
                      <a:pt x="7572" y="15"/>
                      <a:pt x="7527" y="49"/>
                    </a:cubicBezTo>
                    <a:cubicBezTo>
                      <a:pt x="6481" y="670"/>
                      <a:pt x="5337" y="1128"/>
                      <a:pt x="4160" y="1357"/>
                    </a:cubicBezTo>
                    <a:cubicBezTo>
                      <a:pt x="3611" y="1473"/>
                      <a:pt x="2935" y="1598"/>
                      <a:pt x="2279" y="1598"/>
                    </a:cubicBezTo>
                    <a:cubicBezTo>
                      <a:pt x="1645" y="1598"/>
                      <a:pt x="1029" y="1481"/>
                      <a:pt x="563" y="1128"/>
                    </a:cubicBezTo>
                    <a:cubicBezTo>
                      <a:pt x="504" y="1076"/>
                      <a:pt x="440" y="1054"/>
                      <a:pt x="379" y="1054"/>
                    </a:cubicBezTo>
                    <a:cubicBezTo>
                      <a:pt x="171" y="1054"/>
                      <a:pt x="0" y="1310"/>
                      <a:pt x="203" y="1487"/>
                    </a:cubicBezTo>
                    <a:cubicBezTo>
                      <a:pt x="796" y="1950"/>
                      <a:pt x="1546" y="2099"/>
                      <a:pt x="2304" y="2099"/>
                    </a:cubicBezTo>
                    <a:cubicBezTo>
                      <a:pt x="2885" y="2099"/>
                      <a:pt x="3471" y="2012"/>
                      <a:pt x="3996" y="1912"/>
                    </a:cubicBezTo>
                    <a:cubicBezTo>
                      <a:pt x="5337" y="1683"/>
                      <a:pt x="6645" y="1193"/>
                      <a:pt x="7789" y="474"/>
                    </a:cubicBezTo>
                    <a:cubicBezTo>
                      <a:pt x="8006" y="338"/>
                      <a:pt x="7863" y="1"/>
                      <a:pt x="765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22"/>
              <p:cNvSpPr/>
              <p:nvPr/>
            </p:nvSpPr>
            <p:spPr>
              <a:xfrm>
                <a:off x="4285700" y="2902300"/>
                <a:ext cx="70900" cy="150900"/>
              </a:xfrm>
              <a:custGeom>
                <a:avLst/>
                <a:gdLst/>
                <a:ahLst/>
                <a:cxnLst/>
                <a:rect l="l" t="t" r="r" b="b"/>
                <a:pathLst>
                  <a:path w="2836" h="6036" extrusionOk="0">
                    <a:moveTo>
                      <a:pt x="2491" y="0"/>
                    </a:moveTo>
                    <a:cubicBezTo>
                      <a:pt x="2434" y="0"/>
                      <a:pt x="2376" y="27"/>
                      <a:pt x="2328" y="91"/>
                    </a:cubicBezTo>
                    <a:cubicBezTo>
                      <a:pt x="1641" y="876"/>
                      <a:pt x="1118" y="1792"/>
                      <a:pt x="759" y="2740"/>
                    </a:cubicBezTo>
                    <a:cubicBezTo>
                      <a:pt x="432" y="3721"/>
                      <a:pt x="170" y="4702"/>
                      <a:pt x="39" y="5716"/>
                    </a:cubicBezTo>
                    <a:cubicBezTo>
                      <a:pt x="0" y="5910"/>
                      <a:pt x="159" y="6036"/>
                      <a:pt x="307" y="6036"/>
                    </a:cubicBezTo>
                    <a:cubicBezTo>
                      <a:pt x="408" y="6036"/>
                      <a:pt x="503" y="5978"/>
                      <a:pt x="530" y="5846"/>
                    </a:cubicBezTo>
                    <a:cubicBezTo>
                      <a:pt x="857" y="3884"/>
                      <a:pt x="1380" y="1988"/>
                      <a:pt x="2688" y="451"/>
                    </a:cubicBezTo>
                    <a:cubicBezTo>
                      <a:pt x="2836" y="254"/>
                      <a:pt x="2667" y="0"/>
                      <a:pt x="2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22"/>
              <p:cNvSpPr/>
              <p:nvPr/>
            </p:nvSpPr>
            <p:spPr>
              <a:xfrm>
                <a:off x="4068400" y="2918450"/>
                <a:ext cx="58050" cy="45000"/>
              </a:xfrm>
              <a:custGeom>
                <a:avLst/>
                <a:gdLst/>
                <a:ahLst/>
                <a:cxnLst/>
                <a:rect l="l" t="t" r="r" b="b"/>
                <a:pathLst>
                  <a:path w="2322" h="1800" extrusionOk="0">
                    <a:moveTo>
                      <a:pt x="1208" y="1"/>
                    </a:moveTo>
                    <a:cubicBezTo>
                      <a:pt x="1198" y="1"/>
                      <a:pt x="1188" y="1"/>
                      <a:pt x="1178" y="1"/>
                    </a:cubicBezTo>
                    <a:cubicBezTo>
                      <a:pt x="1" y="1"/>
                      <a:pt x="33" y="1800"/>
                      <a:pt x="1178" y="1800"/>
                    </a:cubicBezTo>
                    <a:cubicBezTo>
                      <a:pt x="2280" y="1767"/>
                      <a:pt x="2322" y="1"/>
                      <a:pt x="12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22"/>
              <p:cNvSpPr/>
              <p:nvPr/>
            </p:nvSpPr>
            <p:spPr>
              <a:xfrm>
                <a:off x="4202475" y="2907850"/>
                <a:ext cx="58050" cy="44975"/>
              </a:xfrm>
              <a:custGeom>
                <a:avLst/>
                <a:gdLst/>
                <a:ahLst/>
                <a:cxnLst/>
                <a:rect l="l" t="t" r="r" b="b"/>
                <a:pathLst>
                  <a:path w="2322" h="1799" extrusionOk="0">
                    <a:moveTo>
                      <a:pt x="1177" y="0"/>
                    </a:moveTo>
                    <a:cubicBezTo>
                      <a:pt x="0" y="0"/>
                      <a:pt x="33" y="1799"/>
                      <a:pt x="1177" y="1799"/>
                    </a:cubicBezTo>
                    <a:cubicBezTo>
                      <a:pt x="2322" y="1799"/>
                      <a:pt x="2322" y="0"/>
                      <a:pt x="11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22"/>
              <p:cNvSpPr/>
              <p:nvPr/>
            </p:nvSpPr>
            <p:spPr>
              <a:xfrm>
                <a:off x="4312850" y="2879575"/>
                <a:ext cx="67125" cy="48750"/>
              </a:xfrm>
              <a:custGeom>
                <a:avLst/>
                <a:gdLst/>
                <a:ahLst/>
                <a:cxnLst/>
                <a:rect l="l" t="t" r="r" b="b"/>
                <a:pathLst>
                  <a:path w="2685" h="1950" extrusionOk="0">
                    <a:moveTo>
                      <a:pt x="1299" y="1"/>
                    </a:moveTo>
                    <a:cubicBezTo>
                      <a:pt x="601" y="1"/>
                      <a:pt x="1" y="904"/>
                      <a:pt x="653" y="1556"/>
                    </a:cubicBezTo>
                    <a:lnTo>
                      <a:pt x="784" y="1687"/>
                    </a:lnTo>
                    <a:cubicBezTo>
                      <a:pt x="976" y="1872"/>
                      <a:pt x="1189" y="1950"/>
                      <a:pt x="1392" y="1950"/>
                    </a:cubicBezTo>
                    <a:cubicBezTo>
                      <a:pt x="2089" y="1950"/>
                      <a:pt x="2685" y="1037"/>
                      <a:pt x="2027" y="379"/>
                    </a:cubicBezTo>
                    <a:lnTo>
                      <a:pt x="1929" y="281"/>
                    </a:lnTo>
                    <a:cubicBezTo>
                      <a:pt x="1731" y="83"/>
                      <a:pt x="1511" y="1"/>
                      <a:pt x="129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22"/>
              <p:cNvSpPr/>
              <p:nvPr/>
            </p:nvSpPr>
            <p:spPr>
              <a:xfrm>
                <a:off x="4352875" y="2969150"/>
                <a:ext cx="58075" cy="44975"/>
              </a:xfrm>
              <a:custGeom>
                <a:avLst/>
                <a:gdLst/>
                <a:ahLst/>
                <a:cxnLst/>
                <a:rect l="l" t="t" r="r" b="b"/>
                <a:pathLst>
                  <a:path w="2323" h="1799" extrusionOk="0">
                    <a:moveTo>
                      <a:pt x="1145" y="1"/>
                    </a:moveTo>
                    <a:cubicBezTo>
                      <a:pt x="1" y="1"/>
                      <a:pt x="1" y="1799"/>
                      <a:pt x="1145" y="1799"/>
                    </a:cubicBezTo>
                    <a:cubicBezTo>
                      <a:pt x="2290" y="1799"/>
                      <a:pt x="2322" y="1"/>
                      <a:pt x="11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22"/>
              <p:cNvSpPr/>
              <p:nvPr/>
            </p:nvSpPr>
            <p:spPr>
              <a:xfrm>
                <a:off x="4407100" y="3037800"/>
                <a:ext cx="57800" cy="44200"/>
              </a:xfrm>
              <a:custGeom>
                <a:avLst/>
                <a:gdLst/>
                <a:ahLst/>
                <a:cxnLst/>
                <a:rect l="l" t="t" r="r" b="b"/>
                <a:pathLst>
                  <a:path w="2312" h="1768" extrusionOk="0">
                    <a:moveTo>
                      <a:pt x="1198" y="1"/>
                    </a:moveTo>
                    <a:cubicBezTo>
                      <a:pt x="1187" y="1"/>
                      <a:pt x="1177" y="1"/>
                      <a:pt x="1167" y="1"/>
                    </a:cubicBezTo>
                    <a:cubicBezTo>
                      <a:pt x="0" y="1"/>
                      <a:pt x="22" y="1767"/>
                      <a:pt x="1136" y="1767"/>
                    </a:cubicBezTo>
                    <a:cubicBezTo>
                      <a:pt x="1146" y="1767"/>
                      <a:pt x="1157" y="1767"/>
                      <a:pt x="1167" y="1767"/>
                    </a:cubicBezTo>
                    <a:cubicBezTo>
                      <a:pt x="2301" y="1767"/>
                      <a:pt x="2311" y="1"/>
                      <a:pt x="119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22"/>
              <p:cNvSpPr/>
              <p:nvPr/>
            </p:nvSpPr>
            <p:spPr>
              <a:xfrm>
                <a:off x="4375225" y="3127725"/>
                <a:ext cx="58350" cy="44200"/>
              </a:xfrm>
              <a:custGeom>
                <a:avLst/>
                <a:gdLst/>
                <a:ahLst/>
                <a:cxnLst/>
                <a:rect l="l" t="t" r="r" b="b"/>
                <a:pathLst>
                  <a:path w="2334" h="1768" extrusionOk="0">
                    <a:moveTo>
                      <a:pt x="1197" y="1"/>
                    </a:moveTo>
                    <a:cubicBezTo>
                      <a:pt x="1187" y="1"/>
                      <a:pt x="1177" y="1"/>
                      <a:pt x="1167" y="1"/>
                    </a:cubicBezTo>
                    <a:cubicBezTo>
                      <a:pt x="0" y="1"/>
                      <a:pt x="22" y="1767"/>
                      <a:pt x="1136" y="1767"/>
                    </a:cubicBezTo>
                    <a:cubicBezTo>
                      <a:pt x="1146" y="1767"/>
                      <a:pt x="1156" y="1767"/>
                      <a:pt x="1167" y="1767"/>
                    </a:cubicBezTo>
                    <a:cubicBezTo>
                      <a:pt x="2333" y="1767"/>
                      <a:pt x="2312" y="1"/>
                      <a:pt x="11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22"/>
              <p:cNvSpPr/>
              <p:nvPr/>
            </p:nvSpPr>
            <p:spPr>
              <a:xfrm>
                <a:off x="4267050" y="3027175"/>
                <a:ext cx="58050" cy="44200"/>
              </a:xfrm>
              <a:custGeom>
                <a:avLst/>
                <a:gdLst/>
                <a:ahLst/>
                <a:cxnLst/>
                <a:rect l="l" t="t" r="r" b="b"/>
                <a:pathLst>
                  <a:path w="2322" h="1768" extrusionOk="0">
                    <a:moveTo>
                      <a:pt x="1176" y="1"/>
                    </a:moveTo>
                    <a:cubicBezTo>
                      <a:pt x="1166" y="1"/>
                      <a:pt x="1155" y="1"/>
                      <a:pt x="1145" y="1"/>
                    </a:cubicBezTo>
                    <a:cubicBezTo>
                      <a:pt x="11" y="1"/>
                      <a:pt x="0" y="1767"/>
                      <a:pt x="1114" y="1767"/>
                    </a:cubicBezTo>
                    <a:cubicBezTo>
                      <a:pt x="1124" y="1767"/>
                      <a:pt x="1135" y="1767"/>
                      <a:pt x="1145" y="1767"/>
                    </a:cubicBezTo>
                    <a:cubicBezTo>
                      <a:pt x="2279" y="1767"/>
                      <a:pt x="2321" y="1"/>
                      <a:pt x="11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8" name="Google Shape;408;p22"/>
            <p:cNvGrpSpPr/>
            <p:nvPr/>
          </p:nvGrpSpPr>
          <p:grpSpPr>
            <a:xfrm>
              <a:off x="743200" y="2185888"/>
              <a:ext cx="113650" cy="99750"/>
              <a:chOff x="5042000" y="1255775"/>
              <a:chExt cx="113650" cy="99750"/>
            </a:xfrm>
          </p:grpSpPr>
          <p:sp>
            <p:nvSpPr>
              <p:cNvPr id="409" name="Google Shape;409;p22"/>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22"/>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22"/>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2" name="Google Shape;412;p22"/>
            <p:cNvGrpSpPr/>
            <p:nvPr/>
          </p:nvGrpSpPr>
          <p:grpSpPr>
            <a:xfrm>
              <a:off x="1198625" y="2537138"/>
              <a:ext cx="113650" cy="99750"/>
              <a:chOff x="5042000" y="1255775"/>
              <a:chExt cx="113650" cy="99750"/>
            </a:xfrm>
          </p:grpSpPr>
          <p:sp>
            <p:nvSpPr>
              <p:cNvPr id="413" name="Google Shape;413;p22"/>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22"/>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22"/>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16" name="Google Shape;416;p22"/>
          <p:cNvGrpSpPr/>
          <p:nvPr/>
        </p:nvGrpSpPr>
        <p:grpSpPr>
          <a:xfrm>
            <a:off x="7639303" y="2819375"/>
            <a:ext cx="1887256" cy="2550233"/>
            <a:chOff x="7679181" y="1254957"/>
            <a:chExt cx="1920480" cy="2595128"/>
          </a:xfrm>
        </p:grpSpPr>
        <p:grpSp>
          <p:nvGrpSpPr>
            <p:cNvPr id="417" name="Google Shape;417;p22"/>
            <p:cNvGrpSpPr/>
            <p:nvPr/>
          </p:nvGrpSpPr>
          <p:grpSpPr>
            <a:xfrm rot="-7760581">
              <a:off x="7904694" y="2312488"/>
              <a:ext cx="1194199" cy="1148422"/>
              <a:chOff x="4531600" y="1944475"/>
              <a:chExt cx="956750" cy="920075"/>
            </a:xfrm>
          </p:grpSpPr>
          <p:sp>
            <p:nvSpPr>
              <p:cNvPr id="418" name="Google Shape;418;p22"/>
              <p:cNvSpPr/>
              <p:nvPr/>
            </p:nvSpPr>
            <p:spPr>
              <a:xfrm>
                <a:off x="4531600" y="1944475"/>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22"/>
              <p:cNvSpPr/>
              <p:nvPr/>
            </p:nvSpPr>
            <p:spPr>
              <a:xfrm>
                <a:off x="4656300" y="2089375"/>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22"/>
              <p:cNvSpPr/>
              <p:nvPr/>
            </p:nvSpPr>
            <p:spPr>
              <a:xfrm>
                <a:off x="4720725" y="2518075"/>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22"/>
              <p:cNvSpPr/>
              <p:nvPr/>
            </p:nvSpPr>
            <p:spPr>
              <a:xfrm>
                <a:off x="4845150" y="2336650"/>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22"/>
              <p:cNvSpPr/>
              <p:nvPr/>
            </p:nvSpPr>
            <p:spPr>
              <a:xfrm>
                <a:off x="5001125" y="2227300"/>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22"/>
              <p:cNvSpPr/>
              <p:nvPr/>
            </p:nvSpPr>
            <p:spPr>
              <a:xfrm>
                <a:off x="5113925" y="2118350"/>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24" name="Google Shape;424;p22"/>
            <p:cNvSpPr/>
            <p:nvPr/>
          </p:nvSpPr>
          <p:spPr>
            <a:xfrm rot="-7184061" flipH="1">
              <a:off x="8293638" y="2547759"/>
              <a:ext cx="570952" cy="1409716"/>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5" name="Google Shape;425;p22"/>
            <p:cNvGrpSpPr/>
            <p:nvPr/>
          </p:nvGrpSpPr>
          <p:grpSpPr>
            <a:xfrm rot="-1110331">
              <a:off x="8152884" y="1407056"/>
              <a:ext cx="1221803" cy="1616571"/>
              <a:chOff x="5908250" y="536500"/>
              <a:chExt cx="793200" cy="1049550"/>
            </a:xfrm>
          </p:grpSpPr>
          <p:sp>
            <p:nvSpPr>
              <p:cNvPr id="426" name="Google Shape;426;p22"/>
              <p:cNvSpPr/>
              <p:nvPr/>
            </p:nvSpPr>
            <p:spPr>
              <a:xfrm>
                <a:off x="5908250" y="536500"/>
                <a:ext cx="793200" cy="1049550"/>
              </a:xfrm>
              <a:custGeom>
                <a:avLst/>
                <a:gdLst/>
                <a:ahLst/>
                <a:cxnLst/>
                <a:rect l="l" t="t" r="r" b="b"/>
                <a:pathLst>
                  <a:path w="31728" h="41982" extrusionOk="0">
                    <a:moveTo>
                      <a:pt x="16927" y="1"/>
                    </a:moveTo>
                    <a:cubicBezTo>
                      <a:pt x="14310" y="1"/>
                      <a:pt x="14505" y="9137"/>
                      <a:pt x="14267" y="10624"/>
                    </a:cubicBezTo>
                    <a:cubicBezTo>
                      <a:pt x="13167" y="10204"/>
                      <a:pt x="9799" y="4873"/>
                      <a:pt x="8369" y="4873"/>
                    </a:cubicBezTo>
                    <a:cubicBezTo>
                      <a:pt x="8015" y="4873"/>
                      <a:pt x="7779" y="5201"/>
                      <a:pt x="7727" y="6013"/>
                    </a:cubicBezTo>
                    <a:cubicBezTo>
                      <a:pt x="7466" y="9545"/>
                      <a:pt x="15346" y="11441"/>
                      <a:pt x="13711" y="14711"/>
                    </a:cubicBezTo>
                    <a:cubicBezTo>
                      <a:pt x="12345" y="14122"/>
                      <a:pt x="7296" y="10563"/>
                      <a:pt x="4983" y="10563"/>
                    </a:cubicBezTo>
                    <a:cubicBezTo>
                      <a:pt x="4085" y="10563"/>
                      <a:pt x="3600" y="11099"/>
                      <a:pt x="3902" y="12553"/>
                    </a:cubicBezTo>
                    <a:cubicBezTo>
                      <a:pt x="5013" y="16346"/>
                      <a:pt x="14103" y="15528"/>
                      <a:pt x="13809" y="19910"/>
                    </a:cubicBezTo>
                    <a:cubicBezTo>
                      <a:pt x="13768" y="19916"/>
                      <a:pt x="13722" y="19918"/>
                      <a:pt x="13670" y="19918"/>
                    </a:cubicBezTo>
                    <a:cubicBezTo>
                      <a:pt x="12037" y="19918"/>
                      <a:pt x="5249" y="17155"/>
                      <a:pt x="2063" y="17155"/>
                    </a:cubicBezTo>
                    <a:cubicBezTo>
                      <a:pt x="704" y="17155"/>
                      <a:pt x="0" y="17657"/>
                      <a:pt x="632" y="19092"/>
                    </a:cubicBezTo>
                    <a:cubicBezTo>
                      <a:pt x="1743" y="21545"/>
                      <a:pt x="14398" y="21643"/>
                      <a:pt x="13711" y="22362"/>
                    </a:cubicBezTo>
                    <a:cubicBezTo>
                      <a:pt x="13307" y="24200"/>
                      <a:pt x="11759" y="24661"/>
                      <a:pt x="9950" y="24661"/>
                    </a:cubicBezTo>
                    <a:cubicBezTo>
                      <a:pt x="8135" y="24661"/>
                      <a:pt x="6057" y="24197"/>
                      <a:pt x="4610" y="24197"/>
                    </a:cubicBezTo>
                    <a:cubicBezTo>
                      <a:pt x="3651" y="24197"/>
                      <a:pt x="2969" y="24400"/>
                      <a:pt x="2823" y="25076"/>
                    </a:cubicBezTo>
                    <a:cubicBezTo>
                      <a:pt x="2289" y="26806"/>
                      <a:pt x="5980" y="27434"/>
                      <a:pt x="9589" y="27434"/>
                    </a:cubicBezTo>
                    <a:cubicBezTo>
                      <a:pt x="11506" y="27434"/>
                      <a:pt x="13401" y="27256"/>
                      <a:pt x="14627" y="26973"/>
                    </a:cubicBezTo>
                    <a:cubicBezTo>
                      <a:pt x="16262" y="32695"/>
                      <a:pt x="18910" y="39529"/>
                      <a:pt x="24894" y="41981"/>
                    </a:cubicBezTo>
                    <a:lnTo>
                      <a:pt x="28164" y="39496"/>
                    </a:lnTo>
                    <a:cubicBezTo>
                      <a:pt x="21559" y="36226"/>
                      <a:pt x="18027" y="32695"/>
                      <a:pt x="16425" y="26842"/>
                    </a:cubicBezTo>
                    <a:cubicBezTo>
                      <a:pt x="18060" y="26842"/>
                      <a:pt x="31728" y="25894"/>
                      <a:pt x="27346" y="22330"/>
                    </a:cubicBezTo>
                    <a:cubicBezTo>
                      <a:pt x="27084" y="22100"/>
                      <a:pt x="26717" y="22004"/>
                      <a:pt x="26273" y="22004"/>
                    </a:cubicBezTo>
                    <a:cubicBezTo>
                      <a:pt x="24057" y="22004"/>
                      <a:pt x="19940" y="24391"/>
                      <a:pt x="17594" y="24391"/>
                    </a:cubicBezTo>
                    <a:cubicBezTo>
                      <a:pt x="16535" y="24391"/>
                      <a:pt x="15836" y="23905"/>
                      <a:pt x="15836" y="22493"/>
                    </a:cubicBezTo>
                    <a:cubicBezTo>
                      <a:pt x="18550" y="22493"/>
                      <a:pt x="27902" y="21806"/>
                      <a:pt x="28720" y="18537"/>
                    </a:cubicBezTo>
                    <a:cubicBezTo>
                      <a:pt x="28911" y="17448"/>
                      <a:pt x="28425" y="17049"/>
                      <a:pt x="27540" y="17049"/>
                    </a:cubicBezTo>
                    <a:cubicBezTo>
                      <a:pt x="25129" y="17049"/>
                      <a:pt x="19759" y="20008"/>
                      <a:pt x="17091" y="20008"/>
                    </a:cubicBezTo>
                    <a:cubicBezTo>
                      <a:pt x="16563" y="20008"/>
                      <a:pt x="16142" y="19892"/>
                      <a:pt x="15869" y="19616"/>
                    </a:cubicBezTo>
                    <a:cubicBezTo>
                      <a:pt x="13678" y="17458"/>
                      <a:pt x="26790" y="15790"/>
                      <a:pt x="27608" y="13076"/>
                    </a:cubicBezTo>
                    <a:cubicBezTo>
                      <a:pt x="27785" y="12367"/>
                      <a:pt x="27461" y="12094"/>
                      <a:pt x="26817" y="12094"/>
                    </a:cubicBezTo>
                    <a:cubicBezTo>
                      <a:pt x="24684" y="12094"/>
                      <a:pt x="19040" y="15082"/>
                      <a:pt x="16481" y="15082"/>
                    </a:cubicBezTo>
                    <a:cubicBezTo>
                      <a:pt x="16250" y="15082"/>
                      <a:pt x="16045" y="15058"/>
                      <a:pt x="15869" y="15005"/>
                    </a:cubicBezTo>
                    <a:cubicBezTo>
                      <a:pt x="18027" y="12814"/>
                      <a:pt x="27085" y="9414"/>
                      <a:pt x="26790" y="7648"/>
                    </a:cubicBezTo>
                    <a:cubicBezTo>
                      <a:pt x="26596" y="6354"/>
                      <a:pt x="26049" y="5850"/>
                      <a:pt x="25301" y="5850"/>
                    </a:cubicBezTo>
                    <a:cubicBezTo>
                      <a:pt x="22780" y="5850"/>
                      <a:pt x="17980" y="11568"/>
                      <a:pt x="16719" y="11997"/>
                    </a:cubicBezTo>
                    <a:cubicBezTo>
                      <a:pt x="16719" y="9806"/>
                      <a:pt x="20545" y="1926"/>
                      <a:pt x="17798" y="291"/>
                    </a:cubicBezTo>
                    <a:cubicBezTo>
                      <a:pt x="17478" y="92"/>
                      <a:pt x="17188" y="1"/>
                      <a:pt x="169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22"/>
              <p:cNvSpPr/>
              <p:nvPr/>
            </p:nvSpPr>
            <p:spPr>
              <a:xfrm>
                <a:off x="6264900" y="578275"/>
                <a:ext cx="308550" cy="982625"/>
              </a:xfrm>
              <a:custGeom>
                <a:avLst/>
                <a:gdLst/>
                <a:ahLst/>
                <a:cxnLst/>
                <a:rect l="l" t="t" r="r" b="b"/>
                <a:pathLst>
                  <a:path w="12342" h="39305" extrusionOk="0">
                    <a:moveTo>
                      <a:pt x="2381" y="0"/>
                    </a:moveTo>
                    <a:cubicBezTo>
                      <a:pt x="2281" y="0"/>
                      <a:pt x="2185" y="57"/>
                      <a:pt x="2159" y="189"/>
                    </a:cubicBezTo>
                    <a:cubicBezTo>
                      <a:pt x="1799" y="2053"/>
                      <a:pt x="1538" y="3917"/>
                      <a:pt x="1407" y="5814"/>
                    </a:cubicBezTo>
                    <a:cubicBezTo>
                      <a:pt x="1309" y="7220"/>
                      <a:pt x="1015" y="8593"/>
                      <a:pt x="818" y="9999"/>
                    </a:cubicBezTo>
                    <a:cubicBezTo>
                      <a:pt x="589" y="11634"/>
                      <a:pt x="426" y="13301"/>
                      <a:pt x="361" y="14969"/>
                    </a:cubicBezTo>
                    <a:cubicBezTo>
                      <a:pt x="1" y="21149"/>
                      <a:pt x="589" y="28179"/>
                      <a:pt x="4906" y="32986"/>
                    </a:cubicBezTo>
                    <a:cubicBezTo>
                      <a:pt x="6966" y="35307"/>
                      <a:pt x="9549" y="37073"/>
                      <a:pt x="11805" y="39231"/>
                    </a:cubicBezTo>
                    <a:cubicBezTo>
                      <a:pt x="11857" y="39283"/>
                      <a:pt x="11915" y="39304"/>
                      <a:pt x="11972" y="39304"/>
                    </a:cubicBezTo>
                    <a:cubicBezTo>
                      <a:pt x="12166" y="39304"/>
                      <a:pt x="12342" y="39049"/>
                      <a:pt x="12165" y="38871"/>
                    </a:cubicBezTo>
                    <a:cubicBezTo>
                      <a:pt x="10235" y="37008"/>
                      <a:pt x="8077" y="35471"/>
                      <a:pt x="6181" y="33607"/>
                    </a:cubicBezTo>
                    <a:cubicBezTo>
                      <a:pt x="5167" y="32626"/>
                      <a:pt x="4284" y="31514"/>
                      <a:pt x="3532" y="30337"/>
                    </a:cubicBezTo>
                    <a:cubicBezTo>
                      <a:pt x="2748" y="28964"/>
                      <a:pt x="2192" y="27525"/>
                      <a:pt x="1799" y="25988"/>
                    </a:cubicBezTo>
                    <a:cubicBezTo>
                      <a:pt x="982" y="22751"/>
                      <a:pt x="655" y="19383"/>
                      <a:pt x="818" y="16048"/>
                    </a:cubicBezTo>
                    <a:cubicBezTo>
                      <a:pt x="851" y="14413"/>
                      <a:pt x="982" y="12778"/>
                      <a:pt x="1178" y="11143"/>
                    </a:cubicBezTo>
                    <a:cubicBezTo>
                      <a:pt x="1374" y="9508"/>
                      <a:pt x="1734" y="7841"/>
                      <a:pt x="1897" y="6173"/>
                    </a:cubicBezTo>
                    <a:cubicBezTo>
                      <a:pt x="1930" y="5585"/>
                      <a:pt x="1963" y="5029"/>
                      <a:pt x="1996" y="4473"/>
                    </a:cubicBezTo>
                    <a:cubicBezTo>
                      <a:pt x="2159" y="3067"/>
                      <a:pt x="2421" y="1694"/>
                      <a:pt x="2649" y="320"/>
                    </a:cubicBezTo>
                    <a:cubicBezTo>
                      <a:pt x="2688" y="125"/>
                      <a:pt x="2530" y="0"/>
                      <a:pt x="23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22"/>
              <p:cNvSpPr/>
              <p:nvPr/>
            </p:nvSpPr>
            <p:spPr>
              <a:xfrm>
                <a:off x="6171500" y="727075"/>
                <a:ext cx="371850" cy="138800"/>
              </a:xfrm>
              <a:custGeom>
                <a:avLst/>
                <a:gdLst/>
                <a:ahLst/>
                <a:cxnLst/>
                <a:rect l="l" t="t" r="r" b="b"/>
                <a:pathLst>
                  <a:path w="14874" h="5552" extrusionOk="0">
                    <a:moveTo>
                      <a:pt x="14481" y="1"/>
                    </a:moveTo>
                    <a:cubicBezTo>
                      <a:pt x="14430" y="1"/>
                      <a:pt x="14378" y="18"/>
                      <a:pt x="14331" y="58"/>
                    </a:cubicBezTo>
                    <a:cubicBezTo>
                      <a:pt x="12238" y="1791"/>
                      <a:pt x="9917" y="3164"/>
                      <a:pt x="7399" y="4145"/>
                    </a:cubicBezTo>
                    <a:cubicBezTo>
                      <a:pt x="6811" y="4374"/>
                      <a:pt x="6222" y="4603"/>
                      <a:pt x="5633" y="4766"/>
                    </a:cubicBezTo>
                    <a:cubicBezTo>
                      <a:pt x="5372" y="4864"/>
                      <a:pt x="5110" y="4962"/>
                      <a:pt x="4881" y="4995"/>
                    </a:cubicBezTo>
                    <a:cubicBezTo>
                      <a:pt x="4652" y="4995"/>
                      <a:pt x="4522" y="4864"/>
                      <a:pt x="4358" y="4701"/>
                    </a:cubicBezTo>
                    <a:cubicBezTo>
                      <a:pt x="4195" y="4570"/>
                      <a:pt x="4031" y="4439"/>
                      <a:pt x="3868" y="4309"/>
                    </a:cubicBezTo>
                    <a:cubicBezTo>
                      <a:pt x="2691" y="3229"/>
                      <a:pt x="1579" y="2085"/>
                      <a:pt x="532" y="908"/>
                    </a:cubicBezTo>
                    <a:cubicBezTo>
                      <a:pt x="476" y="844"/>
                      <a:pt x="412" y="817"/>
                      <a:pt x="351" y="817"/>
                    </a:cubicBezTo>
                    <a:cubicBezTo>
                      <a:pt x="163" y="817"/>
                      <a:pt x="0" y="1070"/>
                      <a:pt x="173" y="1268"/>
                    </a:cubicBezTo>
                    <a:lnTo>
                      <a:pt x="140" y="1235"/>
                    </a:lnTo>
                    <a:lnTo>
                      <a:pt x="140" y="1235"/>
                    </a:lnTo>
                    <a:cubicBezTo>
                      <a:pt x="1317" y="2608"/>
                      <a:pt x="2560" y="3851"/>
                      <a:pt x="3933" y="5028"/>
                    </a:cubicBezTo>
                    <a:cubicBezTo>
                      <a:pt x="4129" y="5191"/>
                      <a:pt x="4424" y="5518"/>
                      <a:pt x="4685" y="5551"/>
                    </a:cubicBezTo>
                    <a:cubicBezTo>
                      <a:pt x="4979" y="5518"/>
                      <a:pt x="5241" y="5453"/>
                      <a:pt x="5503" y="5355"/>
                    </a:cubicBezTo>
                    <a:cubicBezTo>
                      <a:pt x="6157" y="5159"/>
                      <a:pt x="6778" y="4930"/>
                      <a:pt x="7399" y="4668"/>
                    </a:cubicBezTo>
                    <a:cubicBezTo>
                      <a:pt x="10048" y="3687"/>
                      <a:pt x="12500" y="2249"/>
                      <a:pt x="14691" y="417"/>
                    </a:cubicBezTo>
                    <a:cubicBezTo>
                      <a:pt x="14873" y="261"/>
                      <a:pt x="14682" y="1"/>
                      <a:pt x="144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22"/>
              <p:cNvSpPr/>
              <p:nvPr/>
            </p:nvSpPr>
            <p:spPr>
              <a:xfrm>
                <a:off x="6061800" y="845825"/>
                <a:ext cx="505450" cy="114975"/>
              </a:xfrm>
              <a:custGeom>
                <a:avLst/>
                <a:gdLst/>
                <a:ahLst/>
                <a:cxnLst/>
                <a:rect l="l" t="t" r="r" b="b"/>
                <a:pathLst>
                  <a:path w="20218" h="4599" extrusionOk="0">
                    <a:moveTo>
                      <a:pt x="342" y="1"/>
                    </a:moveTo>
                    <a:cubicBezTo>
                      <a:pt x="139" y="1"/>
                      <a:pt x="1" y="339"/>
                      <a:pt x="245" y="474"/>
                    </a:cubicBezTo>
                    <a:lnTo>
                      <a:pt x="212" y="507"/>
                    </a:lnTo>
                    <a:cubicBezTo>
                      <a:pt x="2566" y="1913"/>
                      <a:pt x="4822" y="3777"/>
                      <a:pt x="7536" y="4431"/>
                    </a:cubicBezTo>
                    <a:cubicBezTo>
                      <a:pt x="8137" y="4541"/>
                      <a:pt x="8745" y="4598"/>
                      <a:pt x="9353" y="4598"/>
                    </a:cubicBezTo>
                    <a:cubicBezTo>
                      <a:pt x="10004" y="4598"/>
                      <a:pt x="10655" y="4533"/>
                      <a:pt x="11297" y="4398"/>
                    </a:cubicBezTo>
                    <a:cubicBezTo>
                      <a:pt x="12735" y="4104"/>
                      <a:pt x="14174" y="3679"/>
                      <a:pt x="15580" y="3155"/>
                    </a:cubicBezTo>
                    <a:cubicBezTo>
                      <a:pt x="17084" y="2599"/>
                      <a:pt x="18556" y="1913"/>
                      <a:pt x="19962" y="1161"/>
                    </a:cubicBezTo>
                    <a:cubicBezTo>
                      <a:pt x="20218" y="1019"/>
                      <a:pt x="20053" y="678"/>
                      <a:pt x="19812" y="678"/>
                    </a:cubicBezTo>
                    <a:cubicBezTo>
                      <a:pt x="19776" y="678"/>
                      <a:pt x="19738" y="686"/>
                      <a:pt x="19700" y="703"/>
                    </a:cubicBezTo>
                    <a:cubicBezTo>
                      <a:pt x="17280" y="2076"/>
                      <a:pt x="14665" y="3090"/>
                      <a:pt x="11951" y="3711"/>
                    </a:cubicBezTo>
                    <a:cubicBezTo>
                      <a:pt x="11068" y="3915"/>
                      <a:pt x="10122" y="4087"/>
                      <a:pt x="9190" y="4087"/>
                    </a:cubicBezTo>
                    <a:cubicBezTo>
                      <a:pt x="8776" y="4087"/>
                      <a:pt x="8364" y="4053"/>
                      <a:pt x="7961" y="3973"/>
                    </a:cubicBezTo>
                    <a:cubicBezTo>
                      <a:pt x="6653" y="3679"/>
                      <a:pt x="5411" y="3155"/>
                      <a:pt x="4267" y="2436"/>
                    </a:cubicBezTo>
                    <a:cubicBezTo>
                      <a:pt x="2991" y="1684"/>
                      <a:pt x="1749" y="801"/>
                      <a:pt x="474" y="49"/>
                    </a:cubicBezTo>
                    <a:cubicBezTo>
                      <a:pt x="429" y="15"/>
                      <a:pt x="384" y="1"/>
                      <a:pt x="3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22"/>
              <p:cNvSpPr/>
              <p:nvPr/>
            </p:nvSpPr>
            <p:spPr>
              <a:xfrm>
                <a:off x="5972900" y="995425"/>
                <a:ext cx="586700" cy="75025"/>
              </a:xfrm>
              <a:custGeom>
                <a:avLst/>
                <a:gdLst/>
                <a:ahLst/>
                <a:cxnLst/>
                <a:rect l="l" t="t" r="r" b="b"/>
                <a:pathLst>
                  <a:path w="23468" h="3001" extrusionOk="0">
                    <a:moveTo>
                      <a:pt x="23114" y="1"/>
                    </a:moveTo>
                    <a:cubicBezTo>
                      <a:pt x="23074" y="1"/>
                      <a:pt x="23033" y="15"/>
                      <a:pt x="22995" y="49"/>
                    </a:cubicBezTo>
                    <a:cubicBezTo>
                      <a:pt x="20477" y="1749"/>
                      <a:pt x="17403" y="2338"/>
                      <a:pt x="14428" y="2468"/>
                    </a:cubicBezTo>
                    <a:cubicBezTo>
                      <a:pt x="14167" y="2474"/>
                      <a:pt x="13906" y="2477"/>
                      <a:pt x="13645" y="2477"/>
                    </a:cubicBezTo>
                    <a:cubicBezTo>
                      <a:pt x="10762" y="2477"/>
                      <a:pt x="7862" y="2144"/>
                      <a:pt x="5043" y="1455"/>
                    </a:cubicBezTo>
                    <a:cubicBezTo>
                      <a:pt x="3474" y="1095"/>
                      <a:pt x="1937" y="670"/>
                      <a:pt x="400" y="147"/>
                    </a:cubicBezTo>
                    <a:cubicBezTo>
                      <a:pt x="375" y="139"/>
                      <a:pt x="351" y="135"/>
                      <a:pt x="328" y="135"/>
                    </a:cubicBezTo>
                    <a:cubicBezTo>
                      <a:pt x="87" y="135"/>
                      <a:pt x="0" y="578"/>
                      <a:pt x="269" y="637"/>
                    </a:cubicBezTo>
                    <a:lnTo>
                      <a:pt x="302" y="670"/>
                    </a:lnTo>
                    <a:cubicBezTo>
                      <a:pt x="3179" y="1651"/>
                      <a:pt x="6155" y="2338"/>
                      <a:pt x="9163" y="2697"/>
                    </a:cubicBezTo>
                    <a:cubicBezTo>
                      <a:pt x="10573" y="2888"/>
                      <a:pt x="12010" y="3000"/>
                      <a:pt x="13446" y="3000"/>
                    </a:cubicBezTo>
                    <a:cubicBezTo>
                      <a:pt x="15207" y="3000"/>
                      <a:pt x="16967" y="2832"/>
                      <a:pt x="18678" y="2436"/>
                    </a:cubicBezTo>
                    <a:cubicBezTo>
                      <a:pt x="20313" y="2043"/>
                      <a:pt x="21850" y="1389"/>
                      <a:pt x="23223" y="507"/>
                    </a:cubicBezTo>
                    <a:cubicBezTo>
                      <a:pt x="23468" y="344"/>
                      <a:pt x="23307" y="1"/>
                      <a:pt x="2311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22"/>
              <p:cNvSpPr/>
              <p:nvPr/>
            </p:nvSpPr>
            <p:spPr>
              <a:xfrm>
                <a:off x="6049100" y="1128500"/>
                <a:ext cx="520700" cy="69875"/>
              </a:xfrm>
              <a:custGeom>
                <a:avLst/>
                <a:gdLst/>
                <a:ahLst/>
                <a:cxnLst/>
                <a:rect l="l" t="t" r="r" b="b"/>
                <a:pathLst>
                  <a:path w="20828" h="2795" extrusionOk="0">
                    <a:moveTo>
                      <a:pt x="20510" y="1"/>
                    </a:moveTo>
                    <a:cubicBezTo>
                      <a:pt x="20477" y="1"/>
                      <a:pt x="20442" y="8"/>
                      <a:pt x="20404" y="23"/>
                    </a:cubicBezTo>
                    <a:cubicBezTo>
                      <a:pt x="17461" y="1265"/>
                      <a:pt x="14192" y="1364"/>
                      <a:pt x="11053" y="1756"/>
                    </a:cubicBezTo>
                    <a:cubicBezTo>
                      <a:pt x="9320" y="1985"/>
                      <a:pt x="7587" y="2214"/>
                      <a:pt x="5821" y="2279"/>
                    </a:cubicBezTo>
                    <a:cubicBezTo>
                      <a:pt x="5377" y="2295"/>
                      <a:pt x="4932" y="2303"/>
                      <a:pt x="4488" y="2303"/>
                    </a:cubicBezTo>
                    <a:cubicBezTo>
                      <a:pt x="3101" y="2303"/>
                      <a:pt x="1714" y="2224"/>
                      <a:pt x="328" y="2050"/>
                    </a:cubicBezTo>
                    <a:cubicBezTo>
                      <a:pt x="318" y="2049"/>
                      <a:pt x="308" y="2049"/>
                      <a:pt x="299" y="2049"/>
                    </a:cubicBezTo>
                    <a:cubicBezTo>
                      <a:pt x="1" y="2049"/>
                      <a:pt x="10" y="2542"/>
                      <a:pt x="328" y="2573"/>
                    </a:cubicBezTo>
                    <a:cubicBezTo>
                      <a:pt x="1701" y="2720"/>
                      <a:pt x="3111" y="2794"/>
                      <a:pt x="4517" y="2794"/>
                    </a:cubicBezTo>
                    <a:cubicBezTo>
                      <a:pt x="4985" y="2794"/>
                      <a:pt x="5453" y="2786"/>
                      <a:pt x="5919" y="2770"/>
                    </a:cubicBezTo>
                    <a:cubicBezTo>
                      <a:pt x="7685" y="2704"/>
                      <a:pt x="9450" y="2443"/>
                      <a:pt x="11216" y="2246"/>
                    </a:cubicBezTo>
                    <a:cubicBezTo>
                      <a:pt x="14355" y="1854"/>
                      <a:pt x="17625" y="1756"/>
                      <a:pt x="20568" y="513"/>
                    </a:cubicBezTo>
                    <a:cubicBezTo>
                      <a:pt x="20828" y="398"/>
                      <a:pt x="20756" y="1"/>
                      <a:pt x="2051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2" name="Google Shape;432;p22"/>
            <p:cNvGrpSpPr/>
            <p:nvPr/>
          </p:nvGrpSpPr>
          <p:grpSpPr>
            <a:xfrm rot="-7159447">
              <a:off x="8478063" y="2524349"/>
              <a:ext cx="941689" cy="727305"/>
              <a:chOff x="5517750" y="1707725"/>
              <a:chExt cx="618800" cy="477925"/>
            </a:xfrm>
          </p:grpSpPr>
          <p:sp>
            <p:nvSpPr>
              <p:cNvPr id="433" name="Google Shape;433;p22"/>
              <p:cNvSpPr/>
              <p:nvPr/>
            </p:nvSpPr>
            <p:spPr>
              <a:xfrm>
                <a:off x="5517750" y="1707725"/>
                <a:ext cx="618800" cy="466075"/>
              </a:xfrm>
              <a:custGeom>
                <a:avLst/>
                <a:gdLst/>
                <a:ahLst/>
                <a:cxnLst/>
                <a:rect l="l" t="t" r="r" b="b"/>
                <a:pathLst>
                  <a:path w="24752" h="18643" extrusionOk="0">
                    <a:moveTo>
                      <a:pt x="14240" y="1"/>
                    </a:moveTo>
                    <a:cubicBezTo>
                      <a:pt x="11170" y="1"/>
                      <a:pt x="9340" y="7681"/>
                      <a:pt x="8339" y="9683"/>
                    </a:cubicBezTo>
                    <a:cubicBezTo>
                      <a:pt x="8143" y="7296"/>
                      <a:pt x="7129" y="4942"/>
                      <a:pt x="5854" y="2882"/>
                    </a:cubicBezTo>
                    <a:cubicBezTo>
                      <a:pt x="4786" y="1379"/>
                      <a:pt x="3826" y="259"/>
                      <a:pt x="3009" y="259"/>
                    </a:cubicBezTo>
                    <a:cubicBezTo>
                      <a:pt x="2476" y="259"/>
                      <a:pt x="2004" y="737"/>
                      <a:pt x="1603" y="1901"/>
                    </a:cubicBezTo>
                    <a:cubicBezTo>
                      <a:pt x="1" y="6904"/>
                      <a:pt x="5331" y="14195"/>
                      <a:pt x="7260" y="18642"/>
                    </a:cubicBezTo>
                    <a:cubicBezTo>
                      <a:pt x="10857" y="17923"/>
                      <a:pt x="18116" y="14620"/>
                      <a:pt x="20797" y="12037"/>
                    </a:cubicBezTo>
                    <a:cubicBezTo>
                      <a:pt x="24751" y="8624"/>
                      <a:pt x="24034" y="6689"/>
                      <a:pt x="21493" y="6689"/>
                    </a:cubicBezTo>
                    <a:cubicBezTo>
                      <a:pt x="19579" y="6689"/>
                      <a:pt x="16632" y="7786"/>
                      <a:pt x="13865" y="10173"/>
                    </a:cubicBezTo>
                    <a:cubicBezTo>
                      <a:pt x="14355" y="8310"/>
                      <a:pt x="17592" y="462"/>
                      <a:pt x="14355" y="4"/>
                    </a:cubicBezTo>
                    <a:cubicBezTo>
                      <a:pt x="14317" y="2"/>
                      <a:pt x="14278" y="1"/>
                      <a:pt x="142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22"/>
              <p:cNvSpPr/>
              <p:nvPr/>
            </p:nvSpPr>
            <p:spPr>
              <a:xfrm>
                <a:off x="5589700" y="1878600"/>
                <a:ext cx="396975" cy="298450"/>
              </a:xfrm>
              <a:custGeom>
                <a:avLst/>
                <a:gdLst/>
                <a:ahLst/>
                <a:cxnLst/>
                <a:rect l="l" t="t" r="r" b="b"/>
                <a:pathLst>
                  <a:path w="15879" h="11938" extrusionOk="0">
                    <a:moveTo>
                      <a:pt x="9112" y="1"/>
                    </a:moveTo>
                    <a:cubicBezTo>
                      <a:pt x="7163" y="1"/>
                      <a:pt x="5976" y="4925"/>
                      <a:pt x="5330" y="6216"/>
                    </a:cubicBezTo>
                    <a:cubicBezTo>
                      <a:pt x="5166" y="4646"/>
                      <a:pt x="4611" y="3142"/>
                      <a:pt x="3728" y="1834"/>
                    </a:cubicBezTo>
                    <a:cubicBezTo>
                      <a:pt x="3057" y="868"/>
                      <a:pt x="2446" y="151"/>
                      <a:pt x="1923" y="151"/>
                    </a:cubicBezTo>
                    <a:cubicBezTo>
                      <a:pt x="1579" y="151"/>
                      <a:pt x="1273" y="461"/>
                      <a:pt x="1014" y="1213"/>
                    </a:cubicBezTo>
                    <a:cubicBezTo>
                      <a:pt x="0" y="4417"/>
                      <a:pt x="3433" y="9093"/>
                      <a:pt x="4643" y="11938"/>
                    </a:cubicBezTo>
                    <a:cubicBezTo>
                      <a:pt x="6965" y="11480"/>
                      <a:pt x="11608" y="9355"/>
                      <a:pt x="13341" y="7720"/>
                    </a:cubicBezTo>
                    <a:cubicBezTo>
                      <a:pt x="15878" y="5519"/>
                      <a:pt x="15414" y="4275"/>
                      <a:pt x="13782" y="4275"/>
                    </a:cubicBezTo>
                    <a:cubicBezTo>
                      <a:pt x="12553" y="4275"/>
                      <a:pt x="10663" y="4980"/>
                      <a:pt x="8894" y="6510"/>
                    </a:cubicBezTo>
                    <a:cubicBezTo>
                      <a:pt x="9188" y="5300"/>
                      <a:pt x="11281" y="297"/>
                      <a:pt x="9188" y="3"/>
                    </a:cubicBezTo>
                    <a:cubicBezTo>
                      <a:pt x="9163" y="1"/>
                      <a:pt x="9137" y="1"/>
                      <a:pt x="91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22"/>
              <p:cNvSpPr/>
              <p:nvPr/>
            </p:nvSpPr>
            <p:spPr>
              <a:xfrm>
                <a:off x="5650025" y="1932800"/>
                <a:ext cx="68025" cy="247125"/>
              </a:xfrm>
              <a:custGeom>
                <a:avLst/>
                <a:gdLst/>
                <a:ahLst/>
                <a:cxnLst/>
                <a:rect l="l" t="t" r="r" b="b"/>
                <a:pathLst>
                  <a:path w="2721" h="9885" extrusionOk="0">
                    <a:moveTo>
                      <a:pt x="307" y="0"/>
                    </a:moveTo>
                    <a:cubicBezTo>
                      <a:pt x="159" y="0"/>
                      <a:pt x="1" y="125"/>
                      <a:pt x="40" y="320"/>
                    </a:cubicBezTo>
                    <a:cubicBezTo>
                      <a:pt x="367" y="1857"/>
                      <a:pt x="824" y="3394"/>
                      <a:pt x="1413" y="4865"/>
                    </a:cubicBezTo>
                    <a:cubicBezTo>
                      <a:pt x="1969" y="6402"/>
                      <a:pt x="2198" y="8037"/>
                      <a:pt x="2067" y="9639"/>
                    </a:cubicBezTo>
                    <a:cubicBezTo>
                      <a:pt x="2050" y="9803"/>
                      <a:pt x="2165" y="9884"/>
                      <a:pt x="2292" y="9884"/>
                    </a:cubicBezTo>
                    <a:cubicBezTo>
                      <a:pt x="2418" y="9884"/>
                      <a:pt x="2557" y="9803"/>
                      <a:pt x="2590" y="9639"/>
                    </a:cubicBezTo>
                    <a:cubicBezTo>
                      <a:pt x="2721" y="8037"/>
                      <a:pt x="2492" y="6402"/>
                      <a:pt x="1936" y="4865"/>
                    </a:cubicBezTo>
                    <a:cubicBezTo>
                      <a:pt x="1446" y="3328"/>
                      <a:pt x="824" y="1792"/>
                      <a:pt x="530" y="189"/>
                    </a:cubicBezTo>
                    <a:cubicBezTo>
                      <a:pt x="504" y="57"/>
                      <a:pt x="408" y="0"/>
                      <a:pt x="3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22"/>
              <p:cNvSpPr/>
              <p:nvPr/>
            </p:nvSpPr>
            <p:spPr>
              <a:xfrm>
                <a:off x="5706100" y="1932675"/>
                <a:ext cx="101675" cy="252975"/>
              </a:xfrm>
              <a:custGeom>
                <a:avLst/>
                <a:gdLst/>
                <a:ahLst/>
                <a:cxnLst/>
                <a:rect l="l" t="t" r="r" b="b"/>
                <a:pathLst>
                  <a:path w="4067" h="10119" extrusionOk="0">
                    <a:moveTo>
                      <a:pt x="3722" y="0"/>
                    </a:moveTo>
                    <a:cubicBezTo>
                      <a:pt x="3645" y="0"/>
                      <a:pt x="3569" y="38"/>
                      <a:pt x="3519" y="129"/>
                    </a:cubicBezTo>
                    <a:cubicBezTo>
                      <a:pt x="2080" y="3235"/>
                      <a:pt x="674" y="6407"/>
                      <a:pt x="20" y="9808"/>
                    </a:cubicBezTo>
                    <a:cubicBezTo>
                      <a:pt x="0" y="9988"/>
                      <a:pt x="176" y="10119"/>
                      <a:pt x="322" y="10119"/>
                    </a:cubicBezTo>
                    <a:cubicBezTo>
                      <a:pt x="416" y="10119"/>
                      <a:pt x="498" y="10066"/>
                      <a:pt x="510" y="9938"/>
                    </a:cubicBezTo>
                    <a:cubicBezTo>
                      <a:pt x="1164" y="6603"/>
                      <a:pt x="2538" y="3464"/>
                      <a:pt x="3976" y="391"/>
                    </a:cubicBezTo>
                    <a:cubicBezTo>
                      <a:pt x="4067" y="188"/>
                      <a:pt x="3892" y="0"/>
                      <a:pt x="37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22"/>
              <p:cNvSpPr/>
              <p:nvPr/>
            </p:nvSpPr>
            <p:spPr>
              <a:xfrm>
                <a:off x="5709625" y="2014525"/>
                <a:ext cx="237225" cy="166450"/>
              </a:xfrm>
              <a:custGeom>
                <a:avLst/>
                <a:gdLst/>
                <a:ahLst/>
                <a:cxnLst/>
                <a:rect l="l" t="t" r="r" b="b"/>
                <a:pathLst>
                  <a:path w="9489" h="6658" extrusionOk="0">
                    <a:moveTo>
                      <a:pt x="9119" y="1"/>
                    </a:moveTo>
                    <a:cubicBezTo>
                      <a:pt x="9082" y="1"/>
                      <a:pt x="9042" y="9"/>
                      <a:pt x="9002" y="27"/>
                    </a:cubicBezTo>
                    <a:cubicBezTo>
                      <a:pt x="5928" y="1792"/>
                      <a:pt x="2397" y="3329"/>
                      <a:pt x="173" y="6207"/>
                    </a:cubicBezTo>
                    <a:cubicBezTo>
                      <a:pt x="1" y="6404"/>
                      <a:pt x="163" y="6657"/>
                      <a:pt x="351" y="6657"/>
                    </a:cubicBezTo>
                    <a:cubicBezTo>
                      <a:pt x="413" y="6657"/>
                      <a:pt x="477" y="6631"/>
                      <a:pt x="533" y="6566"/>
                    </a:cubicBezTo>
                    <a:cubicBezTo>
                      <a:pt x="2724" y="3722"/>
                      <a:pt x="6222" y="2218"/>
                      <a:pt x="9263" y="485"/>
                    </a:cubicBezTo>
                    <a:cubicBezTo>
                      <a:pt x="9489" y="315"/>
                      <a:pt x="9350" y="1"/>
                      <a:pt x="91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8" name="Google Shape;438;p22"/>
            <p:cNvGrpSpPr/>
            <p:nvPr/>
          </p:nvGrpSpPr>
          <p:grpSpPr>
            <a:xfrm>
              <a:off x="8001025" y="2341963"/>
              <a:ext cx="113650" cy="99750"/>
              <a:chOff x="5042000" y="1255775"/>
              <a:chExt cx="113650" cy="99750"/>
            </a:xfrm>
          </p:grpSpPr>
          <p:sp>
            <p:nvSpPr>
              <p:cNvPr id="439" name="Google Shape;439;p22"/>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22"/>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22"/>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2" name="Google Shape;442;p22"/>
            <p:cNvGrpSpPr/>
            <p:nvPr/>
          </p:nvGrpSpPr>
          <p:grpSpPr>
            <a:xfrm>
              <a:off x="7778175" y="3202738"/>
              <a:ext cx="113650" cy="99750"/>
              <a:chOff x="5042000" y="1255775"/>
              <a:chExt cx="113650" cy="99750"/>
            </a:xfrm>
          </p:grpSpPr>
          <p:sp>
            <p:nvSpPr>
              <p:cNvPr id="443" name="Google Shape;443;p22"/>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22"/>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22"/>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p:cSld name="CUSTOM_6">
    <p:spTree>
      <p:nvGrpSpPr>
        <p:cNvPr id="1" name="Shape 610"/>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header 2">
  <p:cSld name="CUSTOM_7">
    <p:bg>
      <p:bgPr>
        <a:solidFill>
          <a:schemeClr val="dk1"/>
        </a:solidFill>
        <a:effectLst/>
      </p:bgPr>
    </p:bg>
    <p:spTree>
      <p:nvGrpSpPr>
        <p:cNvPr id="1" name="Shape 611"/>
        <p:cNvGrpSpPr/>
        <p:nvPr/>
      </p:nvGrpSpPr>
      <p:grpSpPr>
        <a:xfrm>
          <a:off x="0" y="0"/>
          <a:ext cx="0" cy="0"/>
          <a:chOff x="0" y="0"/>
          <a:chExt cx="0" cy="0"/>
        </a:xfrm>
      </p:grpSpPr>
      <p:sp>
        <p:nvSpPr>
          <p:cNvPr id="612" name="Google Shape;612;p26"/>
          <p:cNvSpPr txBox="1">
            <a:spLocks noGrp="1"/>
          </p:cNvSpPr>
          <p:nvPr>
            <p:ph type="title"/>
          </p:nvPr>
        </p:nvSpPr>
        <p:spPr>
          <a:xfrm>
            <a:off x="4595650" y="407305"/>
            <a:ext cx="3698100" cy="54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4000"/>
            </a:lvl1pPr>
            <a:lvl2pPr lvl="1" algn="ctr" rtl="0">
              <a:spcBef>
                <a:spcPts val="0"/>
              </a:spcBef>
              <a:spcAft>
                <a:spcPts val="0"/>
              </a:spcAft>
              <a:buSzPts val="6000"/>
              <a:buNone/>
              <a:defRPr sz="6000" b="1"/>
            </a:lvl2pPr>
            <a:lvl3pPr lvl="2" algn="ctr" rtl="0">
              <a:spcBef>
                <a:spcPts val="0"/>
              </a:spcBef>
              <a:spcAft>
                <a:spcPts val="0"/>
              </a:spcAft>
              <a:buSzPts val="6000"/>
              <a:buNone/>
              <a:defRPr sz="6000" b="1"/>
            </a:lvl3pPr>
            <a:lvl4pPr lvl="3" algn="ctr" rtl="0">
              <a:spcBef>
                <a:spcPts val="0"/>
              </a:spcBef>
              <a:spcAft>
                <a:spcPts val="0"/>
              </a:spcAft>
              <a:buSzPts val="6000"/>
              <a:buNone/>
              <a:defRPr sz="6000" b="1"/>
            </a:lvl4pPr>
            <a:lvl5pPr lvl="4" algn="ctr" rtl="0">
              <a:spcBef>
                <a:spcPts val="0"/>
              </a:spcBef>
              <a:spcAft>
                <a:spcPts val="0"/>
              </a:spcAft>
              <a:buSzPts val="6000"/>
              <a:buNone/>
              <a:defRPr sz="6000" b="1"/>
            </a:lvl5pPr>
            <a:lvl6pPr lvl="5" algn="ctr" rtl="0">
              <a:spcBef>
                <a:spcPts val="0"/>
              </a:spcBef>
              <a:spcAft>
                <a:spcPts val="0"/>
              </a:spcAft>
              <a:buSzPts val="6000"/>
              <a:buNone/>
              <a:defRPr sz="6000" b="1"/>
            </a:lvl6pPr>
            <a:lvl7pPr lvl="6" algn="ctr" rtl="0">
              <a:spcBef>
                <a:spcPts val="0"/>
              </a:spcBef>
              <a:spcAft>
                <a:spcPts val="0"/>
              </a:spcAft>
              <a:buSzPts val="6000"/>
              <a:buNone/>
              <a:defRPr sz="6000" b="1"/>
            </a:lvl7pPr>
            <a:lvl8pPr lvl="7" algn="ctr" rtl="0">
              <a:spcBef>
                <a:spcPts val="0"/>
              </a:spcBef>
              <a:spcAft>
                <a:spcPts val="0"/>
              </a:spcAft>
              <a:buSzPts val="6000"/>
              <a:buNone/>
              <a:defRPr sz="6000" b="1"/>
            </a:lvl8pPr>
            <a:lvl9pPr lvl="8" algn="ctr" rtl="0">
              <a:spcBef>
                <a:spcPts val="0"/>
              </a:spcBef>
              <a:spcAft>
                <a:spcPts val="0"/>
              </a:spcAft>
              <a:buSzPts val="6000"/>
              <a:buNone/>
              <a:defRPr sz="6000" b="1"/>
            </a:lvl9pPr>
          </a:lstStyle>
          <a:p>
            <a:endParaRPr/>
          </a:p>
        </p:txBody>
      </p:sp>
      <p:sp>
        <p:nvSpPr>
          <p:cNvPr id="613" name="Google Shape;613;p26"/>
          <p:cNvSpPr txBox="1">
            <a:spLocks noGrp="1"/>
          </p:cNvSpPr>
          <p:nvPr>
            <p:ph type="title" idx="2"/>
          </p:nvPr>
        </p:nvSpPr>
        <p:spPr>
          <a:xfrm>
            <a:off x="4595650" y="953000"/>
            <a:ext cx="3698100" cy="1060800"/>
          </a:xfrm>
          <a:prstGeom prst="rect">
            <a:avLst/>
          </a:prstGeom>
        </p:spPr>
        <p:txBody>
          <a:bodyPr spcFirstLastPara="1" wrap="square" lIns="91425" tIns="91425" rIns="91425" bIns="91425" anchor="t" anchorCtr="0">
            <a:noAutofit/>
          </a:bodyPr>
          <a:lstStyle>
            <a:lvl1pPr lvl="0" rtl="0">
              <a:lnSpc>
                <a:spcPct val="50000"/>
              </a:lnSpc>
              <a:spcBef>
                <a:spcPts val="0"/>
              </a:spcBef>
              <a:spcAft>
                <a:spcPts val="0"/>
              </a:spcAft>
              <a:buNone/>
              <a:defRPr sz="7000">
                <a:solidFill>
                  <a:schemeClr val="lt1"/>
                </a:solidFill>
              </a:defRPr>
            </a:lvl1pPr>
            <a:lvl2pPr lvl="1" rtl="0">
              <a:lnSpc>
                <a:spcPct val="50000"/>
              </a:lnSpc>
              <a:spcBef>
                <a:spcPts val="0"/>
              </a:spcBef>
              <a:spcAft>
                <a:spcPts val="0"/>
              </a:spcAft>
              <a:buNone/>
              <a:defRPr sz="7000"/>
            </a:lvl2pPr>
            <a:lvl3pPr lvl="2" rtl="0">
              <a:lnSpc>
                <a:spcPct val="50000"/>
              </a:lnSpc>
              <a:spcBef>
                <a:spcPts val="0"/>
              </a:spcBef>
              <a:spcAft>
                <a:spcPts val="0"/>
              </a:spcAft>
              <a:buNone/>
              <a:defRPr sz="7000"/>
            </a:lvl3pPr>
            <a:lvl4pPr lvl="3" rtl="0">
              <a:lnSpc>
                <a:spcPct val="50000"/>
              </a:lnSpc>
              <a:spcBef>
                <a:spcPts val="0"/>
              </a:spcBef>
              <a:spcAft>
                <a:spcPts val="0"/>
              </a:spcAft>
              <a:buNone/>
              <a:defRPr sz="7000"/>
            </a:lvl4pPr>
            <a:lvl5pPr lvl="4" rtl="0">
              <a:lnSpc>
                <a:spcPct val="50000"/>
              </a:lnSpc>
              <a:spcBef>
                <a:spcPts val="0"/>
              </a:spcBef>
              <a:spcAft>
                <a:spcPts val="0"/>
              </a:spcAft>
              <a:buNone/>
              <a:defRPr sz="7000"/>
            </a:lvl5pPr>
            <a:lvl6pPr lvl="5" rtl="0">
              <a:lnSpc>
                <a:spcPct val="50000"/>
              </a:lnSpc>
              <a:spcBef>
                <a:spcPts val="0"/>
              </a:spcBef>
              <a:spcAft>
                <a:spcPts val="0"/>
              </a:spcAft>
              <a:buNone/>
              <a:defRPr sz="7000"/>
            </a:lvl6pPr>
            <a:lvl7pPr lvl="6" rtl="0">
              <a:lnSpc>
                <a:spcPct val="50000"/>
              </a:lnSpc>
              <a:spcBef>
                <a:spcPts val="0"/>
              </a:spcBef>
              <a:spcAft>
                <a:spcPts val="0"/>
              </a:spcAft>
              <a:buNone/>
              <a:defRPr sz="7000"/>
            </a:lvl7pPr>
            <a:lvl8pPr lvl="7" rtl="0">
              <a:lnSpc>
                <a:spcPct val="50000"/>
              </a:lnSpc>
              <a:spcBef>
                <a:spcPts val="0"/>
              </a:spcBef>
              <a:spcAft>
                <a:spcPts val="0"/>
              </a:spcAft>
              <a:buNone/>
              <a:defRPr sz="7000"/>
            </a:lvl8pPr>
            <a:lvl9pPr lvl="8" rtl="0">
              <a:lnSpc>
                <a:spcPct val="50000"/>
              </a:lnSpc>
              <a:spcBef>
                <a:spcPts val="0"/>
              </a:spcBef>
              <a:spcAft>
                <a:spcPts val="0"/>
              </a:spcAft>
              <a:buNone/>
              <a:defRPr sz="7000"/>
            </a:lvl9pPr>
          </a:lstStyle>
          <a:p>
            <a:endParaRPr/>
          </a:p>
        </p:txBody>
      </p:sp>
      <p:sp>
        <p:nvSpPr>
          <p:cNvPr id="614" name="Google Shape;614;p26"/>
          <p:cNvSpPr txBox="1">
            <a:spLocks noGrp="1"/>
          </p:cNvSpPr>
          <p:nvPr>
            <p:ph type="subTitle" idx="1"/>
          </p:nvPr>
        </p:nvSpPr>
        <p:spPr>
          <a:xfrm>
            <a:off x="1241038" y="1234737"/>
            <a:ext cx="3045900" cy="2225400"/>
          </a:xfrm>
          <a:prstGeom prst="rect">
            <a:avLst/>
          </a:prstGeom>
        </p:spPr>
        <p:txBody>
          <a:bodyPr spcFirstLastPara="1" wrap="square" lIns="91425" tIns="91425" rIns="91425" bIns="91425" anchor="ctr" anchorCtr="0">
            <a:noAutofit/>
          </a:bodyPr>
          <a:lstStyle>
            <a:lvl1pPr marR="38100" lvl="0" algn="ctr" rtl="0">
              <a:spcBef>
                <a:spcPts val="0"/>
              </a:spcBef>
              <a:spcAft>
                <a:spcPts val="0"/>
              </a:spcAft>
              <a:buNone/>
              <a:defRPr sz="1600"/>
            </a:lvl1pPr>
            <a:lvl2pPr marR="38100" lvl="1" algn="ctr" rtl="0">
              <a:spcBef>
                <a:spcPts val="0"/>
              </a:spcBef>
              <a:spcAft>
                <a:spcPts val="0"/>
              </a:spcAft>
              <a:buNone/>
              <a:defRPr sz="1600"/>
            </a:lvl2pPr>
            <a:lvl3pPr marR="38100" lvl="2" algn="ctr" rtl="0">
              <a:spcBef>
                <a:spcPts val="0"/>
              </a:spcBef>
              <a:spcAft>
                <a:spcPts val="0"/>
              </a:spcAft>
              <a:buNone/>
              <a:defRPr sz="1600"/>
            </a:lvl3pPr>
            <a:lvl4pPr marR="38100" lvl="3" algn="ctr" rtl="0">
              <a:spcBef>
                <a:spcPts val="0"/>
              </a:spcBef>
              <a:spcAft>
                <a:spcPts val="0"/>
              </a:spcAft>
              <a:buNone/>
              <a:defRPr sz="1600"/>
            </a:lvl4pPr>
            <a:lvl5pPr marR="38100" lvl="4" algn="ctr" rtl="0">
              <a:spcBef>
                <a:spcPts val="0"/>
              </a:spcBef>
              <a:spcAft>
                <a:spcPts val="0"/>
              </a:spcAft>
              <a:buNone/>
              <a:defRPr sz="1600"/>
            </a:lvl5pPr>
            <a:lvl6pPr marR="38100" lvl="5" algn="ctr" rtl="0">
              <a:spcBef>
                <a:spcPts val="0"/>
              </a:spcBef>
              <a:spcAft>
                <a:spcPts val="0"/>
              </a:spcAft>
              <a:buNone/>
              <a:defRPr sz="1600"/>
            </a:lvl6pPr>
            <a:lvl7pPr marR="38100" lvl="6" algn="ctr" rtl="0">
              <a:spcBef>
                <a:spcPts val="0"/>
              </a:spcBef>
              <a:spcAft>
                <a:spcPts val="0"/>
              </a:spcAft>
              <a:buNone/>
              <a:defRPr sz="1600"/>
            </a:lvl7pPr>
            <a:lvl8pPr marR="38100" lvl="7" algn="ctr" rtl="0">
              <a:spcBef>
                <a:spcPts val="0"/>
              </a:spcBef>
              <a:spcAft>
                <a:spcPts val="0"/>
              </a:spcAft>
              <a:buNone/>
              <a:defRPr sz="1600"/>
            </a:lvl8pPr>
            <a:lvl9pPr marR="38100" lvl="8" algn="ctr" rtl="0">
              <a:spcBef>
                <a:spcPts val="0"/>
              </a:spcBef>
              <a:spcAft>
                <a:spcPts val="0"/>
              </a:spcAft>
              <a:buNone/>
              <a:defRPr sz="1600"/>
            </a:lvl9pPr>
          </a:lstStyle>
          <a:p>
            <a:endParaRPr/>
          </a:p>
        </p:txBody>
      </p:sp>
      <p:sp>
        <p:nvSpPr>
          <p:cNvPr id="615" name="Google Shape;615;p26"/>
          <p:cNvSpPr/>
          <p:nvPr/>
        </p:nvSpPr>
        <p:spPr>
          <a:xfrm flipH="1">
            <a:off x="-771625" y="953000"/>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26"/>
          <p:cNvSpPr/>
          <p:nvPr/>
        </p:nvSpPr>
        <p:spPr>
          <a:xfrm>
            <a:off x="-8550" y="3730800"/>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26"/>
          <p:cNvSpPr/>
          <p:nvPr/>
        </p:nvSpPr>
        <p:spPr>
          <a:xfrm flipH="1">
            <a:off x="1958087" y="-30820"/>
            <a:ext cx="1509339" cy="687968"/>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26"/>
          <p:cNvSpPr/>
          <p:nvPr/>
        </p:nvSpPr>
        <p:spPr>
          <a:xfrm flipH="1">
            <a:off x="8518581" y="1850638"/>
            <a:ext cx="1055819" cy="481250"/>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26"/>
          <p:cNvSpPr/>
          <p:nvPr/>
        </p:nvSpPr>
        <p:spPr>
          <a:xfrm>
            <a:off x="4595649" y="4687876"/>
            <a:ext cx="803065" cy="366043"/>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2">
  <p:cSld name="CUSTOM_8">
    <p:spTree>
      <p:nvGrpSpPr>
        <p:cNvPr id="1" name="Shape 654"/>
        <p:cNvGrpSpPr/>
        <p:nvPr/>
      </p:nvGrpSpPr>
      <p:grpSpPr>
        <a:xfrm>
          <a:off x="0" y="0"/>
          <a:ext cx="0" cy="0"/>
          <a:chOff x="0" y="0"/>
          <a:chExt cx="0" cy="0"/>
        </a:xfrm>
      </p:grpSpPr>
      <p:sp>
        <p:nvSpPr>
          <p:cNvPr id="655" name="Google Shape;655;p31"/>
          <p:cNvSpPr txBox="1">
            <a:spLocks noGrp="1"/>
          </p:cNvSpPr>
          <p:nvPr>
            <p:ph type="title"/>
          </p:nvPr>
        </p:nvSpPr>
        <p:spPr>
          <a:xfrm>
            <a:off x="5151850" y="1762086"/>
            <a:ext cx="3415200" cy="1939500"/>
          </a:xfrm>
          <a:prstGeom prst="rect">
            <a:avLst/>
          </a:prstGeom>
        </p:spPr>
        <p:txBody>
          <a:bodyPr spcFirstLastPara="1" wrap="square" lIns="91425" tIns="91425" rIns="91425" bIns="91425" anchor="b" anchorCtr="0">
            <a:noAutofit/>
          </a:bodyPr>
          <a:lstStyle>
            <a:lvl1pPr lvl="0" rtl="0">
              <a:lnSpc>
                <a:spcPct val="50000"/>
              </a:lnSpc>
              <a:spcBef>
                <a:spcPts val="0"/>
              </a:spcBef>
              <a:spcAft>
                <a:spcPts val="0"/>
              </a:spcAft>
              <a:buSzPts val="4800"/>
              <a:buNone/>
              <a:defRPr sz="10000">
                <a:solidFill>
                  <a:schemeClr val="accent6"/>
                </a:solidFill>
              </a:defRPr>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6"/>
        <p:cNvGrpSpPr/>
        <p:nvPr/>
      </p:nvGrpSpPr>
      <p:grpSpPr>
        <a:xfrm>
          <a:off x="0" y="0"/>
          <a:ext cx="0" cy="0"/>
          <a:chOff x="0" y="0"/>
          <a:chExt cx="0" cy="0"/>
        </a:xfrm>
      </p:grpSpPr>
      <p:sp>
        <p:nvSpPr>
          <p:cNvPr id="17" name="Google Shape;17;p3"/>
          <p:cNvSpPr txBox="1">
            <a:spLocks noGrp="1"/>
          </p:cNvSpPr>
          <p:nvPr>
            <p:ph type="title"/>
          </p:nvPr>
        </p:nvSpPr>
        <p:spPr>
          <a:xfrm>
            <a:off x="4595650" y="3052625"/>
            <a:ext cx="3698100" cy="545700"/>
          </a:xfrm>
          <a:prstGeom prst="rect">
            <a:avLst/>
          </a:prstGeom>
        </p:spPr>
        <p:txBody>
          <a:bodyPr spcFirstLastPara="1" wrap="square" lIns="91425" tIns="91425" rIns="91425" bIns="91425" anchor="ctr" anchorCtr="0">
            <a:noAutofit/>
          </a:bodyPr>
          <a:lstStyle>
            <a:lvl1pPr lvl="0" algn="ctr">
              <a:spcBef>
                <a:spcPts val="0"/>
              </a:spcBef>
              <a:spcAft>
                <a:spcPts val="0"/>
              </a:spcAft>
              <a:buSzPts val="6000"/>
              <a:buNone/>
              <a:defRPr sz="4000"/>
            </a:lvl1pPr>
            <a:lvl2pPr lvl="1" algn="ctr">
              <a:spcBef>
                <a:spcPts val="0"/>
              </a:spcBef>
              <a:spcAft>
                <a:spcPts val="0"/>
              </a:spcAft>
              <a:buSzPts val="6000"/>
              <a:buNone/>
              <a:defRPr sz="6000" b="1"/>
            </a:lvl2pPr>
            <a:lvl3pPr lvl="2" algn="ctr">
              <a:spcBef>
                <a:spcPts val="0"/>
              </a:spcBef>
              <a:spcAft>
                <a:spcPts val="0"/>
              </a:spcAft>
              <a:buSzPts val="6000"/>
              <a:buNone/>
              <a:defRPr sz="6000" b="1"/>
            </a:lvl3pPr>
            <a:lvl4pPr lvl="3" algn="ctr">
              <a:spcBef>
                <a:spcPts val="0"/>
              </a:spcBef>
              <a:spcAft>
                <a:spcPts val="0"/>
              </a:spcAft>
              <a:buSzPts val="6000"/>
              <a:buNone/>
              <a:defRPr sz="6000" b="1"/>
            </a:lvl4pPr>
            <a:lvl5pPr lvl="4" algn="ctr">
              <a:spcBef>
                <a:spcPts val="0"/>
              </a:spcBef>
              <a:spcAft>
                <a:spcPts val="0"/>
              </a:spcAft>
              <a:buSzPts val="6000"/>
              <a:buNone/>
              <a:defRPr sz="6000" b="1"/>
            </a:lvl5pPr>
            <a:lvl6pPr lvl="5" algn="ctr">
              <a:spcBef>
                <a:spcPts val="0"/>
              </a:spcBef>
              <a:spcAft>
                <a:spcPts val="0"/>
              </a:spcAft>
              <a:buSzPts val="6000"/>
              <a:buNone/>
              <a:defRPr sz="6000" b="1"/>
            </a:lvl6pPr>
            <a:lvl7pPr lvl="6" algn="ctr">
              <a:spcBef>
                <a:spcPts val="0"/>
              </a:spcBef>
              <a:spcAft>
                <a:spcPts val="0"/>
              </a:spcAft>
              <a:buSzPts val="6000"/>
              <a:buNone/>
              <a:defRPr sz="6000" b="1"/>
            </a:lvl7pPr>
            <a:lvl8pPr lvl="7" algn="ctr">
              <a:spcBef>
                <a:spcPts val="0"/>
              </a:spcBef>
              <a:spcAft>
                <a:spcPts val="0"/>
              </a:spcAft>
              <a:buSzPts val="6000"/>
              <a:buNone/>
              <a:defRPr sz="6000" b="1"/>
            </a:lvl8pPr>
            <a:lvl9pPr lvl="8" algn="ctr">
              <a:spcBef>
                <a:spcPts val="0"/>
              </a:spcBef>
              <a:spcAft>
                <a:spcPts val="0"/>
              </a:spcAft>
              <a:buSzPts val="6000"/>
              <a:buNone/>
              <a:defRPr sz="6000" b="1"/>
            </a:lvl9pPr>
          </a:lstStyle>
          <a:p>
            <a:endParaRPr/>
          </a:p>
        </p:txBody>
      </p:sp>
      <p:sp>
        <p:nvSpPr>
          <p:cNvPr id="18" name="Google Shape;18;p3"/>
          <p:cNvSpPr txBox="1">
            <a:spLocks noGrp="1"/>
          </p:cNvSpPr>
          <p:nvPr>
            <p:ph type="title" idx="2"/>
          </p:nvPr>
        </p:nvSpPr>
        <p:spPr>
          <a:xfrm>
            <a:off x="4595650" y="3639450"/>
            <a:ext cx="3698100" cy="1062600"/>
          </a:xfrm>
          <a:prstGeom prst="rect">
            <a:avLst/>
          </a:prstGeom>
        </p:spPr>
        <p:txBody>
          <a:bodyPr spcFirstLastPara="1" wrap="square" lIns="91425" tIns="91425" rIns="91425" bIns="91425" anchor="ctr" anchorCtr="0">
            <a:noAutofit/>
          </a:bodyPr>
          <a:lstStyle>
            <a:lvl1pPr lvl="0">
              <a:lnSpc>
                <a:spcPct val="50000"/>
              </a:lnSpc>
              <a:spcBef>
                <a:spcPts val="0"/>
              </a:spcBef>
              <a:spcAft>
                <a:spcPts val="0"/>
              </a:spcAft>
              <a:buNone/>
              <a:defRPr sz="7000">
                <a:solidFill>
                  <a:schemeClr val="lt1"/>
                </a:solidFill>
              </a:defRPr>
            </a:lvl1pPr>
            <a:lvl2pPr lvl="1">
              <a:lnSpc>
                <a:spcPct val="50000"/>
              </a:lnSpc>
              <a:spcBef>
                <a:spcPts val="0"/>
              </a:spcBef>
              <a:spcAft>
                <a:spcPts val="0"/>
              </a:spcAft>
              <a:buNone/>
              <a:defRPr sz="7000"/>
            </a:lvl2pPr>
            <a:lvl3pPr lvl="2">
              <a:lnSpc>
                <a:spcPct val="50000"/>
              </a:lnSpc>
              <a:spcBef>
                <a:spcPts val="0"/>
              </a:spcBef>
              <a:spcAft>
                <a:spcPts val="0"/>
              </a:spcAft>
              <a:buNone/>
              <a:defRPr sz="7000"/>
            </a:lvl3pPr>
            <a:lvl4pPr lvl="3">
              <a:lnSpc>
                <a:spcPct val="50000"/>
              </a:lnSpc>
              <a:spcBef>
                <a:spcPts val="0"/>
              </a:spcBef>
              <a:spcAft>
                <a:spcPts val="0"/>
              </a:spcAft>
              <a:buNone/>
              <a:defRPr sz="7000"/>
            </a:lvl4pPr>
            <a:lvl5pPr lvl="4">
              <a:lnSpc>
                <a:spcPct val="50000"/>
              </a:lnSpc>
              <a:spcBef>
                <a:spcPts val="0"/>
              </a:spcBef>
              <a:spcAft>
                <a:spcPts val="0"/>
              </a:spcAft>
              <a:buNone/>
              <a:defRPr sz="7000"/>
            </a:lvl5pPr>
            <a:lvl6pPr lvl="5">
              <a:lnSpc>
                <a:spcPct val="50000"/>
              </a:lnSpc>
              <a:spcBef>
                <a:spcPts val="0"/>
              </a:spcBef>
              <a:spcAft>
                <a:spcPts val="0"/>
              </a:spcAft>
              <a:buNone/>
              <a:defRPr sz="7000"/>
            </a:lvl6pPr>
            <a:lvl7pPr lvl="6">
              <a:lnSpc>
                <a:spcPct val="50000"/>
              </a:lnSpc>
              <a:spcBef>
                <a:spcPts val="0"/>
              </a:spcBef>
              <a:spcAft>
                <a:spcPts val="0"/>
              </a:spcAft>
              <a:buNone/>
              <a:defRPr sz="7000"/>
            </a:lvl7pPr>
            <a:lvl8pPr lvl="7">
              <a:lnSpc>
                <a:spcPct val="50000"/>
              </a:lnSpc>
              <a:spcBef>
                <a:spcPts val="0"/>
              </a:spcBef>
              <a:spcAft>
                <a:spcPts val="0"/>
              </a:spcAft>
              <a:buNone/>
              <a:defRPr sz="7000"/>
            </a:lvl8pPr>
            <a:lvl9pPr lvl="8">
              <a:lnSpc>
                <a:spcPct val="50000"/>
              </a:lnSpc>
              <a:spcBef>
                <a:spcPts val="0"/>
              </a:spcBef>
              <a:spcAft>
                <a:spcPts val="0"/>
              </a:spcAft>
              <a:buNone/>
              <a:defRPr sz="7000"/>
            </a:lvl9pPr>
          </a:lstStyle>
          <a:p>
            <a:endParaRPr/>
          </a:p>
        </p:txBody>
      </p:sp>
      <p:sp>
        <p:nvSpPr>
          <p:cNvPr id="19" name="Google Shape;19;p3"/>
          <p:cNvSpPr txBox="1">
            <a:spLocks noGrp="1"/>
          </p:cNvSpPr>
          <p:nvPr>
            <p:ph type="subTitle" idx="1"/>
          </p:nvPr>
        </p:nvSpPr>
        <p:spPr>
          <a:xfrm>
            <a:off x="1241038" y="1234737"/>
            <a:ext cx="3045900" cy="2225400"/>
          </a:xfrm>
          <a:prstGeom prst="rect">
            <a:avLst/>
          </a:prstGeom>
        </p:spPr>
        <p:txBody>
          <a:bodyPr spcFirstLastPara="1" wrap="square" lIns="91425" tIns="91425" rIns="91425" bIns="91425" anchor="ctr" anchorCtr="0">
            <a:noAutofit/>
          </a:bodyPr>
          <a:lstStyle>
            <a:lvl1pPr lvl="0" algn="ctr">
              <a:spcBef>
                <a:spcPts val="0"/>
              </a:spcBef>
              <a:spcAft>
                <a:spcPts val="0"/>
              </a:spcAft>
              <a:buNone/>
              <a:defRPr sz="1600"/>
            </a:lvl1pPr>
            <a:lvl2pPr lvl="1" algn="ctr">
              <a:spcBef>
                <a:spcPts val="1600"/>
              </a:spcBef>
              <a:spcAft>
                <a:spcPts val="0"/>
              </a:spcAft>
              <a:buNone/>
              <a:defRPr sz="1600"/>
            </a:lvl2pPr>
            <a:lvl3pPr lvl="2" algn="ctr">
              <a:spcBef>
                <a:spcPts val="1600"/>
              </a:spcBef>
              <a:spcAft>
                <a:spcPts val="0"/>
              </a:spcAft>
              <a:buNone/>
              <a:defRPr sz="1600"/>
            </a:lvl3pPr>
            <a:lvl4pPr lvl="3" algn="ctr">
              <a:spcBef>
                <a:spcPts val="1600"/>
              </a:spcBef>
              <a:spcAft>
                <a:spcPts val="0"/>
              </a:spcAft>
              <a:buNone/>
              <a:defRPr sz="1600"/>
            </a:lvl4pPr>
            <a:lvl5pPr lvl="4" algn="ctr">
              <a:spcBef>
                <a:spcPts val="1600"/>
              </a:spcBef>
              <a:spcAft>
                <a:spcPts val="0"/>
              </a:spcAft>
              <a:buNone/>
              <a:defRPr sz="1600"/>
            </a:lvl5pPr>
            <a:lvl6pPr lvl="5" algn="ctr">
              <a:spcBef>
                <a:spcPts val="1600"/>
              </a:spcBef>
              <a:spcAft>
                <a:spcPts val="0"/>
              </a:spcAft>
              <a:buNone/>
              <a:defRPr sz="1600"/>
            </a:lvl6pPr>
            <a:lvl7pPr lvl="6" algn="ctr">
              <a:spcBef>
                <a:spcPts val="1600"/>
              </a:spcBef>
              <a:spcAft>
                <a:spcPts val="0"/>
              </a:spcAft>
              <a:buNone/>
              <a:defRPr sz="1600"/>
            </a:lvl7pPr>
            <a:lvl8pPr lvl="7" algn="ctr">
              <a:spcBef>
                <a:spcPts val="1600"/>
              </a:spcBef>
              <a:spcAft>
                <a:spcPts val="0"/>
              </a:spcAft>
              <a:buNone/>
              <a:defRPr sz="1600"/>
            </a:lvl8pPr>
            <a:lvl9pPr lvl="8" algn="ctr">
              <a:spcBef>
                <a:spcPts val="1600"/>
              </a:spcBef>
              <a:spcAft>
                <a:spcPts val="1600"/>
              </a:spcAft>
              <a:buNone/>
              <a:defRPr sz="1600"/>
            </a:lvl9pPr>
          </a:lstStyle>
          <a:p>
            <a:endParaRPr/>
          </a:p>
        </p:txBody>
      </p:sp>
      <p:sp>
        <p:nvSpPr>
          <p:cNvPr id="20" name="Google Shape;20;p3"/>
          <p:cNvSpPr/>
          <p:nvPr/>
        </p:nvSpPr>
        <p:spPr>
          <a:xfrm flipH="1">
            <a:off x="2709600" y="4466775"/>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3"/>
          <p:cNvSpPr/>
          <p:nvPr/>
        </p:nvSpPr>
        <p:spPr>
          <a:xfrm>
            <a:off x="64700" y="3192500"/>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8069525" y="2323542"/>
            <a:ext cx="1509339" cy="687968"/>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flipH="1">
            <a:off x="3714481" y="181163"/>
            <a:ext cx="1055819" cy="481250"/>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4"/>
        <p:cNvGrpSpPr/>
        <p:nvPr/>
      </p:nvGrpSpPr>
      <p:grpSpPr>
        <a:xfrm>
          <a:off x="0" y="0"/>
          <a:ext cx="0" cy="0"/>
          <a:chOff x="0" y="0"/>
          <a:chExt cx="0" cy="0"/>
        </a:xfrm>
      </p:grpSpPr>
      <p:sp>
        <p:nvSpPr>
          <p:cNvPr id="25" name="Google Shape;25;p4"/>
          <p:cNvSpPr txBox="1">
            <a:spLocks noGrp="1"/>
          </p:cNvSpPr>
          <p:nvPr>
            <p:ph type="title"/>
          </p:nvPr>
        </p:nvSpPr>
        <p:spPr>
          <a:xfrm>
            <a:off x="713309" y="1901952"/>
            <a:ext cx="7717500" cy="572700"/>
          </a:xfrm>
          <a:prstGeom prst="rect">
            <a:avLst/>
          </a:prstGeom>
        </p:spPr>
        <p:txBody>
          <a:bodyPr spcFirstLastPara="1" wrap="square" lIns="91425" tIns="91425" rIns="91425" bIns="91425" anchor="ctr" anchorCtr="0">
            <a:noAutofit/>
          </a:bodyPr>
          <a:lstStyle>
            <a:lvl1pPr lvl="0">
              <a:spcBef>
                <a:spcPts val="0"/>
              </a:spcBef>
              <a:spcAft>
                <a:spcPts val="0"/>
              </a:spcAft>
              <a:buSzPts val="4000"/>
              <a:buNone/>
              <a:defRPr sz="5000" b="0"/>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6" name="Google Shape;26;p4"/>
          <p:cNvSpPr txBox="1">
            <a:spLocks noGrp="1"/>
          </p:cNvSpPr>
          <p:nvPr>
            <p:ph type="body" idx="1"/>
          </p:nvPr>
        </p:nvSpPr>
        <p:spPr>
          <a:xfrm>
            <a:off x="4597000" y="2751425"/>
            <a:ext cx="2407200" cy="1586400"/>
          </a:xfrm>
          <a:prstGeom prst="rect">
            <a:avLst/>
          </a:prstGeom>
        </p:spPr>
        <p:txBody>
          <a:bodyPr spcFirstLastPara="1" wrap="square" lIns="91425" tIns="91425" rIns="91425" bIns="91425" anchor="ctr" anchorCtr="0">
            <a:noAutofit/>
          </a:bodyPr>
          <a:lstStyle>
            <a:lvl1pPr marL="457200" lvl="0" indent="-342900" algn="ctr">
              <a:spcBef>
                <a:spcPts val="0"/>
              </a:spcBef>
              <a:spcAft>
                <a:spcPts val="0"/>
              </a:spcAft>
              <a:buSzPts val="1800"/>
              <a:buChar char="●"/>
              <a:defRPr sz="1600">
                <a:solidFill>
                  <a:schemeClr val="accent6"/>
                </a:solidFill>
              </a:defRPr>
            </a:lvl1pPr>
            <a:lvl2pPr marL="914400" lvl="1" indent="-317500">
              <a:spcBef>
                <a:spcPts val="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8"/>
        <p:cNvGrpSpPr/>
        <p:nvPr/>
      </p:nvGrpSpPr>
      <p:grpSpPr>
        <a:xfrm>
          <a:off x="0" y="0"/>
          <a:ext cx="0" cy="0"/>
          <a:chOff x="0" y="0"/>
          <a:chExt cx="0" cy="0"/>
        </a:xfrm>
      </p:grpSpPr>
      <p:sp>
        <p:nvSpPr>
          <p:cNvPr id="39" name="Google Shape;39;p8"/>
          <p:cNvSpPr txBox="1">
            <a:spLocks noGrp="1"/>
          </p:cNvSpPr>
          <p:nvPr>
            <p:ph type="title"/>
          </p:nvPr>
        </p:nvSpPr>
        <p:spPr>
          <a:xfrm>
            <a:off x="5151975" y="1743288"/>
            <a:ext cx="3415200" cy="1576500"/>
          </a:xfrm>
          <a:prstGeom prst="rect">
            <a:avLst/>
          </a:prstGeom>
        </p:spPr>
        <p:txBody>
          <a:bodyPr spcFirstLastPara="1" wrap="square" lIns="91425" tIns="91425" rIns="91425" bIns="91425" anchor="t" anchorCtr="0">
            <a:noAutofit/>
          </a:bodyPr>
          <a:lstStyle>
            <a:lvl1pPr lvl="0">
              <a:lnSpc>
                <a:spcPct val="50000"/>
              </a:lnSpc>
              <a:spcBef>
                <a:spcPts val="0"/>
              </a:spcBef>
              <a:spcAft>
                <a:spcPts val="0"/>
              </a:spcAft>
              <a:buSzPts val="4800"/>
              <a:buNone/>
              <a:defRPr sz="10000">
                <a:solidFill>
                  <a:schemeClr val="accent6"/>
                </a:solidFill>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0"/>
        <p:cNvGrpSpPr/>
        <p:nvPr/>
      </p:nvGrpSpPr>
      <p:grpSpPr>
        <a:xfrm>
          <a:off x="0" y="0"/>
          <a:ext cx="0" cy="0"/>
          <a:chOff x="0" y="0"/>
          <a:chExt cx="0" cy="0"/>
        </a:xfrm>
      </p:grpSpPr>
      <p:sp>
        <p:nvSpPr>
          <p:cNvPr id="41" name="Google Shape;41;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3" name="Google Shape;43;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4" name="Google Shape;44;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Google Shape;46;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7" name="Google Shape;47;p10"/>
          <p:cNvSpPr txBox="1">
            <a:spLocks noGrp="1"/>
          </p:cNvSpPr>
          <p:nvPr>
            <p:ph type="title"/>
          </p:nvPr>
        </p:nvSpPr>
        <p:spPr>
          <a:xfrm>
            <a:off x="4318325" y="3172825"/>
            <a:ext cx="4045200" cy="1482300"/>
          </a:xfrm>
          <a:prstGeom prst="rect">
            <a:avLst/>
          </a:prstGeom>
        </p:spPr>
        <p:txBody>
          <a:bodyPr spcFirstLastPara="1" wrap="square" lIns="91425" tIns="91425" rIns="91425" bIns="91425" anchor="b" anchorCtr="0">
            <a:noAutofit/>
          </a:bodyPr>
          <a:lstStyle>
            <a:lvl1pPr lvl="0" algn="r" rtl="0">
              <a:spcBef>
                <a:spcPts val="0"/>
              </a:spcBef>
              <a:spcAft>
                <a:spcPts val="0"/>
              </a:spcAft>
              <a:buSzPts val="4200"/>
              <a:buNone/>
              <a:defRPr sz="4200"/>
            </a:lvl1pPr>
            <a:lvl2pPr lvl="1" algn="r" rtl="0">
              <a:spcBef>
                <a:spcPts val="0"/>
              </a:spcBef>
              <a:spcAft>
                <a:spcPts val="0"/>
              </a:spcAft>
              <a:buSzPts val="4200"/>
              <a:buNone/>
              <a:defRPr sz="4200"/>
            </a:lvl2pPr>
            <a:lvl3pPr lvl="2" algn="r" rtl="0">
              <a:spcBef>
                <a:spcPts val="0"/>
              </a:spcBef>
              <a:spcAft>
                <a:spcPts val="0"/>
              </a:spcAft>
              <a:buSzPts val="4200"/>
              <a:buNone/>
              <a:defRPr sz="4200"/>
            </a:lvl3pPr>
            <a:lvl4pPr lvl="3" algn="r" rtl="0">
              <a:spcBef>
                <a:spcPts val="0"/>
              </a:spcBef>
              <a:spcAft>
                <a:spcPts val="0"/>
              </a:spcAft>
              <a:buSzPts val="4200"/>
              <a:buNone/>
              <a:defRPr sz="4200"/>
            </a:lvl4pPr>
            <a:lvl5pPr lvl="4" algn="r" rtl="0">
              <a:spcBef>
                <a:spcPts val="0"/>
              </a:spcBef>
              <a:spcAft>
                <a:spcPts val="0"/>
              </a:spcAft>
              <a:buSzPts val="4200"/>
              <a:buNone/>
              <a:defRPr sz="4200"/>
            </a:lvl5pPr>
            <a:lvl6pPr lvl="5" algn="r" rtl="0">
              <a:spcBef>
                <a:spcPts val="0"/>
              </a:spcBef>
              <a:spcAft>
                <a:spcPts val="0"/>
              </a:spcAft>
              <a:buSzPts val="4200"/>
              <a:buNone/>
              <a:defRPr sz="4200"/>
            </a:lvl6pPr>
            <a:lvl7pPr lvl="6" algn="r" rtl="0">
              <a:spcBef>
                <a:spcPts val="0"/>
              </a:spcBef>
              <a:spcAft>
                <a:spcPts val="0"/>
              </a:spcAft>
              <a:buSzPts val="4200"/>
              <a:buNone/>
              <a:defRPr sz="4200"/>
            </a:lvl7pPr>
            <a:lvl8pPr lvl="7" algn="r" rtl="0">
              <a:spcBef>
                <a:spcPts val="0"/>
              </a:spcBef>
              <a:spcAft>
                <a:spcPts val="0"/>
              </a:spcAft>
              <a:buSzPts val="4200"/>
              <a:buNone/>
              <a:defRPr sz="4200"/>
            </a:lvl8pPr>
            <a:lvl9pPr lvl="8" algn="r" rtl="0">
              <a:spcBef>
                <a:spcPts val="0"/>
              </a:spcBef>
              <a:spcAft>
                <a:spcPts val="0"/>
              </a:spcAft>
              <a:buSzPts val="4200"/>
              <a:buNone/>
              <a:defRPr sz="42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Google Shape;49;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0" name="Google Shape;50;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51"/>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52"/>
        <p:cNvGrpSpPr/>
        <p:nvPr/>
      </p:nvGrpSpPr>
      <p:grpSpPr>
        <a:xfrm>
          <a:off x="0" y="0"/>
          <a:ext cx="0" cy="0"/>
          <a:chOff x="0" y="0"/>
          <a:chExt cx="0" cy="0"/>
        </a:xfrm>
      </p:grpSpPr>
      <p:sp>
        <p:nvSpPr>
          <p:cNvPr id="53" name="Google Shape;53;p13"/>
          <p:cNvSpPr txBox="1">
            <a:spLocks noGrp="1"/>
          </p:cNvSpPr>
          <p:nvPr>
            <p:ph type="title"/>
          </p:nvPr>
        </p:nvSpPr>
        <p:spPr>
          <a:xfrm>
            <a:off x="713225" y="539500"/>
            <a:ext cx="7717500" cy="572700"/>
          </a:xfrm>
          <a:prstGeom prst="rect">
            <a:avLst/>
          </a:prstGeom>
        </p:spPr>
        <p:txBody>
          <a:bodyPr spcFirstLastPara="1" wrap="square" lIns="91425" tIns="91425" rIns="91425" bIns="91425" anchor="ctr" anchorCtr="0">
            <a:noAutofit/>
          </a:bodyPr>
          <a:lstStyle>
            <a:lvl1pPr lvl="0" algn="ctr">
              <a:spcBef>
                <a:spcPts val="0"/>
              </a:spcBef>
              <a:spcAft>
                <a:spcPts val="0"/>
              </a:spcAft>
              <a:buNone/>
              <a:defRPr sz="6000"/>
            </a:lvl1pPr>
            <a:lvl2pPr lvl="1">
              <a:spcBef>
                <a:spcPts val="0"/>
              </a:spcBef>
              <a:spcAft>
                <a:spcPts val="0"/>
              </a:spcAft>
              <a:buNone/>
              <a:defRPr sz="6000">
                <a:latin typeface="Nunito"/>
                <a:ea typeface="Nunito"/>
                <a:cs typeface="Nunito"/>
                <a:sym typeface="Nunito"/>
              </a:defRPr>
            </a:lvl2pPr>
            <a:lvl3pPr lvl="2">
              <a:spcBef>
                <a:spcPts val="0"/>
              </a:spcBef>
              <a:spcAft>
                <a:spcPts val="0"/>
              </a:spcAft>
              <a:buNone/>
              <a:defRPr sz="6000">
                <a:latin typeface="Nunito"/>
                <a:ea typeface="Nunito"/>
                <a:cs typeface="Nunito"/>
                <a:sym typeface="Nunito"/>
              </a:defRPr>
            </a:lvl3pPr>
            <a:lvl4pPr lvl="3">
              <a:spcBef>
                <a:spcPts val="0"/>
              </a:spcBef>
              <a:spcAft>
                <a:spcPts val="0"/>
              </a:spcAft>
              <a:buNone/>
              <a:defRPr sz="6000">
                <a:latin typeface="Nunito"/>
                <a:ea typeface="Nunito"/>
                <a:cs typeface="Nunito"/>
                <a:sym typeface="Nunito"/>
              </a:defRPr>
            </a:lvl4pPr>
            <a:lvl5pPr lvl="4">
              <a:spcBef>
                <a:spcPts val="0"/>
              </a:spcBef>
              <a:spcAft>
                <a:spcPts val="0"/>
              </a:spcAft>
              <a:buNone/>
              <a:defRPr sz="6000">
                <a:latin typeface="Nunito"/>
                <a:ea typeface="Nunito"/>
                <a:cs typeface="Nunito"/>
                <a:sym typeface="Nunito"/>
              </a:defRPr>
            </a:lvl5pPr>
            <a:lvl6pPr lvl="5">
              <a:spcBef>
                <a:spcPts val="0"/>
              </a:spcBef>
              <a:spcAft>
                <a:spcPts val="0"/>
              </a:spcAft>
              <a:buNone/>
              <a:defRPr sz="6000">
                <a:latin typeface="Nunito"/>
                <a:ea typeface="Nunito"/>
                <a:cs typeface="Nunito"/>
                <a:sym typeface="Nunito"/>
              </a:defRPr>
            </a:lvl6pPr>
            <a:lvl7pPr lvl="6">
              <a:spcBef>
                <a:spcPts val="0"/>
              </a:spcBef>
              <a:spcAft>
                <a:spcPts val="0"/>
              </a:spcAft>
              <a:buNone/>
              <a:defRPr sz="6000">
                <a:latin typeface="Nunito"/>
                <a:ea typeface="Nunito"/>
                <a:cs typeface="Nunito"/>
                <a:sym typeface="Nunito"/>
              </a:defRPr>
            </a:lvl7pPr>
            <a:lvl8pPr lvl="7">
              <a:spcBef>
                <a:spcPts val="0"/>
              </a:spcBef>
              <a:spcAft>
                <a:spcPts val="0"/>
              </a:spcAft>
              <a:buNone/>
              <a:defRPr sz="6000">
                <a:latin typeface="Nunito"/>
                <a:ea typeface="Nunito"/>
                <a:cs typeface="Nunito"/>
                <a:sym typeface="Nunito"/>
              </a:defRPr>
            </a:lvl8pPr>
            <a:lvl9pPr lvl="8">
              <a:spcBef>
                <a:spcPts val="0"/>
              </a:spcBef>
              <a:spcAft>
                <a:spcPts val="0"/>
              </a:spcAft>
              <a:buNone/>
              <a:defRPr sz="6000">
                <a:latin typeface="Nunito"/>
                <a:ea typeface="Nunito"/>
                <a:cs typeface="Nunito"/>
                <a:sym typeface="Nunito"/>
              </a:defRPr>
            </a:lvl9pPr>
          </a:lstStyle>
          <a:p>
            <a:endParaRPr/>
          </a:p>
        </p:txBody>
      </p:sp>
      <p:sp>
        <p:nvSpPr>
          <p:cNvPr id="54" name="Google Shape;54;p13"/>
          <p:cNvSpPr txBox="1">
            <a:spLocks noGrp="1"/>
          </p:cNvSpPr>
          <p:nvPr>
            <p:ph type="subTitle" idx="1"/>
          </p:nvPr>
        </p:nvSpPr>
        <p:spPr>
          <a:xfrm>
            <a:off x="713225" y="2055745"/>
            <a:ext cx="2984100" cy="392700"/>
          </a:xfrm>
          <a:prstGeom prst="rect">
            <a:avLst/>
          </a:prstGeom>
        </p:spPr>
        <p:txBody>
          <a:bodyPr spcFirstLastPara="1" wrap="square" lIns="91425" tIns="91425" rIns="91425" bIns="91425" anchor="ctr" anchorCtr="0">
            <a:noAutofit/>
          </a:bodyPr>
          <a:lstStyle>
            <a:lvl1pPr lvl="0" algn="ctr">
              <a:spcBef>
                <a:spcPts val="0"/>
              </a:spcBef>
              <a:spcAft>
                <a:spcPts val="0"/>
              </a:spcAft>
              <a:buNone/>
              <a:defRPr sz="1600"/>
            </a:lvl1pPr>
            <a:lvl2pPr lvl="1" algn="ctr">
              <a:spcBef>
                <a:spcPts val="0"/>
              </a:spcBef>
              <a:spcAft>
                <a:spcPts val="0"/>
              </a:spcAft>
              <a:buNone/>
              <a:defRPr sz="1600"/>
            </a:lvl2pPr>
            <a:lvl3pPr lvl="2" algn="ctr">
              <a:spcBef>
                <a:spcPts val="0"/>
              </a:spcBef>
              <a:spcAft>
                <a:spcPts val="0"/>
              </a:spcAft>
              <a:buNone/>
              <a:defRPr sz="1600"/>
            </a:lvl3pPr>
            <a:lvl4pPr lvl="3" algn="ctr">
              <a:spcBef>
                <a:spcPts val="0"/>
              </a:spcBef>
              <a:spcAft>
                <a:spcPts val="0"/>
              </a:spcAft>
              <a:buNone/>
              <a:defRPr sz="1600"/>
            </a:lvl4pPr>
            <a:lvl5pPr lvl="4" algn="ctr">
              <a:spcBef>
                <a:spcPts val="0"/>
              </a:spcBef>
              <a:spcAft>
                <a:spcPts val="0"/>
              </a:spcAft>
              <a:buNone/>
              <a:defRPr sz="1600"/>
            </a:lvl5pPr>
            <a:lvl6pPr lvl="5" algn="ctr">
              <a:spcBef>
                <a:spcPts val="0"/>
              </a:spcBef>
              <a:spcAft>
                <a:spcPts val="0"/>
              </a:spcAft>
              <a:buNone/>
              <a:defRPr sz="1600"/>
            </a:lvl6pPr>
            <a:lvl7pPr lvl="6" algn="ctr">
              <a:spcBef>
                <a:spcPts val="0"/>
              </a:spcBef>
              <a:spcAft>
                <a:spcPts val="0"/>
              </a:spcAft>
              <a:buNone/>
              <a:defRPr sz="1600"/>
            </a:lvl7pPr>
            <a:lvl8pPr lvl="7" algn="ctr">
              <a:spcBef>
                <a:spcPts val="0"/>
              </a:spcBef>
              <a:spcAft>
                <a:spcPts val="0"/>
              </a:spcAft>
              <a:buNone/>
              <a:defRPr sz="1600"/>
            </a:lvl8pPr>
            <a:lvl9pPr lvl="8" algn="ctr">
              <a:spcBef>
                <a:spcPts val="0"/>
              </a:spcBef>
              <a:spcAft>
                <a:spcPts val="0"/>
              </a:spcAft>
              <a:buNone/>
              <a:defRPr sz="1600"/>
            </a:lvl9pPr>
          </a:lstStyle>
          <a:p>
            <a:endParaRPr/>
          </a:p>
        </p:txBody>
      </p:sp>
      <p:sp>
        <p:nvSpPr>
          <p:cNvPr id="55" name="Google Shape;55;p13"/>
          <p:cNvSpPr txBox="1">
            <a:spLocks noGrp="1"/>
          </p:cNvSpPr>
          <p:nvPr>
            <p:ph type="title" idx="2"/>
          </p:nvPr>
        </p:nvSpPr>
        <p:spPr>
          <a:xfrm>
            <a:off x="716075" y="1151538"/>
            <a:ext cx="2978400" cy="764700"/>
          </a:xfrm>
          <a:prstGeom prst="rect">
            <a:avLst/>
          </a:prstGeom>
        </p:spPr>
        <p:txBody>
          <a:bodyPr spcFirstLastPara="1" wrap="square" lIns="91425" tIns="91425" rIns="91425" bIns="91425" anchor="b" anchorCtr="0">
            <a:noAutofit/>
          </a:bodyPr>
          <a:lstStyle>
            <a:lvl1pPr lvl="0" algn="ctr">
              <a:spcBef>
                <a:spcPts val="0"/>
              </a:spcBef>
              <a:spcAft>
                <a:spcPts val="0"/>
              </a:spcAft>
              <a:buNone/>
              <a:defRPr sz="5000"/>
            </a:lvl1pPr>
            <a:lvl2pPr lvl="1" algn="ctr">
              <a:spcBef>
                <a:spcPts val="0"/>
              </a:spcBef>
              <a:spcAft>
                <a:spcPts val="0"/>
              </a:spcAft>
              <a:buNone/>
              <a:defRPr sz="5000"/>
            </a:lvl2pPr>
            <a:lvl3pPr lvl="2" algn="ctr">
              <a:spcBef>
                <a:spcPts val="0"/>
              </a:spcBef>
              <a:spcAft>
                <a:spcPts val="0"/>
              </a:spcAft>
              <a:buNone/>
              <a:defRPr sz="5000"/>
            </a:lvl3pPr>
            <a:lvl4pPr lvl="3" algn="ctr">
              <a:spcBef>
                <a:spcPts val="0"/>
              </a:spcBef>
              <a:spcAft>
                <a:spcPts val="0"/>
              </a:spcAft>
              <a:buNone/>
              <a:defRPr sz="5000"/>
            </a:lvl4pPr>
            <a:lvl5pPr lvl="4" algn="ctr">
              <a:spcBef>
                <a:spcPts val="0"/>
              </a:spcBef>
              <a:spcAft>
                <a:spcPts val="0"/>
              </a:spcAft>
              <a:buNone/>
              <a:defRPr sz="5000"/>
            </a:lvl5pPr>
            <a:lvl6pPr lvl="5" algn="ctr">
              <a:spcBef>
                <a:spcPts val="0"/>
              </a:spcBef>
              <a:spcAft>
                <a:spcPts val="0"/>
              </a:spcAft>
              <a:buNone/>
              <a:defRPr sz="5000"/>
            </a:lvl6pPr>
            <a:lvl7pPr lvl="6" algn="ctr">
              <a:spcBef>
                <a:spcPts val="0"/>
              </a:spcBef>
              <a:spcAft>
                <a:spcPts val="0"/>
              </a:spcAft>
              <a:buNone/>
              <a:defRPr sz="5000"/>
            </a:lvl7pPr>
            <a:lvl8pPr lvl="7" algn="ctr">
              <a:spcBef>
                <a:spcPts val="0"/>
              </a:spcBef>
              <a:spcAft>
                <a:spcPts val="0"/>
              </a:spcAft>
              <a:buNone/>
              <a:defRPr sz="5000"/>
            </a:lvl8pPr>
            <a:lvl9pPr lvl="8" algn="ctr">
              <a:spcBef>
                <a:spcPts val="0"/>
              </a:spcBef>
              <a:spcAft>
                <a:spcPts val="0"/>
              </a:spcAft>
              <a:buNone/>
              <a:defRPr sz="5000"/>
            </a:lvl9pPr>
          </a:lstStyle>
          <a:p>
            <a:endParaRPr/>
          </a:p>
        </p:txBody>
      </p:sp>
      <p:sp>
        <p:nvSpPr>
          <p:cNvPr id="56" name="Google Shape;56;p13"/>
          <p:cNvSpPr txBox="1">
            <a:spLocks noGrp="1"/>
          </p:cNvSpPr>
          <p:nvPr>
            <p:ph type="subTitle" idx="3"/>
          </p:nvPr>
        </p:nvSpPr>
        <p:spPr>
          <a:xfrm>
            <a:off x="713225" y="2956363"/>
            <a:ext cx="2984100" cy="3927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1600"/>
            </a:lvl1pPr>
            <a:lvl2pPr lvl="1" algn="ctr" rtl="0">
              <a:spcBef>
                <a:spcPts val="0"/>
              </a:spcBef>
              <a:spcAft>
                <a:spcPts val="0"/>
              </a:spcAft>
              <a:buNone/>
              <a:defRPr sz="1600"/>
            </a:lvl2pPr>
            <a:lvl3pPr lvl="2" algn="ctr" rtl="0">
              <a:spcBef>
                <a:spcPts val="0"/>
              </a:spcBef>
              <a:spcAft>
                <a:spcPts val="0"/>
              </a:spcAft>
              <a:buNone/>
              <a:defRPr sz="1600"/>
            </a:lvl3pPr>
            <a:lvl4pPr lvl="3" algn="ctr" rtl="0">
              <a:spcBef>
                <a:spcPts val="0"/>
              </a:spcBef>
              <a:spcAft>
                <a:spcPts val="0"/>
              </a:spcAft>
              <a:buNone/>
              <a:defRPr sz="1600"/>
            </a:lvl4pPr>
            <a:lvl5pPr lvl="4" algn="ctr" rtl="0">
              <a:spcBef>
                <a:spcPts val="0"/>
              </a:spcBef>
              <a:spcAft>
                <a:spcPts val="0"/>
              </a:spcAft>
              <a:buNone/>
              <a:defRPr sz="1600"/>
            </a:lvl5pPr>
            <a:lvl6pPr lvl="5" algn="ctr" rtl="0">
              <a:spcBef>
                <a:spcPts val="0"/>
              </a:spcBef>
              <a:spcAft>
                <a:spcPts val="0"/>
              </a:spcAft>
              <a:buNone/>
              <a:defRPr sz="1600"/>
            </a:lvl6pPr>
            <a:lvl7pPr lvl="6" algn="ctr" rtl="0">
              <a:spcBef>
                <a:spcPts val="0"/>
              </a:spcBef>
              <a:spcAft>
                <a:spcPts val="0"/>
              </a:spcAft>
              <a:buNone/>
              <a:defRPr sz="1600"/>
            </a:lvl7pPr>
            <a:lvl8pPr lvl="7" algn="ctr" rtl="0">
              <a:spcBef>
                <a:spcPts val="0"/>
              </a:spcBef>
              <a:spcAft>
                <a:spcPts val="0"/>
              </a:spcAft>
              <a:buNone/>
              <a:defRPr sz="1600"/>
            </a:lvl8pPr>
            <a:lvl9pPr lvl="8" algn="ctr" rtl="0">
              <a:spcBef>
                <a:spcPts val="0"/>
              </a:spcBef>
              <a:spcAft>
                <a:spcPts val="0"/>
              </a:spcAft>
              <a:buNone/>
              <a:defRPr sz="1600"/>
            </a:lvl9pPr>
          </a:lstStyle>
          <a:p>
            <a:endParaRPr/>
          </a:p>
        </p:txBody>
      </p:sp>
      <p:sp>
        <p:nvSpPr>
          <p:cNvPr id="57" name="Google Shape;57;p13"/>
          <p:cNvSpPr txBox="1">
            <a:spLocks noGrp="1"/>
          </p:cNvSpPr>
          <p:nvPr>
            <p:ph type="subTitle" idx="4"/>
          </p:nvPr>
        </p:nvSpPr>
        <p:spPr>
          <a:xfrm>
            <a:off x="713225" y="3856963"/>
            <a:ext cx="2984100" cy="3927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1600"/>
            </a:lvl1pPr>
            <a:lvl2pPr lvl="1" algn="ctr" rtl="0">
              <a:spcBef>
                <a:spcPts val="0"/>
              </a:spcBef>
              <a:spcAft>
                <a:spcPts val="0"/>
              </a:spcAft>
              <a:buNone/>
              <a:defRPr sz="1600"/>
            </a:lvl2pPr>
            <a:lvl3pPr lvl="2" algn="ctr" rtl="0">
              <a:spcBef>
                <a:spcPts val="0"/>
              </a:spcBef>
              <a:spcAft>
                <a:spcPts val="0"/>
              </a:spcAft>
              <a:buNone/>
              <a:defRPr sz="1600"/>
            </a:lvl3pPr>
            <a:lvl4pPr lvl="3" algn="ctr" rtl="0">
              <a:spcBef>
                <a:spcPts val="0"/>
              </a:spcBef>
              <a:spcAft>
                <a:spcPts val="0"/>
              </a:spcAft>
              <a:buNone/>
              <a:defRPr sz="1600"/>
            </a:lvl4pPr>
            <a:lvl5pPr lvl="4" algn="ctr" rtl="0">
              <a:spcBef>
                <a:spcPts val="0"/>
              </a:spcBef>
              <a:spcAft>
                <a:spcPts val="0"/>
              </a:spcAft>
              <a:buNone/>
              <a:defRPr sz="1600"/>
            </a:lvl5pPr>
            <a:lvl6pPr lvl="5" algn="ctr" rtl="0">
              <a:spcBef>
                <a:spcPts val="0"/>
              </a:spcBef>
              <a:spcAft>
                <a:spcPts val="0"/>
              </a:spcAft>
              <a:buNone/>
              <a:defRPr sz="1600"/>
            </a:lvl6pPr>
            <a:lvl7pPr lvl="6" algn="ctr" rtl="0">
              <a:spcBef>
                <a:spcPts val="0"/>
              </a:spcBef>
              <a:spcAft>
                <a:spcPts val="0"/>
              </a:spcAft>
              <a:buNone/>
              <a:defRPr sz="1600"/>
            </a:lvl7pPr>
            <a:lvl8pPr lvl="7" algn="ctr" rtl="0">
              <a:spcBef>
                <a:spcPts val="0"/>
              </a:spcBef>
              <a:spcAft>
                <a:spcPts val="0"/>
              </a:spcAft>
              <a:buNone/>
              <a:defRPr sz="1600"/>
            </a:lvl8pPr>
            <a:lvl9pPr lvl="8" algn="ctr" rtl="0">
              <a:spcBef>
                <a:spcPts val="0"/>
              </a:spcBef>
              <a:spcAft>
                <a:spcPts val="0"/>
              </a:spcAft>
              <a:buNone/>
              <a:defRPr sz="1600"/>
            </a:lvl9pPr>
          </a:lstStyle>
          <a:p>
            <a:endParaRPr/>
          </a:p>
        </p:txBody>
      </p:sp>
      <p:sp>
        <p:nvSpPr>
          <p:cNvPr id="58" name="Google Shape;58;p13"/>
          <p:cNvSpPr txBox="1">
            <a:spLocks noGrp="1"/>
          </p:cNvSpPr>
          <p:nvPr>
            <p:ph type="subTitle" idx="5"/>
          </p:nvPr>
        </p:nvSpPr>
        <p:spPr>
          <a:xfrm>
            <a:off x="5446675" y="2055745"/>
            <a:ext cx="2984100" cy="3927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1600"/>
            </a:lvl1pPr>
            <a:lvl2pPr lvl="1" algn="ctr" rtl="0">
              <a:spcBef>
                <a:spcPts val="0"/>
              </a:spcBef>
              <a:spcAft>
                <a:spcPts val="0"/>
              </a:spcAft>
              <a:buNone/>
              <a:defRPr sz="1600"/>
            </a:lvl2pPr>
            <a:lvl3pPr lvl="2" algn="ctr" rtl="0">
              <a:spcBef>
                <a:spcPts val="0"/>
              </a:spcBef>
              <a:spcAft>
                <a:spcPts val="0"/>
              </a:spcAft>
              <a:buNone/>
              <a:defRPr sz="1600"/>
            </a:lvl3pPr>
            <a:lvl4pPr lvl="3" algn="ctr" rtl="0">
              <a:spcBef>
                <a:spcPts val="0"/>
              </a:spcBef>
              <a:spcAft>
                <a:spcPts val="0"/>
              </a:spcAft>
              <a:buNone/>
              <a:defRPr sz="1600"/>
            </a:lvl4pPr>
            <a:lvl5pPr lvl="4" algn="ctr" rtl="0">
              <a:spcBef>
                <a:spcPts val="0"/>
              </a:spcBef>
              <a:spcAft>
                <a:spcPts val="0"/>
              </a:spcAft>
              <a:buNone/>
              <a:defRPr sz="1600"/>
            </a:lvl5pPr>
            <a:lvl6pPr lvl="5" algn="ctr" rtl="0">
              <a:spcBef>
                <a:spcPts val="0"/>
              </a:spcBef>
              <a:spcAft>
                <a:spcPts val="0"/>
              </a:spcAft>
              <a:buNone/>
              <a:defRPr sz="1600"/>
            </a:lvl6pPr>
            <a:lvl7pPr lvl="6" algn="ctr" rtl="0">
              <a:spcBef>
                <a:spcPts val="0"/>
              </a:spcBef>
              <a:spcAft>
                <a:spcPts val="0"/>
              </a:spcAft>
              <a:buNone/>
              <a:defRPr sz="1600"/>
            </a:lvl7pPr>
            <a:lvl8pPr lvl="7" algn="ctr" rtl="0">
              <a:spcBef>
                <a:spcPts val="0"/>
              </a:spcBef>
              <a:spcAft>
                <a:spcPts val="0"/>
              </a:spcAft>
              <a:buNone/>
              <a:defRPr sz="1600"/>
            </a:lvl8pPr>
            <a:lvl9pPr lvl="8" algn="ctr" rtl="0">
              <a:spcBef>
                <a:spcPts val="0"/>
              </a:spcBef>
              <a:spcAft>
                <a:spcPts val="0"/>
              </a:spcAft>
              <a:buNone/>
              <a:defRPr sz="1600"/>
            </a:lvl9pPr>
          </a:lstStyle>
          <a:p>
            <a:endParaRPr/>
          </a:p>
        </p:txBody>
      </p:sp>
      <p:sp>
        <p:nvSpPr>
          <p:cNvPr id="59" name="Google Shape;59;p13"/>
          <p:cNvSpPr txBox="1">
            <a:spLocks noGrp="1"/>
          </p:cNvSpPr>
          <p:nvPr>
            <p:ph type="title" idx="6"/>
          </p:nvPr>
        </p:nvSpPr>
        <p:spPr>
          <a:xfrm>
            <a:off x="5449525" y="1151538"/>
            <a:ext cx="2978400" cy="764700"/>
          </a:xfrm>
          <a:prstGeom prst="rect">
            <a:avLst/>
          </a:prstGeom>
        </p:spPr>
        <p:txBody>
          <a:bodyPr spcFirstLastPara="1" wrap="square" lIns="91425" tIns="91425" rIns="91425" bIns="91425" anchor="b" anchorCtr="0">
            <a:noAutofit/>
          </a:bodyPr>
          <a:lstStyle>
            <a:lvl1pPr lvl="0" algn="ctr" rtl="0">
              <a:spcBef>
                <a:spcPts val="0"/>
              </a:spcBef>
              <a:spcAft>
                <a:spcPts val="0"/>
              </a:spcAft>
              <a:buNone/>
              <a:defRPr sz="5000"/>
            </a:lvl1pPr>
            <a:lvl2pPr lvl="1" algn="ctr" rtl="0">
              <a:spcBef>
                <a:spcPts val="0"/>
              </a:spcBef>
              <a:spcAft>
                <a:spcPts val="0"/>
              </a:spcAft>
              <a:buNone/>
              <a:defRPr sz="5000"/>
            </a:lvl2pPr>
            <a:lvl3pPr lvl="2" algn="ctr" rtl="0">
              <a:spcBef>
                <a:spcPts val="0"/>
              </a:spcBef>
              <a:spcAft>
                <a:spcPts val="0"/>
              </a:spcAft>
              <a:buNone/>
              <a:defRPr sz="5000"/>
            </a:lvl3pPr>
            <a:lvl4pPr lvl="3" algn="ctr" rtl="0">
              <a:spcBef>
                <a:spcPts val="0"/>
              </a:spcBef>
              <a:spcAft>
                <a:spcPts val="0"/>
              </a:spcAft>
              <a:buNone/>
              <a:defRPr sz="5000"/>
            </a:lvl4pPr>
            <a:lvl5pPr lvl="4" algn="ctr" rtl="0">
              <a:spcBef>
                <a:spcPts val="0"/>
              </a:spcBef>
              <a:spcAft>
                <a:spcPts val="0"/>
              </a:spcAft>
              <a:buNone/>
              <a:defRPr sz="5000"/>
            </a:lvl5pPr>
            <a:lvl6pPr lvl="5" algn="ctr" rtl="0">
              <a:spcBef>
                <a:spcPts val="0"/>
              </a:spcBef>
              <a:spcAft>
                <a:spcPts val="0"/>
              </a:spcAft>
              <a:buNone/>
              <a:defRPr sz="5000"/>
            </a:lvl6pPr>
            <a:lvl7pPr lvl="6" algn="ctr" rtl="0">
              <a:spcBef>
                <a:spcPts val="0"/>
              </a:spcBef>
              <a:spcAft>
                <a:spcPts val="0"/>
              </a:spcAft>
              <a:buNone/>
              <a:defRPr sz="5000"/>
            </a:lvl7pPr>
            <a:lvl8pPr lvl="7" algn="ctr" rtl="0">
              <a:spcBef>
                <a:spcPts val="0"/>
              </a:spcBef>
              <a:spcAft>
                <a:spcPts val="0"/>
              </a:spcAft>
              <a:buNone/>
              <a:defRPr sz="5000"/>
            </a:lvl8pPr>
            <a:lvl9pPr lvl="8" algn="ctr" rtl="0">
              <a:spcBef>
                <a:spcPts val="0"/>
              </a:spcBef>
              <a:spcAft>
                <a:spcPts val="0"/>
              </a:spcAft>
              <a:buNone/>
              <a:defRPr sz="5000"/>
            </a:lvl9pPr>
          </a:lstStyle>
          <a:p>
            <a:endParaRPr/>
          </a:p>
        </p:txBody>
      </p:sp>
      <p:sp>
        <p:nvSpPr>
          <p:cNvPr id="60" name="Google Shape;60;p13"/>
          <p:cNvSpPr txBox="1">
            <a:spLocks noGrp="1"/>
          </p:cNvSpPr>
          <p:nvPr>
            <p:ph type="subTitle" idx="7"/>
          </p:nvPr>
        </p:nvSpPr>
        <p:spPr>
          <a:xfrm>
            <a:off x="5446675" y="2956363"/>
            <a:ext cx="2984100" cy="3927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1600"/>
            </a:lvl1pPr>
            <a:lvl2pPr lvl="1" algn="ctr" rtl="0">
              <a:spcBef>
                <a:spcPts val="0"/>
              </a:spcBef>
              <a:spcAft>
                <a:spcPts val="0"/>
              </a:spcAft>
              <a:buNone/>
              <a:defRPr sz="1600"/>
            </a:lvl2pPr>
            <a:lvl3pPr lvl="2" algn="ctr" rtl="0">
              <a:spcBef>
                <a:spcPts val="0"/>
              </a:spcBef>
              <a:spcAft>
                <a:spcPts val="0"/>
              </a:spcAft>
              <a:buNone/>
              <a:defRPr sz="1600"/>
            </a:lvl3pPr>
            <a:lvl4pPr lvl="3" algn="ctr" rtl="0">
              <a:spcBef>
                <a:spcPts val="0"/>
              </a:spcBef>
              <a:spcAft>
                <a:spcPts val="0"/>
              </a:spcAft>
              <a:buNone/>
              <a:defRPr sz="1600"/>
            </a:lvl4pPr>
            <a:lvl5pPr lvl="4" algn="ctr" rtl="0">
              <a:spcBef>
                <a:spcPts val="0"/>
              </a:spcBef>
              <a:spcAft>
                <a:spcPts val="0"/>
              </a:spcAft>
              <a:buNone/>
              <a:defRPr sz="1600"/>
            </a:lvl5pPr>
            <a:lvl6pPr lvl="5" algn="ctr" rtl="0">
              <a:spcBef>
                <a:spcPts val="0"/>
              </a:spcBef>
              <a:spcAft>
                <a:spcPts val="0"/>
              </a:spcAft>
              <a:buNone/>
              <a:defRPr sz="1600"/>
            </a:lvl6pPr>
            <a:lvl7pPr lvl="6" algn="ctr" rtl="0">
              <a:spcBef>
                <a:spcPts val="0"/>
              </a:spcBef>
              <a:spcAft>
                <a:spcPts val="0"/>
              </a:spcAft>
              <a:buNone/>
              <a:defRPr sz="1600"/>
            </a:lvl7pPr>
            <a:lvl8pPr lvl="7" algn="ctr" rtl="0">
              <a:spcBef>
                <a:spcPts val="0"/>
              </a:spcBef>
              <a:spcAft>
                <a:spcPts val="0"/>
              </a:spcAft>
              <a:buNone/>
              <a:defRPr sz="1600"/>
            </a:lvl8pPr>
            <a:lvl9pPr lvl="8" algn="ctr" rtl="0">
              <a:spcBef>
                <a:spcPts val="0"/>
              </a:spcBef>
              <a:spcAft>
                <a:spcPts val="0"/>
              </a:spcAft>
              <a:buNone/>
              <a:defRPr sz="1600"/>
            </a:lvl9pPr>
          </a:lstStyle>
          <a:p>
            <a:endParaRPr/>
          </a:p>
        </p:txBody>
      </p:sp>
      <p:sp>
        <p:nvSpPr>
          <p:cNvPr id="61" name="Google Shape;61;p13"/>
          <p:cNvSpPr txBox="1">
            <a:spLocks noGrp="1"/>
          </p:cNvSpPr>
          <p:nvPr>
            <p:ph type="subTitle" idx="8"/>
          </p:nvPr>
        </p:nvSpPr>
        <p:spPr>
          <a:xfrm>
            <a:off x="5446675" y="3856963"/>
            <a:ext cx="2984100" cy="3927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1600"/>
            </a:lvl1pPr>
            <a:lvl2pPr lvl="1" algn="ctr" rtl="0">
              <a:spcBef>
                <a:spcPts val="0"/>
              </a:spcBef>
              <a:spcAft>
                <a:spcPts val="0"/>
              </a:spcAft>
              <a:buNone/>
              <a:defRPr sz="1600"/>
            </a:lvl2pPr>
            <a:lvl3pPr lvl="2" algn="ctr" rtl="0">
              <a:spcBef>
                <a:spcPts val="0"/>
              </a:spcBef>
              <a:spcAft>
                <a:spcPts val="0"/>
              </a:spcAft>
              <a:buNone/>
              <a:defRPr sz="1600"/>
            </a:lvl3pPr>
            <a:lvl4pPr lvl="3" algn="ctr" rtl="0">
              <a:spcBef>
                <a:spcPts val="0"/>
              </a:spcBef>
              <a:spcAft>
                <a:spcPts val="0"/>
              </a:spcAft>
              <a:buNone/>
              <a:defRPr sz="1600"/>
            </a:lvl4pPr>
            <a:lvl5pPr lvl="4" algn="ctr" rtl="0">
              <a:spcBef>
                <a:spcPts val="0"/>
              </a:spcBef>
              <a:spcAft>
                <a:spcPts val="0"/>
              </a:spcAft>
              <a:buNone/>
              <a:defRPr sz="1600"/>
            </a:lvl5pPr>
            <a:lvl6pPr lvl="5" algn="ctr" rtl="0">
              <a:spcBef>
                <a:spcPts val="0"/>
              </a:spcBef>
              <a:spcAft>
                <a:spcPts val="0"/>
              </a:spcAft>
              <a:buNone/>
              <a:defRPr sz="1600"/>
            </a:lvl6pPr>
            <a:lvl7pPr lvl="6" algn="ctr" rtl="0">
              <a:spcBef>
                <a:spcPts val="0"/>
              </a:spcBef>
              <a:spcAft>
                <a:spcPts val="0"/>
              </a:spcAft>
              <a:buNone/>
              <a:defRPr sz="1600"/>
            </a:lvl7pPr>
            <a:lvl8pPr lvl="7" algn="ctr" rtl="0">
              <a:spcBef>
                <a:spcPts val="0"/>
              </a:spcBef>
              <a:spcAft>
                <a:spcPts val="0"/>
              </a:spcAft>
              <a:buNone/>
              <a:defRPr sz="1600"/>
            </a:lvl8pPr>
            <a:lvl9pPr lvl="8" algn="ctr" rtl="0">
              <a:spcBef>
                <a:spcPts val="0"/>
              </a:spcBef>
              <a:spcAft>
                <a:spcPts val="0"/>
              </a:spcAft>
              <a:buNone/>
              <a:defRPr sz="16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539500"/>
            <a:ext cx="7717500" cy="572700"/>
          </a:xfrm>
          <a:prstGeom prst="rect">
            <a:avLst/>
          </a:prstGeom>
          <a:noFill/>
          <a:ln>
            <a:noFill/>
          </a:ln>
        </p:spPr>
        <p:txBody>
          <a:bodyPr spcFirstLastPara="1" wrap="square" lIns="91425" tIns="91425" rIns="91425" bIns="91425" anchor="ctr" anchorCtr="0">
            <a:noAutofit/>
          </a:bodyPr>
          <a:lstStyle>
            <a:lvl1pPr lvl="0" algn="ctr">
              <a:spcBef>
                <a:spcPts val="0"/>
              </a:spcBef>
              <a:spcAft>
                <a:spcPts val="0"/>
              </a:spcAft>
              <a:buClr>
                <a:schemeClr val="dk2"/>
              </a:buClr>
              <a:buSzPts val="6000"/>
              <a:buFont typeface="Nanum Pen Script"/>
              <a:buNone/>
              <a:defRPr sz="6000" b="1">
                <a:solidFill>
                  <a:schemeClr val="dk2"/>
                </a:solidFill>
                <a:latin typeface="Nanum Pen Script"/>
                <a:ea typeface="Nanum Pen Script"/>
                <a:cs typeface="Nanum Pen Script"/>
                <a:sym typeface="Nanum Pen Script"/>
              </a:defRPr>
            </a:lvl1pPr>
            <a:lvl2pPr lvl="1">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2pPr>
            <a:lvl3pPr lvl="2">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3pPr>
            <a:lvl4pPr lvl="3">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4pPr>
            <a:lvl5pPr lvl="4">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5pPr>
            <a:lvl6pPr lvl="5">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6pPr>
            <a:lvl7pPr lvl="6">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7pPr>
            <a:lvl8pPr lvl="7">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8pPr>
            <a:lvl9pPr lvl="8">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9pPr>
          </a:lstStyle>
          <a:p>
            <a:endParaRPr/>
          </a:p>
        </p:txBody>
      </p:sp>
      <p:sp>
        <p:nvSpPr>
          <p:cNvPr id="7" name="Google Shape;7;p1"/>
          <p:cNvSpPr txBox="1">
            <a:spLocks noGrp="1"/>
          </p:cNvSpPr>
          <p:nvPr>
            <p:ph type="body" idx="1"/>
          </p:nvPr>
        </p:nvSpPr>
        <p:spPr>
          <a:xfrm>
            <a:off x="713225" y="1152475"/>
            <a:ext cx="7717500" cy="34515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6"/>
              </a:buClr>
              <a:buSzPts val="1800"/>
              <a:buFont typeface="Nunito"/>
              <a:buChar char="●"/>
              <a:defRPr sz="1800">
                <a:solidFill>
                  <a:schemeClr val="accent6"/>
                </a:solidFill>
                <a:latin typeface="Nunito"/>
                <a:ea typeface="Nunito"/>
                <a:cs typeface="Nunito"/>
                <a:sym typeface="Nunito"/>
              </a:defRPr>
            </a:lvl1pPr>
            <a:lvl2pPr marL="914400" lvl="1"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2pPr>
            <a:lvl3pPr marL="1371600" lvl="2"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3pPr>
            <a:lvl4pPr marL="1828800" lvl="3"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4pPr>
            <a:lvl5pPr marL="2286000" lvl="4"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5pPr>
            <a:lvl6pPr marL="2743200" lvl="5"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6pPr>
            <a:lvl7pPr marL="3200400" lvl="6"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7pPr>
            <a:lvl8pPr marL="3657600" lvl="7"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8pPr>
            <a:lvl9pPr marL="4114800" lvl="8" indent="-317500">
              <a:lnSpc>
                <a:spcPct val="100000"/>
              </a:lnSpc>
              <a:spcBef>
                <a:spcPts val="1600"/>
              </a:spcBef>
              <a:spcAft>
                <a:spcPts val="1600"/>
              </a:spcAft>
              <a:buClr>
                <a:schemeClr val="accent6"/>
              </a:buClr>
              <a:buSzPts val="1400"/>
              <a:buFont typeface="Nunito"/>
              <a:buChar char="■"/>
              <a:defRPr>
                <a:solidFill>
                  <a:schemeClr val="accent6"/>
                </a:solidFill>
                <a:latin typeface="Nunito"/>
                <a:ea typeface="Nunito"/>
                <a:cs typeface="Nunito"/>
                <a:sym typeface="Nuni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4" r:id="rId12"/>
    <p:sldLayoutId id="2147483665" r:id="rId13"/>
    <p:sldLayoutId id="2147483668" r:id="rId14"/>
    <p:sldLayoutId id="2147483671" r:id="rId15"/>
    <p:sldLayoutId id="2147483672" r:id="rId16"/>
    <p:sldLayoutId id="2147483677"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15:guide id="1" orient="horz" pos="340">
          <p15:clr>
            <a:srgbClr val="EA4335"/>
          </p15:clr>
        </p15:guide>
        <p15:guide id="2" pos="449">
          <p15:clr>
            <a:srgbClr val="EA4335"/>
          </p15:clr>
        </p15:guide>
        <p15:guide id="3" orient="horz" pos="2900">
          <p15:clr>
            <a:srgbClr val="EA4335"/>
          </p15:clr>
        </p15:guide>
        <p15:guide id="4" pos="5311">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10.xml"/><Relationship Id="rId1" Type="http://schemas.openxmlformats.org/officeDocument/2006/relationships/slideLayout" Target="../slideLayouts/slideLayout9.xml"/><Relationship Id="rId4" Type="http://schemas.openxmlformats.org/officeDocument/2006/relationships/slide" Target="slide21.xml"/></Relationships>
</file>

<file path=ppt/slides/_rels/slide11.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slide" Target="slide3.xml"/><Relationship Id="rId4" Type="http://schemas.openxmlformats.org/officeDocument/2006/relationships/slide" Target="slide12.xml"/></Relationships>
</file>

<file path=ppt/slides/_rels/slide12.xml.rels><?xml version="1.0" encoding="UTF-8" standalone="yes"?>
<Relationships xmlns="http://schemas.openxmlformats.org/package/2006/relationships"><Relationship Id="rId3" Type="http://schemas.openxmlformats.org/officeDocument/2006/relationships/slide" Target="slide15.xml"/><Relationship Id="rId7" Type="http://schemas.openxmlformats.org/officeDocument/2006/relationships/slide" Target="slide3.xml"/><Relationship Id="rId2" Type="http://schemas.openxmlformats.org/officeDocument/2006/relationships/notesSlide" Target="../notesSlides/notesSlide12.xml"/><Relationship Id="rId1" Type="http://schemas.openxmlformats.org/officeDocument/2006/relationships/slideLayout" Target="../slideLayouts/slideLayout10.xml"/><Relationship Id="rId6" Type="http://schemas.openxmlformats.org/officeDocument/2006/relationships/slide" Target="slide17.xml"/><Relationship Id="rId5" Type="http://schemas.openxmlformats.org/officeDocument/2006/relationships/slide" Target="slide8.xml"/><Relationship Id="rId4" Type="http://schemas.openxmlformats.org/officeDocument/2006/relationships/slide" Target="slide13.xml"/></Relationships>
</file>

<file path=ppt/slides/_rels/slide1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slide" Target="slide17.xml"/></Relationships>
</file>

<file path=ppt/slides/_rels/slide14.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14.xml"/><Relationship Id="rId1" Type="http://schemas.openxmlformats.org/officeDocument/2006/relationships/slideLayout" Target="../slideLayouts/slideLayout9.xml"/><Relationship Id="rId4" Type="http://schemas.openxmlformats.org/officeDocument/2006/relationships/slide" Target="slide21.xml"/></Relationships>
</file>

<file path=ppt/slides/_rels/slide15.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5.xml"/><Relationship Id="rId1" Type="http://schemas.openxmlformats.org/officeDocument/2006/relationships/slideLayout" Target="../slideLayouts/slideLayout3.xml"/><Relationship Id="rId5" Type="http://schemas.openxmlformats.org/officeDocument/2006/relationships/slide" Target="slide3.xml"/><Relationship Id="rId4" Type="http://schemas.openxmlformats.org/officeDocument/2006/relationships/slide" Target="slide16.xml"/></Relationships>
</file>

<file path=ppt/slides/_rels/slide1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6.xml"/><Relationship Id="rId1" Type="http://schemas.openxmlformats.org/officeDocument/2006/relationships/slideLayout" Target="../slideLayouts/slideLayout16.xml"/><Relationship Id="rId4" Type="http://schemas.openxmlformats.org/officeDocument/2006/relationships/slide" Target="slide4.xml"/></Relationships>
</file>

<file path=ppt/slides/_rels/slide1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7.xml"/><Relationship Id="rId1" Type="http://schemas.openxmlformats.org/officeDocument/2006/relationships/slideLayout" Target="../slideLayouts/slideLayout11.xml"/><Relationship Id="rId4" Type="http://schemas.openxmlformats.org/officeDocument/2006/relationships/slide" Target="slide16.xml"/></Relationships>
</file>

<file path=ppt/slides/_rels/slide18.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notesSlide" Target="../notesSlides/notesSlide18.xml"/><Relationship Id="rId1" Type="http://schemas.openxmlformats.org/officeDocument/2006/relationships/slideLayout" Target="../slideLayouts/slideLayout12.xml"/><Relationship Id="rId5" Type="http://schemas.openxmlformats.org/officeDocument/2006/relationships/slide" Target="slide3.xml"/><Relationship Id="rId4" Type="http://schemas.openxmlformats.org/officeDocument/2006/relationships/slide" Target="slide21.xml"/></Relationships>
</file>

<file path=ppt/slides/_rels/slide19.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4.xml"/><Relationship Id="rId5" Type="http://schemas.openxmlformats.org/officeDocument/2006/relationships/slide" Target="slide21.xml"/><Relationship Id="rId4" Type="http://schemas.openxmlformats.org/officeDocument/2006/relationships/slide" Target="slide3.xml"/></Relationships>
</file>

<file path=ppt/slides/_rels/slide2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3.xml"/><Relationship Id="rId1" Type="http://schemas.openxmlformats.org/officeDocument/2006/relationships/slideLayout" Target="../slideLayouts/slideLayout9.xml"/><Relationship Id="rId4" Type="http://schemas.openxmlformats.org/officeDocument/2006/relationships/slide" Target="slide21.xml"/></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5.xml"/><Relationship Id="rId1" Type="http://schemas.openxmlformats.org/officeDocument/2006/relationships/slideLayout" Target="../slideLayouts/slideLayout10.xml"/><Relationship Id="rId6" Type="http://schemas.openxmlformats.org/officeDocument/2006/relationships/slide" Target="slide8.xml"/><Relationship Id="rId5" Type="http://schemas.openxmlformats.org/officeDocument/2006/relationships/slide" Target="slide7.xml"/><Relationship Id="rId4" Type="http://schemas.openxmlformats.org/officeDocument/2006/relationships/slide" Target="slide3.xml"/></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slide" Target="slide8.xml"/></Relationships>
</file>

<file path=ppt/slides/_rels/slide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slide" Target="slide3.xml"/><Relationship Id="rId4" Type="http://schemas.openxmlformats.org/officeDocument/2006/relationships/slide" Target="slide8.xml"/></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7" Type="http://schemas.openxmlformats.org/officeDocument/2006/relationships/slide" Target="slide3.xml"/><Relationship Id="rId2" Type="http://schemas.openxmlformats.org/officeDocument/2006/relationships/notesSlide" Target="../notesSlides/notesSlide8.xml"/><Relationship Id="rId1" Type="http://schemas.openxmlformats.org/officeDocument/2006/relationships/slideLayout" Target="../slideLayouts/slideLayout10.xml"/><Relationship Id="rId6" Type="http://schemas.openxmlformats.org/officeDocument/2006/relationships/slide" Target="slide11.xml"/><Relationship Id="rId5" Type="http://schemas.openxmlformats.org/officeDocument/2006/relationships/slide" Target="slide12.xml"/><Relationship Id="rId4" Type="http://schemas.openxmlformats.org/officeDocument/2006/relationships/slide" Target="slide5.xml"/></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slide" Target="slide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5"/>
        <p:cNvGrpSpPr/>
        <p:nvPr/>
      </p:nvGrpSpPr>
      <p:grpSpPr>
        <a:xfrm>
          <a:off x="0" y="0"/>
          <a:ext cx="0" cy="0"/>
          <a:chOff x="0" y="0"/>
          <a:chExt cx="0" cy="0"/>
        </a:xfrm>
      </p:grpSpPr>
      <p:grpSp>
        <p:nvGrpSpPr>
          <p:cNvPr id="666" name="Google Shape;666;p35"/>
          <p:cNvGrpSpPr/>
          <p:nvPr/>
        </p:nvGrpSpPr>
        <p:grpSpPr>
          <a:xfrm>
            <a:off x="731520" y="822960"/>
            <a:ext cx="3063294" cy="3461946"/>
            <a:chOff x="807514" y="821316"/>
            <a:chExt cx="3062988" cy="3480392"/>
          </a:xfrm>
        </p:grpSpPr>
        <p:grpSp>
          <p:nvGrpSpPr>
            <p:cNvPr id="667" name="Google Shape;667;p35"/>
            <p:cNvGrpSpPr/>
            <p:nvPr/>
          </p:nvGrpSpPr>
          <p:grpSpPr>
            <a:xfrm>
              <a:off x="807514" y="821316"/>
              <a:ext cx="3062988" cy="1781411"/>
              <a:chOff x="640276" y="674499"/>
              <a:chExt cx="6947126" cy="4058809"/>
            </a:xfrm>
          </p:grpSpPr>
          <p:grpSp>
            <p:nvGrpSpPr>
              <p:cNvPr id="668" name="Google Shape;668;p35"/>
              <p:cNvGrpSpPr/>
              <p:nvPr/>
            </p:nvGrpSpPr>
            <p:grpSpPr>
              <a:xfrm>
                <a:off x="7012119" y="4163474"/>
                <a:ext cx="575002" cy="496567"/>
                <a:chOff x="5218225" y="1474825"/>
                <a:chExt cx="259700" cy="224275"/>
              </a:xfrm>
            </p:grpSpPr>
            <p:sp>
              <p:nvSpPr>
                <p:cNvPr id="669" name="Google Shape;669;p35"/>
                <p:cNvSpPr/>
                <p:nvPr/>
              </p:nvSpPr>
              <p:spPr>
                <a:xfrm>
                  <a:off x="5224300" y="1474825"/>
                  <a:ext cx="253625" cy="224275"/>
                </a:xfrm>
                <a:custGeom>
                  <a:avLst/>
                  <a:gdLst/>
                  <a:ahLst/>
                  <a:cxnLst/>
                  <a:rect l="l" t="t" r="r" b="b"/>
                  <a:pathLst>
                    <a:path w="10145" h="8971" extrusionOk="0">
                      <a:moveTo>
                        <a:pt x="6168" y="0"/>
                      </a:moveTo>
                      <a:cubicBezTo>
                        <a:pt x="4540" y="0"/>
                        <a:pt x="1352" y="995"/>
                        <a:pt x="0" y="1767"/>
                      </a:cubicBezTo>
                      <a:cubicBezTo>
                        <a:pt x="654" y="3729"/>
                        <a:pt x="1046" y="7587"/>
                        <a:pt x="2976" y="8732"/>
                      </a:cubicBezTo>
                      <a:cubicBezTo>
                        <a:pt x="3258" y="8896"/>
                        <a:pt x="3474" y="8971"/>
                        <a:pt x="3638" y="8971"/>
                      </a:cubicBezTo>
                      <a:cubicBezTo>
                        <a:pt x="4159" y="8971"/>
                        <a:pt x="4154" y="8222"/>
                        <a:pt x="4055" y="7228"/>
                      </a:cubicBezTo>
                      <a:cubicBezTo>
                        <a:pt x="3891" y="6181"/>
                        <a:pt x="3499" y="5200"/>
                        <a:pt x="2910" y="4317"/>
                      </a:cubicBezTo>
                      <a:lnTo>
                        <a:pt x="2910" y="4317"/>
                      </a:lnTo>
                      <a:cubicBezTo>
                        <a:pt x="3653" y="4609"/>
                        <a:pt x="5643" y="5977"/>
                        <a:pt x="6892" y="5977"/>
                      </a:cubicBezTo>
                      <a:cubicBezTo>
                        <a:pt x="7183" y="5977"/>
                        <a:pt x="7433" y="5903"/>
                        <a:pt x="7619" y="5723"/>
                      </a:cubicBezTo>
                      <a:cubicBezTo>
                        <a:pt x="8502" y="4644"/>
                        <a:pt x="5232" y="3042"/>
                        <a:pt x="4545" y="2584"/>
                      </a:cubicBezTo>
                      <a:cubicBezTo>
                        <a:pt x="8184" y="2552"/>
                        <a:pt x="10144" y="1"/>
                        <a:pt x="6319" y="1"/>
                      </a:cubicBezTo>
                      <a:cubicBezTo>
                        <a:pt x="6295" y="1"/>
                        <a:pt x="6270" y="1"/>
                        <a:pt x="6245" y="1"/>
                      </a:cubicBezTo>
                      <a:cubicBezTo>
                        <a:pt x="6220" y="1"/>
                        <a:pt x="6194" y="0"/>
                        <a:pt x="61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35"/>
                <p:cNvSpPr/>
                <p:nvPr/>
              </p:nvSpPr>
              <p:spPr>
                <a:xfrm>
                  <a:off x="5225925" y="1487900"/>
                  <a:ext cx="162075" cy="143150"/>
                </a:xfrm>
                <a:custGeom>
                  <a:avLst/>
                  <a:gdLst/>
                  <a:ahLst/>
                  <a:cxnLst/>
                  <a:rect l="l" t="t" r="r" b="b"/>
                  <a:pathLst>
                    <a:path w="6483" h="5726" extrusionOk="0">
                      <a:moveTo>
                        <a:pt x="3912" y="0"/>
                      </a:moveTo>
                      <a:cubicBezTo>
                        <a:pt x="2846" y="0"/>
                        <a:pt x="844" y="631"/>
                        <a:pt x="9" y="1141"/>
                      </a:cubicBezTo>
                      <a:lnTo>
                        <a:pt x="9" y="1141"/>
                      </a:lnTo>
                      <a:cubicBezTo>
                        <a:pt x="6" y="1131"/>
                        <a:pt x="3" y="1122"/>
                        <a:pt x="0" y="1113"/>
                      </a:cubicBezTo>
                      <a:lnTo>
                        <a:pt x="0" y="1146"/>
                      </a:lnTo>
                      <a:cubicBezTo>
                        <a:pt x="3" y="1144"/>
                        <a:pt x="6" y="1142"/>
                        <a:pt x="9" y="1141"/>
                      </a:cubicBezTo>
                      <a:lnTo>
                        <a:pt x="9" y="1141"/>
                      </a:lnTo>
                      <a:cubicBezTo>
                        <a:pt x="397" y="2423"/>
                        <a:pt x="663" y="4846"/>
                        <a:pt x="1897" y="5593"/>
                      </a:cubicBezTo>
                      <a:cubicBezTo>
                        <a:pt x="2071" y="5684"/>
                        <a:pt x="2207" y="5725"/>
                        <a:pt x="2311" y="5725"/>
                      </a:cubicBezTo>
                      <a:cubicBezTo>
                        <a:pt x="2657" y="5725"/>
                        <a:pt x="2659" y="5265"/>
                        <a:pt x="2584" y="4612"/>
                      </a:cubicBezTo>
                      <a:cubicBezTo>
                        <a:pt x="2486" y="3925"/>
                        <a:pt x="2224" y="3304"/>
                        <a:pt x="1864" y="2748"/>
                      </a:cubicBezTo>
                      <a:lnTo>
                        <a:pt x="1864" y="2748"/>
                      </a:lnTo>
                      <a:cubicBezTo>
                        <a:pt x="2313" y="2933"/>
                        <a:pt x="3593" y="3800"/>
                        <a:pt x="4397" y="3800"/>
                      </a:cubicBezTo>
                      <a:cubicBezTo>
                        <a:pt x="4588" y="3800"/>
                        <a:pt x="4753" y="3751"/>
                        <a:pt x="4872" y="3631"/>
                      </a:cubicBezTo>
                      <a:cubicBezTo>
                        <a:pt x="5461" y="2944"/>
                        <a:pt x="3336" y="1931"/>
                        <a:pt x="2911" y="1636"/>
                      </a:cubicBezTo>
                      <a:cubicBezTo>
                        <a:pt x="5209" y="1604"/>
                        <a:pt x="6482" y="1"/>
                        <a:pt x="4063" y="1"/>
                      </a:cubicBezTo>
                      <a:cubicBezTo>
                        <a:pt x="4039" y="1"/>
                        <a:pt x="4015" y="1"/>
                        <a:pt x="3990" y="1"/>
                      </a:cubicBezTo>
                      <a:cubicBezTo>
                        <a:pt x="3964" y="1"/>
                        <a:pt x="3938" y="0"/>
                        <a:pt x="39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35"/>
                <p:cNvSpPr/>
                <p:nvPr/>
              </p:nvSpPr>
              <p:spPr>
                <a:xfrm>
                  <a:off x="5218225" y="1509800"/>
                  <a:ext cx="68350" cy="102800"/>
                </a:xfrm>
                <a:custGeom>
                  <a:avLst/>
                  <a:gdLst/>
                  <a:ahLst/>
                  <a:cxnLst/>
                  <a:rect l="l" t="t" r="r" b="b"/>
                  <a:pathLst>
                    <a:path w="2734" h="4112" extrusionOk="0">
                      <a:moveTo>
                        <a:pt x="371" y="0"/>
                      </a:moveTo>
                      <a:cubicBezTo>
                        <a:pt x="176" y="0"/>
                        <a:pt x="0" y="256"/>
                        <a:pt x="178" y="433"/>
                      </a:cubicBezTo>
                      <a:cubicBezTo>
                        <a:pt x="668" y="924"/>
                        <a:pt x="1060" y="1480"/>
                        <a:pt x="1322" y="2134"/>
                      </a:cubicBezTo>
                      <a:cubicBezTo>
                        <a:pt x="1551" y="2755"/>
                        <a:pt x="1845" y="3376"/>
                        <a:pt x="2172" y="3997"/>
                      </a:cubicBezTo>
                      <a:cubicBezTo>
                        <a:pt x="2223" y="4078"/>
                        <a:pt x="2301" y="4112"/>
                        <a:pt x="2379" y="4112"/>
                      </a:cubicBezTo>
                      <a:cubicBezTo>
                        <a:pt x="2556" y="4112"/>
                        <a:pt x="2733" y="3940"/>
                        <a:pt x="2597" y="3736"/>
                      </a:cubicBezTo>
                      <a:cubicBezTo>
                        <a:pt x="2270" y="3115"/>
                        <a:pt x="1976" y="2461"/>
                        <a:pt x="1714" y="1807"/>
                      </a:cubicBezTo>
                      <a:cubicBezTo>
                        <a:pt x="1453" y="1153"/>
                        <a:pt x="1060" y="564"/>
                        <a:pt x="537" y="74"/>
                      </a:cubicBezTo>
                      <a:cubicBezTo>
                        <a:pt x="486" y="22"/>
                        <a:pt x="427" y="0"/>
                        <a:pt x="3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35"/>
                <p:cNvSpPr/>
                <p:nvPr/>
              </p:nvSpPr>
              <p:spPr>
                <a:xfrm>
                  <a:off x="5220200" y="1506725"/>
                  <a:ext cx="113475" cy="65175"/>
                </a:xfrm>
                <a:custGeom>
                  <a:avLst/>
                  <a:gdLst/>
                  <a:ahLst/>
                  <a:cxnLst/>
                  <a:rect l="l" t="t" r="r" b="b"/>
                  <a:pathLst>
                    <a:path w="4539" h="2607" extrusionOk="0">
                      <a:moveTo>
                        <a:pt x="289" y="0"/>
                      </a:moveTo>
                      <a:cubicBezTo>
                        <a:pt x="197" y="0"/>
                        <a:pt x="110" y="44"/>
                        <a:pt x="66" y="131"/>
                      </a:cubicBezTo>
                      <a:cubicBezTo>
                        <a:pt x="1" y="262"/>
                        <a:pt x="33" y="393"/>
                        <a:pt x="164" y="491"/>
                      </a:cubicBezTo>
                      <a:cubicBezTo>
                        <a:pt x="1341" y="1341"/>
                        <a:pt x="2649" y="2028"/>
                        <a:pt x="4022" y="2584"/>
                      </a:cubicBezTo>
                      <a:cubicBezTo>
                        <a:pt x="4059" y="2600"/>
                        <a:pt x="4094" y="2607"/>
                        <a:pt x="4128" y="2607"/>
                      </a:cubicBezTo>
                      <a:cubicBezTo>
                        <a:pt x="4372" y="2607"/>
                        <a:pt x="4538" y="2241"/>
                        <a:pt x="4251" y="2126"/>
                      </a:cubicBezTo>
                      <a:cubicBezTo>
                        <a:pt x="2911" y="1603"/>
                        <a:pt x="1603" y="883"/>
                        <a:pt x="426" y="33"/>
                      </a:cubicBezTo>
                      <a:cubicBezTo>
                        <a:pt x="382" y="11"/>
                        <a:pt x="335" y="0"/>
                        <a:pt x="2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35"/>
                <p:cNvSpPr/>
                <p:nvPr/>
              </p:nvSpPr>
              <p:spPr>
                <a:xfrm>
                  <a:off x="5221525" y="1493500"/>
                  <a:ext cx="132250" cy="28175"/>
                </a:xfrm>
                <a:custGeom>
                  <a:avLst/>
                  <a:gdLst/>
                  <a:ahLst/>
                  <a:cxnLst/>
                  <a:rect l="l" t="t" r="r" b="b"/>
                  <a:pathLst>
                    <a:path w="5290" h="1127" extrusionOk="0">
                      <a:moveTo>
                        <a:pt x="4911" y="0"/>
                      </a:moveTo>
                      <a:cubicBezTo>
                        <a:pt x="4892" y="0"/>
                        <a:pt x="4873" y="2"/>
                        <a:pt x="4852" y="6"/>
                      </a:cubicBezTo>
                      <a:cubicBezTo>
                        <a:pt x="3713" y="245"/>
                        <a:pt x="2489" y="633"/>
                        <a:pt x="1282" y="633"/>
                      </a:cubicBezTo>
                      <a:cubicBezTo>
                        <a:pt x="999" y="633"/>
                        <a:pt x="718" y="612"/>
                        <a:pt x="438" y="562"/>
                      </a:cubicBezTo>
                      <a:cubicBezTo>
                        <a:pt x="418" y="558"/>
                        <a:pt x="398" y="556"/>
                        <a:pt x="379" y="556"/>
                      </a:cubicBezTo>
                      <a:cubicBezTo>
                        <a:pt x="97" y="556"/>
                        <a:pt x="1" y="991"/>
                        <a:pt x="307" y="1053"/>
                      </a:cubicBezTo>
                      <a:cubicBezTo>
                        <a:pt x="618" y="1104"/>
                        <a:pt x="929" y="1127"/>
                        <a:pt x="1241" y="1127"/>
                      </a:cubicBezTo>
                      <a:cubicBezTo>
                        <a:pt x="2506" y="1127"/>
                        <a:pt x="3776" y="759"/>
                        <a:pt x="4983" y="497"/>
                      </a:cubicBezTo>
                      <a:cubicBezTo>
                        <a:pt x="5290" y="435"/>
                        <a:pt x="5194" y="0"/>
                        <a:pt x="491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4" name="Google Shape;674;p35"/>
              <p:cNvGrpSpPr/>
              <p:nvPr/>
            </p:nvGrpSpPr>
            <p:grpSpPr>
              <a:xfrm>
                <a:off x="6323195" y="1928748"/>
                <a:ext cx="251632" cy="220856"/>
                <a:chOff x="5042000" y="1255775"/>
                <a:chExt cx="113650" cy="99750"/>
              </a:xfrm>
            </p:grpSpPr>
            <p:sp>
              <p:nvSpPr>
                <p:cNvPr id="675" name="Google Shape;675;p35"/>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35"/>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35"/>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8" name="Google Shape;678;p35"/>
              <p:cNvGrpSpPr/>
              <p:nvPr/>
            </p:nvGrpSpPr>
            <p:grpSpPr>
              <a:xfrm rot="-5400000">
                <a:off x="5180808" y="1061658"/>
                <a:ext cx="575002" cy="496567"/>
                <a:chOff x="5218225" y="1474825"/>
                <a:chExt cx="259700" cy="224275"/>
              </a:xfrm>
            </p:grpSpPr>
            <p:sp>
              <p:nvSpPr>
                <p:cNvPr id="679" name="Google Shape;679;p35"/>
                <p:cNvSpPr/>
                <p:nvPr/>
              </p:nvSpPr>
              <p:spPr>
                <a:xfrm>
                  <a:off x="5224300" y="1474825"/>
                  <a:ext cx="253625" cy="224275"/>
                </a:xfrm>
                <a:custGeom>
                  <a:avLst/>
                  <a:gdLst/>
                  <a:ahLst/>
                  <a:cxnLst/>
                  <a:rect l="l" t="t" r="r" b="b"/>
                  <a:pathLst>
                    <a:path w="10145" h="8971" extrusionOk="0">
                      <a:moveTo>
                        <a:pt x="6168" y="0"/>
                      </a:moveTo>
                      <a:cubicBezTo>
                        <a:pt x="4540" y="0"/>
                        <a:pt x="1352" y="995"/>
                        <a:pt x="0" y="1767"/>
                      </a:cubicBezTo>
                      <a:cubicBezTo>
                        <a:pt x="654" y="3729"/>
                        <a:pt x="1046" y="7587"/>
                        <a:pt x="2976" y="8732"/>
                      </a:cubicBezTo>
                      <a:cubicBezTo>
                        <a:pt x="3258" y="8896"/>
                        <a:pt x="3474" y="8971"/>
                        <a:pt x="3638" y="8971"/>
                      </a:cubicBezTo>
                      <a:cubicBezTo>
                        <a:pt x="4159" y="8971"/>
                        <a:pt x="4154" y="8222"/>
                        <a:pt x="4055" y="7228"/>
                      </a:cubicBezTo>
                      <a:cubicBezTo>
                        <a:pt x="3891" y="6181"/>
                        <a:pt x="3499" y="5200"/>
                        <a:pt x="2910" y="4317"/>
                      </a:cubicBezTo>
                      <a:lnTo>
                        <a:pt x="2910" y="4317"/>
                      </a:lnTo>
                      <a:cubicBezTo>
                        <a:pt x="3653" y="4609"/>
                        <a:pt x="5643" y="5977"/>
                        <a:pt x="6892" y="5977"/>
                      </a:cubicBezTo>
                      <a:cubicBezTo>
                        <a:pt x="7183" y="5977"/>
                        <a:pt x="7433" y="5903"/>
                        <a:pt x="7619" y="5723"/>
                      </a:cubicBezTo>
                      <a:cubicBezTo>
                        <a:pt x="8502" y="4644"/>
                        <a:pt x="5232" y="3042"/>
                        <a:pt x="4545" y="2584"/>
                      </a:cubicBezTo>
                      <a:cubicBezTo>
                        <a:pt x="8184" y="2552"/>
                        <a:pt x="10144" y="1"/>
                        <a:pt x="6319" y="1"/>
                      </a:cubicBezTo>
                      <a:cubicBezTo>
                        <a:pt x="6295" y="1"/>
                        <a:pt x="6270" y="1"/>
                        <a:pt x="6245" y="1"/>
                      </a:cubicBezTo>
                      <a:cubicBezTo>
                        <a:pt x="6220" y="1"/>
                        <a:pt x="6194" y="0"/>
                        <a:pt x="61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35"/>
                <p:cNvSpPr/>
                <p:nvPr/>
              </p:nvSpPr>
              <p:spPr>
                <a:xfrm>
                  <a:off x="5225925" y="1487900"/>
                  <a:ext cx="162075" cy="143150"/>
                </a:xfrm>
                <a:custGeom>
                  <a:avLst/>
                  <a:gdLst/>
                  <a:ahLst/>
                  <a:cxnLst/>
                  <a:rect l="l" t="t" r="r" b="b"/>
                  <a:pathLst>
                    <a:path w="6483" h="5726" extrusionOk="0">
                      <a:moveTo>
                        <a:pt x="3912" y="0"/>
                      </a:moveTo>
                      <a:cubicBezTo>
                        <a:pt x="2846" y="0"/>
                        <a:pt x="844" y="631"/>
                        <a:pt x="9" y="1141"/>
                      </a:cubicBezTo>
                      <a:lnTo>
                        <a:pt x="9" y="1141"/>
                      </a:lnTo>
                      <a:cubicBezTo>
                        <a:pt x="6" y="1131"/>
                        <a:pt x="3" y="1122"/>
                        <a:pt x="0" y="1113"/>
                      </a:cubicBezTo>
                      <a:lnTo>
                        <a:pt x="0" y="1146"/>
                      </a:lnTo>
                      <a:cubicBezTo>
                        <a:pt x="3" y="1144"/>
                        <a:pt x="6" y="1142"/>
                        <a:pt x="9" y="1141"/>
                      </a:cubicBezTo>
                      <a:lnTo>
                        <a:pt x="9" y="1141"/>
                      </a:lnTo>
                      <a:cubicBezTo>
                        <a:pt x="397" y="2423"/>
                        <a:pt x="663" y="4846"/>
                        <a:pt x="1897" y="5593"/>
                      </a:cubicBezTo>
                      <a:cubicBezTo>
                        <a:pt x="2071" y="5684"/>
                        <a:pt x="2207" y="5725"/>
                        <a:pt x="2311" y="5725"/>
                      </a:cubicBezTo>
                      <a:cubicBezTo>
                        <a:pt x="2657" y="5725"/>
                        <a:pt x="2659" y="5265"/>
                        <a:pt x="2584" y="4612"/>
                      </a:cubicBezTo>
                      <a:cubicBezTo>
                        <a:pt x="2486" y="3925"/>
                        <a:pt x="2224" y="3304"/>
                        <a:pt x="1864" y="2748"/>
                      </a:cubicBezTo>
                      <a:lnTo>
                        <a:pt x="1864" y="2748"/>
                      </a:lnTo>
                      <a:cubicBezTo>
                        <a:pt x="2313" y="2933"/>
                        <a:pt x="3593" y="3800"/>
                        <a:pt x="4397" y="3800"/>
                      </a:cubicBezTo>
                      <a:cubicBezTo>
                        <a:pt x="4588" y="3800"/>
                        <a:pt x="4753" y="3751"/>
                        <a:pt x="4872" y="3631"/>
                      </a:cubicBezTo>
                      <a:cubicBezTo>
                        <a:pt x="5461" y="2944"/>
                        <a:pt x="3336" y="1931"/>
                        <a:pt x="2911" y="1636"/>
                      </a:cubicBezTo>
                      <a:cubicBezTo>
                        <a:pt x="5209" y="1604"/>
                        <a:pt x="6482" y="1"/>
                        <a:pt x="4063" y="1"/>
                      </a:cubicBezTo>
                      <a:cubicBezTo>
                        <a:pt x="4039" y="1"/>
                        <a:pt x="4015" y="1"/>
                        <a:pt x="3990" y="1"/>
                      </a:cubicBezTo>
                      <a:cubicBezTo>
                        <a:pt x="3964" y="1"/>
                        <a:pt x="3938" y="0"/>
                        <a:pt x="39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35"/>
                <p:cNvSpPr/>
                <p:nvPr/>
              </p:nvSpPr>
              <p:spPr>
                <a:xfrm>
                  <a:off x="5218225" y="1509800"/>
                  <a:ext cx="68350" cy="102800"/>
                </a:xfrm>
                <a:custGeom>
                  <a:avLst/>
                  <a:gdLst/>
                  <a:ahLst/>
                  <a:cxnLst/>
                  <a:rect l="l" t="t" r="r" b="b"/>
                  <a:pathLst>
                    <a:path w="2734" h="4112" extrusionOk="0">
                      <a:moveTo>
                        <a:pt x="371" y="0"/>
                      </a:moveTo>
                      <a:cubicBezTo>
                        <a:pt x="176" y="0"/>
                        <a:pt x="0" y="256"/>
                        <a:pt x="178" y="433"/>
                      </a:cubicBezTo>
                      <a:cubicBezTo>
                        <a:pt x="668" y="924"/>
                        <a:pt x="1060" y="1480"/>
                        <a:pt x="1322" y="2134"/>
                      </a:cubicBezTo>
                      <a:cubicBezTo>
                        <a:pt x="1551" y="2755"/>
                        <a:pt x="1845" y="3376"/>
                        <a:pt x="2172" y="3997"/>
                      </a:cubicBezTo>
                      <a:cubicBezTo>
                        <a:pt x="2223" y="4078"/>
                        <a:pt x="2301" y="4112"/>
                        <a:pt x="2379" y="4112"/>
                      </a:cubicBezTo>
                      <a:cubicBezTo>
                        <a:pt x="2556" y="4112"/>
                        <a:pt x="2733" y="3940"/>
                        <a:pt x="2597" y="3736"/>
                      </a:cubicBezTo>
                      <a:cubicBezTo>
                        <a:pt x="2270" y="3115"/>
                        <a:pt x="1976" y="2461"/>
                        <a:pt x="1714" y="1807"/>
                      </a:cubicBezTo>
                      <a:cubicBezTo>
                        <a:pt x="1453" y="1153"/>
                        <a:pt x="1060" y="564"/>
                        <a:pt x="537" y="74"/>
                      </a:cubicBezTo>
                      <a:cubicBezTo>
                        <a:pt x="486" y="22"/>
                        <a:pt x="427" y="0"/>
                        <a:pt x="3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35"/>
                <p:cNvSpPr/>
                <p:nvPr/>
              </p:nvSpPr>
              <p:spPr>
                <a:xfrm>
                  <a:off x="5220200" y="1506725"/>
                  <a:ext cx="113475" cy="65175"/>
                </a:xfrm>
                <a:custGeom>
                  <a:avLst/>
                  <a:gdLst/>
                  <a:ahLst/>
                  <a:cxnLst/>
                  <a:rect l="l" t="t" r="r" b="b"/>
                  <a:pathLst>
                    <a:path w="4539" h="2607" extrusionOk="0">
                      <a:moveTo>
                        <a:pt x="289" y="0"/>
                      </a:moveTo>
                      <a:cubicBezTo>
                        <a:pt x="197" y="0"/>
                        <a:pt x="110" y="44"/>
                        <a:pt x="66" y="131"/>
                      </a:cubicBezTo>
                      <a:cubicBezTo>
                        <a:pt x="1" y="262"/>
                        <a:pt x="33" y="393"/>
                        <a:pt x="164" y="491"/>
                      </a:cubicBezTo>
                      <a:cubicBezTo>
                        <a:pt x="1341" y="1341"/>
                        <a:pt x="2649" y="2028"/>
                        <a:pt x="4022" y="2584"/>
                      </a:cubicBezTo>
                      <a:cubicBezTo>
                        <a:pt x="4059" y="2600"/>
                        <a:pt x="4094" y="2607"/>
                        <a:pt x="4128" y="2607"/>
                      </a:cubicBezTo>
                      <a:cubicBezTo>
                        <a:pt x="4372" y="2607"/>
                        <a:pt x="4538" y="2241"/>
                        <a:pt x="4251" y="2126"/>
                      </a:cubicBezTo>
                      <a:cubicBezTo>
                        <a:pt x="2911" y="1603"/>
                        <a:pt x="1603" y="883"/>
                        <a:pt x="426" y="33"/>
                      </a:cubicBezTo>
                      <a:cubicBezTo>
                        <a:pt x="382" y="11"/>
                        <a:pt x="335" y="0"/>
                        <a:pt x="2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35"/>
                <p:cNvSpPr/>
                <p:nvPr/>
              </p:nvSpPr>
              <p:spPr>
                <a:xfrm>
                  <a:off x="5221525" y="1493500"/>
                  <a:ext cx="132250" cy="28175"/>
                </a:xfrm>
                <a:custGeom>
                  <a:avLst/>
                  <a:gdLst/>
                  <a:ahLst/>
                  <a:cxnLst/>
                  <a:rect l="l" t="t" r="r" b="b"/>
                  <a:pathLst>
                    <a:path w="5290" h="1127" extrusionOk="0">
                      <a:moveTo>
                        <a:pt x="4911" y="0"/>
                      </a:moveTo>
                      <a:cubicBezTo>
                        <a:pt x="4892" y="0"/>
                        <a:pt x="4873" y="2"/>
                        <a:pt x="4852" y="6"/>
                      </a:cubicBezTo>
                      <a:cubicBezTo>
                        <a:pt x="3713" y="245"/>
                        <a:pt x="2489" y="633"/>
                        <a:pt x="1282" y="633"/>
                      </a:cubicBezTo>
                      <a:cubicBezTo>
                        <a:pt x="999" y="633"/>
                        <a:pt x="718" y="612"/>
                        <a:pt x="438" y="562"/>
                      </a:cubicBezTo>
                      <a:cubicBezTo>
                        <a:pt x="418" y="558"/>
                        <a:pt x="398" y="556"/>
                        <a:pt x="379" y="556"/>
                      </a:cubicBezTo>
                      <a:cubicBezTo>
                        <a:pt x="97" y="556"/>
                        <a:pt x="1" y="991"/>
                        <a:pt x="307" y="1053"/>
                      </a:cubicBezTo>
                      <a:cubicBezTo>
                        <a:pt x="618" y="1104"/>
                        <a:pt x="929" y="1127"/>
                        <a:pt x="1241" y="1127"/>
                      </a:cubicBezTo>
                      <a:cubicBezTo>
                        <a:pt x="2506" y="1127"/>
                        <a:pt x="3776" y="759"/>
                        <a:pt x="4983" y="497"/>
                      </a:cubicBezTo>
                      <a:cubicBezTo>
                        <a:pt x="5290" y="435"/>
                        <a:pt x="5194" y="0"/>
                        <a:pt x="491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84" name="Google Shape;684;p35"/>
              <p:cNvGrpSpPr/>
              <p:nvPr/>
            </p:nvGrpSpPr>
            <p:grpSpPr>
              <a:xfrm rot="10800000">
                <a:off x="1449245" y="1613944"/>
                <a:ext cx="575002" cy="496567"/>
                <a:chOff x="5218225" y="1474825"/>
                <a:chExt cx="259700" cy="224275"/>
              </a:xfrm>
            </p:grpSpPr>
            <p:sp>
              <p:nvSpPr>
                <p:cNvPr id="685" name="Google Shape;685;p35"/>
                <p:cNvSpPr/>
                <p:nvPr/>
              </p:nvSpPr>
              <p:spPr>
                <a:xfrm>
                  <a:off x="5224300" y="1474825"/>
                  <a:ext cx="253625" cy="224275"/>
                </a:xfrm>
                <a:custGeom>
                  <a:avLst/>
                  <a:gdLst/>
                  <a:ahLst/>
                  <a:cxnLst/>
                  <a:rect l="l" t="t" r="r" b="b"/>
                  <a:pathLst>
                    <a:path w="10145" h="8971" extrusionOk="0">
                      <a:moveTo>
                        <a:pt x="6168" y="0"/>
                      </a:moveTo>
                      <a:cubicBezTo>
                        <a:pt x="4540" y="0"/>
                        <a:pt x="1352" y="995"/>
                        <a:pt x="0" y="1767"/>
                      </a:cubicBezTo>
                      <a:cubicBezTo>
                        <a:pt x="654" y="3729"/>
                        <a:pt x="1046" y="7587"/>
                        <a:pt x="2976" y="8732"/>
                      </a:cubicBezTo>
                      <a:cubicBezTo>
                        <a:pt x="3258" y="8896"/>
                        <a:pt x="3474" y="8971"/>
                        <a:pt x="3638" y="8971"/>
                      </a:cubicBezTo>
                      <a:cubicBezTo>
                        <a:pt x="4159" y="8971"/>
                        <a:pt x="4154" y="8222"/>
                        <a:pt x="4055" y="7228"/>
                      </a:cubicBezTo>
                      <a:cubicBezTo>
                        <a:pt x="3891" y="6181"/>
                        <a:pt x="3499" y="5200"/>
                        <a:pt x="2910" y="4317"/>
                      </a:cubicBezTo>
                      <a:lnTo>
                        <a:pt x="2910" y="4317"/>
                      </a:lnTo>
                      <a:cubicBezTo>
                        <a:pt x="3653" y="4609"/>
                        <a:pt x="5643" y="5977"/>
                        <a:pt x="6892" y="5977"/>
                      </a:cubicBezTo>
                      <a:cubicBezTo>
                        <a:pt x="7183" y="5977"/>
                        <a:pt x="7433" y="5903"/>
                        <a:pt x="7619" y="5723"/>
                      </a:cubicBezTo>
                      <a:cubicBezTo>
                        <a:pt x="8502" y="4644"/>
                        <a:pt x="5232" y="3042"/>
                        <a:pt x="4545" y="2584"/>
                      </a:cubicBezTo>
                      <a:cubicBezTo>
                        <a:pt x="8184" y="2552"/>
                        <a:pt x="10144" y="1"/>
                        <a:pt x="6319" y="1"/>
                      </a:cubicBezTo>
                      <a:cubicBezTo>
                        <a:pt x="6295" y="1"/>
                        <a:pt x="6270" y="1"/>
                        <a:pt x="6245" y="1"/>
                      </a:cubicBezTo>
                      <a:cubicBezTo>
                        <a:pt x="6220" y="1"/>
                        <a:pt x="6194" y="0"/>
                        <a:pt x="61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35"/>
                <p:cNvSpPr/>
                <p:nvPr/>
              </p:nvSpPr>
              <p:spPr>
                <a:xfrm>
                  <a:off x="5225925" y="1487900"/>
                  <a:ext cx="162075" cy="143150"/>
                </a:xfrm>
                <a:custGeom>
                  <a:avLst/>
                  <a:gdLst/>
                  <a:ahLst/>
                  <a:cxnLst/>
                  <a:rect l="l" t="t" r="r" b="b"/>
                  <a:pathLst>
                    <a:path w="6483" h="5726" extrusionOk="0">
                      <a:moveTo>
                        <a:pt x="3912" y="0"/>
                      </a:moveTo>
                      <a:cubicBezTo>
                        <a:pt x="2846" y="0"/>
                        <a:pt x="844" y="631"/>
                        <a:pt x="9" y="1141"/>
                      </a:cubicBezTo>
                      <a:lnTo>
                        <a:pt x="9" y="1141"/>
                      </a:lnTo>
                      <a:cubicBezTo>
                        <a:pt x="6" y="1131"/>
                        <a:pt x="3" y="1122"/>
                        <a:pt x="0" y="1113"/>
                      </a:cubicBezTo>
                      <a:lnTo>
                        <a:pt x="0" y="1146"/>
                      </a:lnTo>
                      <a:cubicBezTo>
                        <a:pt x="3" y="1144"/>
                        <a:pt x="6" y="1142"/>
                        <a:pt x="9" y="1141"/>
                      </a:cubicBezTo>
                      <a:lnTo>
                        <a:pt x="9" y="1141"/>
                      </a:lnTo>
                      <a:cubicBezTo>
                        <a:pt x="397" y="2423"/>
                        <a:pt x="663" y="4846"/>
                        <a:pt x="1897" y="5593"/>
                      </a:cubicBezTo>
                      <a:cubicBezTo>
                        <a:pt x="2071" y="5684"/>
                        <a:pt x="2207" y="5725"/>
                        <a:pt x="2311" y="5725"/>
                      </a:cubicBezTo>
                      <a:cubicBezTo>
                        <a:pt x="2657" y="5725"/>
                        <a:pt x="2659" y="5265"/>
                        <a:pt x="2584" y="4612"/>
                      </a:cubicBezTo>
                      <a:cubicBezTo>
                        <a:pt x="2486" y="3925"/>
                        <a:pt x="2224" y="3304"/>
                        <a:pt x="1864" y="2748"/>
                      </a:cubicBezTo>
                      <a:lnTo>
                        <a:pt x="1864" y="2748"/>
                      </a:lnTo>
                      <a:cubicBezTo>
                        <a:pt x="2313" y="2933"/>
                        <a:pt x="3593" y="3800"/>
                        <a:pt x="4397" y="3800"/>
                      </a:cubicBezTo>
                      <a:cubicBezTo>
                        <a:pt x="4588" y="3800"/>
                        <a:pt x="4753" y="3751"/>
                        <a:pt x="4872" y="3631"/>
                      </a:cubicBezTo>
                      <a:cubicBezTo>
                        <a:pt x="5461" y="2944"/>
                        <a:pt x="3336" y="1931"/>
                        <a:pt x="2911" y="1636"/>
                      </a:cubicBezTo>
                      <a:cubicBezTo>
                        <a:pt x="5209" y="1604"/>
                        <a:pt x="6482" y="1"/>
                        <a:pt x="4063" y="1"/>
                      </a:cubicBezTo>
                      <a:cubicBezTo>
                        <a:pt x="4039" y="1"/>
                        <a:pt x="4015" y="1"/>
                        <a:pt x="3990" y="1"/>
                      </a:cubicBezTo>
                      <a:cubicBezTo>
                        <a:pt x="3964" y="1"/>
                        <a:pt x="3938" y="0"/>
                        <a:pt x="39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35"/>
                <p:cNvSpPr/>
                <p:nvPr/>
              </p:nvSpPr>
              <p:spPr>
                <a:xfrm>
                  <a:off x="5218225" y="1509800"/>
                  <a:ext cx="68350" cy="102800"/>
                </a:xfrm>
                <a:custGeom>
                  <a:avLst/>
                  <a:gdLst/>
                  <a:ahLst/>
                  <a:cxnLst/>
                  <a:rect l="l" t="t" r="r" b="b"/>
                  <a:pathLst>
                    <a:path w="2734" h="4112" extrusionOk="0">
                      <a:moveTo>
                        <a:pt x="371" y="0"/>
                      </a:moveTo>
                      <a:cubicBezTo>
                        <a:pt x="176" y="0"/>
                        <a:pt x="0" y="256"/>
                        <a:pt x="178" y="433"/>
                      </a:cubicBezTo>
                      <a:cubicBezTo>
                        <a:pt x="668" y="924"/>
                        <a:pt x="1060" y="1480"/>
                        <a:pt x="1322" y="2134"/>
                      </a:cubicBezTo>
                      <a:cubicBezTo>
                        <a:pt x="1551" y="2755"/>
                        <a:pt x="1845" y="3376"/>
                        <a:pt x="2172" y="3997"/>
                      </a:cubicBezTo>
                      <a:cubicBezTo>
                        <a:pt x="2223" y="4078"/>
                        <a:pt x="2301" y="4112"/>
                        <a:pt x="2379" y="4112"/>
                      </a:cubicBezTo>
                      <a:cubicBezTo>
                        <a:pt x="2556" y="4112"/>
                        <a:pt x="2733" y="3940"/>
                        <a:pt x="2597" y="3736"/>
                      </a:cubicBezTo>
                      <a:cubicBezTo>
                        <a:pt x="2270" y="3115"/>
                        <a:pt x="1976" y="2461"/>
                        <a:pt x="1714" y="1807"/>
                      </a:cubicBezTo>
                      <a:cubicBezTo>
                        <a:pt x="1453" y="1153"/>
                        <a:pt x="1060" y="564"/>
                        <a:pt x="537" y="74"/>
                      </a:cubicBezTo>
                      <a:cubicBezTo>
                        <a:pt x="486" y="22"/>
                        <a:pt x="427" y="0"/>
                        <a:pt x="3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35"/>
                <p:cNvSpPr/>
                <p:nvPr/>
              </p:nvSpPr>
              <p:spPr>
                <a:xfrm>
                  <a:off x="5220200" y="1506725"/>
                  <a:ext cx="113475" cy="65175"/>
                </a:xfrm>
                <a:custGeom>
                  <a:avLst/>
                  <a:gdLst/>
                  <a:ahLst/>
                  <a:cxnLst/>
                  <a:rect l="l" t="t" r="r" b="b"/>
                  <a:pathLst>
                    <a:path w="4539" h="2607" extrusionOk="0">
                      <a:moveTo>
                        <a:pt x="289" y="0"/>
                      </a:moveTo>
                      <a:cubicBezTo>
                        <a:pt x="197" y="0"/>
                        <a:pt x="110" y="44"/>
                        <a:pt x="66" y="131"/>
                      </a:cubicBezTo>
                      <a:cubicBezTo>
                        <a:pt x="1" y="262"/>
                        <a:pt x="33" y="393"/>
                        <a:pt x="164" y="491"/>
                      </a:cubicBezTo>
                      <a:cubicBezTo>
                        <a:pt x="1341" y="1341"/>
                        <a:pt x="2649" y="2028"/>
                        <a:pt x="4022" y="2584"/>
                      </a:cubicBezTo>
                      <a:cubicBezTo>
                        <a:pt x="4059" y="2600"/>
                        <a:pt x="4094" y="2607"/>
                        <a:pt x="4128" y="2607"/>
                      </a:cubicBezTo>
                      <a:cubicBezTo>
                        <a:pt x="4372" y="2607"/>
                        <a:pt x="4538" y="2241"/>
                        <a:pt x="4251" y="2126"/>
                      </a:cubicBezTo>
                      <a:cubicBezTo>
                        <a:pt x="2911" y="1603"/>
                        <a:pt x="1603" y="883"/>
                        <a:pt x="426" y="33"/>
                      </a:cubicBezTo>
                      <a:cubicBezTo>
                        <a:pt x="382" y="11"/>
                        <a:pt x="335" y="0"/>
                        <a:pt x="2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35"/>
                <p:cNvSpPr/>
                <p:nvPr/>
              </p:nvSpPr>
              <p:spPr>
                <a:xfrm>
                  <a:off x="5221525" y="1493500"/>
                  <a:ext cx="132250" cy="28175"/>
                </a:xfrm>
                <a:custGeom>
                  <a:avLst/>
                  <a:gdLst/>
                  <a:ahLst/>
                  <a:cxnLst/>
                  <a:rect l="l" t="t" r="r" b="b"/>
                  <a:pathLst>
                    <a:path w="5290" h="1127" extrusionOk="0">
                      <a:moveTo>
                        <a:pt x="4911" y="0"/>
                      </a:moveTo>
                      <a:cubicBezTo>
                        <a:pt x="4892" y="0"/>
                        <a:pt x="4873" y="2"/>
                        <a:pt x="4852" y="6"/>
                      </a:cubicBezTo>
                      <a:cubicBezTo>
                        <a:pt x="3713" y="245"/>
                        <a:pt x="2489" y="633"/>
                        <a:pt x="1282" y="633"/>
                      </a:cubicBezTo>
                      <a:cubicBezTo>
                        <a:pt x="999" y="633"/>
                        <a:pt x="718" y="612"/>
                        <a:pt x="438" y="562"/>
                      </a:cubicBezTo>
                      <a:cubicBezTo>
                        <a:pt x="418" y="558"/>
                        <a:pt x="398" y="556"/>
                        <a:pt x="379" y="556"/>
                      </a:cubicBezTo>
                      <a:cubicBezTo>
                        <a:pt x="97" y="556"/>
                        <a:pt x="1" y="991"/>
                        <a:pt x="307" y="1053"/>
                      </a:cubicBezTo>
                      <a:cubicBezTo>
                        <a:pt x="618" y="1104"/>
                        <a:pt x="929" y="1127"/>
                        <a:pt x="1241" y="1127"/>
                      </a:cubicBezTo>
                      <a:cubicBezTo>
                        <a:pt x="2506" y="1127"/>
                        <a:pt x="3776" y="759"/>
                        <a:pt x="4983" y="497"/>
                      </a:cubicBezTo>
                      <a:cubicBezTo>
                        <a:pt x="5290" y="435"/>
                        <a:pt x="5194" y="0"/>
                        <a:pt x="491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0" name="Google Shape;690;p35"/>
              <p:cNvGrpSpPr/>
              <p:nvPr/>
            </p:nvGrpSpPr>
            <p:grpSpPr>
              <a:xfrm>
                <a:off x="3039726" y="1199520"/>
                <a:ext cx="251632" cy="220856"/>
                <a:chOff x="5042000" y="1255775"/>
                <a:chExt cx="113650" cy="99750"/>
              </a:xfrm>
            </p:grpSpPr>
            <p:sp>
              <p:nvSpPr>
                <p:cNvPr id="691" name="Google Shape;691;p35"/>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35"/>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35"/>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4" name="Google Shape;694;p35"/>
              <p:cNvGrpSpPr/>
              <p:nvPr/>
            </p:nvGrpSpPr>
            <p:grpSpPr>
              <a:xfrm>
                <a:off x="937479" y="2697722"/>
                <a:ext cx="251632" cy="220856"/>
                <a:chOff x="5042000" y="1131200"/>
                <a:chExt cx="113650" cy="99750"/>
              </a:xfrm>
            </p:grpSpPr>
            <p:sp>
              <p:nvSpPr>
                <p:cNvPr id="695" name="Google Shape;695;p35"/>
                <p:cNvSpPr/>
                <p:nvPr/>
              </p:nvSpPr>
              <p:spPr>
                <a:xfrm>
                  <a:off x="5042000" y="1145900"/>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35"/>
                <p:cNvSpPr/>
                <p:nvPr/>
              </p:nvSpPr>
              <p:spPr>
                <a:xfrm>
                  <a:off x="5110650" y="1131200"/>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35"/>
                <p:cNvSpPr/>
                <p:nvPr/>
              </p:nvSpPr>
              <p:spPr>
                <a:xfrm>
                  <a:off x="5086150" y="1194950"/>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8" name="Google Shape;698;p35"/>
              <p:cNvGrpSpPr/>
              <p:nvPr/>
            </p:nvGrpSpPr>
            <p:grpSpPr>
              <a:xfrm rot="-5400000">
                <a:off x="1157650" y="3785607"/>
                <a:ext cx="569027" cy="706699"/>
                <a:chOff x="6095413" y="2311605"/>
                <a:chExt cx="257002" cy="319181"/>
              </a:xfrm>
            </p:grpSpPr>
            <p:sp>
              <p:nvSpPr>
                <p:cNvPr id="699" name="Google Shape;699;p35"/>
                <p:cNvSpPr/>
                <p:nvPr/>
              </p:nvSpPr>
              <p:spPr>
                <a:xfrm rot="-3010565">
                  <a:off x="6148523" y="2344736"/>
                  <a:ext cx="167487" cy="17306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35"/>
                <p:cNvSpPr/>
                <p:nvPr/>
              </p:nvSpPr>
              <p:spPr>
                <a:xfrm rot="-3010565">
                  <a:off x="6137644" y="2423042"/>
                  <a:ext cx="153322" cy="181590"/>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1" name="Google Shape;701;p35"/>
              <p:cNvGrpSpPr/>
              <p:nvPr/>
            </p:nvGrpSpPr>
            <p:grpSpPr>
              <a:xfrm>
                <a:off x="6188241" y="1318245"/>
                <a:ext cx="521476" cy="478854"/>
                <a:chOff x="5874900" y="2285650"/>
                <a:chExt cx="235525" cy="216275"/>
              </a:xfrm>
            </p:grpSpPr>
            <p:sp>
              <p:nvSpPr>
                <p:cNvPr id="702" name="Google Shape;702;p35"/>
                <p:cNvSpPr/>
                <p:nvPr/>
              </p:nvSpPr>
              <p:spPr>
                <a:xfrm>
                  <a:off x="5942825" y="2285650"/>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35"/>
                <p:cNvSpPr/>
                <p:nvPr/>
              </p:nvSpPr>
              <p:spPr>
                <a:xfrm>
                  <a:off x="5874900" y="2320450"/>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4" name="Google Shape;704;p35"/>
              <p:cNvGrpSpPr/>
              <p:nvPr/>
            </p:nvGrpSpPr>
            <p:grpSpPr>
              <a:xfrm>
                <a:off x="4946919" y="1499571"/>
                <a:ext cx="1083004" cy="2354636"/>
                <a:chOff x="5269250" y="2611925"/>
                <a:chExt cx="520750" cy="1132200"/>
              </a:xfrm>
            </p:grpSpPr>
            <p:sp>
              <p:nvSpPr>
                <p:cNvPr id="705" name="Google Shape;705;p35"/>
                <p:cNvSpPr/>
                <p:nvPr/>
              </p:nvSpPr>
              <p:spPr>
                <a:xfrm>
                  <a:off x="5269250" y="2611925"/>
                  <a:ext cx="520750" cy="1132200"/>
                </a:xfrm>
                <a:custGeom>
                  <a:avLst/>
                  <a:gdLst/>
                  <a:ahLst/>
                  <a:cxnLst/>
                  <a:rect l="l" t="t" r="r" b="b"/>
                  <a:pathLst>
                    <a:path w="20830" h="45288" extrusionOk="0">
                      <a:moveTo>
                        <a:pt x="17134" y="0"/>
                      </a:moveTo>
                      <a:cubicBezTo>
                        <a:pt x="15434" y="1145"/>
                        <a:pt x="13832" y="2878"/>
                        <a:pt x="12458" y="4284"/>
                      </a:cubicBezTo>
                      <a:cubicBezTo>
                        <a:pt x="11706" y="5101"/>
                        <a:pt x="10529" y="6246"/>
                        <a:pt x="10529" y="7227"/>
                      </a:cubicBezTo>
                      <a:cubicBezTo>
                        <a:pt x="10660" y="7946"/>
                        <a:pt x="12033" y="8992"/>
                        <a:pt x="12164" y="9908"/>
                      </a:cubicBezTo>
                      <a:cubicBezTo>
                        <a:pt x="11052" y="9483"/>
                        <a:pt x="10104" y="8339"/>
                        <a:pt x="8960" y="7619"/>
                      </a:cubicBezTo>
                      <a:cubicBezTo>
                        <a:pt x="8077" y="9189"/>
                        <a:pt x="6573" y="10856"/>
                        <a:pt x="6017" y="12720"/>
                      </a:cubicBezTo>
                      <a:cubicBezTo>
                        <a:pt x="5298" y="15336"/>
                        <a:pt x="7194" y="15205"/>
                        <a:pt x="7815" y="17396"/>
                      </a:cubicBezTo>
                      <a:cubicBezTo>
                        <a:pt x="6605" y="17036"/>
                        <a:pt x="5690" y="16382"/>
                        <a:pt x="4611" y="15761"/>
                      </a:cubicBezTo>
                      <a:cubicBezTo>
                        <a:pt x="3303" y="17461"/>
                        <a:pt x="2257" y="20306"/>
                        <a:pt x="1930" y="22497"/>
                      </a:cubicBezTo>
                      <a:cubicBezTo>
                        <a:pt x="2878" y="23183"/>
                        <a:pt x="4186" y="23936"/>
                        <a:pt x="4578" y="24982"/>
                      </a:cubicBezTo>
                      <a:cubicBezTo>
                        <a:pt x="3532" y="24688"/>
                        <a:pt x="2355" y="24361"/>
                        <a:pt x="1112" y="24034"/>
                      </a:cubicBezTo>
                      <a:lnTo>
                        <a:pt x="1112" y="24034"/>
                      </a:lnTo>
                      <a:cubicBezTo>
                        <a:pt x="0" y="27729"/>
                        <a:pt x="1145" y="32372"/>
                        <a:pt x="1570" y="36197"/>
                      </a:cubicBezTo>
                      <a:cubicBezTo>
                        <a:pt x="1962" y="38715"/>
                        <a:pt x="3139" y="42999"/>
                        <a:pt x="4676" y="45255"/>
                      </a:cubicBezTo>
                      <a:lnTo>
                        <a:pt x="4676" y="45287"/>
                      </a:lnTo>
                      <a:cubicBezTo>
                        <a:pt x="9483" y="41723"/>
                        <a:pt x="11281" y="36753"/>
                        <a:pt x="14061" y="31587"/>
                      </a:cubicBezTo>
                      <a:cubicBezTo>
                        <a:pt x="13112" y="30900"/>
                        <a:pt x="11674" y="30246"/>
                        <a:pt x="11216" y="29069"/>
                      </a:cubicBezTo>
                      <a:cubicBezTo>
                        <a:pt x="11385" y="29046"/>
                        <a:pt x="11549" y="29036"/>
                        <a:pt x="11711" y="29036"/>
                      </a:cubicBezTo>
                      <a:cubicBezTo>
                        <a:pt x="12705" y="29036"/>
                        <a:pt x="13580" y="29419"/>
                        <a:pt x="14649" y="29560"/>
                      </a:cubicBezTo>
                      <a:cubicBezTo>
                        <a:pt x="15271" y="27205"/>
                        <a:pt x="16121" y="24884"/>
                        <a:pt x="17102" y="22660"/>
                      </a:cubicBezTo>
                      <a:cubicBezTo>
                        <a:pt x="16088" y="21876"/>
                        <a:pt x="15238" y="20829"/>
                        <a:pt x="14224" y="19848"/>
                      </a:cubicBezTo>
                      <a:cubicBezTo>
                        <a:pt x="14697" y="19754"/>
                        <a:pt x="15123" y="19724"/>
                        <a:pt x="15508" y="19724"/>
                      </a:cubicBezTo>
                      <a:cubicBezTo>
                        <a:pt x="16131" y="19724"/>
                        <a:pt x="16648" y="19801"/>
                        <a:pt x="17086" y="19801"/>
                      </a:cubicBezTo>
                      <a:cubicBezTo>
                        <a:pt x="17966" y="19801"/>
                        <a:pt x="18527" y="19491"/>
                        <a:pt x="18998" y="17625"/>
                      </a:cubicBezTo>
                      <a:cubicBezTo>
                        <a:pt x="19489" y="15663"/>
                        <a:pt x="20012" y="13505"/>
                        <a:pt x="20339" y="11314"/>
                      </a:cubicBezTo>
                      <a:cubicBezTo>
                        <a:pt x="19227" y="10889"/>
                        <a:pt x="17984" y="10758"/>
                        <a:pt x="16873" y="10333"/>
                      </a:cubicBezTo>
                      <a:cubicBezTo>
                        <a:pt x="18213" y="10104"/>
                        <a:pt x="19587" y="10170"/>
                        <a:pt x="20829" y="9843"/>
                      </a:cubicBezTo>
                      <a:cubicBezTo>
                        <a:pt x="20110" y="6867"/>
                        <a:pt x="19064" y="2616"/>
                        <a:pt x="1713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35"/>
                <p:cNvSpPr/>
                <p:nvPr/>
              </p:nvSpPr>
              <p:spPr>
                <a:xfrm>
                  <a:off x="5375525" y="2730650"/>
                  <a:ext cx="309825" cy="998550"/>
                </a:xfrm>
                <a:custGeom>
                  <a:avLst/>
                  <a:gdLst/>
                  <a:ahLst/>
                  <a:cxnLst/>
                  <a:rect l="l" t="t" r="r" b="b"/>
                  <a:pathLst>
                    <a:path w="12393" h="39942" extrusionOk="0">
                      <a:moveTo>
                        <a:pt x="12148" y="1"/>
                      </a:moveTo>
                      <a:cubicBezTo>
                        <a:pt x="12033" y="1"/>
                        <a:pt x="11919" y="74"/>
                        <a:pt x="11902" y="222"/>
                      </a:cubicBezTo>
                      <a:cubicBezTo>
                        <a:pt x="11870" y="2674"/>
                        <a:pt x="10202" y="4865"/>
                        <a:pt x="9156" y="6957"/>
                      </a:cubicBezTo>
                      <a:cubicBezTo>
                        <a:pt x="7979" y="9344"/>
                        <a:pt x="6998" y="11862"/>
                        <a:pt x="6278" y="14413"/>
                      </a:cubicBezTo>
                      <a:cubicBezTo>
                        <a:pt x="5494" y="17127"/>
                        <a:pt x="4872" y="19873"/>
                        <a:pt x="4218" y="22587"/>
                      </a:cubicBezTo>
                      <a:cubicBezTo>
                        <a:pt x="3564" y="25301"/>
                        <a:pt x="2747" y="27852"/>
                        <a:pt x="1864" y="30467"/>
                      </a:cubicBezTo>
                      <a:cubicBezTo>
                        <a:pt x="883" y="33476"/>
                        <a:pt x="0" y="36549"/>
                        <a:pt x="66" y="39721"/>
                      </a:cubicBezTo>
                      <a:cubicBezTo>
                        <a:pt x="82" y="39868"/>
                        <a:pt x="196" y="39942"/>
                        <a:pt x="311" y="39942"/>
                      </a:cubicBezTo>
                      <a:cubicBezTo>
                        <a:pt x="425" y="39942"/>
                        <a:pt x="540" y="39868"/>
                        <a:pt x="556" y="39721"/>
                      </a:cubicBezTo>
                      <a:cubicBezTo>
                        <a:pt x="491" y="36844"/>
                        <a:pt x="1243" y="34064"/>
                        <a:pt x="2126" y="31350"/>
                      </a:cubicBezTo>
                      <a:cubicBezTo>
                        <a:pt x="3008" y="28604"/>
                        <a:pt x="3891" y="26020"/>
                        <a:pt x="4578" y="23274"/>
                      </a:cubicBezTo>
                      <a:cubicBezTo>
                        <a:pt x="5853" y="17911"/>
                        <a:pt x="7030" y="12483"/>
                        <a:pt x="9450" y="7481"/>
                      </a:cubicBezTo>
                      <a:cubicBezTo>
                        <a:pt x="10562" y="5192"/>
                        <a:pt x="12360" y="2870"/>
                        <a:pt x="12393" y="222"/>
                      </a:cubicBezTo>
                      <a:cubicBezTo>
                        <a:pt x="12377" y="74"/>
                        <a:pt x="12262" y="1"/>
                        <a:pt x="121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35"/>
                <p:cNvSpPr/>
                <p:nvPr/>
              </p:nvSpPr>
              <p:spPr>
                <a:xfrm>
                  <a:off x="5600650" y="2767750"/>
                  <a:ext cx="114650" cy="87200"/>
                </a:xfrm>
                <a:custGeom>
                  <a:avLst/>
                  <a:gdLst/>
                  <a:ahLst/>
                  <a:cxnLst/>
                  <a:rect l="l" t="t" r="r" b="b"/>
                  <a:pathLst>
                    <a:path w="4586" h="3488" extrusionOk="0">
                      <a:moveTo>
                        <a:pt x="279" y="1"/>
                      </a:moveTo>
                      <a:cubicBezTo>
                        <a:pt x="141" y="1"/>
                        <a:pt x="1" y="114"/>
                        <a:pt x="20" y="307"/>
                      </a:cubicBezTo>
                      <a:cubicBezTo>
                        <a:pt x="314" y="1353"/>
                        <a:pt x="739" y="2400"/>
                        <a:pt x="1295" y="3348"/>
                      </a:cubicBezTo>
                      <a:cubicBezTo>
                        <a:pt x="1322" y="3429"/>
                        <a:pt x="1415" y="3487"/>
                        <a:pt x="1502" y="3487"/>
                      </a:cubicBezTo>
                      <a:cubicBezTo>
                        <a:pt x="1521" y="3487"/>
                        <a:pt x="1539" y="3485"/>
                        <a:pt x="1557" y="3479"/>
                      </a:cubicBezTo>
                      <a:cubicBezTo>
                        <a:pt x="2570" y="3119"/>
                        <a:pt x="3519" y="2596"/>
                        <a:pt x="4369" y="1942"/>
                      </a:cubicBezTo>
                      <a:cubicBezTo>
                        <a:pt x="4586" y="1807"/>
                        <a:pt x="4443" y="1469"/>
                        <a:pt x="4239" y="1469"/>
                      </a:cubicBezTo>
                      <a:cubicBezTo>
                        <a:pt x="4197" y="1469"/>
                        <a:pt x="4152" y="1483"/>
                        <a:pt x="4107" y="1517"/>
                      </a:cubicBezTo>
                      <a:cubicBezTo>
                        <a:pt x="3346" y="2095"/>
                        <a:pt x="2500" y="2560"/>
                        <a:pt x="1622" y="2912"/>
                      </a:cubicBezTo>
                      <a:lnTo>
                        <a:pt x="1622" y="2912"/>
                      </a:lnTo>
                      <a:cubicBezTo>
                        <a:pt x="1144" y="2047"/>
                        <a:pt x="755" y="1126"/>
                        <a:pt x="510" y="176"/>
                      </a:cubicBezTo>
                      <a:cubicBezTo>
                        <a:pt x="470" y="56"/>
                        <a:pt x="375" y="1"/>
                        <a:pt x="2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35"/>
                <p:cNvSpPr/>
                <p:nvPr/>
              </p:nvSpPr>
              <p:spPr>
                <a:xfrm>
                  <a:off x="5514125" y="2889900"/>
                  <a:ext cx="183650" cy="111475"/>
                </a:xfrm>
                <a:custGeom>
                  <a:avLst/>
                  <a:gdLst/>
                  <a:ahLst/>
                  <a:cxnLst/>
                  <a:rect l="l" t="t" r="r" b="b"/>
                  <a:pathLst>
                    <a:path w="7346" h="4459" extrusionOk="0">
                      <a:moveTo>
                        <a:pt x="351" y="1"/>
                      </a:moveTo>
                      <a:cubicBezTo>
                        <a:pt x="183" y="1"/>
                        <a:pt x="0" y="188"/>
                        <a:pt x="113" y="391"/>
                      </a:cubicBezTo>
                      <a:cubicBezTo>
                        <a:pt x="734" y="1666"/>
                        <a:pt x="1192" y="3072"/>
                        <a:pt x="1879" y="4348"/>
                      </a:cubicBezTo>
                      <a:cubicBezTo>
                        <a:pt x="1928" y="4421"/>
                        <a:pt x="1995" y="4458"/>
                        <a:pt x="2081" y="4458"/>
                      </a:cubicBezTo>
                      <a:cubicBezTo>
                        <a:pt x="2110" y="4458"/>
                        <a:pt x="2140" y="4454"/>
                        <a:pt x="2173" y="4446"/>
                      </a:cubicBezTo>
                      <a:cubicBezTo>
                        <a:pt x="3906" y="3988"/>
                        <a:pt x="5574" y="3269"/>
                        <a:pt x="7143" y="2386"/>
                      </a:cubicBezTo>
                      <a:cubicBezTo>
                        <a:pt x="7345" y="2212"/>
                        <a:pt x="7190" y="1911"/>
                        <a:pt x="6971" y="1911"/>
                      </a:cubicBezTo>
                      <a:cubicBezTo>
                        <a:pt x="6942" y="1911"/>
                        <a:pt x="6912" y="1917"/>
                        <a:pt x="6882" y="1928"/>
                      </a:cubicBezTo>
                      <a:cubicBezTo>
                        <a:pt x="5403" y="2777"/>
                        <a:pt x="3864" y="3445"/>
                        <a:pt x="2235" y="3902"/>
                      </a:cubicBezTo>
                      <a:lnTo>
                        <a:pt x="2235" y="3902"/>
                      </a:lnTo>
                      <a:cubicBezTo>
                        <a:pt x="1576" y="2677"/>
                        <a:pt x="1161" y="1344"/>
                        <a:pt x="538" y="130"/>
                      </a:cubicBezTo>
                      <a:cubicBezTo>
                        <a:pt x="498" y="38"/>
                        <a:pt x="426" y="1"/>
                        <a:pt x="3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35"/>
                <p:cNvSpPr/>
                <p:nvPr/>
              </p:nvSpPr>
              <p:spPr>
                <a:xfrm>
                  <a:off x="5488175" y="3009725"/>
                  <a:ext cx="135550" cy="113975"/>
                </a:xfrm>
                <a:custGeom>
                  <a:avLst/>
                  <a:gdLst/>
                  <a:ahLst/>
                  <a:cxnLst/>
                  <a:rect l="l" t="t" r="r" b="b"/>
                  <a:pathLst>
                    <a:path w="5422" h="4559" extrusionOk="0">
                      <a:moveTo>
                        <a:pt x="275" y="1"/>
                      </a:moveTo>
                      <a:cubicBezTo>
                        <a:pt x="133" y="1"/>
                        <a:pt x="1" y="114"/>
                        <a:pt x="39" y="307"/>
                      </a:cubicBezTo>
                      <a:cubicBezTo>
                        <a:pt x="399" y="1713"/>
                        <a:pt x="857" y="3086"/>
                        <a:pt x="1413" y="4459"/>
                      </a:cubicBezTo>
                      <a:cubicBezTo>
                        <a:pt x="1455" y="4523"/>
                        <a:pt x="1538" y="4559"/>
                        <a:pt x="1627" y="4559"/>
                      </a:cubicBezTo>
                      <a:cubicBezTo>
                        <a:pt x="1676" y="4559"/>
                        <a:pt x="1726" y="4548"/>
                        <a:pt x="1772" y="4525"/>
                      </a:cubicBezTo>
                      <a:cubicBezTo>
                        <a:pt x="2851" y="3707"/>
                        <a:pt x="4028" y="3053"/>
                        <a:pt x="5173" y="2367"/>
                      </a:cubicBezTo>
                      <a:cubicBezTo>
                        <a:pt x="5421" y="2201"/>
                        <a:pt x="5274" y="1872"/>
                        <a:pt x="5044" y="1872"/>
                      </a:cubicBezTo>
                      <a:cubicBezTo>
                        <a:pt x="5002" y="1872"/>
                        <a:pt x="4957" y="1884"/>
                        <a:pt x="4911" y="1909"/>
                      </a:cubicBezTo>
                      <a:cubicBezTo>
                        <a:pt x="3853" y="2574"/>
                        <a:pt x="2767" y="3183"/>
                        <a:pt x="1756" y="3918"/>
                      </a:cubicBezTo>
                      <a:lnTo>
                        <a:pt x="1756" y="3918"/>
                      </a:lnTo>
                      <a:cubicBezTo>
                        <a:pt x="1256" y="2670"/>
                        <a:pt x="864" y="1423"/>
                        <a:pt x="530" y="176"/>
                      </a:cubicBezTo>
                      <a:cubicBezTo>
                        <a:pt x="476" y="55"/>
                        <a:pt x="373" y="1"/>
                        <a:pt x="2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35"/>
                <p:cNvSpPr/>
                <p:nvPr/>
              </p:nvSpPr>
              <p:spPr>
                <a:xfrm>
                  <a:off x="5411050" y="3114850"/>
                  <a:ext cx="205350" cy="166000"/>
                </a:xfrm>
                <a:custGeom>
                  <a:avLst/>
                  <a:gdLst/>
                  <a:ahLst/>
                  <a:cxnLst/>
                  <a:rect l="l" t="t" r="r" b="b"/>
                  <a:pathLst>
                    <a:path w="8214" h="6640" extrusionOk="0">
                      <a:moveTo>
                        <a:pt x="360" y="1"/>
                      </a:moveTo>
                      <a:cubicBezTo>
                        <a:pt x="177" y="1"/>
                        <a:pt x="1" y="201"/>
                        <a:pt x="116" y="385"/>
                      </a:cubicBezTo>
                      <a:lnTo>
                        <a:pt x="149" y="385"/>
                      </a:lnTo>
                      <a:cubicBezTo>
                        <a:pt x="1359" y="2282"/>
                        <a:pt x="1882" y="4538"/>
                        <a:pt x="2993" y="6500"/>
                      </a:cubicBezTo>
                      <a:cubicBezTo>
                        <a:pt x="3047" y="6581"/>
                        <a:pt x="3145" y="6639"/>
                        <a:pt x="3233" y="6639"/>
                      </a:cubicBezTo>
                      <a:cubicBezTo>
                        <a:pt x="3252" y="6639"/>
                        <a:pt x="3270" y="6636"/>
                        <a:pt x="3288" y="6631"/>
                      </a:cubicBezTo>
                      <a:cubicBezTo>
                        <a:pt x="4955" y="5977"/>
                        <a:pt x="6525" y="5159"/>
                        <a:pt x="7996" y="4146"/>
                      </a:cubicBezTo>
                      <a:cubicBezTo>
                        <a:pt x="8213" y="4010"/>
                        <a:pt x="8071" y="3672"/>
                        <a:pt x="7866" y="3672"/>
                      </a:cubicBezTo>
                      <a:cubicBezTo>
                        <a:pt x="7824" y="3672"/>
                        <a:pt x="7780" y="3687"/>
                        <a:pt x="7735" y="3720"/>
                      </a:cubicBezTo>
                      <a:cubicBezTo>
                        <a:pt x="6347" y="4667"/>
                        <a:pt x="4868" y="5461"/>
                        <a:pt x="3327" y="6073"/>
                      </a:cubicBezTo>
                      <a:lnTo>
                        <a:pt x="3327" y="6073"/>
                      </a:lnTo>
                      <a:cubicBezTo>
                        <a:pt x="2277" y="4151"/>
                        <a:pt x="1750" y="1967"/>
                        <a:pt x="574" y="124"/>
                      </a:cubicBezTo>
                      <a:cubicBezTo>
                        <a:pt x="516" y="36"/>
                        <a:pt x="437" y="1"/>
                        <a:pt x="3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35"/>
                <p:cNvSpPr/>
                <p:nvPr/>
              </p:nvSpPr>
              <p:spPr>
                <a:xfrm>
                  <a:off x="5372575" y="3295825"/>
                  <a:ext cx="183550" cy="154825"/>
                </a:xfrm>
                <a:custGeom>
                  <a:avLst/>
                  <a:gdLst/>
                  <a:ahLst/>
                  <a:cxnLst/>
                  <a:rect l="l" t="t" r="r" b="b"/>
                  <a:pathLst>
                    <a:path w="7342" h="6193" extrusionOk="0">
                      <a:moveTo>
                        <a:pt x="279" y="1"/>
                      </a:moveTo>
                      <a:cubicBezTo>
                        <a:pt x="141" y="1"/>
                        <a:pt x="1" y="114"/>
                        <a:pt x="20" y="307"/>
                      </a:cubicBezTo>
                      <a:cubicBezTo>
                        <a:pt x="543" y="2334"/>
                        <a:pt x="1393" y="4296"/>
                        <a:pt x="2505" y="6095"/>
                      </a:cubicBezTo>
                      <a:cubicBezTo>
                        <a:pt x="2538" y="6160"/>
                        <a:pt x="2636" y="6193"/>
                        <a:pt x="2734" y="6193"/>
                      </a:cubicBezTo>
                      <a:cubicBezTo>
                        <a:pt x="4238" y="5997"/>
                        <a:pt x="5677" y="5572"/>
                        <a:pt x="7083" y="4950"/>
                      </a:cubicBezTo>
                      <a:cubicBezTo>
                        <a:pt x="7341" y="4836"/>
                        <a:pt x="7172" y="4469"/>
                        <a:pt x="6927" y="4469"/>
                      </a:cubicBezTo>
                      <a:cubicBezTo>
                        <a:pt x="6893" y="4469"/>
                        <a:pt x="6858" y="4476"/>
                        <a:pt x="6821" y="4493"/>
                      </a:cubicBezTo>
                      <a:cubicBezTo>
                        <a:pt x="5555" y="5094"/>
                        <a:pt x="4228" y="5481"/>
                        <a:pt x="2869" y="5683"/>
                      </a:cubicBezTo>
                      <a:lnTo>
                        <a:pt x="2869" y="5683"/>
                      </a:lnTo>
                      <a:cubicBezTo>
                        <a:pt x="1805" y="3960"/>
                        <a:pt x="1019" y="2114"/>
                        <a:pt x="511" y="176"/>
                      </a:cubicBezTo>
                      <a:cubicBezTo>
                        <a:pt x="470" y="56"/>
                        <a:pt x="375" y="1"/>
                        <a:pt x="2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35"/>
                <p:cNvSpPr/>
                <p:nvPr/>
              </p:nvSpPr>
              <p:spPr>
                <a:xfrm>
                  <a:off x="5353925" y="3462025"/>
                  <a:ext cx="150050" cy="97700"/>
                </a:xfrm>
                <a:custGeom>
                  <a:avLst/>
                  <a:gdLst/>
                  <a:ahLst/>
                  <a:cxnLst/>
                  <a:rect l="l" t="t" r="r" b="b"/>
                  <a:pathLst>
                    <a:path w="6002" h="3908" extrusionOk="0">
                      <a:moveTo>
                        <a:pt x="308" y="0"/>
                      </a:moveTo>
                      <a:cubicBezTo>
                        <a:pt x="149" y="0"/>
                        <a:pt x="0" y="119"/>
                        <a:pt x="79" y="297"/>
                      </a:cubicBezTo>
                      <a:lnTo>
                        <a:pt x="79" y="330"/>
                      </a:lnTo>
                      <a:cubicBezTo>
                        <a:pt x="308" y="885"/>
                        <a:pt x="439" y="1474"/>
                        <a:pt x="603" y="2063"/>
                      </a:cubicBezTo>
                      <a:cubicBezTo>
                        <a:pt x="766" y="2553"/>
                        <a:pt x="962" y="3240"/>
                        <a:pt x="1420" y="3599"/>
                      </a:cubicBezTo>
                      <a:cubicBezTo>
                        <a:pt x="1724" y="3831"/>
                        <a:pt x="2095" y="3908"/>
                        <a:pt x="2477" y="3908"/>
                      </a:cubicBezTo>
                      <a:cubicBezTo>
                        <a:pt x="2794" y="3908"/>
                        <a:pt x="3118" y="3855"/>
                        <a:pt x="3415" y="3796"/>
                      </a:cubicBezTo>
                      <a:cubicBezTo>
                        <a:pt x="4199" y="3599"/>
                        <a:pt x="4951" y="3371"/>
                        <a:pt x="5704" y="3076"/>
                      </a:cubicBezTo>
                      <a:cubicBezTo>
                        <a:pt x="6001" y="2987"/>
                        <a:pt x="5920" y="2573"/>
                        <a:pt x="5656" y="2573"/>
                      </a:cubicBezTo>
                      <a:cubicBezTo>
                        <a:pt x="5630" y="2573"/>
                        <a:pt x="5602" y="2577"/>
                        <a:pt x="5573" y="2586"/>
                      </a:cubicBezTo>
                      <a:cubicBezTo>
                        <a:pt x="4919" y="2815"/>
                        <a:pt x="4232" y="3076"/>
                        <a:pt x="3545" y="3240"/>
                      </a:cubicBezTo>
                      <a:cubicBezTo>
                        <a:pt x="3235" y="3313"/>
                        <a:pt x="2843" y="3406"/>
                        <a:pt x="2472" y="3406"/>
                      </a:cubicBezTo>
                      <a:cubicBezTo>
                        <a:pt x="2179" y="3406"/>
                        <a:pt x="1898" y="3348"/>
                        <a:pt x="1682" y="3174"/>
                      </a:cubicBezTo>
                      <a:cubicBezTo>
                        <a:pt x="1518" y="3011"/>
                        <a:pt x="1420" y="2815"/>
                        <a:pt x="1355" y="2618"/>
                      </a:cubicBezTo>
                      <a:cubicBezTo>
                        <a:pt x="1224" y="2324"/>
                        <a:pt x="1126" y="2030"/>
                        <a:pt x="1060" y="1736"/>
                      </a:cubicBezTo>
                      <a:cubicBezTo>
                        <a:pt x="897" y="1212"/>
                        <a:pt x="766" y="689"/>
                        <a:pt x="570" y="166"/>
                      </a:cubicBezTo>
                      <a:cubicBezTo>
                        <a:pt x="518" y="50"/>
                        <a:pt x="411" y="0"/>
                        <a:pt x="3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3" name="Google Shape;713;p35"/>
              <p:cNvGrpSpPr/>
              <p:nvPr/>
            </p:nvGrpSpPr>
            <p:grpSpPr>
              <a:xfrm>
                <a:off x="5467143" y="2234512"/>
                <a:ext cx="1989753" cy="1913480"/>
                <a:chOff x="4531600" y="1944475"/>
                <a:chExt cx="956750" cy="920075"/>
              </a:xfrm>
            </p:grpSpPr>
            <p:sp>
              <p:nvSpPr>
                <p:cNvPr id="714" name="Google Shape;714;p35"/>
                <p:cNvSpPr/>
                <p:nvPr/>
              </p:nvSpPr>
              <p:spPr>
                <a:xfrm>
                  <a:off x="4531600" y="1944475"/>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35"/>
                <p:cNvSpPr/>
                <p:nvPr/>
              </p:nvSpPr>
              <p:spPr>
                <a:xfrm>
                  <a:off x="4656300" y="2089375"/>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35"/>
                <p:cNvSpPr/>
                <p:nvPr/>
              </p:nvSpPr>
              <p:spPr>
                <a:xfrm>
                  <a:off x="4720725" y="2518075"/>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35"/>
                <p:cNvSpPr/>
                <p:nvPr/>
              </p:nvSpPr>
              <p:spPr>
                <a:xfrm>
                  <a:off x="4845150" y="2336650"/>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35"/>
                <p:cNvSpPr/>
                <p:nvPr/>
              </p:nvSpPr>
              <p:spPr>
                <a:xfrm>
                  <a:off x="5001125" y="2227300"/>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35"/>
                <p:cNvSpPr/>
                <p:nvPr/>
              </p:nvSpPr>
              <p:spPr>
                <a:xfrm>
                  <a:off x="5113925" y="2118350"/>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20" name="Google Shape;720;p35"/>
              <p:cNvGrpSpPr/>
              <p:nvPr/>
            </p:nvGrpSpPr>
            <p:grpSpPr>
              <a:xfrm rot="1472793">
                <a:off x="5262958" y="2882778"/>
                <a:ext cx="1286956" cy="993969"/>
                <a:chOff x="5517750" y="1707725"/>
                <a:chExt cx="618800" cy="477925"/>
              </a:xfrm>
            </p:grpSpPr>
            <p:sp>
              <p:nvSpPr>
                <p:cNvPr id="721" name="Google Shape;721;p35"/>
                <p:cNvSpPr/>
                <p:nvPr/>
              </p:nvSpPr>
              <p:spPr>
                <a:xfrm>
                  <a:off x="5517750" y="1707725"/>
                  <a:ext cx="618800" cy="466075"/>
                </a:xfrm>
                <a:custGeom>
                  <a:avLst/>
                  <a:gdLst/>
                  <a:ahLst/>
                  <a:cxnLst/>
                  <a:rect l="l" t="t" r="r" b="b"/>
                  <a:pathLst>
                    <a:path w="24752" h="18643" extrusionOk="0">
                      <a:moveTo>
                        <a:pt x="14240" y="1"/>
                      </a:moveTo>
                      <a:cubicBezTo>
                        <a:pt x="11170" y="1"/>
                        <a:pt x="9340" y="7681"/>
                        <a:pt x="8339" y="9683"/>
                      </a:cubicBezTo>
                      <a:cubicBezTo>
                        <a:pt x="8143" y="7296"/>
                        <a:pt x="7129" y="4942"/>
                        <a:pt x="5854" y="2882"/>
                      </a:cubicBezTo>
                      <a:cubicBezTo>
                        <a:pt x="4786" y="1379"/>
                        <a:pt x="3826" y="259"/>
                        <a:pt x="3009" y="259"/>
                      </a:cubicBezTo>
                      <a:cubicBezTo>
                        <a:pt x="2476" y="259"/>
                        <a:pt x="2004" y="737"/>
                        <a:pt x="1603" y="1901"/>
                      </a:cubicBezTo>
                      <a:cubicBezTo>
                        <a:pt x="1" y="6904"/>
                        <a:pt x="5331" y="14195"/>
                        <a:pt x="7260" y="18642"/>
                      </a:cubicBezTo>
                      <a:cubicBezTo>
                        <a:pt x="10857" y="17923"/>
                        <a:pt x="18116" y="14620"/>
                        <a:pt x="20797" y="12037"/>
                      </a:cubicBezTo>
                      <a:cubicBezTo>
                        <a:pt x="24751" y="8624"/>
                        <a:pt x="24034" y="6689"/>
                        <a:pt x="21493" y="6689"/>
                      </a:cubicBezTo>
                      <a:cubicBezTo>
                        <a:pt x="19579" y="6689"/>
                        <a:pt x="16632" y="7786"/>
                        <a:pt x="13865" y="10173"/>
                      </a:cubicBezTo>
                      <a:cubicBezTo>
                        <a:pt x="14355" y="8310"/>
                        <a:pt x="17592" y="462"/>
                        <a:pt x="14355" y="4"/>
                      </a:cubicBezTo>
                      <a:cubicBezTo>
                        <a:pt x="14317" y="2"/>
                        <a:pt x="14278" y="1"/>
                        <a:pt x="142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35"/>
                <p:cNvSpPr/>
                <p:nvPr/>
              </p:nvSpPr>
              <p:spPr>
                <a:xfrm>
                  <a:off x="5589700" y="1878600"/>
                  <a:ext cx="396975" cy="298450"/>
                </a:xfrm>
                <a:custGeom>
                  <a:avLst/>
                  <a:gdLst/>
                  <a:ahLst/>
                  <a:cxnLst/>
                  <a:rect l="l" t="t" r="r" b="b"/>
                  <a:pathLst>
                    <a:path w="15879" h="11938" extrusionOk="0">
                      <a:moveTo>
                        <a:pt x="9112" y="1"/>
                      </a:moveTo>
                      <a:cubicBezTo>
                        <a:pt x="7163" y="1"/>
                        <a:pt x="5976" y="4925"/>
                        <a:pt x="5330" y="6216"/>
                      </a:cubicBezTo>
                      <a:cubicBezTo>
                        <a:pt x="5166" y="4646"/>
                        <a:pt x="4611" y="3142"/>
                        <a:pt x="3728" y="1834"/>
                      </a:cubicBezTo>
                      <a:cubicBezTo>
                        <a:pt x="3057" y="868"/>
                        <a:pt x="2446" y="151"/>
                        <a:pt x="1923" y="151"/>
                      </a:cubicBezTo>
                      <a:cubicBezTo>
                        <a:pt x="1579" y="151"/>
                        <a:pt x="1273" y="461"/>
                        <a:pt x="1014" y="1213"/>
                      </a:cubicBezTo>
                      <a:cubicBezTo>
                        <a:pt x="0" y="4417"/>
                        <a:pt x="3433" y="9093"/>
                        <a:pt x="4643" y="11938"/>
                      </a:cubicBezTo>
                      <a:cubicBezTo>
                        <a:pt x="6965" y="11480"/>
                        <a:pt x="11608" y="9355"/>
                        <a:pt x="13341" y="7720"/>
                      </a:cubicBezTo>
                      <a:cubicBezTo>
                        <a:pt x="15878" y="5519"/>
                        <a:pt x="15414" y="4275"/>
                        <a:pt x="13782" y="4275"/>
                      </a:cubicBezTo>
                      <a:cubicBezTo>
                        <a:pt x="12553" y="4275"/>
                        <a:pt x="10663" y="4980"/>
                        <a:pt x="8894" y="6510"/>
                      </a:cubicBezTo>
                      <a:cubicBezTo>
                        <a:pt x="9188" y="5300"/>
                        <a:pt x="11281" y="297"/>
                        <a:pt x="9188" y="3"/>
                      </a:cubicBezTo>
                      <a:cubicBezTo>
                        <a:pt x="9163" y="1"/>
                        <a:pt x="9137" y="1"/>
                        <a:pt x="91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35"/>
                <p:cNvSpPr/>
                <p:nvPr/>
              </p:nvSpPr>
              <p:spPr>
                <a:xfrm>
                  <a:off x="5650025" y="1932800"/>
                  <a:ext cx="68025" cy="247125"/>
                </a:xfrm>
                <a:custGeom>
                  <a:avLst/>
                  <a:gdLst/>
                  <a:ahLst/>
                  <a:cxnLst/>
                  <a:rect l="l" t="t" r="r" b="b"/>
                  <a:pathLst>
                    <a:path w="2721" h="9885" extrusionOk="0">
                      <a:moveTo>
                        <a:pt x="307" y="0"/>
                      </a:moveTo>
                      <a:cubicBezTo>
                        <a:pt x="159" y="0"/>
                        <a:pt x="1" y="125"/>
                        <a:pt x="40" y="320"/>
                      </a:cubicBezTo>
                      <a:cubicBezTo>
                        <a:pt x="367" y="1857"/>
                        <a:pt x="824" y="3394"/>
                        <a:pt x="1413" y="4865"/>
                      </a:cubicBezTo>
                      <a:cubicBezTo>
                        <a:pt x="1969" y="6402"/>
                        <a:pt x="2198" y="8037"/>
                        <a:pt x="2067" y="9639"/>
                      </a:cubicBezTo>
                      <a:cubicBezTo>
                        <a:pt x="2050" y="9803"/>
                        <a:pt x="2165" y="9884"/>
                        <a:pt x="2292" y="9884"/>
                      </a:cubicBezTo>
                      <a:cubicBezTo>
                        <a:pt x="2418" y="9884"/>
                        <a:pt x="2557" y="9803"/>
                        <a:pt x="2590" y="9639"/>
                      </a:cubicBezTo>
                      <a:cubicBezTo>
                        <a:pt x="2721" y="8037"/>
                        <a:pt x="2492" y="6402"/>
                        <a:pt x="1936" y="4865"/>
                      </a:cubicBezTo>
                      <a:cubicBezTo>
                        <a:pt x="1446" y="3328"/>
                        <a:pt x="824" y="1792"/>
                        <a:pt x="530" y="189"/>
                      </a:cubicBezTo>
                      <a:cubicBezTo>
                        <a:pt x="504" y="57"/>
                        <a:pt x="408" y="0"/>
                        <a:pt x="3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35"/>
                <p:cNvSpPr/>
                <p:nvPr/>
              </p:nvSpPr>
              <p:spPr>
                <a:xfrm>
                  <a:off x="5706100" y="1932675"/>
                  <a:ext cx="101675" cy="252975"/>
                </a:xfrm>
                <a:custGeom>
                  <a:avLst/>
                  <a:gdLst/>
                  <a:ahLst/>
                  <a:cxnLst/>
                  <a:rect l="l" t="t" r="r" b="b"/>
                  <a:pathLst>
                    <a:path w="4067" h="10119" extrusionOk="0">
                      <a:moveTo>
                        <a:pt x="3722" y="0"/>
                      </a:moveTo>
                      <a:cubicBezTo>
                        <a:pt x="3645" y="0"/>
                        <a:pt x="3569" y="38"/>
                        <a:pt x="3519" y="129"/>
                      </a:cubicBezTo>
                      <a:cubicBezTo>
                        <a:pt x="2080" y="3235"/>
                        <a:pt x="674" y="6407"/>
                        <a:pt x="20" y="9808"/>
                      </a:cubicBezTo>
                      <a:cubicBezTo>
                        <a:pt x="0" y="9988"/>
                        <a:pt x="176" y="10119"/>
                        <a:pt x="322" y="10119"/>
                      </a:cubicBezTo>
                      <a:cubicBezTo>
                        <a:pt x="416" y="10119"/>
                        <a:pt x="498" y="10066"/>
                        <a:pt x="510" y="9938"/>
                      </a:cubicBezTo>
                      <a:cubicBezTo>
                        <a:pt x="1164" y="6603"/>
                        <a:pt x="2538" y="3464"/>
                        <a:pt x="3976" y="391"/>
                      </a:cubicBezTo>
                      <a:cubicBezTo>
                        <a:pt x="4067" y="188"/>
                        <a:pt x="3892" y="0"/>
                        <a:pt x="37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35"/>
                <p:cNvSpPr/>
                <p:nvPr/>
              </p:nvSpPr>
              <p:spPr>
                <a:xfrm>
                  <a:off x="5709625" y="2014525"/>
                  <a:ext cx="237225" cy="166450"/>
                </a:xfrm>
                <a:custGeom>
                  <a:avLst/>
                  <a:gdLst/>
                  <a:ahLst/>
                  <a:cxnLst/>
                  <a:rect l="l" t="t" r="r" b="b"/>
                  <a:pathLst>
                    <a:path w="9489" h="6658" extrusionOk="0">
                      <a:moveTo>
                        <a:pt x="9119" y="1"/>
                      </a:moveTo>
                      <a:cubicBezTo>
                        <a:pt x="9082" y="1"/>
                        <a:pt x="9042" y="9"/>
                        <a:pt x="9002" y="27"/>
                      </a:cubicBezTo>
                      <a:cubicBezTo>
                        <a:pt x="5928" y="1792"/>
                        <a:pt x="2397" y="3329"/>
                        <a:pt x="173" y="6207"/>
                      </a:cubicBezTo>
                      <a:cubicBezTo>
                        <a:pt x="1" y="6404"/>
                        <a:pt x="163" y="6657"/>
                        <a:pt x="351" y="6657"/>
                      </a:cubicBezTo>
                      <a:cubicBezTo>
                        <a:pt x="413" y="6657"/>
                        <a:pt x="477" y="6631"/>
                        <a:pt x="533" y="6566"/>
                      </a:cubicBezTo>
                      <a:cubicBezTo>
                        <a:pt x="2724" y="3722"/>
                        <a:pt x="6222" y="2218"/>
                        <a:pt x="9263" y="485"/>
                      </a:cubicBezTo>
                      <a:cubicBezTo>
                        <a:pt x="9489" y="315"/>
                        <a:pt x="9350" y="1"/>
                        <a:pt x="91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26" name="Google Shape;726;p35"/>
              <p:cNvSpPr/>
              <p:nvPr/>
            </p:nvSpPr>
            <p:spPr>
              <a:xfrm>
                <a:off x="2435877" y="2215175"/>
                <a:ext cx="2225435" cy="1232586"/>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35"/>
              <p:cNvSpPr/>
              <p:nvPr/>
            </p:nvSpPr>
            <p:spPr>
              <a:xfrm flipH="1">
                <a:off x="3310301" y="1107342"/>
                <a:ext cx="953709" cy="2354671"/>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8" name="Google Shape;728;p35"/>
              <p:cNvGrpSpPr/>
              <p:nvPr/>
            </p:nvGrpSpPr>
            <p:grpSpPr>
              <a:xfrm>
                <a:off x="1271029" y="2416472"/>
                <a:ext cx="1742633" cy="1934121"/>
                <a:chOff x="6073625" y="2772425"/>
                <a:chExt cx="837925" cy="930000"/>
              </a:xfrm>
            </p:grpSpPr>
            <p:sp>
              <p:nvSpPr>
                <p:cNvPr id="729" name="Google Shape;729;p35"/>
                <p:cNvSpPr/>
                <p:nvPr/>
              </p:nvSpPr>
              <p:spPr>
                <a:xfrm>
                  <a:off x="6073625" y="2772425"/>
                  <a:ext cx="837925" cy="930000"/>
                </a:xfrm>
                <a:custGeom>
                  <a:avLst/>
                  <a:gdLst/>
                  <a:ahLst/>
                  <a:cxnLst/>
                  <a:rect l="l" t="t" r="r" b="b"/>
                  <a:pathLst>
                    <a:path w="33517" h="37200" extrusionOk="0">
                      <a:moveTo>
                        <a:pt x="2277" y="1"/>
                      </a:moveTo>
                      <a:cubicBezTo>
                        <a:pt x="1494" y="1"/>
                        <a:pt x="733" y="50"/>
                        <a:pt x="1" y="153"/>
                      </a:cubicBezTo>
                      <a:cubicBezTo>
                        <a:pt x="1" y="9864"/>
                        <a:pt x="4546" y="33930"/>
                        <a:pt x="32176" y="37200"/>
                      </a:cubicBezTo>
                      <a:cubicBezTo>
                        <a:pt x="33516" y="30399"/>
                        <a:pt x="32176" y="21668"/>
                        <a:pt x="29167" y="15390"/>
                      </a:cubicBezTo>
                      <a:cubicBezTo>
                        <a:pt x="25143" y="7584"/>
                        <a:pt x="11991" y="1"/>
                        <a:pt x="227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35"/>
                <p:cNvSpPr/>
                <p:nvPr/>
              </p:nvSpPr>
              <p:spPr>
                <a:xfrm>
                  <a:off x="6202150" y="2858025"/>
                  <a:ext cx="677700" cy="830775"/>
                </a:xfrm>
                <a:custGeom>
                  <a:avLst/>
                  <a:gdLst/>
                  <a:ahLst/>
                  <a:cxnLst/>
                  <a:rect l="l" t="t" r="r" b="b"/>
                  <a:pathLst>
                    <a:path w="27108" h="33231" extrusionOk="0">
                      <a:moveTo>
                        <a:pt x="360" y="0"/>
                      </a:moveTo>
                      <a:cubicBezTo>
                        <a:pt x="191" y="0"/>
                        <a:pt x="1" y="188"/>
                        <a:pt x="91" y="391"/>
                      </a:cubicBezTo>
                      <a:cubicBezTo>
                        <a:pt x="1072" y="2549"/>
                        <a:pt x="3132" y="3988"/>
                        <a:pt x="4636" y="5721"/>
                      </a:cubicBezTo>
                      <a:cubicBezTo>
                        <a:pt x="6500" y="7879"/>
                        <a:pt x="8298" y="10037"/>
                        <a:pt x="10097" y="12260"/>
                      </a:cubicBezTo>
                      <a:cubicBezTo>
                        <a:pt x="13661" y="16707"/>
                        <a:pt x="17552" y="20860"/>
                        <a:pt x="21018" y="25340"/>
                      </a:cubicBezTo>
                      <a:cubicBezTo>
                        <a:pt x="22947" y="27858"/>
                        <a:pt x="24811" y="30441"/>
                        <a:pt x="26544" y="33122"/>
                      </a:cubicBezTo>
                      <a:cubicBezTo>
                        <a:pt x="26592" y="33199"/>
                        <a:pt x="26665" y="33230"/>
                        <a:pt x="26740" y="33230"/>
                      </a:cubicBezTo>
                      <a:cubicBezTo>
                        <a:pt x="26920" y="33230"/>
                        <a:pt x="27108" y="33045"/>
                        <a:pt x="26969" y="32860"/>
                      </a:cubicBezTo>
                      <a:lnTo>
                        <a:pt x="26969" y="32828"/>
                      </a:lnTo>
                      <a:cubicBezTo>
                        <a:pt x="23896" y="28119"/>
                        <a:pt x="20495" y="23639"/>
                        <a:pt x="16833" y="19389"/>
                      </a:cubicBezTo>
                      <a:cubicBezTo>
                        <a:pt x="15002" y="17231"/>
                        <a:pt x="13072" y="15138"/>
                        <a:pt x="11307" y="12914"/>
                      </a:cubicBezTo>
                      <a:cubicBezTo>
                        <a:pt x="9508" y="10724"/>
                        <a:pt x="7775" y="8467"/>
                        <a:pt x="5879" y="6375"/>
                      </a:cubicBezTo>
                      <a:cubicBezTo>
                        <a:pt x="4963" y="5328"/>
                        <a:pt x="4048" y="4347"/>
                        <a:pt x="3067" y="3367"/>
                      </a:cubicBezTo>
                      <a:cubicBezTo>
                        <a:pt x="2119" y="2418"/>
                        <a:pt x="1105" y="1405"/>
                        <a:pt x="549" y="129"/>
                      </a:cubicBezTo>
                      <a:cubicBezTo>
                        <a:pt x="508" y="38"/>
                        <a:pt x="437" y="0"/>
                        <a:pt x="36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35"/>
                <p:cNvSpPr/>
                <p:nvPr/>
              </p:nvSpPr>
              <p:spPr>
                <a:xfrm>
                  <a:off x="6166500" y="2859000"/>
                  <a:ext cx="206350" cy="188800"/>
                </a:xfrm>
                <a:custGeom>
                  <a:avLst/>
                  <a:gdLst/>
                  <a:ahLst/>
                  <a:cxnLst/>
                  <a:rect l="l" t="t" r="r" b="b"/>
                  <a:pathLst>
                    <a:path w="8254" h="7552" extrusionOk="0">
                      <a:moveTo>
                        <a:pt x="8008" y="0"/>
                      </a:moveTo>
                      <a:cubicBezTo>
                        <a:pt x="7893" y="0"/>
                        <a:pt x="7779" y="74"/>
                        <a:pt x="7763" y="221"/>
                      </a:cubicBezTo>
                      <a:lnTo>
                        <a:pt x="7763" y="6990"/>
                      </a:lnTo>
                      <a:lnTo>
                        <a:pt x="7763" y="6990"/>
                      </a:lnTo>
                      <a:cubicBezTo>
                        <a:pt x="5340" y="6458"/>
                        <a:pt x="2889" y="5954"/>
                        <a:pt x="438" y="5420"/>
                      </a:cubicBezTo>
                      <a:cubicBezTo>
                        <a:pt x="418" y="5416"/>
                        <a:pt x="398" y="5414"/>
                        <a:pt x="379" y="5414"/>
                      </a:cubicBezTo>
                      <a:cubicBezTo>
                        <a:pt x="97" y="5414"/>
                        <a:pt x="1" y="5849"/>
                        <a:pt x="307" y="5911"/>
                      </a:cubicBezTo>
                      <a:cubicBezTo>
                        <a:pt x="2858" y="6467"/>
                        <a:pt x="5408" y="6990"/>
                        <a:pt x="7926" y="7546"/>
                      </a:cubicBezTo>
                      <a:cubicBezTo>
                        <a:pt x="7947" y="7550"/>
                        <a:pt x="7968" y="7552"/>
                        <a:pt x="7989" y="7552"/>
                      </a:cubicBezTo>
                      <a:cubicBezTo>
                        <a:pt x="8129" y="7552"/>
                        <a:pt x="8253" y="7459"/>
                        <a:pt x="8253" y="7317"/>
                      </a:cubicBezTo>
                      <a:lnTo>
                        <a:pt x="8253" y="221"/>
                      </a:lnTo>
                      <a:cubicBezTo>
                        <a:pt x="8237" y="74"/>
                        <a:pt x="8122" y="0"/>
                        <a:pt x="80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35"/>
                <p:cNvSpPr/>
                <p:nvPr/>
              </p:nvSpPr>
              <p:spPr>
                <a:xfrm>
                  <a:off x="6214675" y="2967100"/>
                  <a:ext cx="322075" cy="244250"/>
                </a:xfrm>
                <a:custGeom>
                  <a:avLst/>
                  <a:gdLst/>
                  <a:ahLst/>
                  <a:cxnLst/>
                  <a:rect l="l" t="t" r="r" b="b"/>
                  <a:pathLst>
                    <a:path w="12883" h="9770" extrusionOk="0">
                      <a:moveTo>
                        <a:pt x="12645" y="1"/>
                      </a:moveTo>
                      <a:cubicBezTo>
                        <a:pt x="12522" y="1"/>
                        <a:pt x="12392" y="83"/>
                        <a:pt x="12375" y="246"/>
                      </a:cubicBezTo>
                      <a:cubicBezTo>
                        <a:pt x="12089" y="3265"/>
                        <a:pt x="11587" y="6222"/>
                        <a:pt x="11049" y="9208"/>
                      </a:cubicBezTo>
                      <a:lnTo>
                        <a:pt x="11049" y="9208"/>
                      </a:lnTo>
                      <a:cubicBezTo>
                        <a:pt x="7542" y="8426"/>
                        <a:pt x="3976" y="7916"/>
                        <a:pt x="440" y="7374"/>
                      </a:cubicBezTo>
                      <a:cubicBezTo>
                        <a:pt x="420" y="7370"/>
                        <a:pt x="400" y="7368"/>
                        <a:pt x="382" y="7368"/>
                      </a:cubicBezTo>
                      <a:cubicBezTo>
                        <a:pt x="99" y="7368"/>
                        <a:pt x="1" y="7803"/>
                        <a:pt x="277" y="7865"/>
                      </a:cubicBezTo>
                      <a:cubicBezTo>
                        <a:pt x="3939" y="8421"/>
                        <a:pt x="7601" y="8944"/>
                        <a:pt x="11198" y="9761"/>
                      </a:cubicBezTo>
                      <a:cubicBezTo>
                        <a:pt x="11221" y="9767"/>
                        <a:pt x="11243" y="9770"/>
                        <a:pt x="11265" y="9770"/>
                      </a:cubicBezTo>
                      <a:cubicBezTo>
                        <a:pt x="11371" y="9770"/>
                        <a:pt x="11465" y="9706"/>
                        <a:pt x="11492" y="9598"/>
                      </a:cubicBezTo>
                      <a:cubicBezTo>
                        <a:pt x="12081" y="6491"/>
                        <a:pt x="12571" y="3385"/>
                        <a:pt x="12866" y="246"/>
                      </a:cubicBezTo>
                      <a:cubicBezTo>
                        <a:pt x="12882" y="83"/>
                        <a:pt x="12768" y="1"/>
                        <a:pt x="126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35"/>
                <p:cNvSpPr/>
                <p:nvPr/>
              </p:nvSpPr>
              <p:spPr>
                <a:xfrm>
                  <a:off x="6311500" y="3103375"/>
                  <a:ext cx="383250" cy="278625"/>
                </a:xfrm>
                <a:custGeom>
                  <a:avLst/>
                  <a:gdLst/>
                  <a:ahLst/>
                  <a:cxnLst/>
                  <a:rect l="l" t="t" r="r" b="b"/>
                  <a:pathLst>
                    <a:path w="15330" h="11145" extrusionOk="0">
                      <a:moveTo>
                        <a:pt x="15026" y="1"/>
                      </a:moveTo>
                      <a:cubicBezTo>
                        <a:pt x="14923" y="1"/>
                        <a:pt x="14820" y="58"/>
                        <a:pt x="14780" y="190"/>
                      </a:cubicBezTo>
                      <a:cubicBezTo>
                        <a:pt x="13658" y="3556"/>
                        <a:pt x="13165" y="7110"/>
                        <a:pt x="12622" y="10606"/>
                      </a:cubicBezTo>
                      <a:lnTo>
                        <a:pt x="12622" y="10606"/>
                      </a:lnTo>
                      <a:cubicBezTo>
                        <a:pt x="8513" y="10339"/>
                        <a:pt x="4404" y="9804"/>
                        <a:pt x="295" y="9804"/>
                      </a:cubicBezTo>
                      <a:cubicBezTo>
                        <a:pt x="1" y="9836"/>
                        <a:pt x="1" y="10294"/>
                        <a:pt x="295" y="10327"/>
                      </a:cubicBezTo>
                      <a:cubicBezTo>
                        <a:pt x="4480" y="10327"/>
                        <a:pt x="8666" y="10850"/>
                        <a:pt x="12851" y="11144"/>
                      </a:cubicBezTo>
                      <a:cubicBezTo>
                        <a:pt x="12949" y="11144"/>
                        <a:pt x="13047" y="11046"/>
                        <a:pt x="13080" y="10948"/>
                      </a:cubicBezTo>
                      <a:cubicBezTo>
                        <a:pt x="13636" y="7384"/>
                        <a:pt x="14126" y="3754"/>
                        <a:pt x="15271" y="321"/>
                      </a:cubicBezTo>
                      <a:cubicBezTo>
                        <a:pt x="15329" y="126"/>
                        <a:pt x="15179" y="1"/>
                        <a:pt x="150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34" name="Google Shape;734;p35"/>
              <p:cNvGrpSpPr/>
              <p:nvPr/>
            </p:nvGrpSpPr>
            <p:grpSpPr>
              <a:xfrm>
                <a:off x="1991305" y="1624971"/>
                <a:ext cx="1649618" cy="2182749"/>
                <a:chOff x="5908250" y="536500"/>
                <a:chExt cx="793200" cy="1049550"/>
              </a:xfrm>
            </p:grpSpPr>
            <p:sp>
              <p:nvSpPr>
                <p:cNvPr id="735" name="Google Shape;735;p35"/>
                <p:cNvSpPr/>
                <p:nvPr/>
              </p:nvSpPr>
              <p:spPr>
                <a:xfrm>
                  <a:off x="5908250" y="536500"/>
                  <a:ext cx="793200" cy="1049550"/>
                </a:xfrm>
                <a:custGeom>
                  <a:avLst/>
                  <a:gdLst/>
                  <a:ahLst/>
                  <a:cxnLst/>
                  <a:rect l="l" t="t" r="r" b="b"/>
                  <a:pathLst>
                    <a:path w="31728" h="41982" extrusionOk="0">
                      <a:moveTo>
                        <a:pt x="16927" y="1"/>
                      </a:moveTo>
                      <a:cubicBezTo>
                        <a:pt x="14310" y="1"/>
                        <a:pt x="14505" y="9137"/>
                        <a:pt x="14267" y="10624"/>
                      </a:cubicBezTo>
                      <a:cubicBezTo>
                        <a:pt x="13167" y="10204"/>
                        <a:pt x="9799" y="4873"/>
                        <a:pt x="8369" y="4873"/>
                      </a:cubicBezTo>
                      <a:cubicBezTo>
                        <a:pt x="8015" y="4873"/>
                        <a:pt x="7779" y="5201"/>
                        <a:pt x="7727" y="6013"/>
                      </a:cubicBezTo>
                      <a:cubicBezTo>
                        <a:pt x="7466" y="9545"/>
                        <a:pt x="15346" y="11441"/>
                        <a:pt x="13711" y="14711"/>
                      </a:cubicBezTo>
                      <a:cubicBezTo>
                        <a:pt x="12345" y="14122"/>
                        <a:pt x="7296" y="10563"/>
                        <a:pt x="4983" y="10563"/>
                      </a:cubicBezTo>
                      <a:cubicBezTo>
                        <a:pt x="4085" y="10563"/>
                        <a:pt x="3600" y="11099"/>
                        <a:pt x="3902" y="12553"/>
                      </a:cubicBezTo>
                      <a:cubicBezTo>
                        <a:pt x="5013" y="16346"/>
                        <a:pt x="14103" y="15528"/>
                        <a:pt x="13809" y="19910"/>
                      </a:cubicBezTo>
                      <a:cubicBezTo>
                        <a:pt x="13768" y="19916"/>
                        <a:pt x="13722" y="19918"/>
                        <a:pt x="13670" y="19918"/>
                      </a:cubicBezTo>
                      <a:cubicBezTo>
                        <a:pt x="12037" y="19918"/>
                        <a:pt x="5249" y="17155"/>
                        <a:pt x="2063" y="17155"/>
                      </a:cubicBezTo>
                      <a:cubicBezTo>
                        <a:pt x="704" y="17155"/>
                        <a:pt x="0" y="17657"/>
                        <a:pt x="632" y="19092"/>
                      </a:cubicBezTo>
                      <a:cubicBezTo>
                        <a:pt x="1743" y="21545"/>
                        <a:pt x="14398" y="21643"/>
                        <a:pt x="13711" y="22362"/>
                      </a:cubicBezTo>
                      <a:cubicBezTo>
                        <a:pt x="13307" y="24200"/>
                        <a:pt x="11759" y="24661"/>
                        <a:pt x="9950" y="24661"/>
                      </a:cubicBezTo>
                      <a:cubicBezTo>
                        <a:pt x="8135" y="24661"/>
                        <a:pt x="6057" y="24197"/>
                        <a:pt x="4610" y="24197"/>
                      </a:cubicBezTo>
                      <a:cubicBezTo>
                        <a:pt x="3651" y="24197"/>
                        <a:pt x="2969" y="24400"/>
                        <a:pt x="2823" y="25076"/>
                      </a:cubicBezTo>
                      <a:cubicBezTo>
                        <a:pt x="2289" y="26806"/>
                        <a:pt x="5980" y="27434"/>
                        <a:pt x="9589" y="27434"/>
                      </a:cubicBezTo>
                      <a:cubicBezTo>
                        <a:pt x="11506" y="27434"/>
                        <a:pt x="13401" y="27256"/>
                        <a:pt x="14627" y="26973"/>
                      </a:cubicBezTo>
                      <a:cubicBezTo>
                        <a:pt x="16262" y="32695"/>
                        <a:pt x="18910" y="39529"/>
                        <a:pt x="24894" y="41981"/>
                      </a:cubicBezTo>
                      <a:lnTo>
                        <a:pt x="28164" y="39496"/>
                      </a:lnTo>
                      <a:cubicBezTo>
                        <a:pt x="21559" y="36226"/>
                        <a:pt x="18027" y="32695"/>
                        <a:pt x="16425" y="26842"/>
                      </a:cubicBezTo>
                      <a:cubicBezTo>
                        <a:pt x="18060" y="26842"/>
                        <a:pt x="31728" y="25894"/>
                        <a:pt x="27346" y="22330"/>
                      </a:cubicBezTo>
                      <a:cubicBezTo>
                        <a:pt x="27084" y="22100"/>
                        <a:pt x="26717" y="22004"/>
                        <a:pt x="26273" y="22004"/>
                      </a:cubicBezTo>
                      <a:cubicBezTo>
                        <a:pt x="24057" y="22004"/>
                        <a:pt x="19940" y="24391"/>
                        <a:pt x="17594" y="24391"/>
                      </a:cubicBezTo>
                      <a:cubicBezTo>
                        <a:pt x="16535" y="24391"/>
                        <a:pt x="15836" y="23905"/>
                        <a:pt x="15836" y="22493"/>
                      </a:cubicBezTo>
                      <a:cubicBezTo>
                        <a:pt x="18550" y="22493"/>
                        <a:pt x="27902" y="21806"/>
                        <a:pt x="28720" y="18537"/>
                      </a:cubicBezTo>
                      <a:cubicBezTo>
                        <a:pt x="28911" y="17448"/>
                        <a:pt x="28425" y="17049"/>
                        <a:pt x="27540" y="17049"/>
                      </a:cubicBezTo>
                      <a:cubicBezTo>
                        <a:pt x="25129" y="17049"/>
                        <a:pt x="19759" y="20008"/>
                        <a:pt x="17091" y="20008"/>
                      </a:cubicBezTo>
                      <a:cubicBezTo>
                        <a:pt x="16563" y="20008"/>
                        <a:pt x="16142" y="19892"/>
                        <a:pt x="15869" y="19616"/>
                      </a:cubicBezTo>
                      <a:cubicBezTo>
                        <a:pt x="13678" y="17458"/>
                        <a:pt x="26790" y="15790"/>
                        <a:pt x="27608" y="13076"/>
                      </a:cubicBezTo>
                      <a:cubicBezTo>
                        <a:pt x="27785" y="12367"/>
                        <a:pt x="27461" y="12094"/>
                        <a:pt x="26817" y="12094"/>
                      </a:cubicBezTo>
                      <a:cubicBezTo>
                        <a:pt x="24684" y="12094"/>
                        <a:pt x="19040" y="15082"/>
                        <a:pt x="16481" y="15082"/>
                      </a:cubicBezTo>
                      <a:cubicBezTo>
                        <a:pt x="16250" y="15082"/>
                        <a:pt x="16045" y="15058"/>
                        <a:pt x="15869" y="15005"/>
                      </a:cubicBezTo>
                      <a:cubicBezTo>
                        <a:pt x="18027" y="12814"/>
                        <a:pt x="27085" y="9414"/>
                        <a:pt x="26790" y="7648"/>
                      </a:cubicBezTo>
                      <a:cubicBezTo>
                        <a:pt x="26596" y="6354"/>
                        <a:pt x="26049" y="5850"/>
                        <a:pt x="25301" y="5850"/>
                      </a:cubicBezTo>
                      <a:cubicBezTo>
                        <a:pt x="22780" y="5850"/>
                        <a:pt x="17980" y="11568"/>
                        <a:pt x="16719" y="11997"/>
                      </a:cubicBezTo>
                      <a:cubicBezTo>
                        <a:pt x="16719" y="9806"/>
                        <a:pt x="20545" y="1926"/>
                        <a:pt x="17798" y="291"/>
                      </a:cubicBezTo>
                      <a:cubicBezTo>
                        <a:pt x="17478" y="92"/>
                        <a:pt x="17188" y="1"/>
                        <a:pt x="169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35"/>
                <p:cNvSpPr/>
                <p:nvPr/>
              </p:nvSpPr>
              <p:spPr>
                <a:xfrm>
                  <a:off x="6264900" y="578275"/>
                  <a:ext cx="308550" cy="982625"/>
                </a:xfrm>
                <a:custGeom>
                  <a:avLst/>
                  <a:gdLst/>
                  <a:ahLst/>
                  <a:cxnLst/>
                  <a:rect l="l" t="t" r="r" b="b"/>
                  <a:pathLst>
                    <a:path w="12342" h="39305" extrusionOk="0">
                      <a:moveTo>
                        <a:pt x="2381" y="0"/>
                      </a:moveTo>
                      <a:cubicBezTo>
                        <a:pt x="2281" y="0"/>
                        <a:pt x="2185" y="57"/>
                        <a:pt x="2159" y="189"/>
                      </a:cubicBezTo>
                      <a:cubicBezTo>
                        <a:pt x="1799" y="2053"/>
                        <a:pt x="1538" y="3917"/>
                        <a:pt x="1407" y="5814"/>
                      </a:cubicBezTo>
                      <a:cubicBezTo>
                        <a:pt x="1309" y="7220"/>
                        <a:pt x="1015" y="8593"/>
                        <a:pt x="818" y="9999"/>
                      </a:cubicBezTo>
                      <a:cubicBezTo>
                        <a:pt x="589" y="11634"/>
                        <a:pt x="426" y="13301"/>
                        <a:pt x="361" y="14969"/>
                      </a:cubicBezTo>
                      <a:cubicBezTo>
                        <a:pt x="1" y="21149"/>
                        <a:pt x="589" y="28179"/>
                        <a:pt x="4906" y="32986"/>
                      </a:cubicBezTo>
                      <a:cubicBezTo>
                        <a:pt x="6966" y="35307"/>
                        <a:pt x="9549" y="37073"/>
                        <a:pt x="11805" y="39231"/>
                      </a:cubicBezTo>
                      <a:cubicBezTo>
                        <a:pt x="11857" y="39283"/>
                        <a:pt x="11915" y="39304"/>
                        <a:pt x="11972" y="39304"/>
                      </a:cubicBezTo>
                      <a:cubicBezTo>
                        <a:pt x="12166" y="39304"/>
                        <a:pt x="12342" y="39049"/>
                        <a:pt x="12165" y="38871"/>
                      </a:cubicBezTo>
                      <a:cubicBezTo>
                        <a:pt x="10235" y="37008"/>
                        <a:pt x="8077" y="35471"/>
                        <a:pt x="6181" y="33607"/>
                      </a:cubicBezTo>
                      <a:cubicBezTo>
                        <a:pt x="5167" y="32626"/>
                        <a:pt x="4284" y="31514"/>
                        <a:pt x="3532" y="30337"/>
                      </a:cubicBezTo>
                      <a:cubicBezTo>
                        <a:pt x="2748" y="28964"/>
                        <a:pt x="2192" y="27525"/>
                        <a:pt x="1799" y="25988"/>
                      </a:cubicBezTo>
                      <a:cubicBezTo>
                        <a:pt x="982" y="22751"/>
                        <a:pt x="655" y="19383"/>
                        <a:pt x="818" y="16048"/>
                      </a:cubicBezTo>
                      <a:cubicBezTo>
                        <a:pt x="851" y="14413"/>
                        <a:pt x="982" y="12778"/>
                        <a:pt x="1178" y="11143"/>
                      </a:cubicBezTo>
                      <a:cubicBezTo>
                        <a:pt x="1374" y="9508"/>
                        <a:pt x="1734" y="7841"/>
                        <a:pt x="1897" y="6173"/>
                      </a:cubicBezTo>
                      <a:cubicBezTo>
                        <a:pt x="1930" y="5585"/>
                        <a:pt x="1963" y="5029"/>
                        <a:pt x="1996" y="4473"/>
                      </a:cubicBezTo>
                      <a:cubicBezTo>
                        <a:pt x="2159" y="3067"/>
                        <a:pt x="2421" y="1694"/>
                        <a:pt x="2649" y="320"/>
                      </a:cubicBezTo>
                      <a:cubicBezTo>
                        <a:pt x="2688" y="125"/>
                        <a:pt x="2530" y="0"/>
                        <a:pt x="23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35"/>
                <p:cNvSpPr/>
                <p:nvPr/>
              </p:nvSpPr>
              <p:spPr>
                <a:xfrm>
                  <a:off x="6171500" y="727075"/>
                  <a:ext cx="371850" cy="138800"/>
                </a:xfrm>
                <a:custGeom>
                  <a:avLst/>
                  <a:gdLst/>
                  <a:ahLst/>
                  <a:cxnLst/>
                  <a:rect l="l" t="t" r="r" b="b"/>
                  <a:pathLst>
                    <a:path w="14874" h="5552" extrusionOk="0">
                      <a:moveTo>
                        <a:pt x="14481" y="1"/>
                      </a:moveTo>
                      <a:cubicBezTo>
                        <a:pt x="14430" y="1"/>
                        <a:pt x="14378" y="18"/>
                        <a:pt x="14331" y="58"/>
                      </a:cubicBezTo>
                      <a:cubicBezTo>
                        <a:pt x="12238" y="1791"/>
                        <a:pt x="9917" y="3164"/>
                        <a:pt x="7399" y="4145"/>
                      </a:cubicBezTo>
                      <a:cubicBezTo>
                        <a:pt x="6811" y="4374"/>
                        <a:pt x="6222" y="4603"/>
                        <a:pt x="5633" y="4766"/>
                      </a:cubicBezTo>
                      <a:cubicBezTo>
                        <a:pt x="5372" y="4864"/>
                        <a:pt x="5110" y="4962"/>
                        <a:pt x="4881" y="4995"/>
                      </a:cubicBezTo>
                      <a:cubicBezTo>
                        <a:pt x="4652" y="4995"/>
                        <a:pt x="4522" y="4864"/>
                        <a:pt x="4358" y="4701"/>
                      </a:cubicBezTo>
                      <a:cubicBezTo>
                        <a:pt x="4195" y="4570"/>
                        <a:pt x="4031" y="4439"/>
                        <a:pt x="3868" y="4309"/>
                      </a:cubicBezTo>
                      <a:cubicBezTo>
                        <a:pt x="2691" y="3229"/>
                        <a:pt x="1579" y="2085"/>
                        <a:pt x="532" y="908"/>
                      </a:cubicBezTo>
                      <a:cubicBezTo>
                        <a:pt x="476" y="844"/>
                        <a:pt x="412" y="817"/>
                        <a:pt x="351" y="817"/>
                      </a:cubicBezTo>
                      <a:cubicBezTo>
                        <a:pt x="163" y="817"/>
                        <a:pt x="0" y="1070"/>
                        <a:pt x="173" y="1268"/>
                      </a:cubicBezTo>
                      <a:lnTo>
                        <a:pt x="140" y="1235"/>
                      </a:lnTo>
                      <a:lnTo>
                        <a:pt x="140" y="1235"/>
                      </a:lnTo>
                      <a:cubicBezTo>
                        <a:pt x="1317" y="2608"/>
                        <a:pt x="2560" y="3851"/>
                        <a:pt x="3933" y="5028"/>
                      </a:cubicBezTo>
                      <a:cubicBezTo>
                        <a:pt x="4129" y="5191"/>
                        <a:pt x="4424" y="5518"/>
                        <a:pt x="4685" y="5551"/>
                      </a:cubicBezTo>
                      <a:cubicBezTo>
                        <a:pt x="4979" y="5518"/>
                        <a:pt x="5241" y="5453"/>
                        <a:pt x="5503" y="5355"/>
                      </a:cubicBezTo>
                      <a:cubicBezTo>
                        <a:pt x="6157" y="5159"/>
                        <a:pt x="6778" y="4930"/>
                        <a:pt x="7399" y="4668"/>
                      </a:cubicBezTo>
                      <a:cubicBezTo>
                        <a:pt x="10048" y="3687"/>
                        <a:pt x="12500" y="2249"/>
                        <a:pt x="14691" y="417"/>
                      </a:cubicBezTo>
                      <a:cubicBezTo>
                        <a:pt x="14873" y="261"/>
                        <a:pt x="14682" y="1"/>
                        <a:pt x="144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35"/>
                <p:cNvSpPr/>
                <p:nvPr/>
              </p:nvSpPr>
              <p:spPr>
                <a:xfrm>
                  <a:off x="6061800" y="845825"/>
                  <a:ext cx="505450" cy="114975"/>
                </a:xfrm>
                <a:custGeom>
                  <a:avLst/>
                  <a:gdLst/>
                  <a:ahLst/>
                  <a:cxnLst/>
                  <a:rect l="l" t="t" r="r" b="b"/>
                  <a:pathLst>
                    <a:path w="20218" h="4599" extrusionOk="0">
                      <a:moveTo>
                        <a:pt x="342" y="1"/>
                      </a:moveTo>
                      <a:cubicBezTo>
                        <a:pt x="139" y="1"/>
                        <a:pt x="1" y="339"/>
                        <a:pt x="245" y="474"/>
                      </a:cubicBezTo>
                      <a:lnTo>
                        <a:pt x="212" y="507"/>
                      </a:lnTo>
                      <a:cubicBezTo>
                        <a:pt x="2566" y="1913"/>
                        <a:pt x="4822" y="3777"/>
                        <a:pt x="7536" y="4431"/>
                      </a:cubicBezTo>
                      <a:cubicBezTo>
                        <a:pt x="8137" y="4541"/>
                        <a:pt x="8745" y="4598"/>
                        <a:pt x="9353" y="4598"/>
                      </a:cubicBezTo>
                      <a:cubicBezTo>
                        <a:pt x="10004" y="4598"/>
                        <a:pt x="10655" y="4533"/>
                        <a:pt x="11297" y="4398"/>
                      </a:cubicBezTo>
                      <a:cubicBezTo>
                        <a:pt x="12735" y="4104"/>
                        <a:pt x="14174" y="3679"/>
                        <a:pt x="15580" y="3155"/>
                      </a:cubicBezTo>
                      <a:cubicBezTo>
                        <a:pt x="17084" y="2599"/>
                        <a:pt x="18556" y="1913"/>
                        <a:pt x="19962" y="1161"/>
                      </a:cubicBezTo>
                      <a:cubicBezTo>
                        <a:pt x="20218" y="1019"/>
                        <a:pt x="20053" y="678"/>
                        <a:pt x="19812" y="678"/>
                      </a:cubicBezTo>
                      <a:cubicBezTo>
                        <a:pt x="19776" y="678"/>
                        <a:pt x="19738" y="686"/>
                        <a:pt x="19700" y="703"/>
                      </a:cubicBezTo>
                      <a:cubicBezTo>
                        <a:pt x="17280" y="2076"/>
                        <a:pt x="14665" y="3090"/>
                        <a:pt x="11951" y="3711"/>
                      </a:cubicBezTo>
                      <a:cubicBezTo>
                        <a:pt x="11068" y="3915"/>
                        <a:pt x="10122" y="4087"/>
                        <a:pt x="9190" y="4087"/>
                      </a:cubicBezTo>
                      <a:cubicBezTo>
                        <a:pt x="8776" y="4087"/>
                        <a:pt x="8364" y="4053"/>
                        <a:pt x="7961" y="3973"/>
                      </a:cubicBezTo>
                      <a:cubicBezTo>
                        <a:pt x="6653" y="3679"/>
                        <a:pt x="5411" y="3155"/>
                        <a:pt x="4267" y="2436"/>
                      </a:cubicBezTo>
                      <a:cubicBezTo>
                        <a:pt x="2991" y="1684"/>
                        <a:pt x="1749" y="801"/>
                        <a:pt x="474" y="49"/>
                      </a:cubicBezTo>
                      <a:cubicBezTo>
                        <a:pt x="429" y="15"/>
                        <a:pt x="384" y="1"/>
                        <a:pt x="3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35"/>
                <p:cNvSpPr/>
                <p:nvPr/>
              </p:nvSpPr>
              <p:spPr>
                <a:xfrm>
                  <a:off x="5972900" y="995425"/>
                  <a:ext cx="586700" cy="75025"/>
                </a:xfrm>
                <a:custGeom>
                  <a:avLst/>
                  <a:gdLst/>
                  <a:ahLst/>
                  <a:cxnLst/>
                  <a:rect l="l" t="t" r="r" b="b"/>
                  <a:pathLst>
                    <a:path w="23468" h="3001" extrusionOk="0">
                      <a:moveTo>
                        <a:pt x="23114" y="1"/>
                      </a:moveTo>
                      <a:cubicBezTo>
                        <a:pt x="23074" y="1"/>
                        <a:pt x="23033" y="15"/>
                        <a:pt x="22995" y="49"/>
                      </a:cubicBezTo>
                      <a:cubicBezTo>
                        <a:pt x="20477" y="1749"/>
                        <a:pt x="17403" y="2338"/>
                        <a:pt x="14428" y="2468"/>
                      </a:cubicBezTo>
                      <a:cubicBezTo>
                        <a:pt x="14167" y="2474"/>
                        <a:pt x="13906" y="2477"/>
                        <a:pt x="13645" y="2477"/>
                      </a:cubicBezTo>
                      <a:cubicBezTo>
                        <a:pt x="10762" y="2477"/>
                        <a:pt x="7862" y="2144"/>
                        <a:pt x="5043" y="1455"/>
                      </a:cubicBezTo>
                      <a:cubicBezTo>
                        <a:pt x="3474" y="1095"/>
                        <a:pt x="1937" y="670"/>
                        <a:pt x="400" y="147"/>
                      </a:cubicBezTo>
                      <a:cubicBezTo>
                        <a:pt x="375" y="139"/>
                        <a:pt x="351" y="135"/>
                        <a:pt x="328" y="135"/>
                      </a:cubicBezTo>
                      <a:cubicBezTo>
                        <a:pt x="87" y="135"/>
                        <a:pt x="0" y="578"/>
                        <a:pt x="269" y="637"/>
                      </a:cubicBezTo>
                      <a:lnTo>
                        <a:pt x="302" y="670"/>
                      </a:lnTo>
                      <a:cubicBezTo>
                        <a:pt x="3179" y="1651"/>
                        <a:pt x="6155" y="2338"/>
                        <a:pt x="9163" y="2697"/>
                      </a:cubicBezTo>
                      <a:cubicBezTo>
                        <a:pt x="10573" y="2888"/>
                        <a:pt x="12010" y="3000"/>
                        <a:pt x="13446" y="3000"/>
                      </a:cubicBezTo>
                      <a:cubicBezTo>
                        <a:pt x="15207" y="3000"/>
                        <a:pt x="16967" y="2832"/>
                        <a:pt x="18678" y="2436"/>
                      </a:cubicBezTo>
                      <a:cubicBezTo>
                        <a:pt x="20313" y="2043"/>
                        <a:pt x="21850" y="1389"/>
                        <a:pt x="23223" y="507"/>
                      </a:cubicBezTo>
                      <a:cubicBezTo>
                        <a:pt x="23468" y="344"/>
                        <a:pt x="23307" y="1"/>
                        <a:pt x="2311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35"/>
                <p:cNvSpPr/>
                <p:nvPr/>
              </p:nvSpPr>
              <p:spPr>
                <a:xfrm>
                  <a:off x="6049100" y="1128500"/>
                  <a:ext cx="520700" cy="69875"/>
                </a:xfrm>
                <a:custGeom>
                  <a:avLst/>
                  <a:gdLst/>
                  <a:ahLst/>
                  <a:cxnLst/>
                  <a:rect l="l" t="t" r="r" b="b"/>
                  <a:pathLst>
                    <a:path w="20828" h="2795" extrusionOk="0">
                      <a:moveTo>
                        <a:pt x="20510" y="1"/>
                      </a:moveTo>
                      <a:cubicBezTo>
                        <a:pt x="20477" y="1"/>
                        <a:pt x="20442" y="8"/>
                        <a:pt x="20404" y="23"/>
                      </a:cubicBezTo>
                      <a:cubicBezTo>
                        <a:pt x="17461" y="1265"/>
                        <a:pt x="14192" y="1364"/>
                        <a:pt x="11053" y="1756"/>
                      </a:cubicBezTo>
                      <a:cubicBezTo>
                        <a:pt x="9320" y="1985"/>
                        <a:pt x="7587" y="2214"/>
                        <a:pt x="5821" y="2279"/>
                      </a:cubicBezTo>
                      <a:cubicBezTo>
                        <a:pt x="5377" y="2295"/>
                        <a:pt x="4932" y="2303"/>
                        <a:pt x="4488" y="2303"/>
                      </a:cubicBezTo>
                      <a:cubicBezTo>
                        <a:pt x="3101" y="2303"/>
                        <a:pt x="1714" y="2224"/>
                        <a:pt x="328" y="2050"/>
                      </a:cubicBezTo>
                      <a:cubicBezTo>
                        <a:pt x="318" y="2049"/>
                        <a:pt x="308" y="2049"/>
                        <a:pt x="299" y="2049"/>
                      </a:cubicBezTo>
                      <a:cubicBezTo>
                        <a:pt x="1" y="2049"/>
                        <a:pt x="10" y="2542"/>
                        <a:pt x="328" y="2573"/>
                      </a:cubicBezTo>
                      <a:cubicBezTo>
                        <a:pt x="1701" y="2720"/>
                        <a:pt x="3111" y="2794"/>
                        <a:pt x="4517" y="2794"/>
                      </a:cubicBezTo>
                      <a:cubicBezTo>
                        <a:pt x="4985" y="2794"/>
                        <a:pt x="5453" y="2786"/>
                        <a:pt x="5919" y="2770"/>
                      </a:cubicBezTo>
                      <a:cubicBezTo>
                        <a:pt x="7685" y="2704"/>
                        <a:pt x="9450" y="2443"/>
                        <a:pt x="11216" y="2246"/>
                      </a:cubicBezTo>
                      <a:cubicBezTo>
                        <a:pt x="14355" y="1854"/>
                        <a:pt x="17625" y="1756"/>
                        <a:pt x="20568" y="513"/>
                      </a:cubicBezTo>
                      <a:cubicBezTo>
                        <a:pt x="20828" y="398"/>
                        <a:pt x="20756" y="1"/>
                        <a:pt x="2051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1" name="Google Shape;741;p35"/>
              <p:cNvGrpSpPr/>
              <p:nvPr/>
            </p:nvGrpSpPr>
            <p:grpSpPr>
              <a:xfrm rot="-2700000">
                <a:off x="2630043" y="2544018"/>
                <a:ext cx="1286945" cy="993961"/>
                <a:chOff x="5517750" y="1707725"/>
                <a:chExt cx="618800" cy="477925"/>
              </a:xfrm>
            </p:grpSpPr>
            <p:sp>
              <p:nvSpPr>
                <p:cNvPr id="742" name="Google Shape;742;p35"/>
                <p:cNvSpPr/>
                <p:nvPr/>
              </p:nvSpPr>
              <p:spPr>
                <a:xfrm>
                  <a:off x="5517750" y="1707725"/>
                  <a:ext cx="618800" cy="466075"/>
                </a:xfrm>
                <a:custGeom>
                  <a:avLst/>
                  <a:gdLst/>
                  <a:ahLst/>
                  <a:cxnLst/>
                  <a:rect l="l" t="t" r="r" b="b"/>
                  <a:pathLst>
                    <a:path w="24752" h="18643" extrusionOk="0">
                      <a:moveTo>
                        <a:pt x="14240" y="1"/>
                      </a:moveTo>
                      <a:cubicBezTo>
                        <a:pt x="11170" y="1"/>
                        <a:pt x="9340" y="7681"/>
                        <a:pt x="8339" y="9683"/>
                      </a:cubicBezTo>
                      <a:cubicBezTo>
                        <a:pt x="8143" y="7296"/>
                        <a:pt x="7129" y="4942"/>
                        <a:pt x="5854" y="2882"/>
                      </a:cubicBezTo>
                      <a:cubicBezTo>
                        <a:pt x="4786" y="1379"/>
                        <a:pt x="3826" y="259"/>
                        <a:pt x="3009" y="259"/>
                      </a:cubicBezTo>
                      <a:cubicBezTo>
                        <a:pt x="2476" y="259"/>
                        <a:pt x="2004" y="737"/>
                        <a:pt x="1603" y="1901"/>
                      </a:cubicBezTo>
                      <a:cubicBezTo>
                        <a:pt x="1" y="6904"/>
                        <a:pt x="5331" y="14195"/>
                        <a:pt x="7260" y="18642"/>
                      </a:cubicBezTo>
                      <a:cubicBezTo>
                        <a:pt x="10857" y="17923"/>
                        <a:pt x="18116" y="14620"/>
                        <a:pt x="20797" y="12037"/>
                      </a:cubicBezTo>
                      <a:cubicBezTo>
                        <a:pt x="24751" y="8624"/>
                        <a:pt x="24034" y="6689"/>
                        <a:pt x="21493" y="6689"/>
                      </a:cubicBezTo>
                      <a:cubicBezTo>
                        <a:pt x="19579" y="6689"/>
                        <a:pt x="16632" y="7786"/>
                        <a:pt x="13865" y="10173"/>
                      </a:cubicBezTo>
                      <a:cubicBezTo>
                        <a:pt x="14355" y="8310"/>
                        <a:pt x="17592" y="462"/>
                        <a:pt x="14355" y="4"/>
                      </a:cubicBezTo>
                      <a:cubicBezTo>
                        <a:pt x="14317" y="2"/>
                        <a:pt x="14278" y="1"/>
                        <a:pt x="142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35"/>
                <p:cNvSpPr/>
                <p:nvPr/>
              </p:nvSpPr>
              <p:spPr>
                <a:xfrm>
                  <a:off x="5589700" y="1878600"/>
                  <a:ext cx="396975" cy="298450"/>
                </a:xfrm>
                <a:custGeom>
                  <a:avLst/>
                  <a:gdLst/>
                  <a:ahLst/>
                  <a:cxnLst/>
                  <a:rect l="l" t="t" r="r" b="b"/>
                  <a:pathLst>
                    <a:path w="15879" h="11938" extrusionOk="0">
                      <a:moveTo>
                        <a:pt x="9112" y="1"/>
                      </a:moveTo>
                      <a:cubicBezTo>
                        <a:pt x="7163" y="1"/>
                        <a:pt x="5976" y="4925"/>
                        <a:pt x="5330" y="6216"/>
                      </a:cubicBezTo>
                      <a:cubicBezTo>
                        <a:pt x="5166" y="4646"/>
                        <a:pt x="4611" y="3142"/>
                        <a:pt x="3728" y="1834"/>
                      </a:cubicBezTo>
                      <a:cubicBezTo>
                        <a:pt x="3057" y="868"/>
                        <a:pt x="2446" y="151"/>
                        <a:pt x="1923" y="151"/>
                      </a:cubicBezTo>
                      <a:cubicBezTo>
                        <a:pt x="1579" y="151"/>
                        <a:pt x="1273" y="461"/>
                        <a:pt x="1014" y="1213"/>
                      </a:cubicBezTo>
                      <a:cubicBezTo>
                        <a:pt x="0" y="4417"/>
                        <a:pt x="3433" y="9093"/>
                        <a:pt x="4643" y="11938"/>
                      </a:cubicBezTo>
                      <a:cubicBezTo>
                        <a:pt x="6965" y="11480"/>
                        <a:pt x="11608" y="9355"/>
                        <a:pt x="13341" y="7720"/>
                      </a:cubicBezTo>
                      <a:cubicBezTo>
                        <a:pt x="15878" y="5519"/>
                        <a:pt x="15414" y="4275"/>
                        <a:pt x="13782" y="4275"/>
                      </a:cubicBezTo>
                      <a:cubicBezTo>
                        <a:pt x="12553" y="4275"/>
                        <a:pt x="10663" y="4980"/>
                        <a:pt x="8894" y="6510"/>
                      </a:cubicBezTo>
                      <a:cubicBezTo>
                        <a:pt x="9188" y="5300"/>
                        <a:pt x="11281" y="297"/>
                        <a:pt x="9188" y="3"/>
                      </a:cubicBezTo>
                      <a:cubicBezTo>
                        <a:pt x="9163" y="1"/>
                        <a:pt x="9137" y="1"/>
                        <a:pt x="91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35"/>
                <p:cNvSpPr/>
                <p:nvPr/>
              </p:nvSpPr>
              <p:spPr>
                <a:xfrm>
                  <a:off x="5650025" y="1932800"/>
                  <a:ext cx="68025" cy="247125"/>
                </a:xfrm>
                <a:custGeom>
                  <a:avLst/>
                  <a:gdLst/>
                  <a:ahLst/>
                  <a:cxnLst/>
                  <a:rect l="l" t="t" r="r" b="b"/>
                  <a:pathLst>
                    <a:path w="2721" h="9885" extrusionOk="0">
                      <a:moveTo>
                        <a:pt x="307" y="0"/>
                      </a:moveTo>
                      <a:cubicBezTo>
                        <a:pt x="159" y="0"/>
                        <a:pt x="1" y="125"/>
                        <a:pt x="40" y="320"/>
                      </a:cubicBezTo>
                      <a:cubicBezTo>
                        <a:pt x="367" y="1857"/>
                        <a:pt x="824" y="3394"/>
                        <a:pt x="1413" y="4865"/>
                      </a:cubicBezTo>
                      <a:cubicBezTo>
                        <a:pt x="1969" y="6402"/>
                        <a:pt x="2198" y="8037"/>
                        <a:pt x="2067" y="9639"/>
                      </a:cubicBezTo>
                      <a:cubicBezTo>
                        <a:pt x="2050" y="9803"/>
                        <a:pt x="2165" y="9884"/>
                        <a:pt x="2292" y="9884"/>
                      </a:cubicBezTo>
                      <a:cubicBezTo>
                        <a:pt x="2418" y="9884"/>
                        <a:pt x="2557" y="9803"/>
                        <a:pt x="2590" y="9639"/>
                      </a:cubicBezTo>
                      <a:cubicBezTo>
                        <a:pt x="2721" y="8037"/>
                        <a:pt x="2492" y="6402"/>
                        <a:pt x="1936" y="4865"/>
                      </a:cubicBezTo>
                      <a:cubicBezTo>
                        <a:pt x="1446" y="3328"/>
                        <a:pt x="824" y="1792"/>
                        <a:pt x="530" y="189"/>
                      </a:cubicBezTo>
                      <a:cubicBezTo>
                        <a:pt x="504" y="57"/>
                        <a:pt x="408" y="0"/>
                        <a:pt x="3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35"/>
                <p:cNvSpPr/>
                <p:nvPr/>
              </p:nvSpPr>
              <p:spPr>
                <a:xfrm>
                  <a:off x="5706100" y="1932675"/>
                  <a:ext cx="101675" cy="252975"/>
                </a:xfrm>
                <a:custGeom>
                  <a:avLst/>
                  <a:gdLst/>
                  <a:ahLst/>
                  <a:cxnLst/>
                  <a:rect l="l" t="t" r="r" b="b"/>
                  <a:pathLst>
                    <a:path w="4067" h="10119" extrusionOk="0">
                      <a:moveTo>
                        <a:pt x="3722" y="0"/>
                      </a:moveTo>
                      <a:cubicBezTo>
                        <a:pt x="3645" y="0"/>
                        <a:pt x="3569" y="38"/>
                        <a:pt x="3519" y="129"/>
                      </a:cubicBezTo>
                      <a:cubicBezTo>
                        <a:pt x="2080" y="3235"/>
                        <a:pt x="674" y="6407"/>
                        <a:pt x="20" y="9808"/>
                      </a:cubicBezTo>
                      <a:cubicBezTo>
                        <a:pt x="0" y="9988"/>
                        <a:pt x="176" y="10119"/>
                        <a:pt x="322" y="10119"/>
                      </a:cubicBezTo>
                      <a:cubicBezTo>
                        <a:pt x="416" y="10119"/>
                        <a:pt x="498" y="10066"/>
                        <a:pt x="510" y="9938"/>
                      </a:cubicBezTo>
                      <a:cubicBezTo>
                        <a:pt x="1164" y="6603"/>
                        <a:pt x="2538" y="3464"/>
                        <a:pt x="3976" y="391"/>
                      </a:cubicBezTo>
                      <a:cubicBezTo>
                        <a:pt x="4067" y="188"/>
                        <a:pt x="3892" y="0"/>
                        <a:pt x="37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35"/>
                <p:cNvSpPr/>
                <p:nvPr/>
              </p:nvSpPr>
              <p:spPr>
                <a:xfrm>
                  <a:off x="5709625" y="2014525"/>
                  <a:ext cx="237225" cy="166450"/>
                </a:xfrm>
                <a:custGeom>
                  <a:avLst/>
                  <a:gdLst/>
                  <a:ahLst/>
                  <a:cxnLst/>
                  <a:rect l="l" t="t" r="r" b="b"/>
                  <a:pathLst>
                    <a:path w="9489" h="6658" extrusionOk="0">
                      <a:moveTo>
                        <a:pt x="9119" y="1"/>
                      </a:moveTo>
                      <a:cubicBezTo>
                        <a:pt x="9082" y="1"/>
                        <a:pt x="9042" y="9"/>
                        <a:pt x="9002" y="27"/>
                      </a:cubicBezTo>
                      <a:cubicBezTo>
                        <a:pt x="5928" y="1792"/>
                        <a:pt x="2397" y="3329"/>
                        <a:pt x="173" y="6207"/>
                      </a:cubicBezTo>
                      <a:cubicBezTo>
                        <a:pt x="1" y="6404"/>
                        <a:pt x="163" y="6657"/>
                        <a:pt x="351" y="6657"/>
                      </a:cubicBezTo>
                      <a:cubicBezTo>
                        <a:pt x="413" y="6657"/>
                        <a:pt x="477" y="6631"/>
                        <a:pt x="533" y="6566"/>
                      </a:cubicBezTo>
                      <a:cubicBezTo>
                        <a:pt x="2724" y="3722"/>
                        <a:pt x="6222" y="2218"/>
                        <a:pt x="9263" y="485"/>
                      </a:cubicBezTo>
                      <a:cubicBezTo>
                        <a:pt x="9489" y="315"/>
                        <a:pt x="9350" y="1"/>
                        <a:pt x="91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7" name="Google Shape;747;p35"/>
              <p:cNvSpPr/>
              <p:nvPr/>
            </p:nvSpPr>
            <p:spPr>
              <a:xfrm rot="3599725">
                <a:off x="6554411" y="3205640"/>
                <a:ext cx="567865" cy="1402038"/>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35"/>
              <p:cNvSpPr/>
              <p:nvPr/>
            </p:nvSpPr>
            <p:spPr>
              <a:xfrm>
                <a:off x="4560340" y="674499"/>
                <a:ext cx="659681" cy="2787422"/>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49" name="Google Shape;749;p35"/>
              <p:cNvGrpSpPr/>
              <p:nvPr/>
            </p:nvGrpSpPr>
            <p:grpSpPr>
              <a:xfrm rot="-6383177">
                <a:off x="974472" y="2783656"/>
                <a:ext cx="1566670" cy="1869002"/>
                <a:chOff x="3768000" y="2982868"/>
                <a:chExt cx="753325" cy="898700"/>
              </a:xfrm>
            </p:grpSpPr>
            <p:sp>
              <p:nvSpPr>
                <p:cNvPr id="750" name="Google Shape;750;p35"/>
                <p:cNvSpPr/>
                <p:nvPr/>
              </p:nvSpPr>
              <p:spPr>
                <a:xfrm>
                  <a:off x="3768000" y="3094143"/>
                  <a:ext cx="667200" cy="787425"/>
                </a:xfrm>
                <a:custGeom>
                  <a:avLst/>
                  <a:gdLst/>
                  <a:ahLst/>
                  <a:cxnLst/>
                  <a:rect l="l" t="t" r="r" b="b"/>
                  <a:pathLst>
                    <a:path w="26688" h="31497" extrusionOk="0">
                      <a:moveTo>
                        <a:pt x="26340" y="0"/>
                      </a:moveTo>
                      <a:cubicBezTo>
                        <a:pt x="26298" y="0"/>
                        <a:pt x="26253" y="15"/>
                        <a:pt x="26209" y="48"/>
                      </a:cubicBezTo>
                      <a:cubicBezTo>
                        <a:pt x="23756" y="1781"/>
                        <a:pt x="21304" y="3351"/>
                        <a:pt x="19113" y="5378"/>
                      </a:cubicBezTo>
                      <a:cubicBezTo>
                        <a:pt x="17249" y="7144"/>
                        <a:pt x="15549" y="9040"/>
                        <a:pt x="14012" y="11067"/>
                      </a:cubicBezTo>
                      <a:cubicBezTo>
                        <a:pt x="10873" y="15122"/>
                        <a:pt x="8290" y="19569"/>
                        <a:pt x="5478" y="23820"/>
                      </a:cubicBezTo>
                      <a:cubicBezTo>
                        <a:pt x="3843" y="26337"/>
                        <a:pt x="2077" y="28757"/>
                        <a:pt x="148" y="31046"/>
                      </a:cubicBezTo>
                      <a:cubicBezTo>
                        <a:pt x="0" y="31243"/>
                        <a:pt x="169" y="31497"/>
                        <a:pt x="344" y="31497"/>
                      </a:cubicBezTo>
                      <a:cubicBezTo>
                        <a:pt x="402" y="31497"/>
                        <a:pt x="460" y="31470"/>
                        <a:pt x="508" y="31406"/>
                      </a:cubicBezTo>
                      <a:lnTo>
                        <a:pt x="540" y="31406"/>
                      </a:lnTo>
                      <a:cubicBezTo>
                        <a:pt x="7178" y="23558"/>
                        <a:pt x="11265" y="13814"/>
                        <a:pt x="18655" y="6555"/>
                      </a:cubicBezTo>
                      <a:cubicBezTo>
                        <a:pt x="19734" y="5476"/>
                        <a:pt x="20879" y="4462"/>
                        <a:pt x="22121" y="3547"/>
                      </a:cubicBezTo>
                      <a:cubicBezTo>
                        <a:pt x="23527" y="2468"/>
                        <a:pt x="25031" y="1520"/>
                        <a:pt x="26470" y="506"/>
                      </a:cubicBezTo>
                      <a:cubicBezTo>
                        <a:pt x="26687" y="343"/>
                        <a:pt x="26544" y="0"/>
                        <a:pt x="263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35"/>
                <p:cNvSpPr/>
                <p:nvPr/>
              </p:nvSpPr>
              <p:spPr>
                <a:xfrm>
                  <a:off x="4016775" y="3034793"/>
                  <a:ext cx="151250" cy="476475"/>
                </a:xfrm>
                <a:custGeom>
                  <a:avLst/>
                  <a:gdLst/>
                  <a:ahLst/>
                  <a:cxnLst/>
                  <a:rect l="l" t="t" r="r" b="b"/>
                  <a:pathLst>
                    <a:path w="6050" h="19059" extrusionOk="0">
                      <a:moveTo>
                        <a:pt x="5738" y="0"/>
                      </a:moveTo>
                      <a:cubicBezTo>
                        <a:pt x="5638" y="0"/>
                        <a:pt x="5538" y="50"/>
                        <a:pt x="5500" y="166"/>
                      </a:cubicBezTo>
                      <a:cubicBezTo>
                        <a:pt x="4421" y="3207"/>
                        <a:pt x="3080" y="6150"/>
                        <a:pt x="2132" y="9223"/>
                      </a:cubicBezTo>
                      <a:cubicBezTo>
                        <a:pt x="1184" y="12297"/>
                        <a:pt x="824" y="15600"/>
                        <a:pt x="39" y="18739"/>
                      </a:cubicBezTo>
                      <a:cubicBezTo>
                        <a:pt x="0" y="18934"/>
                        <a:pt x="159" y="19059"/>
                        <a:pt x="307" y="19059"/>
                      </a:cubicBezTo>
                      <a:cubicBezTo>
                        <a:pt x="408" y="19059"/>
                        <a:pt x="503" y="19001"/>
                        <a:pt x="530" y="18869"/>
                      </a:cubicBezTo>
                      <a:cubicBezTo>
                        <a:pt x="1314" y="15730"/>
                        <a:pt x="1674" y="12460"/>
                        <a:pt x="2622" y="9354"/>
                      </a:cubicBezTo>
                      <a:cubicBezTo>
                        <a:pt x="3571" y="6215"/>
                        <a:pt x="4911" y="3338"/>
                        <a:pt x="5990" y="297"/>
                      </a:cubicBezTo>
                      <a:cubicBezTo>
                        <a:pt x="6050" y="118"/>
                        <a:pt x="5893" y="0"/>
                        <a:pt x="57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35"/>
                <p:cNvSpPr/>
                <p:nvPr/>
              </p:nvSpPr>
              <p:spPr>
                <a:xfrm>
                  <a:off x="4021475" y="3243718"/>
                  <a:ext cx="445450" cy="274450"/>
                </a:xfrm>
                <a:custGeom>
                  <a:avLst/>
                  <a:gdLst/>
                  <a:ahLst/>
                  <a:cxnLst/>
                  <a:rect l="l" t="t" r="r" b="b"/>
                  <a:pathLst>
                    <a:path w="17818" h="10978" extrusionOk="0">
                      <a:moveTo>
                        <a:pt x="17458" y="1"/>
                      </a:moveTo>
                      <a:cubicBezTo>
                        <a:pt x="17412" y="1"/>
                        <a:pt x="17363" y="15"/>
                        <a:pt x="17312" y="49"/>
                      </a:cubicBezTo>
                      <a:cubicBezTo>
                        <a:pt x="14467" y="1782"/>
                        <a:pt x="11165" y="2501"/>
                        <a:pt x="8189" y="4005"/>
                      </a:cubicBezTo>
                      <a:cubicBezTo>
                        <a:pt x="5116" y="5575"/>
                        <a:pt x="2565" y="8093"/>
                        <a:pt x="178" y="10545"/>
                      </a:cubicBezTo>
                      <a:cubicBezTo>
                        <a:pt x="1" y="10722"/>
                        <a:pt x="177" y="10978"/>
                        <a:pt x="371" y="10978"/>
                      </a:cubicBezTo>
                      <a:cubicBezTo>
                        <a:pt x="428" y="10978"/>
                        <a:pt x="486" y="10956"/>
                        <a:pt x="538" y="10905"/>
                      </a:cubicBezTo>
                      <a:lnTo>
                        <a:pt x="538" y="10872"/>
                      </a:lnTo>
                      <a:cubicBezTo>
                        <a:pt x="2925" y="8420"/>
                        <a:pt x="5508" y="5902"/>
                        <a:pt x="8582" y="4365"/>
                      </a:cubicBezTo>
                      <a:cubicBezTo>
                        <a:pt x="11525" y="2894"/>
                        <a:pt x="14762" y="2207"/>
                        <a:pt x="17574" y="474"/>
                      </a:cubicBezTo>
                      <a:cubicBezTo>
                        <a:pt x="17818" y="338"/>
                        <a:pt x="17680" y="1"/>
                        <a:pt x="1745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35"/>
                <p:cNvSpPr/>
                <p:nvPr/>
              </p:nvSpPr>
              <p:spPr>
                <a:xfrm>
                  <a:off x="4184675" y="3036468"/>
                  <a:ext cx="111725" cy="258175"/>
                </a:xfrm>
                <a:custGeom>
                  <a:avLst/>
                  <a:gdLst/>
                  <a:ahLst/>
                  <a:cxnLst/>
                  <a:rect l="l" t="t" r="r" b="b"/>
                  <a:pathLst>
                    <a:path w="4469" h="10327" extrusionOk="0">
                      <a:moveTo>
                        <a:pt x="4136" y="0"/>
                      </a:moveTo>
                      <a:cubicBezTo>
                        <a:pt x="4036" y="0"/>
                        <a:pt x="3943" y="51"/>
                        <a:pt x="3917" y="164"/>
                      </a:cubicBezTo>
                      <a:cubicBezTo>
                        <a:pt x="3394" y="1799"/>
                        <a:pt x="2283" y="3205"/>
                        <a:pt x="1531" y="4742"/>
                      </a:cubicBezTo>
                      <a:cubicBezTo>
                        <a:pt x="713" y="6410"/>
                        <a:pt x="550" y="8241"/>
                        <a:pt x="59" y="10007"/>
                      </a:cubicBezTo>
                      <a:cubicBezTo>
                        <a:pt x="1" y="10201"/>
                        <a:pt x="151" y="10327"/>
                        <a:pt x="303" y="10327"/>
                      </a:cubicBezTo>
                      <a:cubicBezTo>
                        <a:pt x="406" y="10327"/>
                        <a:pt x="510" y="10269"/>
                        <a:pt x="550" y="10137"/>
                      </a:cubicBezTo>
                      <a:cubicBezTo>
                        <a:pt x="1073" y="8306"/>
                        <a:pt x="1236" y="6410"/>
                        <a:pt x="2119" y="4709"/>
                      </a:cubicBezTo>
                      <a:cubicBezTo>
                        <a:pt x="2904" y="3238"/>
                        <a:pt x="3885" y="1897"/>
                        <a:pt x="4408" y="328"/>
                      </a:cubicBezTo>
                      <a:cubicBezTo>
                        <a:pt x="4468" y="127"/>
                        <a:pt x="4294" y="0"/>
                        <a:pt x="41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35"/>
                <p:cNvSpPr/>
                <p:nvPr/>
              </p:nvSpPr>
              <p:spPr>
                <a:xfrm>
                  <a:off x="4292250" y="3166068"/>
                  <a:ext cx="200150" cy="52475"/>
                </a:xfrm>
                <a:custGeom>
                  <a:avLst/>
                  <a:gdLst/>
                  <a:ahLst/>
                  <a:cxnLst/>
                  <a:rect l="l" t="t" r="r" b="b"/>
                  <a:pathLst>
                    <a:path w="8006" h="2099" extrusionOk="0">
                      <a:moveTo>
                        <a:pt x="7659" y="1"/>
                      </a:moveTo>
                      <a:cubicBezTo>
                        <a:pt x="7617" y="1"/>
                        <a:pt x="7572" y="15"/>
                        <a:pt x="7527" y="49"/>
                      </a:cubicBezTo>
                      <a:cubicBezTo>
                        <a:pt x="6481" y="670"/>
                        <a:pt x="5337" y="1128"/>
                        <a:pt x="4160" y="1357"/>
                      </a:cubicBezTo>
                      <a:cubicBezTo>
                        <a:pt x="3611" y="1473"/>
                        <a:pt x="2935" y="1598"/>
                        <a:pt x="2279" y="1598"/>
                      </a:cubicBezTo>
                      <a:cubicBezTo>
                        <a:pt x="1645" y="1598"/>
                        <a:pt x="1029" y="1481"/>
                        <a:pt x="563" y="1128"/>
                      </a:cubicBezTo>
                      <a:cubicBezTo>
                        <a:pt x="504" y="1076"/>
                        <a:pt x="440" y="1054"/>
                        <a:pt x="379" y="1054"/>
                      </a:cubicBezTo>
                      <a:cubicBezTo>
                        <a:pt x="171" y="1054"/>
                        <a:pt x="0" y="1310"/>
                        <a:pt x="203" y="1487"/>
                      </a:cubicBezTo>
                      <a:cubicBezTo>
                        <a:pt x="796" y="1950"/>
                        <a:pt x="1546" y="2099"/>
                        <a:pt x="2304" y="2099"/>
                      </a:cubicBezTo>
                      <a:cubicBezTo>
                        <a:pt x="2885" y="2099"/>
                        <a:pt x="3471" y="2012"/>
                        <a:pt x="3996" y="1912"/>
                      </a:cubicBezTo>
                      <a:cubicBezTo>
                        <a:pt x="5337" y="1683"/>
                        <a:pt x="6645" y="1193"/>
                        <a:pt x="7789" y="474"/>
                      </a:cubicBezTo>
                      <a:cubicBezTo>
                        <a:pt x="8006" y="338"/>
                        <a:pt x="7863" y="1"/>
                        <a:pt x="765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35"/>
                <p:cNvSpPr/>
                <p:nvPr/>
              </p:nvSpPr>
              <p:spPr>
                <a:xfrm>
                  <a:off x="4342125" y="3005593"/>
                  <a:ext cx="70900" cy="150900"/>
                </a:xfrm>
                <a:custGeom>
                  <a:avLst/>
                  <a:gdLst/>
                  <a:ahLst/>
                  <a:cxnLst/>
                  <a:rect l="l" t="t" r="r" b="b"/>
                  <a:pathLst>
                    <a:path w="2836" h="6036" extrusionOk="0">
                      <a:moveTo>
                        <a:pt x="2491" y="0"/>
                      </a:moveTo>
                      <a:cubicBezTo>
                        <a:pt x="2434" y="0"/>
                        <a:pt x="2376" y="27"/>
                        <a:pt x="2328" y="91"/>
                      </a:cubicBezTo>
                      <a:cubicBezTo>
                        <a:pt x="1641" y="876"/>
                        <a:pt x="1118" y="1792"/>
                        <a:pt x="759" y="2740"/>
                      </a:cubicBezTo>
                      <a:cubicBezTo>
                        <a:pt x="432" y="3721"/>
                        <a:pt x="170" y="4702"/>
                        <a:pt x="39" y="5716"/>
                      </a:cubicBezTo>
                      <a:cubicBezTo>
                        <a:pt x="0" y="5910"/>
                        <a:pt x="159" y="6036"/>
                        <a:pt x="307" y="6036"/>
                      </a:cubicBezTo>
                      <a:cubicBezTo>
                        <a:pt x="408" y="6036"/>
                        <a:pt x="503" y="5978"/>
                        <a:pt x="530" y="5846"/>
                      </a:cubicBezTo>
                      <a:cubicBezTo>
                        <a:pt x="857" y="3884"/>
                        <a:pt x="1380" y="1988"/>
                        <a:pt x="2688" y="451"/>
                      </a:cubicBezTo>
                      <a:cubicBezTo>
                        <a:pt x="2836" y="254"/>
                        <a:pt x="2667" y="0"/>
                        <a:pt x="2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35"/>
                <p:cNvSpPr/>
                <p:nvPr/>
              </p:nvSpPr>
              <p:spPr>
                <a:xfrm>
                  <a:off x="4124825" y="3021743"/>
                  <a:ext cx="58050" cy="45000"/>
                </a:xfrm>
                <a:custGeom>
                  <a:avLst/>
                  <a:gdLst/>
                  <a:ahLst/>
                  <a:cxnLst/>
                  <a:rect l="l" t="t" r="r" b="b"/>
                  <a:pathLst>
                    <a:path w="2322" h="1800" extrusionOk="0">
                      <a:moveTo>
                        <a:pt x="1208" y="1"/>
                      </a:moveTo>
                      <a:cubicBezTo>
                        <a:pt x="1198" y="1"/>
                        <a:pt x="1188" y="1"/>
                        <a:pt x="1178" y="1"/>
                      </a:cubicBezTo>
                      <a:cubicBezTo>
                        <a:pt x="1" y="1"/>
                        <a:pt x="33" y="1800"/>
                        <a:pt x="1178" y="1800"/>
                      </a:cubicBezTo>
                      <a:cubicBezTo>
                        <a:pt x="2280" y="1767"/>
                        <a:pt x="2322" y="1"/>
                        <a:pt x="12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35"/>
                <p:cNvSpPr/>
                <p:nvPr/>
              </p:nvSpPr>
              <p:spPr>
                <a:xfrm>
                  <a:off x="4258900" y="3011143"/>
                  <a:ext cx="58050" cy="44975"/>
                </a:xfrm>
                <a:custGeom>
                  <a:avLst/>
                  <a:gdLst/>
                  <a:ahLst/>
                  <a:cxnLst/>
                  <a:rect l="l" t="t" r="r" b="b"/>
                  <a:pathLst>
                    <a:path w="2322" h="1799" extrusionOk="0">
                      <a:moveTo>
                        <a:pt x="1177" y="0"/>
                      </a:moveTo>
                      <a:cubicBezTo>
                        <a:pt x="0" y="0"/>
                        <a:pt x="33" y="1799"/>
                        <a:pt x="1177" y="1799"/>
                      </a:cubicBezTo>
                      <a:cubicBezTo>
                        <a:pt x="2322" y="1799"/>
                        <a:pt x="2322" y="0"/>
                        <a:pt x="117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35"/>
                <p:cNvSpPr/>
                <p:nvPr/>
              </p:nvSpPr>
              <p:spPr>
                <a:xfrm>
                  <a:off x="4369275" y="2982868"/>
                  <a:ext cx="67125" cy="48750"/>
                </a:xfrm>
                <a:custGeom>
                  <a:avLst/>
                  <a:gdLst/>
                  <a:ahLst/>
                  <a:cxnLst/>
                  <a:rect l="l" t="t" r="r" b="b"/>
                  <a:pathLst>
                    <a:path w="2685" h="1950" extrusionOk="0">
                      <a:moveTo>
                        <a:pt x="1299" y="1"/>
                      </a:moveTo>
                      <a:cubicBezTo>
                        <a:pt x="601" y="1"/>
                        <a:pt x="1" y="904"/>
                        <a:pt x="653" y="1556"/>
                      </a:cubicBezTo>
                      <a:lnTo>
                        <a:pt x="784" y="1687"/>
                      </a:lnTo>
                      <a:cubicBezTo>
                        <a:pt x="976" y="1872"/>
                        <a:pt x="1189" y="1950"/>
                        <a:pt x="1392" y="1950"/>
                      </a:cubicBezTo>
                      <a:cubicBezTo>
                        <a:pt x="2089" y="1950"/>
                        <a:pt x="2685" y="1037"/>
                        <a:pt x="2027" y="379"/>
                      </a:cubicBezTo>
                      <a:lnTo>
                        <a:pt x="1929" y="281"/>
                      </a:lnTo>
                      <a:cubicBezTo>
                        <a:pt x="1731" y="83"/>
                        <a:pt x="1511" y="1"/>
                        <a:pt x="12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35"/>
                <p:cNvSpPr/>
                <p:nvPr/>
              </p:nvSpPr>
              <p:spPr>
                <a:xfrm>
                  <a:off x="4409300" y="3072443"/>
                  <a:ext cx="58075" cy="44975"/>
                </a:xfrm>
                <a:custGeom>
                  <a:avLst/>
                  <a:gdLst/>
                  <a:ahLst/>
                  <a:cxnLst/>
                  <a:rect l="l" t="t" r="r" b="b"/>
                  <a:pathLst>
                    <a:path w="2323" h="1799" extrusionOk="0">
                      <a:moveTo>
                        <a:pt x="1145" y="1"/>
                      </a:moveTo>
                      <a:cubicBezTo>
                        <a:pt x="1" y="1"/>
                        <a:pt x="1" y="1799"/>
                        <a:pt x="1145" y="1799"/>
                      </a:cubicBezTo>
                      <a:cubicBezTo>
                        <a:pt x="2290" y="1799"/>
                        <a:pt x="2322" y="1"/>
                        <a:pt x="114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35"/>
                <p:cNvSpPr/>
                <p:nvPr/>
              </p:nvSpPr>
              <p:spPr>
                <a:xfrm>
                  <a:off x="4463525" y="3141093"/>
                  <a:ext cx="57800" cy="44200"/>
                </a:xfrm>
                <a:custGeom>
                  <a:avLst/>
                  <a:gdLst/>
                  <a:ahLst/>
                  <a:cxnLst/>
                  <a:rect l="l" t="t" r="r" b="b"/>
                  <a:pathLst>
                    <a:path w="2312" h="1768" extrusionOk="0">
                      <a:moveTo>
                        <a:pt x="1198" y="1"/>
                      </a:moveTo>
                      <a:cubicBezTo>
                        <a:pt x="1187" y="1"/>
                        <a:pt x="1177" y="1"/>
                        <a:pt x="1167" y="1"/>
                      </a:cubicBezTo>
                      <a:cubicBezTo>
                        <a:pt x="0" y="1"/>
                        <a:pt x="22" y="1767"/>
                        <a:pt x="1136" y="1767"/>
                      </a:cubicBezTo>
                      <a:cubicBezTo>
                        <a:pt x="1146" y="1767"/>
                        <a:pt x="1157" y="1767"/>
                        <a:pt x="1167" y="1767"/>
                      </a:cubicBezTo>
                      <a:cubicBezTo>
                        <a:pt x="2301" y="1767"/>
                        <a:pt x="2311" y="1"/>
                        <a:pt x="119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35"/>
                <p:cNvSpPr/>
                <p:nvPr/>
              </p:nvSpPr>
              <p:spPr>
                <a:xfrm>
                  <a:off x="4431650" y="3231018"/>
                  <a:ext cx="58350" cy="44200"/>
                </a:xfrm>
                <a:custGeom>
                  <a:avLst/>
                  <a:gdLst/>
                  <a:ahLst/>
                  <a:cxnLst/>
                  <a:rect l="l" t="t" r="r" b="b"/>
                  <a:pathLst>
                    <a:path w="2334" h="1768" extrusionOk="0">
                      <a:moveTo>
                        <a:pt x="1197" y="1"/>
                      </a:moveTo>
                      <a:cubicBezTo>
                        <a:pt x="1187" y="1"/>
                        <a:pt x="1177" y="1"/>
                        <a:pt x="1167" y="1"/>
                      </a:cubicBezTo>
                      <a:cubicBezTo>
                        <a:pt x="0" y="1"/>
                        <a:pt x="22" y="1767"/>
                        <a:pt x="1136" y="1767"/>
                      </a:cubicBezTo>
                      <a:cubicBezTo>
                        <a:pt x="1146" y="1767"/>
                        <a:pt x="1156" y="1767"/>
                        <a:pt x="1167" y="1767"/>
                      </a:cubicBezTo>
                      <a:cubicBezTo>
                        <a:pt x="2333" y="1767"/>
                        <a:pt x="2312" y="1"/>
                        <a:pt x="11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35"/>
                <p:cNvSpPr/>
                <p:nvPr/>
              </p:nvSpPr>
              <p:spPr>
                <a:xfrm>
                  <a:off x="4323475" y="3130468"/>
                  <a:ext cx="58050" cy="44200"/>
                </a:xfrm>
                <a:custGeom>
                  <a:avLst/>
                  <a:gdLst/>
                  <a:ahLst/>
                  <a:cxnLst/>
                  <a:rect l="l" t="t" r="r" b="b"/>
                  <a:pathLst>
                    <a:path w="2322" h="1768" extrusionOk="0">
                      <a:moveTo>
                        <a:pt x="1176" y="1"/>
                      </a:moveTo>
                      <a:cubicBezTo>
                        <a:pt x="1166" y="1"/>
                        <a:pt x="1155" y="1"/>
                        <a:pt x="1145" y="1"/>
                      </a:cubicBezTo>
                      <a:cubicBezTo>
                        <a:pt x="11" y="1"/>
                        <a:pt x="0" y="1767"/>
                        <a:pt x="1114" y="1767"/>
                      </a:cubicBezTo>
                      <a:cubicBezTo>
                        <a:pt x="1124" y="1767"/>
                        <a:pt x="1135" y="1767"/>
                        <a:pt x="1145" y="1767"/>
                      </a:cubicBezTo>
                      <a:cubicBezTo>
                        <a:pt x="2279" y="1767"/>
                        <a:pt x="2321" y="1"/>
                        <a:pt x="11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3" name="Google Shape;763;p35"/>
              <p:cNvGrpSpPr/>
              <p:nvPr/>
            </p:nvGrpSpPr>
            <p:grpSpPr>
              <a:xfrm>
                <a:off x="3854376" y="1663189"/>
                <a:ext cx="1707538" cy="2027292"/>
                <a:chOff x="5243900" y="3898675"/>
                <a:chExt cx="821050" cy="974800"/>
              </a:xfrm>
            </p:grpSpPr>
            <p:sp>
              <p:nvSpPr>
                <p:cNvPr id="764" name="Google Shape;764;p35"/>
                <p:cNvSpPr/>
                <p:nvPr/>
              </p:nvSpPr>
              <p:spPr>
                <a:xfrm>
                  <a:off x="5243900" y="3898675"/>
                  <a:ext cx="821050" cy="974800"/>
                </a:xfrm>
                <a:custGeom>
                  <a:avLst/>
                  <a:gdLst/>
                  <a:ahLst/>
                  <a:cxnLst/>
                  <a:rect l="l" t="t" r="r" b="b"/>
                  <a:pathLst>
                    <a:path w="32842" h="38992" extrusionOk="0">
                      <a:moveTo>
                        <a:pt x="16148" y="0"/>
                      </a:moveTo>
                      <a:cubicBezTo>
                        <a:pt x="16036" y="0"/>
                        <a:pt x="15918" y="10"/>
                        <a:pt x="15794" y="30"/>
                      </a:cubicBezTo>
                      <a:cubicBezTo>
                        <a:pt x="12034" y="651"/>
                        <a:pt x="10432" y="4968"/>
                        <a:pt x="9614" y="9447"/>
                      </a:cubicBezTo>
                      <a:cubicBezTo>
                        <a:pt x="9409" y="10490"/>
                        <a:pt x="8543" y="11032"/>
                        <a:pt x="7679" y="11032"/>
                      </a:cubicBezTo>
                      <a:cubicBezTo>
                        <a:pt x="6890" y="11032"/>
                        <a:pt x="6102" y="10580"/>
                        <a:pt x="5821" y="9643"/>
                      </a:cubicBezTo>
                      <a:cubicBezTo>
                        <a:pt x="5625" y="8989"/>
                        <a:pt x="5396" y="8335"/>
                        <a:pt x="5167" y="7682"/>
                      </a:cubicBezTo>
                      <a:cubicBezTo>
                        <a:pt x="4142" y="4881"/>
                        <a:pt x="2944" y="3506"/>
                        <a:pt x="1961" y="3506"/>
                      </a:cubicBezTo>
                      <a:cubicBezTo>
                        <a:pt x="843" y="3506"/>
                        <a:pt x="1" y="5282"/>
                        <a:pt x="1" y="8761"/>
                      </a:cubicBezTo>
                      <a:cubicBezTo>
                        <a:pt x="1" y="15856"/>
                        <a:pt x="4709" y="26810"/>
                        <a:pt x="6933" y="33415"/>
                      </a:cubicBezTo>
                      <a:cubicBezTo>
                        <a:pt x="8055" y="36780"/>
                        <a:pt x="8407" y="38991"/>
                        <a:pt x="9447" y="38991"/>
                      </a:cubicBezTo>
                      <a:cubicBezTo>
                        <a:pt x="9922" y="38991"/>
                        <a:pt x="10542" y="38529"/>
                        <a:pt x="11445" y="37502"/>
                      </a:cubicBezTo>
                      <a:lnTo>
                        <a:pt x="14421" y="33546"/>
                      </a:lnTo>
                      <a:cubicBezTo>
                        <a:pt x="17789" y="27497"/>
                        <a:pt x="25931" y="20401"/>
                        <a:pt x="30214" y="14744"/>
                      </a:cubicBezTo>
                      <a:cubicBezTo>
                        <a:pt x="32842" y="11431"/>
                        <a:pt x="32326" y="8293"/>
                        <a:pt x="28710" y="8293"/>
                      </a:cubicBezTo>
                      <a:cubicBezTo>
                        <a:pt x="28186" y="8293"/>
                        <a:pt x="27598" y="8358"/>
                        <a:pt x="26944" y="8499"/>
                      </a:cubicBezTo>
                      <a:cubicBezTo>
                        <a:pt x="24590" y="8891"/>
                        <a:pt x="22366" y="10330"/>
                        <a:pt x="20470" y="12096"/>
                      </a:cubicBezTo>
                      <a:cubicBezTo>
                        <a:pt x="20070" y="12467"/>
                        <a:pt x="19598" y="12630"/>
                        <a:pt x="19139" y="12630"/>
                      </a:cubicBezTo>
                      <a:cubicBezTo>
                        <a:pt x="18018" y="12630"/>
                        <a:pt x="16968" y="11661"/>
                        <a:pt x="17200" y="10363"/>
                      </a:cubicBezTo>
                      <a:cubicBezTo>
                        <a:pt x="18078" y="5407"/>
                        <a:pt x="18776" y="0"/>
                        <a:pt x="161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35"/>
                <p:cNvSpPr/>
                <p:nvPr/>
              </p:nvSpPr>
              <p:spPr>
                <a:xfrm>
                  <a:off x="5293600" y="4088200"/>
                  <a:ext cx="150950" cy="553550"/>
                </a:xfrm>
                <a:custGeom>
                  <a:avLst/>
                  <a:gdLst/>
                  <a:ahLst/>
                  <a:cxnLst/>
                  <a:rect l="l" t="t" r="r" b="b"/>
                  <a:pathLst>
                    <a:path w="6038" h="22142" extrusionOk="0">
                      <a:moveTo>
                        <a:pt x="287" y="0"/>
                      </a:moveTo>
                      <a:cubicBezTo>
                        <a:pt x="141" y="0"/>
                        <a:pt x="0" y="118"/>
                        <a:pt x="40" y="297"/>
                      </a:cubicBezTo>
                      <a:cubicBezTo>
                        <a:pt x="2198" y="7425"/>
                        <a:pt x="2656" y="15011"/>
                        <a:pt x="5468" y="21976"/>
                      </a:cubicBezTo>
                      <a:cubicBezTo>
                        <a:pt x="5520" y="22092"/>
                        <a:pt x="5627" y="22142"/>
                        <a:pt x="5730" y="22142"/>
                      </a:cubicBezTo>
                      <a:cubicBezTo>
                        <a:pt x="5889" y="22142"/>
                        <a:pt x="6038" y="22023"/>
                        <a:pt x="5958" y="21845"/>
                      </a:cubicBezTo>
                      <a:cubicBezTo>
                        <a:pt x="3179" y="14880"/>
                        <a:pt x="2689" y="7294"/>
                        <a:pt x="531" y="166"/>
                      </a:cubicBezTo>
                      <a:cubicBezTo>
                        <a:pt x="479" y="50"/>
                        <a:pt x="382" y="0"/>
                        <a:pt x="2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35"/>
                <p:cNvSpPr/>
                <p:nvPr/>
              </p:nvSpPr>
              <p:spPr>
                <a:xfrm>
                  <a:off x="5495675" y="3989275"/>
                  <a:ext cx="126275" cy="662875"/>
                </a:xfrm>
                <a:custGeom>
                  <a:avLst/>
                  <a:gdLst/>
                  <a:ahLst/>
                  <a:cxnLst/>
                  <a:rect l="l" t="t" r="r" b="b"/>
                  <a:pathLst>
                    <a:path w="5051" h="26515" extrusionOk="0">
                      <a:moveTo>
                        <a:pt x="4743" y="1"/>
                      </a:moveTo>
                      <a:cubicBezTo>
                        <a:pt x="4639" y="1"/>
                        <a:pt x="4532" y="51"/>
                        <a:pt x="4481" y="166"/>
                      </a:cubicBezTo>
                      <a:cubicBezTo>
                        <a:pt x="3074" y="3502"/>
                        <a:pt x="2355" y="7131"/>
                        <a:pt x="1832" y="10695"/>
                      </a:cubicBezTo>
                      <a:cubicBezTo>
                        <a:pt x="1570" y="12428"/>
                        <a:pt x="1374" y="14161"/>
                        <a:pt x="1211" y="15894"/>
                      </a:cubicBezTo>
                      <a:cubicBezTo>
                        <a:pt x="1080" y="17627"/>
                        <a:pt x="753" y="19393"/>
                        <a:pt x="524" y="21126"/>
                      </a:cubicBezTo>
                      <a:cubicBezTo>
                        <a:pt x="262" y="22859"/>
                        <a:pt x="1" y="24625"/>
                        <a:pt x="262" y="26325"/>
                      </a:cubicBezTo>
                      <a:cubicBezTo>
                        <a:pt x="289" y="26457"/>
                        <a:pt x="385" y="26514"/>
                        <a:pt x="485" y="26514"/>
                      </a:cubicBezTo>
                      <a:cubicBezTo>
                        <a:pt x="633" y="26514"/>
                        <a:pt x="792" y="26389"/>
                        <a:pt x="753" y="26194"/>
                      </a:cubicBezTo>
                      <a:cubicBezTo>
                        <a:pt x="524" y="24625"/>
                        <a:pt x="753" y="22990"/>
                        <a:pt x="982" y="21420"/>
                      </a:cubicBezTo>
                      <a:cubicBezTo>
                        <a:pt x="1211" y="19753"/>
                        <a:pt x="1505" y="18085"/>
                        <a:pt x="1701" y="16385"/>
                      </a:cubicBezTo>
                      <a:cubicBezTo>
                        <a:pt x="1995" y="12853"/>
                        <a:pt x="2486" y="9355"/>
                        <a:pt x="3238" y="5889"/>
                      </a:cubicBezTo>
                      <a:cubicBezTo>
                        <a:pt x="3663" y="3992"/>
                        <a:pt x="4252" y="2128"/>
                        <a:pt x="4971" y="297"/>
                      </a:cubicBezTo>
                      <a:cubicBezTo>
                        <a:pt x="5050" y="119"/>
                        <a:pt x="4901" y="1"/>
                        <a:pt x="474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35"/>
                <p:cNvSpPr/>
                <p:nvPr/>
              </p:nvSpPr>
              <p:spPr>
                <a:xfrm>
                  <a:off x="5543725" y="4172875"/>
                  <a:ext cx="439700" cy="500125"/>
                </a:xfrm>
                <a:custGeom>
                  <a:avLst/>
                  <a:gdLst/>
                  <a:ahLst/>
                  <a:cxnLst/>
                  <a:rect l="l" t="t" r="r" b="b"/>
                  <a:pathLst>
                    <a:path w="17588" h="20005" extrusionOk="0">
                      <a:moveTo>
                        <a:pt x="17240" y="1"/>
                      </a:moveTo>
                      <a:cubicBezTo>
                        <a:pt x="17198" y="1"/>
                        <a:pt x="17154" y="15"/>
                        <a:pt x="17109" y="49"/>
                      </a:cubicBezTo>
                      <a:lnTo>
                        <a:pt x="17142" y="49"/>
                      </a:lnTo>
                      <a:cubicBezTo>
                        <a:pt x="15736" y="1062"/>
                        <a:pt x="14199" y="1782"/>
                        <a:pt x="12760" y="2697"/>
                      </a:cubicBezTo>
                      <a:cubicBezTo>
                        <a:pt x="11322" y="3678"/>
                        <a:pt x="10014" y="4855"/>
                        <a:pt x="8869" y="6163"/>
                      </a:cubicBezTo>
                      <a:cubicBezTo>
                        <a:pt x="7725" y="7439"/>
                        <a:pt x="6613" y="8746"/>
                        <a:pt x="5632" y="10120"/>
                      </a:cubicBezTo>
                      <a:cubicBezTo>
                        <a:pt x="4619" y="11559"/>
                        <a:pt x="3736" y="13063"/>
                        <a:pt x="2918" y="14632"/>
                      </a:cubicBezTo>
                      <a:cubicBezTo>
                        <a:pt x="2035" y="16300"/>
                        <a:pt x="1185" y="18033"/>
                        <a:pt x="139" y="19635"/>
                      </a:cubicBezTo>
                      <a:cubicBezTo>
                        <a:pt x="0" y="19820"/>
                        <a:pt x="188" y="20005"/>
                        <a:pt x="368" y="20005"/>
                      </a:cubicBezTo>
                      <a:cubicBezTo>
                        <a:pt x="443" y="20005"/>
                        <a:pt x="516" y="19973"/>
                        <a:pt x="564" y="19897"/>
                      </a:cubicBezTo>
                      <a:cubicBezTo>
                        <a:pt x="2428" y="17117"/>
                        <a:pt x="3638" y="13978"/>
                        <a:pt x="5469" y="11199"/>
                      </a:cubicBezTo>
                      <a:cubicBezTo>
                        <a:pt x="6450" y="9793"/>
                        <a:pt x="7529" y="8452"/>
                        <a:pt x="8673" y="7144"/>
                      </a:cubicBezTo>
                      <a:cubicBezTo>
                        <a:pt x="9850" y="5836"/>
                        <a:pt x="11060" y="4463"/>
                        <a:pt x="12564" y="3449"/>
                      </a:cubicBezTo>
                      <a:cubicBezTo>
                        <a:pt x="14101" y="2403"/>
                        <a:pt x="15834" y="1618"/>
                        <a:pt x="17371" y="507"/>
                      </a:cubicBezTo>
                      <a:cubicBezTo>
                        <a:pt x="17588" y="344"/>
                        <a:pt x="17445" y="1"/>
                        <a:pt x="1724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35"/>
                <p:cNvSpPr/>
                <p:nvPr/>
              </p:nvSpPr>
              <p:spPr>
                <a:xfrm>
                  <a:off x="5579875" y="4533550"/>
                  <a:ext cx="66400" cy="50525"/>
                </a:xfrm>
                <a:custGeom>
                  <a:avLst/>
                  <a:gdLst/>
                  <a:ahLst/>
                  <a:cxnLst/>
                  <a:rect l="l" t="t" r="r" b="b"/>
                  <a:pathLst>
                    <a:path w="2656" h="2021" extrusionOk="0">
                      <a:moveTo>
                        <a:pt x="279" y="1"/>
                      </a:moveTo>
                      <a:cubicBezTo>
                        <a:pt x="213" y="1"/>
                        <a:pt x="148" y="25"/>
                        <a:pt x="99" y="74"/>
                      </a:cubicBezTo>
                      <a:cubicBezTo>
                        <a:pt x="1" y="172"/>
                        <a:pt x="1" y="336"/>
                        <a:pt x="99" y="434"/>
                      </a:cubicBezTo>
                      <a:cubicBezTo>
                        <a:pt x="753" y="990"/>
                        <a:pt x="1472" y="1513"/>
                        <a:pt x="2192" y="2004"/>
                      </a:cubicBezTo>
                      <a:cubicBezTo>
                        <a:pt x="2226" y="2015"/>
                        <a:pt x="2259" y="2020"/>
                        <a:pt x="2290" y="2020"/>
                      </a:cubicBezTo>
                      <a:cubicBezTo>
                        <a:pt x="2526" y="2020"/>
                        <a:pt x="2655" y="1719"/>
                        <a:pt x="2453" y="1546"/>
                      </a:cubicBezTo>
                      <a:cubicBezTo>
                        <a:pt x="1766" y="1121"/>
                        <a:pt x="1080" y="630"/>
                        <a:pt x="459" y="74"/>
                      </a:cubicBezTo>
                      <a:cubicBezTo>
                        <a:pt x="410" y="25"/>
                        <a:pt x="344" y="1"/>
                        <a:pt x="27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35"/>
                <p:cNvSpPr/>
                <p:nvPr/>
              </p:nvSpPr>
              <p:spPr>
                <a:xfrm>
                  <a:off x="5615875" y="4421900"/>
                  <a:ext cx="80100" cy="73675"/>
                </a:xfrm>
                <a:custGeom>
                  <a:avLst/>
                  <a:gdLst/>
                  <a:ahLst/>
                  <a:cxnLst/>
                  <a:rect l="l" t="t" r="r" b="b"/>
                  <a:pathLst>
                    <a:path w="3204" h="2947" extrusionOk="0">
                      <a:moveTo>
                        <a:pt x="345" y="0"/>
                      </a:moveTo>
                      <a:cubicBezTo>
                        <a:pt x="138" y="0"/>
                        <a:pt x="1" y="286"/>
                        <a:pt x="196" y="453"/>
                      </a:cubicBezTo>
                      <a:cubicBezTo>
                        <a:pt x="1144" y="1172"/>
                        <a:pt x="1994" y="1957"/>
                        <a:pt x="2746" y="2873"/>
                      </a:cubicBezTo>
                      <a:cubicBezTo>
                        <a:pt x="2795" y="2922"/>
                        <a:pt x="2861" y="2946"/>
                        <a:pt x="2926" y="2946"/>
                      </a:cubicBezTo>
                      <a:cubicBezTo>
                        <a:pt x="2991" y="2946"/>
                        <a:pt x="3057" y="2922"/>
                        <a:pt x="3106" y="2873"/>
                      </a:cubicBezTo>
                      <a:cubicBezTo>
                        <a:pt x="3204" y="2775"/>
                        <a:pt x="3204" y="2611"/>
                        <a:pt x="3106" y="2513"/>
                      </a:cubicBezTo>
                      <a:cubicBezTo>
                        <a:pt x="2321" y="1565"/>
                        <a:pt x="1438" y="747"/>
                        <a:pt x="457" y="28"/>
                      </a:cubicBezTo>
                      <a:cubicBezTo>
                        <a:pt x="419" y="9"/>
                        <a:pt x="381" y="0"/>
                        <a:pt x="3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35"/>
                <p:cNvSpPr/>
                <p:nvPr/>
              </p:nvSpPr>
              <p:spPr>
                <a:xfrm>
                  <a:off x="5698125" y="4319425"/>
                  <a:ext cx="70950" cy="87850"/>
                </a:xfrm>
                <a:custGeom>
                  <a:avLst/>
                  <a:gdLst/>
                  <a:ahLst/>
                  <a:cxnLst/>
                  <a:rect l="l" t="t" r="r" b="b"/>
                  <a:pathLst>
                    <a:path w="2838" h="3514" extrusionOk="0">
                      <a:moveTo>
                        <a:pt x="320" y="1"/>
                      </a:moveTo>
                      <a:cubicBezTo>
                        <a:pt x="156" y="1"/>
                        <a:pt x="0" y="169"/>
                        <a:pt x="110" y="367"/>
                      </a:cubicBezTo>
                      <a:cubicBezTo>
                        <a:pt x="699" y="1478"/>
                        <a:pt x="1451" y="2492"/>
                        <a:pt x="2301" y="3440"/>
                      </a:cubicBezTo>
                      <a:cubicBezTo>
                        <a:pt x="2353" y="3492"/>
                        <a:pt x="2411" y="3514"/>
                        <a:pt x="2467" y="3514"/>
                      </a:cubicBezTo>
                      <a:cubicBezTo>
                        <a:pt x="2662" y="3514"/>
                        <a:pt x="2838" y="3258"/>
                        <a:pt x="2661" y="3081"/>
                      </a:cubicBezTo>
                      <a:cubicBezTo>
                        <a:pt x="1843" y="2165"/>
                        <a:pt x="1124" y="1184"/>
                        <a:pt x="535" y="138"/>
                      </a:cubicBezTo>
                      <a:cubicBezTo>
                        <a:pt x="481" y="41"/>
                        <a:pt x="400" y="1"/>
                        <a:pt x="3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35"/>
                <p:cNvSpPr/>
                <p:nvPr/>
              </p:nvSpPr>
              <p:spPr>
                <a:xfrm>
                  <a:off x="5788800" y="4237650"/>
                  <a:ext cx="70675" cy="80525"/>
                </a:xfrm>
                <a:custGeom>
                  <a:avLst/>
                  <a:gdLst/>
                  <a:ahLst/>
                  <a:cxnLst/>
                  <a:rect l="l" t="t" r="r" b="b"/>
                  <a:pathLst>
                    <a:path w="2827" h="3221" extrusionOk="0">
                      <a:moveTo>
                        <a:pt x="371" y="0"/>
                      </a:moveTo>
                      <a:cubicBezTo>
                        <a:pt x="177" y="0"/>
                        <a:pt x="1" y="256"/>
                        <a:pt x="178" y="433"/>
                      </a:cubicBezTo>
                      <a:cubicBezTo>
                        <a:pt x="963" y="1218"/>
                        <a:pt x="1878" y="1970"/>
                        <a:pt x="2303" y="3049"/>
                      </a:cubicBezTo>
                      <a:cubicBezTo>
                        <a:pt x="2330" y="3157"/>
                        <a:pt x="2425" y="3221"/>
                        <a:pt x="2531" y="3221"/>
                      </a:cubicBezTo>
                      <a:cubicBezTo>
                        <a:pt x="2553" y="3221"/>
                        <a:pt x="2575" y="3218"/>
                        <a:pt x="2598" y="3213"/>
                      </a:cubicBezTo>
                      <a:cubicBezTo>
                        <a:pt x="2761" y="3180"/>
                        <a:pt x="2827" y="3049"/>
                        <a:pt x="2794" y="2918"/>
                      </a:cubicBezTo>
                      <a:cubicBezTo>
                        <a:pt x="2336" y="1741"/>
                        <a:pt x="1421" y="924"/>
                        <a:pt x="538" y="74"/>
                      </a:cubicBezTo>
                      <a:cubicBezTo>
                        <a:pt x="486" y="22"/>
                        <a:pt x="428" y="0"/>
                        <a:pt x="37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35"/>
                <p:cNvSpPr/>
                <p:nvPr/>
              </p:nvSpPr>
              <p:spPr>
                <a:xfrm>
                  <a:off x="5887900" y="4176725"/>
                  <a:ext cx="53950" cy="83275"/>
                </a:xfrm>
                <a:custGeom>
                  <a:avLst/>
                  <a:gdLst/>
                  <a:ahLst/>
                  <a:cxnLst/>
                  <a:rect l="l" t="t" r="r" b="b"/>
                  <a:pathLst>
                    <a:path w="2158" h="3331" extrusionOk="0">
                      <a:moveTo>
                        <a:pt x="391" y="0"/>
                      </a:moveTo>
                      <a:cubicBezTo>
                        <a:pt x="216" y="0"/>
                        <a:pt x="0" y="192"/>
                        <a:pt x="138" y="353"/>
                      </a:cubicBezTo>
                      <a:cubicBezTo>
                        <a:pt x="563" y="1366"/>
                        <a:pt x="1184" y="2249"/>
                        <a:pt x="1642" y="3230"/>
                      </a:cubicBezTo>
                      <a:cubicBezTo>
                        <a:pt x="1692" y="3300"/>
                        <a:pt x="1763" y="3330"/>
                        <a:pt x="1834" y="3330"/>
                      </a:cubicBezTo>
                      <a:cubicBezTo>
                        <a:pt x="1996" y="3330"/>
                        <a:pt x="2158" y="3173"/>
                        <a:pt x="2067" y="2968"/>
                      </a:cubicBezTo>
                      <a:cubicBezTo>
                        <a:pt x="1675" y="1987"/>
                        <a:pt x="988" y="1105"/>
                        <a:pt x="563" y="124"/>
                      </a:cubicBezTo>
                      <a:cubicBezTo>
                        <a:pt x="533" y="35"/>
                        <a:pt x="466" y="0"/>
                        <a:pt x="3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35"/>
                <p:cNvSpPr/>
                <p:nvPr/>
              </p:nvSpPr>
              <p:spPr>
                <a:xfrm>
                  <a:off x="5472475" y="4462475"/>
                  <a:ext cx="87825" cy="19975"/>
                </a:xfrm>
                <a:custGeom>
                  <a:avLst/>
                  <a:gdLst/>
                  <a:ahLst/>
                  <a:cxnLst/>
                  <a:rect l="l" t="t" r="r" b="b"/>
                  <a:pathLst>
                    <a:path w="3513" h="799" extrusionOk="0">
                      <a:moveTo>
                        <a:pt x="349" y="1"/>
                      </a:moveTo>
                      <a:cubicBezTo>
                        <a:pt x="96" y="1"/>
                        <a:pt x="0" y="406"/>
                        <a:pt x="275" y="498"/>
                      </a:cubicBezTo>
                      <a:cubicBezTo>
                        <a:pt x="1105" y="698"/>
                        <a:pt x="1984" y="798"/>
                        <a:pt x="2849" y="798"/>
                      </a:cubicBezTo>
                      <a:cubicBezTo>
                        <a:pt x="2972" y="798"/>
                        <a:pt x="3095" y="796"/>
                        <a:pt x="3218" y="792"/>
                      </a:cubicBezTo>
                      <a:cubicBezTo>
                        <a:pt x="3512" y="727"/>
                        <a:pt x="3512" y="302"/>
                        <a:pt x="3218" y="269"/>
                      </a:cubicBezTo>
                      <a:cubicBezTo>
                        <a:pt x="3097" y="273"/>
                        <a:pt x="2977" y="275"/>
                        <a:pt x="2856" y="275"/>
                      </a:cubicBezTo>
                      <a:cubicBezTo>
                        <a:pt x="2029" y="275"/>
                        <a:pt x="1205" y="178"/>
                        <a:pt x="406" y="7"/>
                      </a:cubicBezTo>
                      <a:cubicBezTo>
                        <a:pt x="386" y="3"/>
                        <a:pt x="367" y="1"/>
                        <a:pt x="34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35"/>
                <p:cNvSpPr/>
                <p:nvPr/>
              </p:nvSpPr>
              <p:spPr>
                <a:xfrm>
                  <a:off x="5480150" y="4363725"/>
                  <a:ext cx="96475" cy="26400"/>
                </a:xfrm>
                <a:custGeom>
                  <a:avLst/>
                  <a:gdLst/>
                  <a:ahLst/>
                  <a:cxnLst/>
                  <a:rect l="l" t="t" r="r" b="b"/>
                  <a:pathLst>
                    <a:path w="3859" h="1056" extrusionOk="0">
                      <a:moveTo>
                        <a:pt x="295" y="1"/>
                      </a:moveTo>
                      <a:cubicBezTo>
                        <a:pt x="1" y="66"/>
                        <a:pt x="1" y="491"/>
                        <a:pt x="328" y="524"/>
                      </a:cubicBezTo>
                      <a:cubicBezTo>
                        <a:pt x="1374" y="655"/>
                        <a:pt x="2453" y="916"/>
                        <a:pt x="3499" y="1047"/>
                      </a:cubicBezTo>
                      <a:cubicBezTo>
                        <a:pt x="3527" y="1053"/>
                        <a:pt x="3554" y="1055"/>
                        <a:pt x="3580" y="1055"/>
                      </a:cubicBezTo>
                      <a:cubicBezTo>
                        <a:pt x="3705" y="1055"/>
                        <a:pt x="3799" y="992"/>
                        <a:pt x="3826" y="884"/>
                      </a:cubicBezTo>
                      <a:cubicBezTo>
                        <a:pt x="3859" y="753"/>
                        <a:pt x="3794" y="622"/>
                        <a:pt x="3663" y="557"/>
                      </a:cubicBezTo>
                      <a:cubicBezTo>
                        <a:pt x="2518" y="393"/>
                        <a:pt x="1439" y="164"/>
                        <a:pt x="29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35"/>
                <p:cNvSpPr/>
                <p:nvPr/>
              </p:nvSpPr>
              <p:spPr>
                <a:xfrm>
                  <a:off x="5506225" y="4244050"/>
                  <a:ext cx="81050" cy="20900"/>
                </a:xfrm>
                <a:custGeom>
                  <a:avLst/>
                  <a:gdLst/>
                  <a:ahLst/>
                  <a:cxnLst/>
                  <a:rect l="l" t="t" r="r" b="b"/>
                  <a:pathLst>
                    <a:path w="3242" h="836" extrusionOk="0">
                      <a:moveTo>
                        <a:pt x="346" y="1"/>
                      </a:moveTo>
                      <a:cubicBezTo>
                        <a:pt x="82" y="1"/>
                        <a:pt x="1" y="415"/>
                        <a:pt x="298" y="504"/>
                      </a:cubicBezTo>
                      <a:cubicBezTo>
                        <a:pt x="960" y="725"/>
                        <a:pt x="1641" y="835"/>
                        <a:pt x="2326" y="835"/>
                      </a:cubicBezTo>
                      <a:cubicBezTo>
                        <a:pt x="2554" y="835"/>
                        <a:pt x="2783" y="823"/>
                        <a:pt x="3012" y="799"/>
                      </a:cubicBezTo>
                      <a:cubicBezTo>
                        <a:pt x="3143" y="733"/>
                        <a:pt x="3241" y="602"/>
                        <a:pt x="3208" y="472"/>
                      </a:cubicBezTo>
                      <a:cubicBezTo>
                        <a:pt x="3154" y="363"/>
                        <a:pt x="3055" y="300"/>
                        <a:pt x="2948" y="300"/>
                      </a:cubicBezTo>
                      <a:cubicBezTo>
                        <a:pt x="2926" y="300"/>
                        <a:pt x="2904" y="302"/>
                        <a:pt x="2881" y="308"/>
                      </a:cubicBezTo>
                      <a:cubicBezTo>
                        <a:pt x="2677" y="333"/>
                        <a:pt x="2471" y="345"/>
                        <a:pt x="2264" y="345"/>
                      </a:cubicBezTo>
                      <a:cubicBezTo>
                        <a:pt x="1643" y="345"/>
                        <a:pt x="1018" y="235"/>
                        <a:pt x="429" y="14"/>
                      </a:cubicBezTo>
                      <a:cubicBezTo>
                        <a:pt x="400" y="5"/>
                        <a:pt x="372" y="1"/>
                        <a:pt x="3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35"/>
                <p:cNvSpPr/>
                <p:nvPr/>
              </p:nvSpPr>
              <p:spPr>
                <a:xfrm>
                  <a:off x="5527225" y="4124875"/>
                  <a:ext cx="80475" cy="19800"/>
                </a:xfrm>
                <a:custGeom>
                  <a:avLst/>
                  <a:gdLst/>
                  <a:ahLst/>
                  <a:cxnLst/>
                  <a:rect l="l" t="t" r="r" b="b"/>
                  <a:pathLst>
                    <a:path w="3219" h="792" extrusionOk="0">
                      <a:moveTo>
                        <a:pt x="345" y="1"/>
                      </a:moveTo>
                      <a:cubicBezTo>
                        <a:pt x="68" y="1"/>
                        <a:pt x="1" y="408"/>
                        <a:pt x="276" y="530"/>
                      </a:cubicBezTo>
                      <a:cubicBezTo>
                        <a:pt x="1159" y="694"/>
                        <a:pt x="2041" y="759"/>
                        <a:pt x="2924" y="792"/>
                      </a:cubicBezTo>
                      <a:cubicBezTo>
                        <a:pt x="3219" y="759"/>
                        <a:pt x="3219" y="334"/>
                        <a:pt x="2924" y="268"/>
                      </a:cubicBezTo>
                      <a:cubicBezTo>
                        <a:pt x="2074" y="268"/>
                        <a:pt x="1224" y="170"/>
                        <a:pt x="406" y="7"/>
                      </a:cubicBezTo>
                      <a:cubicBezTo>
                        <a:pt x="385" y="3"/>
                        <a:pt x="364" y="1"/>
                        <a:pt x="3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35"/>
                <p:cNvSpPr/>
                <p:nvPr/>
              </p:nvSpPr>
              <p:spPr>
                <a:xfrm>
                  <a:off x="5552100" y="4043300"/>
                  <a:ext cx="76025" cy="13100"/>
                </a:xfrm>
                <a:custGeom>
                  <a:avLst/>
                  <a:gdLst/>
                  <a:ahLst/>
                  <a:cxnLst/>
                  <a:rect l="l" t="t" r="r" b="b"/>
                  <a:pathLst>
                    <a:path w="3041" h="524" extrusionOk="0">
                      <a:moveTo>
                        <a:pt x="294" y="0"/>
                      </a:moveTo>
                      <a:cubicBezTo>
                        <a:pt x="0" y="33"/>
                        <a:pt x="0" y="491"/>
                        <a:pt x="294" y="523"/>
                      </a:cubicBezTo>
                      <a:lnTo>
                        <a:pt x="2747" y="523"/>
                      </a:lnTo>
                      <a:cubicBezTo>
                        <a:pt x="3041" y="491"/>
                        <a:pt x="3041" y="33"/>
                        <a:pt x="274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35"/>
                <p:cNvSpPr/>
                <p:nvPr/>
              </p:nvSpPr>
              <p:spPr>
                <a:xfrm>
                  <a:off x="5290500" y="4159050"/>
                  <a:ext cx="80225" cy="29975"/>
                </a:xfrm>
                <a:custGeom>
                  <a:avLst/>
                  <a:gdLst/>
                  <a:ahLst/>
                  <a:cxnLst/>
                  <a:rect l="l" t="t" r="r" b="b"/>
                  <a:pathLst>
                    <a:path w="3209" h="1199" extrusionOk="0">
                      <a:moveTo>
                        <a:pt x="2863" y="0"/>
                      </a:moveTo>
                      <a:cubicBezTo>
                        <a:pt x="2837" y="0"/>
                        <a:pt x="2809" y="4"/>
                        <a:pt x="2780" y="13"/>
                      </a:cubicBezTo>
                      <a:cubicBezTo>
                        <a:pt x="1930" y="307"/>
                        <a:pt x="1080" y="536"/>
                        <a:pt x="197" y="700"/>
                      </a:cubicBezTo>
                      <a:cubicBezTo>
                        <a:pt x="66" y="733"/>
                        <a:pt x="1" y="863"/>
                        <a:pt x="33" y="1027"/>
                      </a:cubicBezTo>
                      <a:cubicBezTo>
                        <a:pt x="60" y="1135"/>
                        <a:pt x="155" y="1199"/>
                        <a:pt x="261" y="1199"/>
                      </a:cubicBezTo>
                      <a:cubicBezTo>
                        <a:pt x="283" y="1199"/>
                        <a:pt x="305" y="1196"/>
                        <a:pt x="328" y="1190"/>
                      </a:cubicBezTo>
                      <a:cubicBezTo>
                        <a:pt x="1210" y="1027"/>
                        <a:pt x="2093" y="798"/>
                        <a:pt x="2911" y="504"/>
                      </a:cubicBezTo>
                      <a:cubicBezTo>
                        <a:pt x="3208" y="414"/>
                        <a:pt x="3127" y="0"/>
                        <a:pt x="28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35"/>
                <p:cNvSpPr/>
                <p:nvPr/>
              </p:nvSpPr>
              <p:spPr>
                <a:xfrm>
                  <a:off x="5295075" y="4278550"/>
                  <a:ext cx="82425" cy="26500"/>
                </a:xfrm>
                <a:custGeom>
                  <a:avLst/>
                  <a:gdLst/>
                  <a:ahLst/>
                  <a:cxnLst/>
                  <a:rect l="l" t="t" r="r" b="b"/>
                  <a:pathLst>
                    <a:path w="3297" h="1060" extrusionOk="0">
                      <a:moveTo>
                        <a:pt x="2947" y="1"/>
                      </a:moveTo>
                      <a:cubicBezTo>
                        <a:pt x="2929" y="1"/>
                        <a:pt x="2911" y="3"/>
                        <a:pt x="2891" y="7"/>
                      </a:cubicBezTo>
                      <a:cubicBezTo>
                        <a:pt x="2008" y="138"/>
                        <a:pt x="1158" y="399"/>
                        <a:pt x="275" y="563"/>
                      </a:cubicBezTo>
                      <a:cubicBezTo>
                        <a:pt x="1" y="655"/>
                        <a:pt x="96" y="1060"/>
                        <a:pt x="377" y="1060"/>
                      </a:cubicBezTo>
                      <a:cubicBezTo>
                        <a:pt x="396" y="1060"/>
                        <a:pt x="417" y="1058"/>
                        <a:pt x="439" y="1053"/>
                      </a:cubicBezTo>
                      <a:cubicBezTo>
                        <a:pt x="1289" y="890"/>
                        <a:pt x="2139" y="628"/>
                        <a:pt x="3022" y="498"/>
                      </a:cubicBezTo>
                      <a:cubicBezTo>
                        <a:pt x="3297" y="406"/>
                        <a:pt x="3201" y="1"/>
                        <a:pt x="29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35"/>
                <p:cNvSpPr/>
                <p:nvPr/>
              </p:nvSpPr>
              <p:spPr>
                <a:xfrm>
                  <a:off x="5327300" y="4377425"/>
                  <a:ext cx="76025" cy="23125"/>
                </a:xfrm>
                <a:custGeom>
                  <a:avLst/>
                  <a:gdLst/>
                  <a:ahLst/>
                  <a:cxnLst/>
                  <a:rect l="l" t="t" r="r" b="b"/>
                  <a:pathLst>
                    <a:path w="3041" h="925" extrusionOk="0">
                      <a:moveTo>
                        <a:pt x="2748" y="0"/>
                      </a:moveTo>
                      <a:cubicBezTo>
                        <a:pt x="2726" y="0"/>
                        <a:pt x="2704" y="3"/>
                        <a:pt x="2681" y="9"/>
                      </a:cubicBezTo>
                      <a:cubicBezTo>
                        <a:pt x="1897" y="205"/>
                        <a:pt x="1112" y="336"/>
                        <a:pt x="294" y="434"/>
                      </a:cubicBezTo>
                      <a:cubicBezTo>
                        <a:pt x="0" y="466"/>
                        <a:pt x="0" y="891"/>
                        <a:pt x="294" y="924"/>
                      </a:cubicBezTo>
                      <a:cubicBezTo>
                        <a:pt x="1144" y="826"/>
                        <a:pt x="1995" y="695"/>
                        <a:pt x="2812" y="499"/>
                      </a:cubicBezTo>
                      <a:cubicBezTo>
                        <a:pt x="2943" y="466"/>
                        <a:pt x="3041" y="336"/>
                        <a:pt x="3008" y="172"/>
                      </a:cubicBezTo>
                      <a:cubicBezTo>
                        <a:pt x="2954" y="64"/>
                        <a:pt x="2855" y="0"/>
                        <a:pt x="274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35"/>
                <p:cNvSpPr/>
                <p:nvPr/>
              </p:nvSpPr>
              <p:spPr>
                <a:xfrm>
                  <a:off x="5351000" y="4476025"/>
                  <a:ext cx="72775" cy="16275"/>
                </a:xfrm>
                <a:custGeom>
                  <a:avLst/>
                  <a:gdLst/>
                  <a:ahLst/>
                  <a:cxnLst/>
                  <a:rect l="l" t="t" r="r" b="b"/>
                  <a:pathLst>
                    <a:path w="2911" h="651" extrusionOk="0">
                      <a:moveTo>
                        <a:pt x="2636" y="0"/>
                      </a:moveTo>
                      <a:cubicBezTo>
                        <a:pt x="2608" y="0"/>
                        <a:pt x="2579" y="7"/>
                        <a:pt x="2551" y="21"/>
                      </a:cubicBezTo>
                      <a:cubicBezTo>
                        <a:pt x="1987" y="95"/>
                        <a:pt x="1423" y="131"/>
                        <a:pt x="859" y="131"/>
                      </a:cubicBezTo>
                      <a:cubicBezTo>
                        <a:pt x="671" y="131"/>
                        <a:pt x="483" y="127"/>
                        <a:pt x="295" y="119"/>
                      </a:cubicBezTo>
                      <a:cubicBezTo>
                        <a:pt x="0" y="185"/>
                        <a:pt x="0" y="610"/>
                        <a:pt x="295" y="642"/>
                      </a:cubicBezTo>
                      <a:cubicBezTo>
                        <a:pt x="439" y="648"/>
                        <a:pt x="583" y="651"/>
                        <a:pt x="726" y="651"/>
                      </a:cubicBezTo>
                      <a:cubicBezTo>
                        <a:pt x="1390" y="651"/>
                        <a:pt x="2036" y="592"/>
                        <a:pt x="2682" y="512"/>
                      </a:cubicBezTo>
                      <a:cubicBezTo>
                        <a:pt x="2812" y="446"/>
                        <a:pt x="2910" y="315"/>
                        <a:pt x="2878" y="185"/>
                      </a:cubicBezTo>
                      <a:cubicBezTo>
                        <a:pt x="2827" y="82"/>
                        <a:pt x="2736" y="0"/>
                        <a:pt x="26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782" name="Google Shape;782;p35"/>
            <p:cNvGrpSpPr/>
            <p:nvPr/>
          </p:nvGrpSpPr>
          <p:grpSpPr>
            <a:xfrm>
              <a:off x="932058" y="1961497"/>
              <a:ext cx="2901262" cy="2340210"/>
              <a:chOff x="582175" y="238125"/>
              <a:chExt cx="6401725" cy="5169450"/>
            </a:xfrm>
          </p:grpSpPr>
          <p:sp>
            <p:nvSpPr>
              <p:cNvPr id="783" name="Google Shape;783;p35"/>
              <p:cNvSpPr/>
              <p:nvPr/>
            </p:nvSpPr>
            <p:spPr>
              <a:xfrm>
                <a:off x="1199875" y="238125"/>
                <a:ext cx="5167900" cy="5169450"/>
              </a:xfrm>
              <a:custGeom>
                <a:avLst/>
                <a:gdLst/>
                <a:ahLst/>
                <a:cxnLst/>
                <a:rect l="l" t="t" r="r" b="b"/>
                <a:pathLst>
                  <a:path w="206716" h="206778" extrusionOk="0">
                    <a:moveTo>
                      <a:pt x="103327" y="0"/>
                    </a:moveTo>
                    <a:cubicBezTo>
                      <a:pt x="46272" y="0"/>
                      <a:pt x="0" y="46272"/>
                      <a:pt x="0" y="103389"/>
                    </a:cubicBezTo>
                    <a:cubicBezTo>
                      <a:pt x="0" y="160443"/>
                      <a:pt x="46272" y="206777"/>
                      <a:pt x="103327" y="206777"/>
                    </a:cubicBezTo>
                    <a:cubicBezTo>
                      <a:pt x="160443" y="206777"/>
                      <a:pt x="206715" y="160443"/>
                      <a:pt x="206715" y="103389"/>
                    </a:cubicBezTo>
                    <a:cubicBezTo>
                      <a:pt x="206715" y="46272"/>
                      <a:pt x="160443" y="0"/>
                      <a:pt x="1033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35"/>
              <p:cNvSpPr/>
              <p:nvPr/>
            </p:nvSpPr>
            <p:spPr>
              <a:xfrm>
                <a:off x="876400" y="790200"/>
                <a:ext cx="2587800" cy="4028950"/>
              </a:xfrm>
              <a:custGeom>
                <a:avLst/>
                <a:gdLst/>
                <a:ahLst/>
                <a:cxnLst/>
                <a:rect l="l" t="t" r="r" b="b"/>
                <a:pathLst>
                  <a:path w="103512" h="161158" extrusionOk="0">
                    <a:moveTo>
                      <a:pt x="60220" y="0"/>
                    </a:moveTo>
                    <a:cubicBezTo>
                      <a:pt x="57443" y="0"/>
                      <a:pt x="54469" y="270"/>
                      <a:pt x="51509" y="714"/>
                    </a:cubicBezTo>
                    <a:cubicBezTo>
                      <a:pt x="431" y="41811"/>
                      <a:pt x="0" y="119507"/>
                      <a:pt x="50647" y="161158"/>
                    </a:cubicBezTo>
                    <a:lnTo>
                      <a:pt x="50770" y="161096"/>
                    </a:lnTo>
                    <a:cubicBezTo>
                      <a:pt x="56130" y="157954"/>
                      <a:pt x="63709" y="152901"/>
                      <a:pt x="63154" y="145754"/>
                    </a:cubicBezTo>
                    <a:cubicBezTo>
                      <a:pt x="62600" y="137128"/>
                      <a:pt x="53666" y="132569"/>
                      <a:pt x="49106" y="126222"/>
                    </a:cubicBezTo>
                    <a:cubicBezTo>
                      <a:pt x="43253" y="118213"/>
                      <a:pt x="51140" y="109094"/>
                      <a:pt x="58102" y="104904"/>
                    </a:cubicBezTo>
                    <a:cubicBezTo>
                      <a:pt x="64510" y="101022"/>
                      <a:pt x="71965" y="100221"/>
                      <a:pt x="79236" y="98866"/>
                    </a:cubicBezTo>
                    <a:cubicBezTo>
                      <a:pt x="86445" y="97572"/>
                      <a:pt x="94701" y="95539"/>
                      <a:pt x="97966" y="87960"/>
                    </a:cubicBezTo>
                    <a:cubicBezTo>
                      <a:pt x="103512" y="74898"/>
                      <a:pt x="76648" y="74158"/>
                      <a:pt x="69994" y="70215"/>
                    </a:cubicBezTo>
                    <a:cubicBezTo>
                      <a:pt x="66913" y="68367"/>
                      <a:pt x="64941" y="65348"/>
                      <a:pt x="66605" y="61774"/>
                    </a:cubicBezTo>
                    <a:cubicBezTo>
                      <a:pt x="67899" y="59001"/>
                      <a:pt x="71226" y="57091"/>
                      <a:pt x="73752" y="55613"/>
                    </a:cubicBezTo>
                    <a:cubicBezTo>
                      <a:pt x="80776" y="51792"/>
                      <a:pt x="89587" y="49081"/>
                      <a:pt x="95379" y="43413"/>
                    </a:cubicBezTo>
                    <a:cubicBezTo>
                      <a:pt x="96426" y="42365"/>
                      <a:pt x="96981" y="41749"/>
                      <a:pt x="97227" y="40702"/>
                    </a:cubicBezTo>
                    <a:lnTo>
                      <a:pt x="97227" y="40702"/>
                    </a:lnTo>
                    <a:cubicBezTo>
                      <a:pt x="97222" y="40716"/>
                      <a:pt x="97218" y="40723"/>
                      <a:pt x="97214" y="40723"/>
                    </a:cubicBezTo>
                    <a:cubicBezTo>
                      <a:pt x="97165" y="40723"/>
                      <a:pt x="97165" y="39778"/>
                      <a:pt x="97165" y="39778"/>
                    </a:cubicBezTo>
                    <a:cubicBezTo>
                      <a:pt x="97042" y="39100"/>
                      <a:pt x="96857" y="38484"/>
                      <a:pt x="96549" y="37868"/>
                    </a:cubicBezTo>
                    <a:cubicBezTo>
                      <a:pt x="95995" y="36820"/>
                      <a:pt x="95132" y="35958"/>
                      <a:pt x="94085" y="35280"/>
                    </a:cubicBezTo>
                    <a:cubicBezTo>
                      <a:pt x="89094" y="32322"/>
                      <a:pt x="83117" y="32692"/>
                      <a:pt x="77572" y="31213"/>
                    </a:cubicBezTo>
                    <a:cubicBezTo>
                      <a:pt x="74183" y="30289"/>
                      <a:pt x="65681" y="28256"/>
                      <a:pt x="67899" y="22772"/>
                    </a:cubicBezTo>
                    <a:cubicBezTo>
                      <a:pt x="68576" y="20985"/>
                      <a:pt x="69809" y="19630"/>
                      <a:pt x="70918" y="18028"/>
                    </a:cubicBezTo>
                    <a:cubicBezTo>
                      <a:pt x="72335" y="15933"/>
                      <a:pt x="73382" y="13592"/>
                      <a:pt x="73937" y="11127"/>
                    </a:cubicBezTo>
                    <a:cubicBezTo>
                      <a:pt x="75810" y="2700"/>
                      <a:pt x="69003" y="0"/>
                      <a:pt x="60220"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35"/>
              <p:cNvSpPr/>
              <p:nvPr/>
            </p:nvSpPr>
            <p:spPr>
              <a:xfrm>
                <a:off x="3963250" y="410625"/>
                <a:ext cx="2555475" cy="3173925"/>
              </a:xfrm>
              <a:custGeom>
                <a:avLst/>
                <a:gdLst/>
                <a:ahLst/>
                <a:cxnLst/>
                <a:rect l="l" t="t" r="r" b="b"/>
                <a:pathLst>
                  <a:path w="102219" h="126957" extrusionOk="0">
                    <a:moveTo>
                      <a:pt x="29945" y="1"/>
                    </a:moveTo>
                    <a:cubicBezTo>
                      <a:pt x="24954" y="679"/>
                      <a:pt x="20087" y="3143"/>
                      <a:pt x="16020" y="5793"/>
                    </a:cubicBezTo>
                    <a:cubicBezTo>
                      <a:pt x="10290" y="9489"/>
                      <a:pt x="3697" y="14911"/>
                      <a:pt x="1541" y="21689"/>
                    </a:cubicBezTo>
                    <a:cubicBezTo>
                      <a:pt x="1" y="26495"/>
                      <a:pt x="1171" y="30130"/>
                      <a:pt x="5546" y="32595"/>
                    </a:cubicBezTo>
                    <a:cubicBezTo>
                      <a:pt x="9920" y="35059"/>
                      <a:pt x="14788" y="36230"/>
                      <a:pt x="19409" y="38078"/>
                    </a:cubicBezTo>
                    <a:cubicBezTo>
                      <a:pt x="23167" y="39496"/>
                      <a:pt x="27357" y="41282"/>
                      <a:pt x="29637" y="44794"/>
                    </a:cubicBezTo>
                    <a:cubicBezTo>
                      <a:pt x="32163" y="48676"/>
                      <a:pt x="31177" y="53359"/>
                      <a:pt x="29021" y="57117"/>
                    </a:cubicBezTo>
                    <a:cubicBezTo>
                      <a:pt x="25817" y="62662"/>
                      <a:pt x="21196" y="66174"/>
                      <a:pt x="16636" y="70487"/>
                    </a:cubicBezTo>
                    <a:cubicBezTo>
                      <a:pt x="14542" y="72521"/>
                      <a:pt x="12015" y="74862"/>
                      <a:pt x="11522" y="77881"/>
                    </a:cubicBezTo>
                    <a:cubicBezTo>
                      <a:pt x="11091" y="80407"/>
                      <a:pt x="12508" y="84166"/>
                      <a:pt x="14850" y="85398"/>
                    </a:cubicBezTo>
                    <a:cubicBezTo>
                      <a:pt x="16112" y="86066"/>
                      <a:pt x="17503" y="86330"/>
                      <a:pt x="18961" y="86330"/>
                    </a:cubicBezTo>
                    <a:cubicBezTo>
                      <a:pt x="23552" y="86330"/>
                      <a:pt x="28804" y="83714"/>
                      <a:pt x="32779" y="82872"/>
                    </a:cubicBezTo>
                    <a:cubicBezTo>
                      <a:pt x="34474" y="82509"/>
                      <a:pt x="36320" y="82269"/>
                      <a:pt x="38174" y="82269"/>
                    </a:cubicBezTo>
                    <a:cubicBezTo>
                      <a:pt x="41037" y="82269"/>
                      <a:pt x="43916" y="82841"/>
                      <a:pt x="46273" y="84412"/>
                    </a:cubicBezTo>
                    <a:cubicBezTo>
                      <a:pt x="52742" y="88664"/>
                      <a:pt x="51202" y="96550"/>
                      <a:pt x="48984" y="102773"/>
                    </a:cubicBezTo>
                    <a:cubicBezTo>
                      <a:pt x="46827" y="109058"/>
                      <a:pt x="42453" y="116452"/>
                      <a:pt x="42699" y="122675"/>
                    </a:cubicBezTo>
                    <a:cubicBezTo>
                      <a:pt x="42699" y="123168"/>
                      <a:pt x="42822" y="123722"/>
                      <a:pt x="43007" y="124215"/>
                    </a:cubicBezTo>
                    <a:cubicBezTo>
                      <a:pt x="43007" y="124207"/>
                      <a:pt x="43009" y="124204"/>
                      <a:pt x="43013" y="124204"/>
                    </a:cubicBezTo>
                    <a:cubicBezTo>
                      <a:pt x="43066" y="124204"/>
                      <a:pt x="43433" y="124812"/>
                      <a:pt x="43371" y="124812"/>
                    </a:cubicBezTo>
                    <a:cubicBezTo>
                      <a:pt x="43362" y="124812"/>
                      <a:pt x="43345" y="124799"/>
                      <a:pt x="43315" y="124770"/>
                    </a:cubicBezTo>
                    <a:lnTo>
                      <a:pt x="43315" y="124770"/>
                    </a:lnTo>
                    <a:cubicBezTo>
                      <a:pt x="44055" y="125571"/>
                      <a:pt x="45102" y="126125"/>
                      <a:pt x="46150" y="126310"/>
                    </a:cubicBezTo>
                    <a:cubicBezTo>
                      <a:pt x="47927" y="126727"/>
                      <a:pt x="50033" y="126956"/>
                      <a:pt x="52203" y="126956"/>
                    </a:cubicBezTo>
                    <a:cubicBezTo>
                      <a:pt x="56125" y="126956"/>
                      <a:pt x="60255" y="126207"/>
                      <a:pt x="63032" y="124462"/>
                    </a:cubicBezTo>
                    <a:cubicBezTo>
                      <a:pt x="68392" y="121011"/>
                      <a:pt x="71781" y="115281"/>
                      <a:pt x="77881" y="112755"/>
                    </a:cubicBezTo>
                    <a:cubicBezTo>
                      <a:pt x="80991" y="111511"/>
                      <a:pt x="84407" y="111020"/>
                      <a:pt x="87793" y="111020"/>
                    </a:cubicBezTo>
                    <a:cubicBezTo>
                      <a:pt x="89438" y="111020"/>
                      <a:pt x="91076" y="111136"/>
                      <a:pt x="92668" y="111338"/>
                    </a:cubicBezTo>
                    <a:cubicBezTo>
                      <a:pt x="93469" y="111461"/>
                      <a:pt x="94270" y="111584"/>
                      <a:pt x="95071" y="111707"/>
                    </a:cubicBezTo>
                    <a:cubicBezTo>
                      <a:pt x="102218" y="63833"/>
                      <a:pt x="75108" y="17376"/>
                      <a:pt x="29945"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35"/>
              <p:cNvSpPr/>
              <p:nvPr/>
            </p:nvSpPr>
            <p:spPr>
              <a:xfrm>
                <a:off x="3080625" y="3407975"/>
                <a:ext cx="2584750" cy="1998475"/>
              </a:xfrm>
              <a:custGeom>
                <a:avLst/>
                <a:gdLst/>
                <a:ahLst/>
                <a:cxnLst/>
                <a:rect l="l" t="t" r="r" b="b"/>
                <a:pathLst>
                  <a:path w="103390" h="79939" extrusionOk="0">
                    <a:moveTo>
                      <a:pt x="45221" y="0"/>
                    </a:moveTo>
                    <a:cubicBezTo>
                      <a:pt x="44581" y="0"/>
                      <a:pt x="43937" y="310"/>
                      <a:pt x="43315" y="1056"/>
                    </a:cubicBezTo>
                    <a:cubicBezTo>
                      <a:pt x="38633" y="6662"/>
                      <a:pt x="41405" y="14611"/>
                      <a:pt x="41344" y="21080"/>
                    </a:cubicBezTo>
                    <a:cubicBezTo>
                      <a:pt x="41282" y="27550"/>
                      <a:pt x="38386" y="34389"/>
                      <a:pt x="31177" y="35498"/>
                    </a:cubicBezTo>
                    <a:cubicBezTo>
                      <a:pt x="30608" y="35580"/>
                      <a:pt x="30048" y="35618"/>
                      <a:pt x="29495" y="35618"/>
                    </a:cubicBezTo>
                    <a:cubicBezTo>
                      <a:pt x="23414" y="35618"/>
                      <a:pt x="18321" y="30949"/>
                      <a:pt x="13125" y="28351"/>
                    </a:cubicBezTo>
                    <a:cubicBezTo>
                      <a:pt x="11358" y="27433"/>
                      <a:pt x="9610" y="26928"/>
                      <a:pt x="7839" y="26928"/>
                    </a:cubicBezTo>
                    <a:cubicBezTo>
                      <a:pt x="6399" y="26928"/>
                      <a:pt x="4944" y="27262"/>
                      <a:pt x="3451" y="27981"/>
                    </a:cubicBezTo>
                    <a:cubicBezTo>
                      <a:pt x="1603" y="28844"/>
                      <a:pt x="1" y="29953"/>
                      <a:pt x="124" y="32171"/>
                    </a:cubicBezTo>
                    <a:cubicBezTo>
                      <a:pt x="370" y="37038"/>
                      <a:pt x="4252" y="41659"/>
                      <a:pt x="6717" y="45664"/>
                    </a:cubicBezTo>
                    <a:cubicBezTo>
                      <a:pt x="10290" y="51333"/>
                      <a:pt x="12447" y="57679"/>
                      <a:pt x="11646" y="64395"/>
                    </a:cubicBezTo>
                    <a:cubicBezTo>
                      <a:pt x="11091" y="69139"/>
                      <a:pt x="9613" y="73699"/>
                      <a:pt x="7210" y="77827"/>
                    </a:cubicBezTo>
                    <a:cubicBezTo>
                      <a:pt x="14130" y="79245"/>
                      <a:pt x="21098" y="79938"/>
                      <a:pt x="28014" y="79938"/>
                    </a:cubicBezTo>
                    <a:cubicBezTo>
                      <a:pt x="56259" y="79938"/>
                      <a:pt x="83641" y="68375"/>
                      <a:pt x="103389" y="47389"/>
                    </a:cubicBezTo>
                    <a:cubicBezTo>
                      <a:pt x="103081" y="43754"/>
                      <a:pt x="101541" y="40304"/>
                      <a:pt x="99015" y="37654"/>
                    </a:cubicBezTo>
                    <a:cubicBezTo>
                      <a:pt x="96077" y="34356"/>
                      <a:pt x="92941" y="32913"/>
                      <a:pt x="89217" y="32913"/>
                    </a:cubicBezTo>
                    <a:cubicBezTo>
                      <a:pt x="87863" y="32913"/>
                      <a:pt x="86432" y="33103"/>
                      <a:pt x="84905" y="33465"/>
                    </a:cubicBezTo>
                    <a:cubicBezTo>
                      <a:pt x="79976" y="34635"/>
                      <a:pt x="75108" y="36422"/>
                      <a:pt x="69994" y="36422"/>
                    </a:cubicBezTo>
                    <a:cubicBezTo>
                      <a:pt x="69870" y="36424"/>
                      <a:pt x="69746" y="36425"/>
                      <a:pt x="69621" y="36425"/>
                    </a:cubicBezTo>
                    <a:cubicBezTo>
                      <a:pt x="64944" y="36425"/>
                      <a:pt x="60363" y="35276"/>
                      <a:pt x="57302" y="31555"/>
                    </a:cubicBezTo>
                    <a:cubicBezTo>
                      <a:pt x="54591" y="28289"/>
                      <a:pt x="53728" y="24161"/>
                      <a:pt x="53174" y="20094"/>
                    </a:cubicBezTo>
                    <a:cubicBezTo>
                      <a:pt x="52558" y="15658"/>
                      <a:pt x="52496" y="10914"/>
                      <a:pt x="50894" y="6662"/>
                    </a:cubicBezTo>
                    <a:cubicBezTo>
                      <a:pt x="50205" y="4843"/>
                      <a:pt x="47750" y="0"/>
                      <a:pt x="45221"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35"/>
              <p:cNvSpPr/>
              <p:nvPr/>
            </p:nvSpPr>
            <p:spPr>
              <a:xfrm>
                <a:off x="2093375" y="914000"/>
                <a:ext cx="150925" cy="133375"/>
              </a:xfrm>
              <a:custGeom>
                <a:avLst/>
                <a:gdLst/>
                <a:ahLst/>
                <a:cxnLst/>
                <a:rect l="l" t="t" r="r" b="b"/>
                <a:pathLst>
                  <a:path w="6037" h="5335" extrusionOk="0">
                    <a:moveTo>
                      <a:pt x="4827" y="0"/>
                    </a:moveTo>
                    <a:cubicBezTo>
                      <a:pt x="4633" y="0"/>
                      <a:pt x="4431" y="77"/>
                      <a:pt x="4248" y="260"/>
                    </a:cubicBezTo>
                    <a:lnTo>
                      <a:pt x="612" y="3895"/>
                    </a:lnTo>
                    <a:cubicBezTo>
                      <a:pt x="1" y="4507"/>
                      <a:pt x="539" y="5334"/>
                      <a:pt x="1184" y="5334"/>
                    </a:cubicBezTo>
                    <a:cubicBezTo>
                      <a:pt x="1384" y="5334"/>
                      <a:pt x="1594" y="5255"/>
                      <a:pt x="1783" y="5066"/>
                    </a:cubicBezTo>
                    <a:lnTo>
                      <a:pt x="5418" y="1492"/>
                    </a:lnTo>
                    <a:cubicBezTo>
                      <a:pt x="6036" y="875"/>
                      <a:pt x="5481" y="0"/>
                      <a:pt x="482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35"/>
              <p:cNvSpPr/>
              <p:nvPr/>
            </p:nvSpPr>
            <p:spPr>
              <a:xfrm>
                <a:off x="2319650" y="992550"/>
                <a:ext cx="127950" cy="111625"/>
              </a:xfrm>
              <a:custGeom>
                <a:avLst/>
                <a:gdLst/>
                <a:ahLst/>
                <a:cxnLst/>
                <a:rect l="l" t="t" r="r" b="b"/>
                <a:pathLst>
                  <a:path w="5118" h="4465" extrusionOk="0">
                    <a:moveTo>
                      <a:pt x="1210" y="0"/>
                    </a:moveTo>
                    <a:cubicBezTo>
                      <a:pt x="556" y="0"/>
                      <a:pt x="1" y="875"/>
                      <a:pt x="619" y="1493"/>
                    </a:cubicBezTo>
                    <a:lnTo>
                      <a:pt x="3330" y="4204"/>
                    </a:lnTo>
                    <a:cubicBezTo>
                      <a:pt x="3514" y="4388"/>
                      <a:pt x="3717" y="4464"/>
                      <a:pt x="3912" y="4464"/>
                    </a:cubicBezTo>
                    <a:cubicBezTo>
                      <a:pt x="4564" y="4464"/>
                      <a:pt x="5117" y="3603"/>
                      <a:pt x="4500" y="3033"/>
                    </a:cubicBezTo>
                    <a:lnTo>
                      <a:pt x="1789" y="260"/>
                    </a:lnTo>
                    <a:cubicBezTo>
                      <a:pt x="1606" y="77"/>
                      <a:pt x="1404" y="0"/>
                      <a:pt x="1210"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35"/>
              <p:cNvSpPr/>
              <p:nvPr/>
            </p:nvSpPr>
            <p:spPr>
              <a:xfrm>
                <a:off x="2161150" y="1275975"/>
                <a:ext cx="117025" cy="101025"/>
              </a:xfrm>
              <a:custGeom>
                <a:avLst/>
                <a:gdLst/>
                <a:ahLst/>
                <a:cxnLst/>
                <a:rect l="l" t="t" r="r" b="b"/>
                <a:pathLst>
                  <a:path w="4681" h="4041" extrusionOk="0">
                    <a:moveTo>
                      <a:pt x="3418" y="0"/>
                    </a:moveTo>
                    <a:cubicBezTo>
                      <a:pt x="3219" y="0"/>
                      <a:pt x="3014" y="77"/>
                      <a:pt x="2830" y="260"/>
                    </a:cubicBezTo>
                    <a:lnTo>
                      <a:pt x="612" y="2602"/>
                    </a:lnTo>
                    <a:cubicBezTo>
                      <a:pt x="1" y="3214"/>
                      <a:pt x="539" y="4041"/>
                      <a:pt x="1184" y="4041"/>
                    </a:cubicBezTo>
                    <a:cubicBezTo>
                      <a:pt x="1384" y="4041"/>
                      <a:pt x="1594" y="3962"/>
                      <a:pt x="1783" y="3772"/>
                    </a:cubicBezTo>
                    <a:lnTo>
                      <a:pt x="4063" y="1493"/>
                    </a:lnTo>
                    <a:cubicBezTo>
                      <a:pt x="4681" y="875"/>
                      <a:pt x="4089" y="0"/>
                      <a:pt x="341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35"/>
              <p:cNvSpPr/>
              <p:nvPr/>
            </p:nvSpPr>
            <p:spPr>
              <a:xfrm>
                <a:off x="1843850" y="1321975"/>
                <a:ext cx="150750" cy="133600"/>
              </a:xfrm>
              <a:custGeom>
                <a:avLst/>
                <a:gdLst/>
                <a:ahLst/>
                <a:cxnLst/>
                <a:rect l="l" t="t" r="r" b="b"/>
                <a:pathLst>
                  <a:path w="6030" h="5344" extrusionOk="0">
                    <a:moveTo>
                      <a:pt x="1184" y="0"/>
                    </a:moveTo>
                    <a:cubicBezTo>
                      <a:pt x="538" y="0"/>
                      <a:pt x="0" y="828"/>
                      <a:pt x="612" y="1440"/>
                    </a:cubicBezTo>
                    <a:lnTo>
                      <a:pt x="4247" y="5075"/>
                    </a:lnTo>
                    <a:cubicBezTo>
                      <a:pt x="4436" y="5264"/>
                      <a:pt x="4646" y="5343"/>
                      <a:pt x="4846" y="5343"/>
                    </a:cubicBezTo>
                    <a:cubicBezTo>
                      <a:pt x="5491" y="5343"/>
                      <a:pt x="6029" y="4516"/>
                      <a:pt x="5418" y="3904"/>
                    </a:cubicBezTo>
                    <a:lnTo>
                      <a:pt x="1782" y="269"/>
                    </a:lnTo>
                    <a:cubicBezTo>
                      <a:pt x="1593" y="80"/>
                      <a:pt x="1383" y="0"/>
                      <a:pt x="1184"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35"/>
              <p:cNvSpPr/>
              <p:nvPr/>
            </p:nvSpPr>
            <p:spPr>
              <a:xfrm>
                <a:off x="2160900" y="1537625"/>
                <a:ext cx="140225" cy="121975"/>
              </a:xfrm>
              <a:custGeom>
                <a:avLst/>
                <a:gdLst/>
                <a:ahLst/>
                <a:cxnLst/>
                <a:rect l="l" t="t" r="r" b="b"/>
                <a:pathLst>
                  <a:path w="5609" h="4879" extrusionOk="0">
                    <a:moveTo>
                      <a:pt x="4372" y="0"/>
                    </a:moveTo>
                    <a:cubicBezTo>
                      <a:pt x="4167" y="0"/>
                      <a:pt x="3954" y="80"/>
                      <a:pt x="3765" y="269"/>
                    </a:cubicBezTo>
                    <a:lnTo>
                      <a:pt x="622" y="3411"/>
                    </a:lnTo>
                    <a:cubicBezTo>
                      <a:pt x="0" y="4033"/>
                      <a:pt x="567" y="4878"/>
                      <a:pt x="1227" y="4878"/>
                    </a:cubicBezTo>
                    <a:cubicBezTo>
                      <a:pt x="1417" y="4878"/>
                      <a:pt x="1614" y="4809"/>
                      <a:pt x="1793" y="4643"/>
                    </a:cubicBezTo>
                    <a:lnTo>
                      <a:pt x="4997" y="1440"/>
                    </a:lnTo>
                    <a:cubicBezTo>
                      <a:pt x="5609" y="828"/>
                      <a:pt x="5034" y="0"/>
                      <a:pt x="4372"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35"/>
              <p:cNvSpPr/>
              <p:nvPr/>
            </p:nvSpPr>
            <p:spPr>
              <a:xfrm>
                <a:off x="2489250" y="1605400"/>
                <a:ext cx="127025" cy="109225"/>
              </a:xfrm>
              <a:custGeom>
                <a:avLst/>
                <a:gdLst/>
                <a:ahLst/>
                <a:cxnLst/>
                <a:rect l="l" t="t" r="r" b="b"/>
                <a:pathLst>
                  <a:path w="5081" h="4369" extrusionOk="0">
                    <a:moveTo>
                      <a:pt x="1237" y="0"/>
                    </a:moveTo>
                    <a:cubicBezTo>
                      <a:pt x="575" y="0"/>
                      <a:pt x="0" y="828"/>
                      <a:pt x="612" y="1440"/>
                    </a:cubicBezTo>
                    <a:lnTo>
                      <a:pt x="3385" y="4151"/>
                    </a:lnTo>
                    <a:cubicBezTo>
                      <a:pt x="3551" y="4303"/>
                      <a:pt x="3737" y="4369"/>
                      <a:pt x="3917" y="4369"/>
                    </a:cubicBezTo>
                    <a:cubicBezTo>
                      <a:pt x="4533" y="4369"/>
                      <a:pt x="5080" y="3600"/>
                      <a:pt x="4555" y="2980"/>
                    </a:cubicBezTo>
                    <a:lnTo>
                      <a:pt x="1844" y="269"/>
                    </a:lnTo>
                    <a:cubicBezTo>
                      <a:pt x="1655" y="80"/>
                      <a:pt x="1442" y="0"/>
                      <a:pt x="12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35"/>
              <p:cNvSpPr/>
              <p:nvPr/>
            </p:nvSpPr>
            <p:spPr>
              <a:xfrm>
                <a:off x="1604950" y="1694950"/>
                <a:ext cx="140275" cy="122400"/>
              </a:xfrm>
              <a:custGeom>
                <a:avLst/>
                <a:gdLst/>
                <a:ahLst/>
                <a:cxnLst/>
                <a:rect l="l" t="t" r="r" b="b"/>
                <a:pathLst>
                  <a:path w="5611" h="4896" extrusionOk="0">
                    <a:moveTo>
                      <a:pt x="4401" y="1"/>
                    </a:moveTo>
                    <a:cubicBezTo>
                      <a:pt x="4207" y="1"/>
                      <a:pt x="4005" y="77"/>
                      <a:pt x="3822" y="261"/>
                    </a:cubicBezTo>
                    <a:lnTo>
                      <a:pt x="618" y="3464"/>
                    </a:lnTo>
                    <a:cubicBezTo>
                      <a:pt x="1" y="4034"/>
                      <a:pt x="590" y="4896"/>
                      <a:pt x="1259" y="4896"/>
                    </a:cubicBezTo>
                    <a:cubicBezTo>
                      <a:pt x="1459" y="4896"/>
                      <a:pt x="1666" y="4819"/>
                      <a:pt x="1850" y="4635"/>
                    </a:cubicBezTo>
                    <a:lnTo>
                      <a:pt x="4992" y="1493"/>
                    </a:lnTo>
                    <a:cubicBezTo>
                      <a:pt x="5610" y="875"/>
                      <a:pt x="5055" y="1"/>
                      <a:pt x="4401"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35"/>
              <p:cNvSpPr/>
              <p:nvPr/>
            </p:nvSpPr>
            <p:spPr>
              <a:xfrm>
                <a:off x="1900825" y="1831825"/>
                <a:ext cx="150775" cy="133600"/>
              </a:xfrm>
              <a:custGeom>
                <a:avLst/>
                <a:gdLst/>
                <a:ahLst/>
                <a:cxnLst/>
                <a:rect l="l" t="t" r="r" b="b"/>
                <a:pathLst>
                  <a:path w="6031" h="5344" extrusionOk="0">
                    <a:moveTo>
                      <a:pt x="1184" y="1"/>
                    </a:moveTo>
                    <a:cubicBezTo>
                      <a:pt x="539" y="1"/>
                      <a:pt x="1" y="828"/>
                      <a:pt x="613" y="1440"/>
                    </a:cubicBezTo>
                    <a:lnTo>
                      <a:pt x="4186" y="5075"/>
                    </a:lnTo>
                    <a:cubicBezTo>
                      <a:pt x="4375" y="5264"/>
                      <a:pt x="4589" y="5344"/>
                      <a:pt x="4794" y="5344"/>
                    </a:cubicBezTo>
                    <a:cubicBezTo>
                      <a:pt x="5456" y="5344"/>
                      <a:pt x="6030" y="4516"/>
                      <a:pt x="5418" y="3904"/>
                    </a:cubicBezTo>
                    <a:lnTo>
                      <a:pt x="1783" y="269"/>
                    </a:lnTo>
                    <a:cubicBezTo>
                      <a:pt x="1594" y="80"/>
                      <a:pt x="1384" y="1"/>
                      <a:pt x="1184"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35"/>
              <p:cNvSpPr/>
              <p:nvPr/>
            </p:nvSpPr>
            <p:spPr>
              <a:xfrm>
                <a:off x="2410700" y="1865725"/>
                <a:ext cx="150650" cy="134225"/>
              </a:xfrm>
              <a:custGeom>
                <a:avLst/>
                <a:gdLst/>
                <a:ahLst/>
                <a:cxnLst/>
                <a:rect l="l" t="t" r="r" b="b"/>
                <a:pathLst>
                  <a:path w="6026" h="5369" extrusionOk="0">
                    <a:moveTo>
                      <a:pt x="1184" y="0"/>
                    </a:moveTo>
                    <a:cubicBezTo>
                      <a:pt x="538" y="0"/>
                      <a:pt x="0" y="828"/>
                      <a:pt x="612" y="1439"/>
                    </a:cubicBezTo>
                    <a:lnTo>
                      <a:pt x="4185" y="5075"/>
                    </a:lnTo>
                    <a:cubicBezTo>
                      <a:pt x="4378" y="5282"/>
                      <a:pt x="4596" y="5369"/>
                      <a:pt x="4805" y="5369"/>
                    </a:cubicBezTo>
                    <a:cubicBezTo>
                      <a:pt x="5462" y="5369"/>
                      <a:pt x="6026" y="4512"/>
                      <a:pt x="5418" y="3904"/>
                    </a:cubicBezTo>
                    <a:lnTo>
                      <a:pt x="1782" y="269"/>
                    </a:lnTo>
                    <a:cubicBezTo>
                      <a:pt x="1593" y="79"/>
                      <a:pt x="1383" y="0"/>
                      <a:pt x="1184"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35"/>
              <p:cNvSpPr/>
              <p:nvPr/>
            </p:nvSpPr>
            <p:spPr>
              <a:xfrm>
                <a:off x="2886650" y="1808925"/>
                <a:ext cx="140125" cy="122625"/>
              </a:xfrm>
              <a:custGeom>
                <a:avLst/>
                <a:gdLst/>
                <a:ahLst/>
                <a:cxnLst/>
                <a:rect l="l" t="t" r="r" b="b"/>
                <a:pathLst>
                  <a:path w="5605" h="4905" extrusionOk="0">
                    <a:moveTo>
                      <a:pt x="4342" y="1"/>
                    </a:moveTo>
                    <a:cubicBezTo>
                      <a:pt x="4144" y="1"/>
                      <a:pt x="3938" y="78"/>
                      <a:pt x="3755" y="261"/>
                    </a:cubicBezTo>
                    <a:lnTo>
                      <a:pt x="613" y="3465"/>
                    </a:lnTo>
                    <a:cubicBezTo>
                      <a:pt x="1" y="4077"/>
                      <a:pt x="539" y="4904"/>
                      <a:pt x="1184" y="4904"/>
                    </a:cubicBezTo>
                    <a:cubicBezTo>
                      <a:pt x="1384" y="4904"/>
                      <a:pt x="1594" y="4825"/>
                      <a:pt x="1783" y="4636"/>
                    </a:cubicBezTo>
                    <a:lnTo>
                      <a:pt x="4987" y="1493"/>
                    </a:lnTo>
                    <a:cubicBezTo>
                      <a:pt x="5605" y="875"/>
                      <a:pt x="5013" y="1"/>
                      <a:pt x="434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35"/>
              <p:cNvSpPr/>
              <p:nvPr/>
            </p:nvSpPr>
            <p:spPr>
              <a:xfrm>
                <a:off x="1492650" y="2115250"/>
                <a:ext cx="150750" cy="133600"/>
              </a:xfrm>
              <a:custGeom>
                <a:avLst/>
                <a:gdLst/>
                <a:ahLst/>
                <a:cxnLst/>
                <a:rect l="l" t="t" r="r" b="b"/>
                <a:pathLst>
                  <a:path w="6030" h="5344" extrusionOk="0">
                    <a:moveTo>
                      <a:pt x="1184" y="1"/>
                    </a:moveTo>
                    <a:cubicBezTo>
                      <a:pt x="538" y="1"/>
                      <a:pt x="0" y="828"/>
                      <a:pt x="612" y="1440"/>
                    </a:cubicBezTo>
                    <a:lnTo>
                      <a:pt x="4247" y="5075"/>
                    </a:lnTo>
                    <a:cubicBezTo>
                      <a:pt x="4422" y="5264"/>
                      <a:pt x="4624" y="5344"/>
                      <a:pt x="4820" y="5344"/>
                    </a:cubicBezTo>
                    <a:cubicBezTo>
                      <a:pt x="5455" y="5344"/>
                      <a:pt x="6029" y="4516"/>
                      <a:pt x="5418" y="3904"/>
                    </a:cubicBezTo>
                    <a:lnTo>
                      <a:pt x="1782" y="269"/>
                    </a:lnTo>
                    <a:cubicBezTo>
                      <a:pt x="1593" y="80"/>
                      <a:pt x="1383" y="1"/>
                      <a:pt x="1184"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35"/>
              <p:cNvSpPr/>
              <p:nvPr/>
            </p:nvSpPr>
            <p:spPr>
              <a:xfrm>
                <a:off x="1722325" y="2296375"/>
                <a:ext cx="147425" cy="132350"/>
              </a:xfrm>
              <a:custGeom>
                <a:avLst/>
                <a:gdLst/>
                <a:ahLst/>
                <a:cxnLst/>
                <a:rect l="l" t="t" r="r" b="b"/>
                <a:pathLst>
                  <a:path w="5897" h="5294" extrusionOk="0">
                    <a:moveTo>
                      <a:pt x="4728" y="1"/>
                    </a:moveTo>
                    <a:cubicBezTo>
                      <a:pt x="4525" y="1"/>
                      <a:pt x="4310" y="87"/>
                      <a:pt x="4117" y="295"/>
                    </a:cubicBezTo>
                    <a:lnTo>
                      <a:pt x="482" y="3930"/>
                    </a:lnTo>
                    <a:cubicBezTo>
                      <a:pt x="1" y="4555"/>
                      <a:pt x="534" y="5294"/>
                      <a:pt x="1173" y="5294"/>
                    </a:cubicBezTo>
                    <a:cubicBezTo>
                      <a:pt x="1352" y="5294"/>
                      <a:pt x="1539" y="5236"/>
                      <a:pt x="1714" y="5101"/>
                    </a:cubicBezTo>
                    <a:lnTo>
                      <a:pt x="5288" y="1465"/>
                    </a:lnTo>
                    <a:cubicBezTo>
                      <a:pt x="5896" y="857"/>
                      <a:pt x="5368" y="1"/>
                      <a:pt x="4728"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35"/>
              <p:cNvSpPr/>
              <p:nvPr/>
            </p:nvSpPr>
            <p:spPr>
              <a:xfrm>
                <a:off x="2138050" y="2081375"/>
                <a:ext cx="140125" cy="122600"/>
              </a:xfrm>
              <a:custGeom>
                <a:avLst/>
                <a:gdLst/>
                <a:ahLst/>
                <a:cxnLst/>
                <a:rect l="l" t="t" r="r" b="b"/>
                <a:pathLst>
                  <a:path w="5605" h="4904" extrusionOk="0">
                    <a:moveTo>
                      <a:pt x="1209" y="0"/>
                    </a:moveTo>
                    <a:cubicBezTo>
                      <a:pt x="575" y="0"/>
                      <a:pt x="0" y="828"/>
                      <a:pt x="612" y="1439"/>
                    </a:cubicBezTo>
                    <a:cubicBezTo>
                      <a:pt x="1660" y="2487"/>
                      <a:pt x="2707" y="3596"/>
                      <a:pt x="3754" y="4643"/>
                    </a:cubicBezTo>
                    <a:cubicBezTo>
                      <a:pt x="3938" y="4826"/>
                      <a:pt x="4143" y="4903"/>
                      <a:pt x="4342" y="4903"/>
                    </a:cubicBezTo>
                    <a:cubicBezTo>
                      <a:pt x="5013" y="4903"/>
                      <a:pt x="5605" y="4029"/>
                      <a:pt x="4987" y="3411"/>
                    </a:cubicBezTo>
                    <a:cubicBezTo>
                      <a:pt x="3939" y="2364"/>
                      <a:pt x="2892" y="1316"/>
                      <a:pt x="1783" y="269"/>
                    </a:cubicBezTo>
                    <a:cubicBezTo>
                      <a:pt x="1608" y="79"/>
                      <a:pt x="1406" y="0"/>
                      <a:pt x="120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35"/>
              <p:cNvSpPr/>
              <p:nvPr/>
            </p:nvSpPr>
            <p:spPr>
              <a:xfrm>
                <a:off x="2104025" y="2341900"/>
                <a:ext cx="140275" cy="122400"/>
              </a:xfrm>
              <a:custGeom>
                <a:avLst/>
                <a:gdLst/>
                <a:ahLst/>
                <a:cxnLst/>
                <a:rect l="l" t="t" r="r" b="b"/>
                <a:pathLst>
                  <a:path w="5611" h="4896" extrusionOk="0">
                    <a:moveTo>
                      <a:pt x="4376" y="1"/>
                    </a:moveTo>
                    <a:cubicBezTo>
                      <a:pt x="4185" y="1"/>
                      <a:pt x="3991" y="77"/>
                      <a:pt x="3822" y="261"/>
                    </a:cubicBezTo>
                    <a:lnTo>
                      <a:pt x="618" y="3464"/>
                    </a:lnTo>
                    <a:cubicBezTo>
                      <a:pt x="1" y="4034"/>
                      <a:pt x="590" y="4896"/>
                      <a:pt x="1259" y="4896"/>
                    </a:cubicBezTo>
                    <a:cubicBezTo>
                      <a:pt x="1459" y="4896"/>
                      <a:pt x="1666" y="4819"/>
                      <a:pt x="1850" y="4635"/>
                    </a:cubicBezTo>
                    <a:cubicBezTo>
                      <a:pt x="2897" y="3588"/>
                      <a:pt x="3945" y="2540"/>
                      <a:pt x="4992" y="1493"/>
                    </a:cubicBezTo>
                    <a:cubicBezTo>
                      <a:pt x="5610" y="875"/>
                      <a:pt x="5018" y="1"/>
                      <a:pt x="4376"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35"/>
              <p:cNvSpPr/>
              <p:nvPr/>
            </p:nvSpPr>
            <p:spPr>
              <a:xfrm>
                <a:off x="1333825" y="2580650"/>
                <a:ext cx="140275" cy="122400"/>
              </a:xfrm>
              <a:custGeom>
                <a:avLst/>
                <a:gdLst/>
                <a:ahLst/>
                <a:cxnLst/>
                <a:rect l="l" t="t" r="r" b="b"/>
                <a:pathLst>
                  <a:path w="5611" h="4896" extrusionOk="0">
                    <a:moveTo>
                      <a:pt x="1263" y="1"/>
                    </a:moveTo>
                    <a:cubicBezTo>
                      <a:pt x="593" y="1"/>
                      <a:pt x="1" y="875"/>
                      <a:pt x="619" y="1493"/>
                    </a:cubicBezTo>
                    <a:lnTo>
                      <a:pt x="3822" y="4635"/>
                    </a:lnTo>
                    <a:cubicBezTo>
                      <a:pt x="4006" y="4818"/>
                      <a:pt x="4208" y="4895"/>
                      <a:pt x="4402" y="4895"/>
                    </a:cubicBezTo>
                    <a:cubicBezTo>
                      <a:pt x="5056" y="4895"/>
                      <a:pt x="5611" y="4021"/>
                      <a:pt x="4993" y="3403"/>
                    </a:cubicBezTo>
                    <a:lnTo>
                      <a:pt x="1851" y="261"/>
                    </a:lnTo>
                    <a:cubicBezTo>
                      <a:pt x="1668" y="78"/>
                      <a:pt x="1462" y="1"/>
                      <a:pt x="1263"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35"/>
              <p:cNvSpPr/>
              <p:nvPr/>
            </p:nvSpPr>
            <p:spPr>
              <a:xfrm>
                <a:off x="1627925" y="2738400"/>
                <a:ext cx="140500" cy="122675"/>
              </a:xfrm>
              <a:custGeom>
                <a:avLst/>
                <a:gdLst/>
                <a:ahLst/>
                <a:cxnLst/>
                <a:rect l="l" t="t" r="r" b="b"/>
                <a:pathLst>
                  <a:path w="5620" h="4907" extrusionOk="0">
                    <a:moveTo>
                      <a:pt x="4339" y="0"/>
                    </a:moveTo>
                    <a:cubicBezTo>
                      <a:pt x="4144" y="0"/>
                      <a:pt x="3944" y="70"/>
                      <a:pt x="3765" y="235"/>
                    </a:cubicBezTo>
                    <a:lnTo>
                      <a:pt x="623" y="3439"/>
                    </a:lnTo>
                    <a:cubicBezTo>
                      <a:pt x="1" y="4061"/>
                      <a:pt x="568" y="4907"/>
                      <a:pt x="1228" y="4907"/>
                    </a:cubicBezTo>
                    <a:cubicBezTo>
                      <a:pt x="1417" y="4907"/>
                      <a:pt x="1615" y="4837"/>
                      <a:pt x="1794" y="4672"/>
                    </a:cubicBezTo>
                    <a:lnTo>
                      <a:pt x="4997" y="1468"/>
                    </a:lnTo>
                    <a:cubicBezTo>
                      <a:pt x="5620" y="846"/>
                      <a:pt x="5015" y="0"/>
                      <a:pt x="433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35"/>
              <p:cNvSpPr/>
              <p:nvPr/>
            </p:nvSpPr>
            <p:spPr>
              <a:xfrm>
                <a:off x="2104150" y="2682100"/>
                <a:ext cx="125950" cy="108625"/>
              </a:xfrm>
              <a:custGeom>
                <a:avLst/>
                <a:gdLst/>
                <a:ahLst/>
                <a:cxnLst/>
                <a:rect l="l" t="t" r="r" b="b"/>
                <a:pathLst>
                  <a:path w="5038" h="4345" extrusionOk="0">
                    <a:moveTo>
                      <a:pt x="1237" y="1"/>
                    </a:moveTo>
                    <a:cubicBezTo>
                      <a:pt x="575" y="1"/>
                      <a:pt x="1" y="828"/>
                      <a:pt x="613" y="1440"/>
                    </a:cubicBezTo>
                    <a:lnTo>
                      <a:pt x="3385" y="4151"/>
                    </a:lnTo>
                    <a:cubicBezTo>
                      <a:pt x="3547" y="4286"/>
                      <a:pt x="3724" y="4344"/>
                      <a:pt x="3895" y="4344"/>
                    </a:cubicBezTo>
                    <a:cubicBezTo>
                      <a:pt x="4504" y="4344"/>
                      <a:pt x="5037" y="3606"/>
                      <a:pt x="4556" y="2980"/>
                    </a:cubicBezTo>
                    <a:lnTo>
                      <a:pt x="1845" y="269"/>
                    </a:lnTo>
                    <a:cubicBezTo>
                      <a:pt x="1656" y="80"/>
                      <a:pt x="1442" y="1"/>
                      <a:pt x="12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35"/>
              <p:cNvSpPr/>
              <p:nvPr/>
            </p:nvSpPr>
            <p:spPr>
              <a:xfrm>
                <a:off x="2579875" y="2703875"/>
                <a:ext cx="129600" cy="112525"/>
              </a:xfrm>
              <a:custGeom>
                <a:avLst/>
                <a:gdLst/>
                <a:ahLst/>
                <a:cxnLst/>
                <a:rect l="l" t="t" r="r" b="b"/>
                <a:pathLst>
                  <a:path w="5184" h="4501" extrusionOk="0">
                    <a:moveTo>
                      <a:pt x="3921" y="1"/>
                    </a:moveTo>
                    <a:cubicBezTo>
                      <a:pt x="3722" y="1"/>
                      <a:pt x="3516" y="78"/>
                      <a:pt x="3333" y="261"/>
                    </a:cubicBezTo>
                    <a:lnTo>
                      <a:pt x="622" y="3033"/>
                    </a:lnTo>
                    <a:cubicBezTo>
                      <a:pt x="0" y="3656"/>
                      <a:pt x="605" y="4501"/>
                      <a:pt x="1281" y="4501"/>
                    </a:cubicBezTo>
                    <a:cubicBezTo>
                      <a:pt x="1475" y="4501"/>
                      <a:pt x="1676" y="4431"/>
                      <a:pt x="1855" y="4266"/>
                    </a:cubicBezTo>
                    <a:lnTo>
                      <a:pt x="4566" y="1493"/>
                    </a:lnTo>
                    <a:cubicBezTo>
                      <a:pt x="5183" y="875"/>
                      <a:pt x="4592" y="1"/>
                      <a:pt x="3921"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35"/>
              <p:cNvSpPr/>
              <p:nvPr/>
            </p:nvSpPr>
            <p:spPr>
              <a:xfrm>
                <a:off x="1380825" y="3169075"/>
                <a:ext cx="137950" cy="121325"/>
              </a:xfrm>
              <a:custGeom>
                <a:avLst/>
                <a:gdLst/>
                <a:ahLst/>
                <a:cxnLst/>
                <a:rect l="l" t="t" r="r" b="b"/>
                <a:pathLst>
                  <a:path w="5518" h="4853" extrusionOk="0">
                    <a:moveTo>
                      <a:pt x="4309" y="0"/>
                    </a:moveTo>
                    <a:cubicBezTo>
                      <a:pt x="4115" y="0"/>
                      <a:pt x="3912" y="77"/>
                      <a:pt x="3729" y="260"/>
                    </a:cubicBezTo>
                    <a:lnTo>
                      <a:pt x="525" y="3464"/>
                    </a:lnTo>
                    <a:cubicBezTo>
                      <a:pt x="0" y="4085"/>
                      <a:pt x="547" y="4853"/>
                      <a:pt x="1193" y="4853"/>
                    </a:cubicBezTo>
                    <a:cubicBezTo>
                      <a:pt x="1381" y="4853"/>
                      <a:pt x="1577" y="4788"/>
                      <a:pt x="1758" y="4635"/>
                    </a:cubicBezTo>
                    <a:lnTo>
                      <a:pt x="4900" y="1493"/>
                    </a:lnTo>
                    <a:cubicBezTo>
                      <a:pt x="5518" y="875"/>
                      <a:pt x="4963" y="0"/>
                      <a:pt x="430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35"/>
              <p:cNvSpPr/>
              <p:nvPr/>
            </p:nvSpPr>
            <p:spPr>
              <a:xfrm>
                <a:off x="1852975" y="3092400"/>
                <a:ext cx="41600" cy="186025"/>
              </a:xfrm>
              <a:custGeom>
                <a:avLst/>
                <a:gdLst/>
                <a:ahLst/>
                <a:cxnLst/>
                <a:rect l="l" t="t" r="r" b="b"/>
                <a:pathLst>
                  <a:path w="1664" h="7441" extrusionOk="0">
                    <a:moveTo>
                      <a:pt x="832" y="0"/>
                    </a:moveTo>
                    <a:cubicBezTo>
                      <a:pt x="432" y="0"/>
                      <a:pt x="31" y="247"/>
                      <a:pt x="0" y="740"/>
                    </a:cubicBezTo>
                    <a:lnTo>
                      <a:pt x="0" y="6655"/>
                    </a:lnTo>
                    <a:cubicBezTo>
                      <a:pt x="31" y="7178"/>
                      <a:pt x="432" y="7440"/>
                      <a:pt x="832" y="7440"/>
                    </a:cubicBezTo>
                    <a:cubicBezTo>
                      <a:pt x="1233" y="7440"/>
                      <a:pt x="1633" y="7178"/>
                      <a:pt x="1664" y="6655"/>
                    </a:cubicBezTo>
                    <a:lnTo>
                      <a:pt x="1664" y="740"/>
                    </a:lnTo>
                    <a:cubicBezTo>
                      <a:pt x="1633" y="247"/>
                      <a:pt x="1233" y="0"/>
                      <a:pt x="832"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35"/>
              <p:cNvSpPr/>
              <p:nvPr/>
            </p:nvSpPr>
            <p:spPr>
              <a:xfrm>
                <a:off x="2261175" y="3148225"/>
                <a:ext cx="41600" cy="118250"/>
              </a:xfrm>
              <a:custGeom>
                <a:avLst/>
                <a:gdLst/>
                <a:ahLst/>
                <a:cxnLst/>
                <a:rect l="l" t="t" r="r" b="b"/>
                <a:pathLst>
                  <a:path w="1664" h="4730" extrusionOk="0">
                    <a:moveTo>
                      <a:pt x="832" y="1"/>
                    </a:moveTo>
                    <a:cubicBezTo>
                      <a:pt x="431" y="1"/>
                      <a:pt x="31" y="263"/>
                      <a:pt x="0" y="786"/>
                    </a:cubicBezTo>
                    <a:lnTo>
                      <a:pt x="0" y="3990"/>
                    </a:lnTo>
                    <a:cubicBezTo>
                      <a:pt x="31" y="4483"/>
                      <a:pt x="431" y="4730"/>
                      <a:pt x="832" y="4730"/>
                    </a:cubicBezTo>
                    <a:cubicBezTo>
                      <a:pt x="1232" y="4730"/>
                      <a:pt x="1633" y="4483"/>
                      <a:pt x="1664" y="3990"/>
                    </a:cubicBezTo>
                    <a:lnTo>
                      <a:pt x="1664" y="786"/>
                    </a:lnTo>
                    <a:cubicBezTo>
                      <a:pt x="1633" y="263"/>
                      <a:pt x="1232"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35"/>
              <p:cNvSpPr/>
              <p:nvPr/>
            </p:nvSpPr>
            <p:spPr>
              <a:xfrm>
                <a:off x="2714025" y="3012675"/>
                <a:ext cx="43150" cy="117875"/>
              </a:xfrm>
              <a:custGeom>
                <a:avLst/>
                <a:gdLst/>
                <a:ahLst/>
                <a:cxnLst/>
                <a:rect l="l" t="t" r="r" b="b"/>
                <a:pathLst>
                  <a:path w="1726" h="4715" extrusionOk="0">
                    <a:moveTo>
                      <a:pt x="840" y="1"/>
                    </a:moveTo>
                    <a:cubicBezTo>
                      <a:pt x="432" y="1"/>
                      <a:pt x="31" y="262"/>
                      <a:pt x="1" y="786"/>
                    </a:cubicBezTo>
                    <a:lnTo>
                      <a:pt x="1" y="3929"/>
                    </a:lnTo>
                    <a:cubicBezTo>
                      <a:pt x="31" y="4452"/>
                      <a:pt x="432" y="4714"/>
                      <a:pt x="840" y="4714"/>
                    </a:cubicBezTo>
                    <a:cubicBezTo>
                      <a:pt x="1248" y="4714"/>
                      <a:pt x="1664" y="4452"/>
                      <a:pt x="1726" y="3929"/>
                    </a:cubicBezTo>
                    <a:lnTo>
                      <a:pt x="1726" y="786"/>
                    </a:lnTo>
                    <a:cubicBezTo>
                      <a:pt x="1664" y="262"/>
                      <a:pt x="1248" y="1"/>
                      <a:pt x="84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35"/>
              <p:cNvSpPr/>
              <p:nvPr/>
            </p:nvSpPr>
            <p:spPr>
              <a:xfrm>
                <a:off x="3001275" y="2919525"/>
                <a:ext cx="137950" cy="121350"/>
              </a:xfrm>
              <a:custGeom>
                <a:avLst/>
                <a:gdLst/>
                <a:ahLst/>
                <a:cxnLst/>
                <a:rect l="l" t="t" r="r" b="b"/>
                <a:pathLst>
                  <a:path w="5518" h="4854" extrusionOk="0">
                    <a:moveTo>
                      <a:pt x="4309" y="1"/>
                    </a:moveTo>
                    <a:cubicBezTo>
                      <a:pt x="4115" y="1"/>
                      <a:pt x="3912" y="78"/>
                      <a:pt x="3729" y="261"/>
                    </a:cubicBezTo>
                    <a:lnTo>
                      <a:pt x="525" y="3465"/>
                    </a:lnTo>
                    <a:cubicBezTo>
                      <a:pt x="0" y="4085"/>
                      <a:pt x="547" y="4853"/>
                      <a:pt x="1193" y="4853"/>
                    </a:cubicBezTo>
                    <a:cubicBezTo>
                      <a:pt x="1381" y="4853"/>
                      <a:pt x="1577" y="4788"/>
                      <a:pt x="1758" y="4635"/>
                    </a:cubicBezTo>
                    <a:lnTo>
                      <a:pt x="4900" y="1493"/>
                    </a:lnTo>
                    <a:cubicBezTo>
                      <a:pt x="5518" y="875"/>
                      <a:pt x="4963" y="1"/>
                      <a:pt x="430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35"/>
              <p:cNvSpPr/>
              <p:nvPr/>
            </p:nvSpPr>
            <p:spPr>
              <a:xfrm>
                <a:off x="1526600" y="3531775"/>
                <a:ext cx="140050" cy="123200"/>
              </a:xfrm>
              <a:custGeom>
                <a:avLst/>
                <a:gdLst/>
                <a:ahLst/>
                <a:cxnLst/>
                <a:rect l="l" t="t" r="r" b="b"/>
                <a:pathLst>
                  <a:path w="5602" h="4928" extrusionOk="0">
                    <a:moveTo>
                      <a:pt x="1200" y="0"/>
                    </a:moveTo>
                    <a:cubicBezTo>
                      <a:pt x="531" y="0"/>
                      <a:pt x="0" y="870"/>
                      <a:pt x="609" y="1526"/>
                    </a:cubicBezTo>
                    <a:lnTo>
                      <a:pt x="3752" y="4668"/>
                    </a:lnTo>
                    <a:cubicBezTo>
                      <a:pt x="3935" y="4851"/>
                      <a:pt x="4140" y="4928"/>
                      <a:pt x="4339" y="4928"/>
                    </a:cubicBezTo>
                    <a:cubicBezTo>
                      <a:pt x="5010" y="4928"/>
                      <a:pt x="5602" y="4053"/>
                      <a:pt x="4984" y="3436"/>
                    </a:cubicBezTo>
                    <a:lnTo>
                      <a:pt x="1842" y="293"/>
                    </a:lnTo>
                    <a:cubicBezTo>
                      <a:pt x="1635" y="87"/>
                      <a:pt x="1410" y="0"/>
                      <a:pt x="1200"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35"/>
              <p:cNvSpPr/>
              <p:nvPr/>
            </p:nvSpPr>
            <p:spPr>
              <a:xfrm>
                <a:off x="1943850" y="3590300"/>
                <a:ext cx="41625" cy="140975"/>
              </a:xfrm>
              <a:custGeom>
                <a:avLst/>
                <a:gdLst/>
                <a:ahLst/>
                <a:cxnLst/>
                <a:rect l="l" t="t" r="r" b="b"/>
                <a:pathLst>
                  <a:path w="1665" h="5639" extrusionOk="0">
                    <a:moveTo>
                      <a:pt x="832" y="1"/>
                    </a:moveTo>
                    <a:cubicBezTo>
                      <a:pt x="432" y="1"/>
                      <a:pt x="31" y="263"/>
                      <a:pt x="1" y="787"/>
                    </a:cubicBezTo>
                    <a:lnTo>
                      <a:pt x="1" y="4853"/>
                    </a:lnTo>
                    <a:cubicBezTo>
                      <a:pt x="31" y="5377"/>
                      <a:pt x="432" y="5639"/>
                      <a:pt x="832" y="5639"/>
                    </a:cubicBezTo>
                    <a:cubicBezTo>
                      <a:pt x="1233" y="5639"/>
                      <a:pt x="1633" y="5377"/>
                      <a:pt x="1664" y="4853"/>
                    </a:cubicBezTo>
                    <a:lnTo>
                      <a:pt x="1664" y="787"/>
                    </a:lnTo>
                    <a:cubicBezTo>
                      <a:pt x="1633" y="263"/>
                      <a:pt x="1233"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35"/>
              <p:cNvSpPr/>
              <p:nvPr/>
            </p:nvSpPr>
            <p:spPr>
              <a:xfrm>
                <a:off x="1628200" y="3883575"/>
                <a:ext cx="151125" cy="133600"/>
              </a:xfrm>
              <a:custGeom>
                <a:avLst/>
                <a:gdLst/>
                <a:ahLst/>
                <a:cxnLst/>
                <a:rect l="l" t="t" r="r" b="b"/>
                <a:pathLst>
                  <a:path w="6045" h="5344" extrusionOk="0">
                    <a:moveTo>
                      <a:pt x="1237" y="1"/>
                    </a:moveTo>
                    <a:cubicBezTo>
                      <a:pt x="574" y="1"/>
                      <a:pt x="0" y="828"/>
                      <a:pt x="612" y="1440"/>
                    </a:cubicBezTo>
                    <a:lnTo>
                      <a:pt x="4247" y="5075"/>
                    </a:lnTo>
                    <a:cubicBezTo>
                      <a:pt x="4436" y="5265"/>
                      <a:pt x="4646" y="5344"/>
                      <a:pt x="4847" y="5344"/>
                    </a:cubicBezTo>
                    <a:cubicBezTo>
                      <a:pt x="5495" y="5344"/>
                      <a:pt x="6044" y="4516"/>
                      <a:pt x="5479" y="3905"/>
                    </a:cubicBezTo>
                    <a:cubicBezTo>
                      <a:pt x="4247" y="2672"/>
                      <a:pt x="3015" y="1440"/>
                      <a:pt x="1844" y="269"/>
                    </a:cubicBezTo>
                    <a:cubicBezTo>
                      <a:pt x="1655" y="80"/>
                      <a:pt x="1442" y="1"/>
                      <a:pt x="12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35"/>
              <p:cNvSpPr/>
              <p:nvPr/>
            </p:nvSpPr>
            <p:spPr>
              <a:xfrm>
                <a:off x="1939225" y="4099775"/>
                <a:ext cx="118650" cy="41625"/>
              </a:xfrm>
              <a:custGeom>
                <a:avLst/>
                <a:gdLst/>
                <a:ahLst/>
                <a:cxnLst/>
                <a:rect l="l" t="t" r="r" b="b"/>
                <a:pathLst>
                  <a:path w="4746" h="1665" extrusionOk="0">
                    <a:moveTo>
                      <a:pt x="987" y="1"/>
                    </a:moveTo>
                    <a:cubicBezTo>
                      <a:pt x="1" y="62"/>
                      <a:pt x="1" y="1603"/>
                      <a:pt x="987" y="1664"/>
                    </a:cubicBezTo>
                    <a:lnTo>
                      <a:pt x="3759" y="1664"/>
                    </a:lnTo>
                    <a:cubicBezTo>
                      <a:pt x="4745" y="1603"/>
                      <a:pt x="4745" y="62"/>
                      <a:pt x="375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35"/>
              <p:cNvSpPr/>
              <p:nvPr/>
            </p:nvSpPr>
            <p:spPr>
              <a:xfrm>
                <a:off x="1968600" y="4382650"/>
                <a:ext cx="127650" cy="110500"/>
              </a:xfrm>
              <a:custGeom>
                <a:avLst/>
                <a:gdLst/>
                <a:ahLst/>
                <a:cxnLst/>
                <a:rect l="l" t="t" r="r" b="b"/>
                <a:pathLst>
                  <a:path w="5106" h="4420" extrusionOk="0">
                    <a:moveTo>
                      <a:pt x="1184" y="1"/>
                    </a:moveTo>
                    <a:cubicBezTo>
                      <a:pt x="539" y="1"/>
                      <a:pt x="1" y="828"/>
                      <a:pt x="613" y="1440"/>
                    </a:cubicBezTo>
                    <a:cubicBezTo>
                      <a:pt x="1475" y="2364"/>
                      <a:pt x="2399" y="3227"/>
                      <a:pt x="3324" y="4151"/>
                    </a:cubicBezTo>
                    <a:cubicBezTo>
                      <a:pt x="3513" y="4340"/>
                      <a:pt x="3723" y="4419"/>
                      <a:pt x="3922" y="4419"/>
                    </a:cubicBezTo>
                    <a:cubicBezTo>
                      <a:pt x="4568" y="4419"/>
                      <a:pt x="5106" y="3592"/>
                      <a:pt x="4494" y="2980"/>
                    </a:cubicBezTo>
                    <a:cubicBezTo>
                      <a:pt x="3632" y="2056"/>
                      <a:pt x="2707" y="1132"/>
                      <a:pt x="1783" y="269"/>
                    </a:cubicBezTo>
                    <a:cubicBezTo>
                      <a:pt x="1594" y="80"/>
                      <a:pt x="1384" y="1"/>
                      <a:pt x="1184"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35"/>
              <p:cNvSpPr/>
              <p:nvPr/>
            </p:nvSpPr>
            <p:spPr>
              <a:xfrm>
                <a:off x="2205825" y="4372500"/>
                <a:ext cx="126925" cy="109875"/>
              </a:xfrm>
              <a:custGeom>
                <a:avLst/>
                <a:gdLst/>
                <a:ahLst/>
                <a:cxnLst/>
                <a:rect l="l" t="t" r="r" b="b"/>
                <a:pathLst>
                  <a:path w="5077" h="4395" extrusionOk="0">
                    <a:moveTo>
                      <a:pt x="3902" y="1"/>
                    </a:moveTo>
                    <a:cubicBezTo>
                      <a:pt x="3710" y="1"/>
                      <a:pt x="3508" y="73"/>
                      <a:pt x="3323" y="244"/>
                    </a:cubicBezTo>
                    <a:cubicBezTo>
                      <a:pt x="2461" y="1107"/>
                      <a:pt x="1536" y="2031"/>
                      <a:pt x="612" y="2955"/>
                    </a:cubicBezTo>
                    <a:cubicBezTo>
                      <a:pt x="0" y="3567"/>
                      <a:pt x="575" y="4394"/>
                      <a:pt x="1237" y="4394"/>
                    </a:cubicBezTo>
                    <a:cubicBezTo>
                      <a:pt x="1442" y="4394"/>
                      <a:pt x="1655" y="4315"/>
                      <a:pt x="1844" y="4126"/>
                    </a:cubicBezTo>
                    <a:lnTo>
                      <a:pt x="4555" y="1415"/>
                    </a:lnTo>
                    <a:cubicBezTo>
                      <a:pt x="5076" y="799"/>
                      <a:pt x="4541" y="1"/>
                      <a:pt x="390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35"/>
              <p:cNvSpPr/>
              <p:nvPr/>
            </p:nvSpPr>
            <p:spPr>
              <a:xfrm>
                <a:off x="4177475" y="947675"/>
                <a:ext cx="129450" cy="111175"/>
              </a:xfrm>
              <a:custGeom>
                <a:avLst/>
                <a:gdLst/>
                <a:ahLst/>
                <a:cxnLst/>
                <a:rect l="l" t="t" r="r" b="b"/>
                <a:pathLst>
                  <a:path w="5178" h="4447" extrusionOk="0">
                    <a:moveTo>
                      <a:pt x="1237" y="0"/>
                    </a:moveTo>
                    <a:cubicBezTo>
                      <a:pt x="575" y="0"/>
                      <a:pt x="0" y="828"/>
                      <a:pt x="612" y="1439"/>
                    </a:cubicBezTo>
                    <a:lnTo>
                      <a:pt x="3385" y="4212"/>
                    </a:lnTo>
                    <a:cubicBezTo>
                      <a:pt x="3550" y="4377"/>
                      <a:pt x="3740" y="4447"/>
                      <a:pt x="3926" y="4447"/>
                    </a:cubicBezTo>
                    <a:cubicBezTo>
                      <a:pt x="4573" y="4447"/>
                      <a:pt x="5178" y="3602"/>
                      <a:pt x="4555" y="2980"/>
                    </a:cubicBezTo>
                    <a:lnTo>
                      <a:pt x="1844" y="269"/>
                    </a:lnTo>
                    <a:cubicBezTo>
                      <a:pt x="1655" y="79"/>
                      <a:pt x="1442" y="0"/>
                      <a:pt x="12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35"/>
              <p:cNvSpPr/>
              <p:nvPr/>
            </p:nvSpPr>
            <p:spPr>
              <a:xfrm>
                <a:off x="4607125" y="733325"/>
                <a:ext cx="41600" cy="166400"/>
              </a:xfrm>
              <a:custGeom>
                <a:avLst/>
                <a:gdLst/>
                <a:ahLst/>
                <a:cxnLst/>
                <a:rect l="l" t="t" r="r" b="b"/>
                <a:pathLst>
                  <a:path w="1664" h="6656" extrusionOk="0">
                    <a:moveTo>
                      <a:pt x="832" y="1"/>
                    </a:moveTo>
                    <a:cubicBezTo>
                      <a:pt x="416" y="1"/>
                      <a:pt x="0" y="278"/>
                      <a:pt x="0" y="833"/>
                    </a:cubicBezTo>
                    <a:lnTo>
                      <a:pt x="0" y="5824"/>
                    </a:lnTo>
                    <a:cubicBezTo>
                      <a:pt x="0" y="6378"/>
                      <a:pt x="416" y="6655"/>
                      <a:pt x="832" y="6655"/>
                    </a:cubicBezTo>
                    <a:cubicBezTo>
                      <a:pt x="1248" y="6655"/>
                      <a:pt x="1664" y="6378"/>
                      <a:pt x="1664" y="5824"/>
                    </a:cubicBezTo>
                    <a:lnTo>
                      <a:pt x="1664" y="833"/>
                    </a:lnTo>
                    <a:cubicBezTo>
                      <a:pt x="1664" y="278"/>
                      <a:pt x="1248"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35"/>
              <p:cNvSpPr/>
              <p:nvPr/>
            </p:nvSpPr>
            <p:spPr>
              <a:xfrm>
                <a:off x="4530200" y="1095550"/>
                <a:ext cx="147750" cy="130925"/>
              </a:xfrm>
              <a:custGeom>
                <a:avLst/>
                <a:gdLst/>
                <a:ahLst/>
                <a:cxnLst/>
                <a:rect l="l" t="t" r="r" b="b"/>
                <a:pathLst>
                  <a:path w="5910" h="5237" extrusionOk="0">
                    <a:moveTo>
                      <a:pt x="1238" y="0"/>
                    </a:moveTo>
                    <a:cubicBezTo>
                      <a:pt x="575" y="0"/>
                      <a:pt x="1" y="828"/>
                      <a:pt x="613" y="1439"/>
                    </a:cubicBezTo>
                    <a:lnTo>
                      <a:pt x="4248" y="5074"/>
                    </a:lnTo>
                    <a:cubicBezTo>
                      <a:pt x="4411" y="5187"/>
                      <a:pt x="4581" y="5236"/>
                      <a:pt x="4744" y="5236"/>
                    </a:cubicBezTo>
                    <a:cubicBezTo>
                      <a:pt x="5383" y="5236"/>
                      <a:pt x="5910" y="4481"/>
                      <a:pt x="5419" y="3842"/>
                    </a:cubicBezTo>
                    <a:lnTo>
                      <a:pt x="1845" y="269"/>
                    </a:lnTo>
                    <a:cubicBezTo>
                      <a:pt x="1656" y="79"/>
                      <a:pt x="1442" y="0"/>
                      <a:pt x="123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35"/>
              <p:cNvSpPr/>
              <p:nvPr/>
            </p:nvSpPr>
            <p:spPr>
              <a:xfrm>
                <a:off x="4993850" y="800000"/>
                <a:ext cx="106250" cy="88725"/>
              </a:xfrm>
              <a:custGeom>
                <a:avLst/>
                <a:gdLst/>
                <a:ahLst/>
                <a:cxnLst/>
                <a:rect l="l" t="t" r="r" b="b"/>
                <a:pathLst>
                  <a:path w="4250" h="3549" extrusionOk="0">
                    <a:moveTo>
                      <a:pt x="3015" y="1"/>
                    </a:moveTo>
                    <a:cubicBezTo>
                      <a:pt x="2825" y="1"/>
                      <a:pt x="2630" y="78"/>
                      <a:pt x="2461" y="261"/>
                    </a:cubicBezTo>
                    <a:lnTo>
                      <a:pt x="613" y="2109"/>
                    </a:lnTo>
                    <a:cubicBezTo>
                      <a:pt x="1" y="2721"/>
                      <a:pt x="575" y="3548"/>
                      <a:pt x="1237" y="3548"/>
                    </a:cubicBezTo>
                    <a:cubicBezTo>
                      <a:pt x="1442" y="3548"/>
                      <a:pt x="1656" y="3469"/>
                      <a:pt x="1845" y="3280"/>
                    </a:cubicBezTo>
                    <a:lnTo>
                      <a:pt x="3632" y="1493"/>
                    </a:lnTo>
                    <a:cubicBezTo>
                      <a:pt x="4249" y="875"/>
                      <a:pt x="3658" y="1"/>
                      <a:pt x="3015"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35"/>
              <p:cNvSpPr/>
              <p:nvPr/>
            </p:nvSpPr>
            <p:spPr>
              <a:xfrm>
                <a:off x="4926075" y="1038550"/>
                <a:ext cx="162150" cy="145075"/>
              </a:xfrm>
              <a:custGeom>
                <a:avLst/>
                <a:gdLst/>
                <a:ahLst/>
                <a:cxnLst/>
                <a:rect l="l" t="t" r="r" b="b"/>
                <a:pathLst>
                  <a:path w="6486" h="5803" extrusionOk="0">
                    <a:moveTo>
                      <a:pt x="1237" y="0"/>
                    </a:moveTo>
                    <a:cubicBezTo>
                      <a:pt x="575" y="0"/>
                      <a:pt x="1" y="828"/>
                      <a:pt x="613" y="1440"/>
                    </a:cubicBezTo>
                    <a:lnTo>
                      <a:pt x="4679" y="5568"/>
                    </a:lnTo>
                    <a:cubicBezTo>
                      <a:pt x="4858" y="5733"/>
                      <a:pt x="5055" y="5803"/>
                      <a:pt x="5246" y="5803"/>
                    </a:cubicBezTo>
                    <a:cubicBezTo>
                      <a:pt x="5908" y="5803"/>
                      <a:pt x="6486" y="4958"/>
                      <a:pt x="5911" y="4335"/>
                    </a:cubicBezTo>
                    <a:lnTo>
                      <a:pt x="1845" y="269"/>
                    </a:lnTo>
                    <a:cubicBezTo>
                      <a:pt x="1656" y="80"/>
                      <a:pt x="1442" y="0"/>
                      <a:pt x="12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35"/>
              <p:cNvSpPr/>
              <p:nvPr/>
            </p:nvSpPr>
            <p:spPr>
              <a:xfrm>
                <a:off x="5334125" y="1130075"/>
                <a:ext cx="171750" cy="155850"/>
              </a:xfrm>
              <a:custGeom>
                <a:avLst/>
                <a:gdLst/>
                <a:ahLst/>
                <a:cxnLst/>
                <a:rect l="l" t="t" r="r" b="b"/>
                <a:pathLst>
                  <a:path w="6870" h="6234" extrusionOk="0">
                    <a:moveTo>
                      <a:pt x="5695" y="0"/>
                    </a:moveTo>
                    <a:cubicBezTo>
                      <a:pt x="5503" y="0"/>
                      <a:pt x="5301" y="72"/>
                      <a:pt x="5116" y="243"/>
                    </a:cubicBezTo>
                    <a:lnTo>
                      <a:pt x="618" y="4741"/>
                    </a:lnTo>
                    <a:cubicBezTo>
                      <a:pt x="0" y="5359"/>
                      <a:pt x="556" y="6233"/>
                      <a:pt x="1209" y="6233"/>
                    </a:cubicBezTo>
                    <a:cubicBezTo>
                      <a:pt x="1403" y="6233"/>
                      <a:pt x="1606" y="6156"/>
                      <a:pt x="1789" y="5973"/>
                    </a:cubicBezTo>
                    <a:cubicBezTo>
                      <a:pt x="3329" y="4433"/>
                      <a:pt x="4808" y="2893"/>
                      <a:pt x="6348" y="1414"/>
                    </a:cubicBezTo>
                    <a:cubicBezTo>
                      <a:pt x="6869" y="798"/>
                      <a:pt x="6334" y="0"/>
                      <a:pt x="5695"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35"/>
              <p:cNvSpPr/>
              <p:nvPr/>
            </p:nvSpPr>
            <p:spPr>
              <a:xfrm>
                <a:off x="4839700" y="1413400"/>
                <a:ext cx="175625" cy="41625"/>
              </a:xfrm>
              <a:custGeom>
                <a:avLst/>
                <a:gdLst/>
                <a:ahLst/>
                <a:cxnLst/>
                <a:rect l="l" t="t" r="r" b="b"/>
                <a:pathLst>
                  <a:path w="7025" h="1665" extrusionOk="0">
                    <a:moveTo>
                      <a:pt x="1048" y="1"/>
                    </a:moveTo>
                    <a:cubicBezTo>
                      <a:pt x="1" y="62"/>
                      <a:pt x="1" y="1603"/>
                      <a:pt x="1048" y="1664"/>
                    </a:cubicBezTo>
                    <a:lnTo>
                      <a:pt x="6039" y="1664"/>
                    </a:lnTo>
                    <a:cubicBezTo>
                      <a:pt x="7025" y="1603"/>
                      <a:pt x="7025" y="62"/>
                      <a:pt x="603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35"/>
              <p:cNvSpPr/>
              <p:nvPr/>
            </p:nvSpPr>
            <p:spPr>
              <a:xfrm>
                <a:off x="5232475" y="1457725"/>
                <a:ext cx="139050" cy="122425"/>
              </a:xfrm>
              <a:custGeom>
                <a:avLst/>
                <a:gdLst/>
                <a:ahLst/>
                <a:cxnLst/>
                <a:rect l="l" t="t" r="r" b="b"/>
                <a:pathLst>
                  <a:path w="5562" h="4897" extrusionOk="0">
                    <a:moveTo>
                      <a:pt x="4343" y="0"/>
                    </a:moveTo>
                    <a:cubicBezTo>
                      <a:pt x="4148" y="0"/>
                      <a:pt x="3944" y="77"/>
                      <a:pt x="3760" y="261"/>
                    </a:cubicBezTo>
                    <a:lnTo>
                      <a:pt x="618" y="3465"/>
                    </a:lnTo>
                    <a:cubicBezTo>
                      <a:pt x="1" y="4034"/>
                      <a:pt x="554" y="4896"/>
                      <a:pt x="1206" y="4896"/>
                    </a:cubicBezTo>
                    <a:cubicBezTo>
                      <a:pt x="1401" y="4896"/>
                      <a:pt x="1604" y="4820"/>
                      <a:pt x="1788" y="4636"/>
                    </a:cubicBezTo>
                    <a:lnTo>
                      <a:pt x="4992" y="1432"/>
                    </a:lnTo>
                    <a:cubicBezTo>
                      <a:pt x="5562" y="862"/>
                      <a:pt x="4998" y="0"/>
                      <a:pt x="434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35"/>
              <p:cNvSpPr/>
              <p:nvPr/>
            </p:nvSpPr>
            <p:spPr>
              <a:xfrm>
                <a:off x="5662375" y="1389750"/>
                <a:ext cx="140125" cy="122600"/>
              </a:xfrm>
              <a:custGeom>
                <a:avLst/>
                <a:gdLst/>
                <a:ahLst/>
                <a:cxnLst/>
                <a:rect l="l" t="t" r="r" b="b"/>
                <a:pathLst>
                  <a:path w="5605" h="4904" extrusionOk="0">
                    <a:moveTo>
                      <a:pt x="1237" y="0"/>
                    </a:moveTo>
                    <a:cubicBezTo>
                      <a:pt x="575" y="0"/>
                      <a:pt x="0" y="828"/>
                      <a:pt x="612" y="1440"/>
                    </a:cubicBezTo>
                    <a:lnTo>
                      <a:pt x="3816" y="4644"/>
                    </a:lnTo>
                    <a:cubicBezTo>
                      <a:pt x="3999" y="4827"/>
                      <a:pt x="4202" y="4904"/>
                      <a:pt x="4395" y="4904"/>
                    </a:cubicBezTo>
                    <a:cubicBezTo>
                      <a:pt x="5049" y="4904"/>
                      <a:pt x="5604" y="4029"/>
                      <a:pt x="4987" y="3411"/>
                    </a:cubicBezTo>
                    <a:lnTo>
                      <a:pt x="1844" y="269"/>
                    </a:lnTo>
                    <a:cubicBezTo>
                      <a:pt x="1655" y="80"/>
                      <a:pt x="1442" y="0"/>
                      <a:pt x="12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35"/>
              <p:cNvSpPr/>
              <p:nvPr/>
            </p:nvSpPr>
            <p:spPr>
              <a:xfrm>
                <a:off x="4882850" y="1809275"/>
                <a:ext cx="146350" cy="43150"/>
              </a:xfrm>
              <a:custGeom>
                <a:avLst/>
                <a:gdLst/>
                <a:ahLst/>
                <a:cxnLst/>
                <a:rect l="l" t="t" r="r" b="b"/>
                <a:pathLst>
                  <a:path w="5854" h="1726" extrusionOk="0">
                    <a:moveTo>
                      <a:pt x="1109" y="1"/>
                    </a:moveTo>
                    <a:cubicBezTo>
                      <a:pt x="0" y="1"/>
                      <a:pt x="0" y="1726"/>
                      <a:pt x="1109" y="1726"/>
                    </a:cubicBezTo>
                    <a:lnTo>
                      <a:pt x="4744" y="1726"/>
                    </a:lnTo>
                    <a:cubicBezTo>
                      <a:pt x="5854" y="1726"/>
                      <a:pt x="5854" y="1"/>
                      <a:pt x="4744"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35"/>
              <p:cNvSpPr/>
              <p:nvPr/>
            </p:nvSpPr>
            <p:spPr>
              <a:xfrm>
                <a:off x="5309525" y="1754200"/>
                <a:ext cx="41600" cy="140975"/>
              </a:xfrm>
              <a:custGeom>
                <a:avLst/>
                <a:gdLst/>
                <a:ahLst/>
                <a:cxnLst/>
                <a:rect l="l" t="t" r="r" b="b"/>
                <a:pathLst>
                  <a:path w="1664" h="5639" extrusionOk="0">
                    <a:moveTo>
                      <a:pt x="832" y="1"/>
                    </a:moveTo>
                    <a:cubicBezTo>
                      <a:pt x="432" y="1"/>
                      <a:pt x="31" y="263"/>
                      <a:pt x="0" y="786"/>
                    </a:cubicBezTo>
                    <a:lnTo>
                      <a:pt x="0" y="4853"/>
                    </a:lnTo>
                    <a:cubicBezTo>
                      <a:pt x="31" y="5377"/>
                      <a:pt x="432" y="5639"/>
                      <a:pt x="832" y="5639"/>
                    </a:cubicBezTo>
                    <a:cubicBezTo>
                      <a:pt x="1233" y="5639"/>
                      <a:pt x="1633" y="5377"/>
                      <a:pt x="1664" y="4853"/>
                    </a:cubicBezTo>
                    <a:lnTo>
                      <a:pt x="1664" y="786"/>
                    </a:lnTo>
                    <a:cubicBezTo>
                      <a:pt x="1633" y="263"/>
                      <a:pt x="1233"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35"/>
              <p:cNvSpPr/>
              <p:nvPr/>
            </p:nvSpPr>
            <p:spPr>
              <a:xfrm>
                <a:off x="5633000" y="1832375"/>
                <a:ext cx="130950" cy="41625"/>
              </a:xfrm>
              <a:custGeom>
                <a:avLst/>
                <a:gdLst/>
                <a:ahLst/>
                <a:cxnLst/>
                <a:rect l="l" t="t" r="r" b="b"/>
                <a:pathLst>
                  <a:path w="5238" h="1665" extrusionOk="0">
                    <a:moveTo>
                      <a:pt x="1048" y="1"/>
                    </a:moveTo>
                    <a:cubicBezTo>
                      <a:pt x="0" y="62"/>
                      <a:pt x="0" y="1603"/>
                      <a:pt x="1048" y="1664"/>
                    </a:cubicBezTo>
                    <a:lnTo>
                      <a:pt x="4190" y="1664"/>
                    </a:lnTo>
                    <a:cubicBezTo>
                      <a:pt x="5237" y="1603"/>
                      <a:pt x="5237" y="62"/>
                      <a:pt x="419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35"/>
              <p:cNvSpPr/>
              <p:nvPr/>
            </p:nvSpPr>
            <p:spPr>
              <a:xfrm>
                <a:off x="4699500" y="528900"/>
                <a:ext cx="150900" cy="133375"/>
              </a:xfrm>
              <a:custGeom>
                <a:avLst/>
                <a:gdLst/>
                <a:ahLst/>
                <a:cxnLst/>
                <a:rect l="l" t="t" r="r" b="b"/>
                <a:pathLst>
                  <a:path w="6036" h="5335" extrusionOk="0">
                    <a:moveTo>
                      <a:pt x="1209" y="1"/>
                    </a:moveTo>
                    <a:cubicBezTo>
                      <a:pt x="556" y="1"/>
                      <a:pt x="0" y="875"/>
                      <a:pt x="618" y="1493"/>
                    </a:cubicBezTo>
                    <a:lnTo>
                      <a:pt x="4253" y="5066"/>
                    </a:lnTo>
                    <a:cubicBezTo>
                      <a:pt x="4443" y="5256"/>
                      <a:pt x="4653" y="5335"/>
                      <a:pt x="4852" y="5335"/>
                    </a:cubicBezTo>
                    <a:cubicBezTo>
                      <a:pt x="5498" y="5335"/>
                      <a:pt x="6036" y="4508"/>
                      <a:pt x="5424" y="3896"/>
                    </a:cubicBezTo>
                    <a:lnTo>
                      <a:pt x="1789" y="261"/>
                    </a:lnTo>
                    <a:cubicBezTo>
                      <a:pt x="1606" y="77"/>
                      <a:pt x="1403" y="1"/>
                      <a:pt x="120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35"/>
              <p:cNvSpPr/>
              <p:nvPr/>
            </p:nvSpPr>
            <p:spPr>
              <a:xfrm>
                <a:off x="4665775" y="2104400"/>
                <a:ext cx="104050" cy="87450"/>
              </a:xfrm>
              <a:custGeom>
                <a:avLst/>
                <a:gdLst/>
                <a:ahLst/>
                <a:cxnLst/>
                <a:rect l="l" t="t" r="r" b="b"/>
                <a:pathLst>
                  <a:path w="4162" h="3498" extrusionOk="0">
                    <a:moveTo>
                      <a:pt x="2943" y="0"/>
                    </a:moveTo>
                    <a:cubicBezTo>
                      <a:pt x="2761" y="0"/>
                      <a:pt x="2573" y="63"/>
                      <a:pt x="2399" y="210"/>
                    </a:cubicBezTo>
                    <a:lnTo>
                      <a:pt x="612" y="2059"/>
                    </a:lnTo>
                    <a:cubicBezTo>
                      <a:pt x="0" y="2670"/>
                      <a:pt x="538" y="3498"/>
                      <a:pt x="1184" y="3498"/>
                    </a:cubicBezTo>
                    <a:cubicBezTo>
                      <a:pt x="1383" y="3498"/>
                      <a:pt x="1593" y="3419"/>
                      <a:pt x="1782" y="3229"/>
                    </a:cubicBezTo>
                    <a:lnTo>
                      <a:pt x="3631" y="1443"/>
                    </a:lnTo>
                    <a:cubicBezTo>
                      <a:pt x="4161" y="816"/>
                      <a:pt x="3597" y="0"/>
                      <a:pt x="294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35"/>
              <p:cNvSpPr/>
              <p:nvPr/>
            </p:nvSpPr>
            <p:spPr>
              <a:xfrm>
                <a:off x="5070775" y="2083850"/>
                <a:ext cx="43150" cy="173700"/>
              </a:xfrm>
              <a:custGeom>
                <a:avLst/>
                <a:gdLst/>
                <a:ahLst/>
                <a:cxnLst/>
                <a:rect l="l" t="t" r="r" b="b"/>
                <a:pathLst>
                  <a:path w="1726" h="6948" extrusionOk="0">
                    <a:moveTo>
                      <a:pt x="863" y="0"/>
                    </a:moveTo>
                    <a:cubicBezTo>
                      <a:pt x="462" y="0"/>
                      <a:pt x="62" y="262"/>
                      <a:pt x="0" y="786"/>
                    </a:cubicBezTo>
                    <a:lnTo>
                      <a:pt x="0" y="6208"/>
                    </a:lnTo>
                    <a:cubicBezTo>
                      <a:pt x="62" y="6701"/>
                      <a:pt x="462" y="6947"/>
                      <a:pt x="863" y="6947"/>
                    </a:cubicBezTo>
                    <a:cubicBezTo>
                      <a:pt x="1263" y="6947"/>
                      <a:pt x="1664" y="6701"/>
                      <a:pt x="1725" y="6208"/>
                    </a:cubicBezTo>
                    <a:lnTo>
                      <a:pt x="1725" y="786"/>
                    </a:lnTo>
                    <a:cubicBezTo>
                      <a:pt x="1664" y="262"/>
                      <a:pt x="1263" y="0"/>
                      <a:pt x="86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35"/>
              <p:cNvSpPr/>
              <p:nvPr/>
            </p:nvSpPr>
            <p:spPr>
              <a:xfrm>
                <a:off x="5508225" y="2194375"/>
                <a:ext cx="143275" cy="43150"/>
              </a:xfrm>
              <a:custGeom>
                <a:avLst/>
                <a:gdLst/>
                <a:ahLst/>
                <a:cxnLst/>
                <a:rect l="l" t="t" r="r" b="b"/>
                <a:pathLst>
                  <a:path w="5731" h="1726" extrusionOk="0">
                    <a:moveTo>
                      <a:pt x="1048" y="0"/>
                    </a:moveTo>
                    <a:cubicBezTo>
                      <a:pt x="0" y="123"/>
                      <a:pt x="0" y="1602"/>
                      <a:pt x="1048" y="1725"/>
                    </a:cubicBezTo>
                    <a:lnTo>
                      <a:pt x="4683" y="1725"/>
                    </a:lnTo>
                    <a:cubicBezTo>
                      <a:pt x="5731" y="1602"/>
                      <a:pt x="5731" y="123"/>
                      <a:pt x="468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35"/>
              <p:cNvSpPr/>
              <p:nvPr/>
            </p:nvSpPr>
            <p:spPr>
              <a:xfrm>
                <a:off x="5924225" y="2024375"/>
                <a:ext cx="150775" cy="133600"/>
              </a:xfrm>
              <a:custGeom>
                <a:avLst/>
                <a:gdLst/>
                <a:ahLst/>
                <a:cxnLst/>
                <a:rect l="l" t="t" r="r" b="b"/>
                <a:pathLst>
                  <a:path w="6031" h="5344" extrusionOk="0">
                    <a:moveTo>
                      <a:pt x="1184" y="1"/>
                    </a:moveTo>
                    <a:cubicBezTo>
                      <a:pt x="539" y="1"/>
                      <a:pt x="1" y="828"/>
                      <a:pt x="612" y="1440"/>
                    </a:cubicBezTo>
                    <a:lnTo>
                      <a:pt x="4186" y="5075"/>
                    </a:lnTo>
                    <a:cubicBezTo>
                      <a:pt x="4375" y="5264"/>
                      <a:pt x="4589" y="5343"/>
                      <a:pt x="4794" y="5343"/>
                    </a:cubicBezTo>
                    <a:cubicBezTo>
                      <a:pt x="5456" y="5343"/>
                      <a:pt x="6030" y="4516"/>
                      <a:pt x="5418" y="3904"/>
                    </a:cubicBezTo>
                    <a:lnTo>
                      <a:pt x="1783" y="269"/>
                    </a:lnTo>
                    <a:cubicBezTo>
                      <a:pt x="1594" y="80"/>
                      <a:pt x="1384" y="1"/>
                      <a:pt x="1184"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35"/>
              <p:cNvSpPr/>
              <p:nvPr/>
            </p:nvSpPr>
            <p:spPr>
              <a:xfrm>
                <a:off x="6011925" y="1664475"/>
                <a:ext cx="41600" cy="129025"/>
              </a:xfrm>
              <a:custGeom>
                <a:avLst/>
                <a:gdLst/>
                <a:ahLst/>
                <a:cxnLst/>
                <a:rect l="l" t="t" r="r" b="b"/>
                <a:pathLst>
                  <a:path w="1664" h="5161" extrusionOk="0">
                    <a:moveTo>
                      <a:pt x="832" y="1"/>
                    </a:moveTo>
                    <a:cubicBezTo>
                      <a:pt x="432" y="1"/>
                      <a:pt x="31" y="247"/>
                      <a:pt x="0" y="740"/>
                    </a:cubicBezTo>
                    <a:lnTo>
                      <a:pt x="0" y="4375"/>
                    </a:lnTo>
                    <a:cubicBezTo>
                      <a:pt x="31" y="4899"/>
                      <a:pt x="432" y="5161"/>
                      <a:pt x="832" y="5161"/>
                    </a:cubicBezTo>
                    <a:cubicBezTo>
                      <a:pt x="1233" y="5161"/>
                      <a:pt x="1633" y="4899"/>
                      <a:pt x="1664" y="4375"/>
                    </a:cubicBezTo>
                    <a:lnTo>
                      <a:pt x="1664" y="740"/>
                    </a:lnTo>
                    <a:cubicBezTo>
                      <a:pt x="1633" y="247"/>
                      <a:pt x="1233"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35"/>
              <p:cNvSpPr/>
              <p:nvPr/>
            </p:nvSpPr>
            <p:spPr>
              <a:xfrm>
                <a:off x="4484000" y="2320125"/>
                <a:ext cx="127925" cy="111125"/>
              </a:xfrm>
              <a:custGeom>
                <a:avLst/>
                <a:gdLst/>
                <a:ahLst/>
                <a:cxnLst/>
                <a:rect l="l" t="t" r="r" b="b"/>
                <a:pathLst>
                  <a:path w="5117" h="4445" extrusionOk="0">
                    <a:moveTo>
                      <a:pt x="1237" y="0"/>
                    </a:moveTo>
                    <a:cubicBezTo>
                      <a:pt x="575" y="0"/>
                      <a:pt x="1" y="828"/>
                      <a:pt x="612" y="1440"/>
                    </a:cubicBezTo>
                    <a:cubicBezTo>
                      <a:pt x="1475" y="2364"/>
                      <a:pt x="2399" y="3226"/>
                      <a:pt x="3323" y="4151"/>
                    </a:cubicBezTo>
                    <a:cubicBezTo>
                      <a:pt x="3501" y="4358"/>
                      <a:pt x="3708" y="4445"/>
                      <a:pt x="3909" y="4445"/>
                    </a:cubicBezTo>
                    <a:cubicBezTo>
                      <a:pt x="4542" y="4445"/>
                      <a:pt x="5117" y="3588"/>
                      <a:pt x="4556" y="2980"/>
                    </a:cubicBezTo>
                    <a:lnTo>
                      <a:pt x="1845" y="269"/>
                    </a:lnTo>
                    <a:cubicBezTo>
                      <a:pt x="1655" y="80"/>
                      <a:pt x="1442" y="0"/>
                      <a:pt x="12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5"/>
              <p:cNvSpPr/>
              <p:nvPr/>
            </p:nvSpPr>
            <p:spPr>
              <a:xfrm>
                <a:off x="5369550" y="2500375"/>
                <a:ext cx="127825" cy="111800"/>
              </a:xfrm>
              <a:custGeom>
                <a:avLst/>
                <a:gdLst/>
                <a:ahLst/>
                <a:cxnLst/>
                <a:rect l="l" t="t" r="r" b="b"/>
                <a:pathLst>
                  <a:path w="5113" h="4472" extrusionOk="0">
                    <a:moveTo>
                      <a:pt x="3872" y="0"/>
                    </a:moveTo>
                    <a:cubicBezTo>
                      <a:pt x="3668" y="0"/>
                      <a:pt x="3456" y="79"/>
                      <a:pt x="3268" y="268"/>
                    </a:cubicBezTo>
                    <a:lnTo>
                      <a:pt x="618" y="2979"/>
                    </a:lnTo>
                    <a:cubicBezTo>
                      <a:pt x="1" y="3597"/>
                      <a:pt x="556" y="4471"/>
                      <a:pt x="1210" y="4471"/>
                    </a:cubicBezTo>
                    <a:cubicBezTo>
                      <a:pt x="1403" y="4471"/>
                      <a:pt x="1606" y="4394"/>
                      <a:pt x="1789" y="4211"/>
                    </a:cubicBezTo>
                    <a:lnTo>
                      <a:pt x="4500" y="1500"/>
                    </a:lnTo>
                    <a:cubicBezTo>
                      <a:pt x="5113" y="840"/>
                      <a:pt x="4536" y="0"/>
                      <a:pt x="3872"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35"/>
              <p:cNvSpPr/>
              <p:nvPr/>
            </p:nvSpPr>
            <p:spPr>
              <a:xfrm>
                <a:off x="5807825" y="2387675"/>
                <a:ext cx="42375" cy="178700"/>
              </a:xfrm>
              <a:custGeom>
                <a:avLst/>
                <a:gdLst/>
                <a:ahLst/>
                <a:cxnLst/>
                <a:rect l="l" t="t" r="r" b="b"/>
                <a:pathLst>
                  <a:path w="1695" h="7148" extrusionOk="0">
                    <a:moveTo>
                      <a:pt x="840" y="1"/>
                    </a:moveTo>
                    <a:cubicBezTo>
                      <a:pt x="416" y="1"/>
                      <a:pt x="0" y="278"/>
                      <a:pt x="31" y="832"/>
                    </a:cubicBezTo>
                    <a:lnTo>
                      <a:pt x="31" y="6316"/>
                    </a:lnTo>
                    <a:cubicBezTo>
                      <a:pt x="31" y="6871"/>
                      <a:pt x="447" y="7148"/>
                      <a:pt x="863" y="7148"/>
                    </a:cubicBezTo>
                    <a:cubicBezTo>
                      <a:pt x="1279" y="7148"/>
                      <a:pt x="1695" y="6871"/>
                      <a:pt x="1695" y="6316"/>
                    </a:cubicBezTo>
                    <a:lnTo>
                      <a:pt x="1695" y="832"/>
                    </a:lnTo>
                    <a:cubicBezTo>
                      <a:pt x="1695" y="278"/>
                      <a:pt x="1264" y="1"/>
                      <a:pt x="84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35"/>
              <p:cNvSpPr/>
              <p:nvPr/>
            </p:nvSpPr>
            <p:spPr>
              <a:xfrm>
                <a:off x="5554425" y="2875200"/>
                <a:ext cx="152525" cy="41625"/>
              </a:xfrm>
              <a:custGeom>
                <a:avLst/>
                <a:gdLst/>
                <a:ahLst/>
                <a:cxnLst/>
                <a:rect l="l" t="t" r="r" b="b"/>
                <a:pathLst>
                  <a:path w="6101" h="1665" extrusionOk="0">
                    <a:moveTo>
                      <a:pt x="987" y="1"/>
                    </a:moveTo>
                    <a:cubicBezTo>
                      <a:pt x="1" y="62"/>
                      <a:pt x="1" y="1603"/>
                      <a:pt x="987" y="1664"/>
                    </a:cubicBezTo>
                    <a:lnTo>
                      <a:pt x="5115" y="1664"/>
                    </a:lnTo>
                    <a:cubicBezTo>
                      <a:pt x="6101" y="1603"/>
                      <a:pt x="6101" y="62"/>
                      <a:pt x="5115"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35"/>
              <p:cNvSpPr/>
              <p:nvPr/>
            </p:nvSpPr>
            <p:spPr>
              <a:xfrm>
                <a:off x="5991850" y="2703875"/>
                <a:ext cx="150950" cy="134900"/>
              </a:xfrm>
              <a:custGeom>
                <a:avLst/>
                <a:gdLst/>
                <a:ahLst/>
                <a:cxnLst/>
                <a:rect l="l" t="t" r="r" b="b"/>
                <a:pathLst>
                  <a:path w="6038" h="5396" extrusionOk="0">
                    <a:moveTo>
                      <a:pt x="1210" y="1"/>
                    </a:moveTo>
                    <a:cubicBezTo>
                      <a:pt x="556" y="1"/>
                      <a:pt x="1" y="875"/>
                      <a:pt x="618" y="1493"/>
                    </a:cubicBezTo>
                    <a:lnTo>
                      <a:pt x="4192" y="5128"/>
                    </a:lnTo>
                    <a:cubicBezTo>
                      <a:pt x="4380" y="5317"/>
                      <a:pt x="4592" y="5396"/>
                      <a:pt x="4796" y="5396"/>
                    </a:cubicBezTo>
                    <a:cubicBezTo>
                      <a:pt x="5460" y="5396"/>
                      <a:pt x="6037" y="4556"/>
                      <a:pt x="5424" y="3896"/>
                    </a:cubicBezTo>
                    <a:lnTo>
                      <a:pt x="1789" y="261"/>
                    </a:lnTo>
                    <a:cubicBezTo>
                      <a:pt x="1606" y="78"/>
                      <a:pt x="1403" y="1"/>
                      <a:pt x="121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35"/>
              <p:cNvSpPr/>
              <p:nvPr/>
            </p:nvSpPr>
            <p:spPr>
              <a:xfrm>
                <a:off x="6139875" y="2432575"/>
                <a:ext cx="116875" cy="99700"/>
              </a:xfrm>
              <a:custGeom>
                <a:avLst/>
                <a:gdLst/>
                <a:ahLst/>
                <a:cxnLst/>
                <a:rect l="l" t="t" r="r" b="b"/>
                <a:pathLst>
                  <a:path w="4675" h="3988" extrusionOk="0">
                    <a:moveTo>
                      <a:pt x="3438" y="0"/>
                    </a:moveTo>
                    <a:cubicBezTo>
                      <a:pt x="3233" y="0"/>
                      <a:pt x="3020" y="79"/>
                      <a:pt x="2830" y="269"/>
                    </a:cubicBezTo>
                    <a:lnTo>
                      <a:pt x="612" y="2548"/>
                    </a:lnTo>
                    <a:cubicBezTo>
                      <a:pt x="1" y="3160"/>
                      <a:pt x="539" y="3988"/>
                      <a:pt x="1184" y="3988"/>
                    </a:cubicBezTo>
                    <a:cubicBezTo>
                      <a:pt x="1384" y="3988"/>
                      <a:pt x="1594" y="3908"/>
                      <a:pt x="1783" y="3719"/>
                    </a:cubicBezTo>
                    <a:lnTo>
                      <a:pt x="4063" y="1439"/>
                    </a:lnTo>
                    <a:cubicBezTo>
                      <a:pt x="4675" y="828"/>
                      <a:pt x="4100" y="0"/>
                      <a:pt x="343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35"/>
              <p:cNvSpPr/>
              <p:nvPr/>
            </p:nvSpPr>
            <p:spPr>
              <a:xfrm>
                <a:off x="5300250" y="3056600"/>
                <a:ext cx="162275" cy="144900"/>
              </a:xfrm>
              <a:custGeom>
                <a:avLst/>
                <a:gdLst/>
                <a:ahLst/>
                <a:cxnLst/>
                <a:rect l="l" t="t" r="r" b="b"/>
                <a:pathLst>
                  <a:path w="6491" h="5796" extrusionOk="0">
                    <a:moveTo>
                      <a:pt x="1231" y="1"/>
                    </a:moveTo>
                    <a:cubicBezTo>
                      <a:pt x="590" y="1"/>
                      <a:pt x="1" y="863"/>
                      <a:pt x="618" y="1432"/>
                    </a:cubicBezTo>
                    <a:lnTo>
                      <a:pt x="4684" y="5560"/>
                    </a:lnTo>
                    <a:cubicBezTo>
                      <a:pt x="4863" y="5725"/>
                      <a:pt x="5060" y="5795"/>
                      <a:pt x="5251" y="5795"/>
                    </a:cubicBezTo>
                    <a:cubicBezTo>
                      <a:pt x="5913" y="5795"/>
                      <a:pt x="6491" y="4950"/>
                      <a:pt x="5917" y="4328"/>
                    </a:cubicBezTo>
                    <a:lnTo>
                      <a:pt x="1788" y="262"/>
                    </a:lnTo>
                    <a:cubicBezTo>
                      <a:pt x="1619" y="77"/>
                      <a:pt x="1423" y="1"/>
                      <a:pt x="1231"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35"/>
              <p:cNvSpPr/>
              <p:nvPr/>
            </p:nvSpPr>
            <p:spPr>
              <a:xfrm>
                <a:off x="5617550" y="3145975"/>
                <a:ext cx="151050" cy="134700"/>
              </a:xfrm>
              <a:custGeom>
                <a:avLst/>
                <a:gdLst/>
                <a:ahLst/>
                <a:cxnLst/>
                <a:rect l="l" t="t" r="r" b="b"/>
                <a:pathLst>
                  <a:path w="6042" h="5388" extrusionOk="0">
                    <a:moveTo>
                      <a:pt x="4833" y="0"/>
                    </a:moveTo>
                    <a:cubicBezTo>
                      <a:pt x="4639" y="0"/>
                      <a:pt x="4437" y="77"/>
                      <a:pt x="4253" y="260"/>
                    </a:cubicBezTo>
                    <a:lnTo>
                      <a:pt x="618" y="3895"/>
                    </a:lnTo>
                    <a:cubicBezTo>
                      <a:pt x="0" y="4513"/>
                      <a:pt x="556" y="5388"/>
                      <a:pt x="1209" y="5388"/>
                    </a:cubicBezTo>
                    <a:cubicBezTo>
                      <a:pt x="1403" y="5388"/>
                      <a:pt x="1606" y="5311"/>
                      <a:pt x="1789" y="5128"/>
                    </a:cubicBezTo>
                    <a:lnTo>
                      <a:pt x="5424" y="1492"/>
                    </a:lnTo>
                    <a:cubicBezTo>
                      <a:pt x="6042" y="875"/>
                      <a:pt x="5487" y="0"/>
                      <a:pt x="483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35"/>
              <p:cNvSpPr/>
              <p:nvPr/>
            </p:nvSpPr>
            <p:spPr>
              <a:xfrm>
                <a:off x="6014500" y="2977150"/>
                <a:ext cx="126225" cy="109750"/>
              </a:xfrm>
              <a:custGeom>
                <a:avLst/>
                <a:gdLst/>
                <a:ahLst/>
                <a:cxnLst/>
                <a:rect l="l" t="t" r="r" b="b"/>
                <a:pathLst>
                  <a:path w="5049" h="4390" extrusionOk="0">
                    <a:moveTo>
                      <a:pt x="1241" y="1"/>
                    </a:moveTo>
                    <a:cubicBezTo>
                      <a:pt x="579" y="1"/>
                      <a:pt x="1" y="846"/>
                      <a:pt x="575" y="1468"/>
                    </a:cubicBezTo>
                    <a:lnTo>
                      <a:pt x="3348" y="4179"/>
                    </a:lnTo>
                    <a:cubicBezTo>
                      <a:pt x="3522" y="4326"/>
                      <a:pt x="3707" y="4389"/>
                      <a:pt x="3885" y="4389"/>
                    </a:cubicBezTo>
                    <a:cubicBezTo>
                      <a:pt x="4522" y="4389"/>
                      <a:pt x="5049" y="3573"/>
                      <a:pt x="4518" y="2947"/>
                    </a:cubicBezTo>
                    <a:lnTo>
                      <a:pt x="1807" y="236"/>
                    </a:lnTo>
                    <a:cubicBezTo>
                      <a:pt x="1628" y="70"/>
                      <a:pt x="1431" y="1"/>
                      <a:pt x="1241"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35"/>
              <p:cNvSpPr/>
              <p:nvPr/>
            </p:nvSpPr>
            <p:spPr>
              <a:xfrm>
                <a:off x="5198725" y="3339850"/>
                <a:ext cx="127650" cy="110475"/>
              </a:xfrm>
              <a:custGeom>
                <a:avLst/>
                <a:gdLst/>
                <a:ahLst/>
                <a:cxnLst/>
                <a:rect l="l" t="t" r="r" b="b"/>
                <a:pathLst>
                  <a:path w="5106" h="4419" extrusionOk="0">
                    <a:moveTo>
                      <a:pt x="3922" y="0"/>
                    </a:moveTo>
                    <a:cubicBezTo>
                      <a:pt x="3722" y="0"/>
                      <a:pt x="3512" y="79"/>
                      <a:pt x="3323" y="269"/>
                    </a:cubicBezTo>
                    <a:lnTo>
                      <a:pt x="612" y="2980"/>
                    </a:lnTo>
                    <a:cubicBezTo>
                      <a:pt x="0" y="3591"/>
                      <a:pt x="539" y="4419"/>
                      <a:pt x="1184" y="4419"/>
                    </a:cubicBezTo>
                    <a:cubicBezTo>
                      <a:pt x="1384" y="4419"/>
                      <a:pt x="1594" y="4339"/>
                      <a:pt x="1783" y="4150"/>
                    </a:cubicBezTo>
                    <a:lnTo>
                      <a:pt x="4494" y="1439"/>
                    </a:lnTo>
                    <a:cubicBezTo>
                      <a:pt x="5106" y="827"/>
                      <a:pt x="4567" y="0"/>
                      <a:pt x="3922"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35"/>
              <p:cNvSpPr/>
              <p:nvPr/>
            </p:nvSpPr>
            <p:spPr>
              <a:xfrm>
                <a:off x="3191650" y="4257900"/>
                <a:ext cx="152450" cy="133375"/>
              </a:xfrm>
              <a:custGeom>
                <a:avLst/>
                <a:gdLst/>
                <a:ahLst/>
                <a:cxnLst/>
                <a:rect l="l" t="t" r="r" b="b"/>
                <a:pathLst>
                  <a:path w="6098" h="5335" extrusionOk="0">
                    <a:moveTo>
                      <a:pt x="1237" y="0"/>
                    </a:moveTo>
                    <a:cubicBezTo>
                      <a:pt x="575" y="0"/>
                      <a:pt x="0" y="828"/>
                      <a:pt x="612" y="1439"/>
                    </a:cubicBezTo>
                    <a:lnTo>
                      <a:pt x="4247" y="5075"/>
                    </a:lnTo>
                    <a:cubicBezTo>
                      <a:pt x="4430" y="5258"/>
                      <a:pt x="4636" y="5335"/>
                      <a:pt x="4835" y="5335"/>
                    </a:cubicBezTo>
                    <a:cubicBezTo>
                      <a:pt x="5506" y="5335"/>
                      <a:pt x="6097" y="4460"/>
                      <a:pt x="5480" y="3842"/>
                    </a:cubicBezTo>
                    <a:lnTo>
                      <a:pt x="1844" y="269"/>
                    </a:lnTo>
                    <a:cubicBezTo>
                      <a:pt x="1655" y="79"/>
                      <a:pt x="1442" y="0"/>
                      <a:pt x="12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35"/>
              <p:cNvSpPr/>
              <p:nvPr/>
            </p:nvSpPr>
            <p:spPr>
              <a:xfrm>
                <a:off x="3362625" y="4529200"/>
                <a:ext cx="140125" cy="122600"/>
              </a:xfrm>
              <a:custGeom>
                <a:avLst/>
                <a:gdLst/>
                <a:ahLst/>
                <a:cxnLst/>
                <a:rect l="l" t="t" r="r" b="b"/>
                <a:pathLst>
                  <a:path w="5605" h="4904" extrusionOk="0">
                    <a:moveTo>
                      <a:pt x="4342" y="1"/>
                    </a:moveTo>
                    <a:cubicBezTo>
                      <a:pt x="4143" y="1"/>
                      <a:pt x="3938" y="78"/>
                      <a:pt x="3755" y="261"/>
                    </a:cubicBezTo>
                    <a:lnTo>
                      <a:pt x="612" y="3465"/>
                    </a:lnTo>
                    <a:cubicBezTo>
                      <a:pt x="1" y="4076"/>
                      <a:pt x="539" y="4904"/>
                      <a:pt x="1184" y="4904"/>
                    </a:cubicBezTo>
                    <a:cubicBezTo>
                      <a:pt x="1384" y="4904"/>
                      <a:pt x="1594" y="4825"/>
                      <a:pt x="1783" y="4635"/>
                    </a:cubicBezTo>
                    <a:cubicBezTo>
                      <a:pt x="2830" y="3588"/>
                      <a:pt x="3878" y="2540"/>
                      <a:pt x="4987" y="1493"/>
                    </a:cubicBezTo>
                    <a:cubicBezTo>
                      <a:pt x="5605" y="875"/>
                      <a:pt x="5013" y="1"/>
                      <a:pt x="434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35"/>
              <p:cNvSpPr/>
              <p:nvPr/>
            </p:nvSpPr>
            <p:spPr>
              <a:xfrm>
                <a:off x="3622950" y="4416550"/>
                <a:ext cx="128025" cy="110475"/>
              </a:xfrm>
              <a:custGeom>
                <a:avLst/>
                <a:gdLst/>
                <a:ahLst/>
                <a:cxnLst/>
                <a:rect l="l" t="t" r="r" b="b"/>
                <a:pathLst>
                  <a:path w="5121" h="4419" extrusionOk="0">
                    <a:moveTo>
                      <a:pt x="1184" y="0"/>
                    </a:moveTo>
                    <a:cubicBezTo>
                      <a:pt x="539" y="0"/>
                      <a:pt x="0" y="828"/>
                      <a:pt x="612" y="1440"/>
                    </a:cubicBezTo>
                    <a:lnTo>
                      <a:pt x="3323" y="4151"/>
                    </a:lnTo>
                    <a:cubicBezTo>
                      <a:pt x="3512" y="4340"/>
                      <a:pt x="3722" y="4419"/>
                      <a:pt x="3923" y="4419"/>
                    </a:cubicBezTo>
                    <a:cubicBezTo>
                      <a:pt x="4571" y="4419"/>
                      <a:pt x="5120" y="3592"/>
                      <a:pt x="4555" y="2980"/>
                    </a:cubicBezTo>
                    <a:lnTo>
                      <a:pt x="1783" y="269"/>
                    </a:lnTo>
                    <a:cubicBezTo>
                      <a:pt x="1593" y="80"/>
                      <a:pt x="1384" y="0"/>
                      <a:pt x="1184"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35"/>
              <p:cNvSpPr/>
              <p:nvPr/>
            </p:nvSpPr>
            <p:spPr>
              <a:xfrm>
                <a:off x="3847725" y="4645450"/>
                <a:ext cx="41625" cy="105925"/>
              </a:xfrm>
              <a:custGeom>
                <a:avLst/>
                <a:gdLst/>
                <a:ahLst/>
                <a:cxnLst/>
                <a:rect l="l" t="t" r="r" b="b"/>
                <a:pathLst>
                  <a:path w="1665" h="4237" extrusionOk="0">
                    <a:moveTo>
                      <a:pt x="832" y="1"/>
                    </a:moveTo>
                    <a:cubicBezTo>
                      <a:pt x="432" y="1"/>
                      <a:pt x="31" y="263"/>
                      <a:pt x="1" y="786"/>
                    </a:cubicBezTo>
                    <a:lnTo>
                      <a:pt x="1" y="3497"/>
                    </a:lnTo>
                    <a:cubicBezTo>
                      <a:pt x="31" y="3990"/>
                      <a:pt x="432" y="4237"/>
                      <a:pt x="832" y="4237"/>
                    </a:cubicBezTo>
                    <a:cubicBezTo>
                      <a:pt x="1233" y="4237"/>
                      <a:pt x="1633" y="3990"/>
                      <a:pt x="1664" y="3497"/>
                    </a:cubicBezTo>
                    <a:lnTo>
                      <a:pt x="1664" y="786"/>
                    </a:lnTo>
                    <a:cubicBezTo>
                      <a:pt x="1633" y="263"/>
                      <a:pt x="1233"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35"/>
              <p:cNvSpPr/>
              <p:nvPr/>
            </p:nvSpPr>
            <p:spPr>
              <a:xfrm>
                <a:off x="4075650" y="4370550"/>
                <a:ext cx="163400" cy="145500"/>
              </a:xfrm>
              <a:custGeom>
                <a:avLst/>
                <a:gdLst/>
                <a:ahLst/>
                <a:cxnLst/>
                <a:rect l="l" t="t" r="r" b="b"/>
                <a:pathLst>
                  <a:path w="6536" h="5820" extrusionOk="0">
                    <a:moveTo>
                      <a:pt x="1263" y="0"/>
                    </a:moveTo>
                    <a:cubicBezTo>
                      <a:pt x="593" y="0"/>
                      <a:pt x="1" y="875"/>
                      <a:pt x="619" y="1493"/>
                    </a:cubicBezTo>
                    <a:lnTo>
                      <a:pt x="4685" y="5559"/>
                    </a:lnTo>
                    <a:cubicBezTo>
                      <a:pt x="4868" y="5742"/>
                      <a:pt x="5074" y="5819"/>
                      <a:pt x="5273" y="5819"/>
                    </a:cubicBezTo>
                    <a:cubicBezTo>
                      <a:pt x="5943" y="5819"/>
                      <a:pt x="6535" y="4945"/>
                      <a:pt x="5917" y="4327"/>
                    </a:cubicBezTo>
                    <a:lnTo>
                      <a:pt x="1851" y="260"/>
                    </a:lnTo>
                    <a:cubicBezTo>
                      <a:pt x="1668" y="77"/>
                      <a:pt x="1462" y="0"/>
                      <a:pt x="126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35"/>
              <p:cNvSpPr/>
              <p:nvPr/>
            </p:nvSpPr>
            <p:spPr>
              <a:xfrm>
                <a:off x="4314300" y="4247450"/>
                <a:ext cx="124650" cy="109300"/>
              </a:xfrm>
              <a:custGeom>
                <a:avLst/>
                <a:gdLst/>
                <a:ahLst/>
                <a:cxnLst/>
                <a:rect l="l" t="t" r="r" b="b"/>
                <a:pathLst>
                  <a:path w="4986" h="4372" extrusionOk="0">
                    <a:moveTo>
                      <a:pt x="3868" y="1"/>
                    </a:moveTo>
                    <a:cubicBezTo>
                      <a:pt x="3694" y="1"/>
                      <a:pt x="3509" y="59"/>
                      <a:pt x="3334" y="194"/>
                    </a:cubicBezTo>
                    <a:lnTo>
                      <a:pt x="623" y="2905"/>
                    </a:lnTo>
                    <a:cubicBezTo>
                      <a:pt x="1" y="3527"/>
                      <a:pt x="568" y="4372"/>
                      <a:pt x="1228" y="4372"/>
                    </a:cubicBezTo>
                    <a:cubicBezTo>
                      <a:pt x="1417" y="4372"/>
                      <a:pt x="1615" y="4302"/>
                      <a:pt x="1793" y="4137"/>
                    </a:cubicBezTo>
                    <a:lnTo>
                      <a:pt x="4504" y="1364"/>
                    </a:lnTo>
                    <a:cubicBezTo>
                      <a:pt x="4986" y="739"/>
                      <a:pt x="4490" y="1"/>
                      <a:pt x="3868"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35"/>
              <p:cNvSpPr/>
              <p:nvPr/>
            </p:nvSpPr>
            <p:spPr>
              <a:xfrm>
                <a:off x="4212750" y="3928475"/>
                <a:ext cx="125875" cy="109750"/>
              </a:xfrm>
              <a:custGeom>
                <a:avLst/>
                <a:gdLst/>
                <a:ahLst/>
                <a:cxnLst/>
                <a:rect l="l" t="t" r="r" b="b"/>
                <a:pathLst>
                  <a:path w="5035" h="4390" extrusionOk="0">
                    <a:moveTo>
                      <a:pt x="1209" y="0"/>
                    </a:moveTo>
                    <a:cubicBezTo>
                      <a:pt x="556" y="0"/>
                      <a:pt x="0" y="875"/>
                      <a:pt x="618" y="1492"/>
                    </a:cubicBezTo>
                    <a:lnTo>
                      <a:pt x="3329" y="4203"/>
                    </a:lnTo>
                    <a:cubicBezTo>
                      <a:pt x="3485" y="4333"/>
                      <a:pt x="3657" y="4389"/>
                      <a:pt x="3826" y="4389"/>
                    </a:cubicBezTo>
                    <a:cubicBezTo>
                      <a:pt x="4457" y="4389"/>
                      <a:pt x="5035" y="3603"/>
                      <a:pt x="4500" y="2971"/>
                    </a:cubicBezTo>
                    <a:lnTo>
                      <a:pt x="1789" y="260"/>
                    </a:lnTo>
                    <a:cubicBezTo>
                      <a:pt x="1606" y="77"/>
                      <a:pt x="1403" y="0"/>
                      <a:pt x="120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35"/>
              <p:cNvSpPr/>
              <p:nvPr/>
            </p:nvSpPr>
            <p:spPr>
              <a:xfrm>
                <a:off x="4177475" y="3623275"/>
                <a:ext cx="129200" cy="110475"/>
              </a:xfrm>
              <a:custGeom>
                <a:avLst/>
                <a:gdLst/>
                <a:ahLst/>
                <a:cxnLst/>
                <a:rect l="l" t="t" r="r" b="b"/>
                <a:pathLst>
                  <a:path w="5168" h="4419" extrusionOk="0">
                    <a:moveTo>
                      <a:pt x="3958" y="0"/>
                    </a:moveTo>
                    <a:cubicBezTo>
                      <a:pt x="3762" y="0"/>
                      <a:pt x="3559" y="79"/>
                      <a:pt x="3385" y="269"/>
                    </a:cubicBezTo>
                    <a:lnTo>
                      <a:pt x="612" y="2980"/>
                    </a:lnTo>
                    <a:cubicBezTo>
                      <a:pt x="0" y="3591"/>
                      <a:pt x="575" y="4419"/>
                      <a:pt x="1237" y="4419"/>
                    </a:cubicBezTo>
                    <a:cubicBezTo>
                      <a:pt x="1442" y="4419"/>
                      <a:pt x="1655" y="4339"/>
                      <a:pt x="1844" y="4150"/>
                    </a:cubicBezTo>
                    <a:lnTo>
                      <a:pt x="4555" y="1439"/>
                    </a:lnTo>
                    <a:cubicBezTo>
                      <a:pt x="5167" y="827"/>
                      <a:pt x="4593" y="0"/>
                      <a:pt x="395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35"/>
              <p:cNvSpPr/>
              <p:nvPr/>
            </p:nvSpPr>
            <p:spPr>
              <a:xfrm>
                <a:off x="4382350" y="4484325"/>
                <a:ext cx="161900" cy="144375"/>
              </a:xfrm>
              <a:custGeom>
                <a:avLst/>
                <a:gdLst/>
                <a:ahLst/>
                <a:cxnLst/>
                <a:rect l="l" t="t" r="r" b="b"/>
                <a:pathLst>
                  <a:path w="6476" h="5775" extrusionOk="0">
                    <a:moveTo>
                      <a:pt x="1184" y="0"/>
                    </a:moveTo>
                    <a:cubicBezTo>
                      <a:pt x="538" y="0"/>
                      <a:pt x="0" y="828"/>
                      <a:pt x="612" y="1440"/>
                    </a:cubicBezTo>
                    <a:lnTo>
                      <a:pt x="4678" y="5506"/>
                    </a:lnTo>
                    <a:cubicBezTo>
                      <a:pt x="4868" y="5695"/>
                      <a:pt x="5077" y="5775"/>
                      <a:pt x="5278" y="5775"/>
                    </a:cubicBezTo>
                    <a:cubicBezTo>
                      <a:pt x="5926" y="5775"/>
                      <a:pt x="6475" y="4947"/>
                      <a:pt x="5911" y="4335"/>
                    </a:cubicBezTo>
                    <a:lnTo>
                      <a:pt x="1782" y="269"/>
                    </a:lnTo>
                    <a:cubicBezTo>
                      <a:pt x="1593" y="80"/>
                      <a:pt x="1383" y="0"/>
                      <a:pt x="1184"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35"/>
              <p:cNvSpPr/>
              <p:nvPr/>
            </p:nvSpPr>
            <p:spPr>
              <a:xfrm>
                <a:off x="4799675" y="4429800"/>
                <a:ext cx="41600" cy="196800"/>
              </a:xfrm>
              <a:custGeom>
                <a:avLst/>
                <a:gdLst/>
                <a:ahLst/>
                <a:cxnLst/>
                <a:rect l="l" t="t" r="r" b="b"/>
                <a:pathLst>
                  <a:path w="1664" h="7872" extrusionOk="0">
                    <a:moveTo>
                      <a:pt x="832" y="1"/>
                    </a:moveTo>
                    <a:cubicBezTo>
                      <a:pt x="431" y="1"/>
                      <a:pt x="31" y="263"/>
                      <a:pt x="0" y="786"/>
                    </a:cubicBezTo>
                    <a:lnTo>
                      <a:pt x="0" y="7133"/>
                    </a:lnTo>
                    <a:cubicBezTo>
                      <a:pt x="31" y="7625"/>
                      <a:pt x="431" y="7872"/>
                      <a:pt x="832" y="7872"/>
                    </a:cubicBezTo>
                    <a:cubicBezTo>
                      <a:pt x="1232" y="7872"/>
                      <a:pt x="1633" y="7625"/>
                      <a:pt x="1664" y="7133"/>
                    </a:cubicBezTo>
                    <a:lnTo>
                      <a:pt x="1664" y="786"/>
                    </a:lnTo>
                    <a:cubicBezTo>
                      <a:pt x="1633" y="263"/>
                      <a:pt x="1232"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35"/>
              <p:cNvSpPr/>
              <p:nvPr/>
            </p:nvSpPr>
            <p:spPr>
              <a:xfrm>
                <a:off x="4827400" y="4789875"/>
                <a:ext cx="180225" cy="43150"/>
              </a:xfrm>
              <a:custGeom>
                <a:avLst/>
                <a:gdLst/>
                <a:ahLst/>
                <a:cxnLst/>
                <a:rect l="l" t="t" r="r" b="b"/>
                <a:pathLst>
                  <a:path w="7209" h="1726" extrusionOk="0">
                    <a:moveTo>
                      <a:pt x="1109" y="0"/>
                    </a:moveTo>
                    <a:cubicBezTo>
                      <a:pt x="0" y="0"/>
                      <a:pt x="0" y="1725"/>
                      <a:pt x="1109" y="1725"/>
                    </a:cubicBezTo>
                    <a:lnTo>
                      <a:pt x="6100" y="1725"/>
                    </a:lnTo>
                    <a:cubicBezTo>
                      <a:pt x="7209" y="1725"/>
                      <a:pt x="7209" y="0"/>
                      <a:pt x="6100"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35"/>
              <p:cNvSpPr/>
              <p:nvPr/>
            </p:nvSpPr>
            <p:spPr>
              <a:xfrm>
                <a:off x="5039950" y="4472200"/>
                <a:ext cx="151025" cy="134750"/>
              </a:xfrm>
              <a:custGeom>
                <a:avLst/>
                <a:gdLst/>
                <a:ahLst/>
                <a:cxnLst/>
                <a:rect l="l" t="t" r="r" b="b"/>
                <a:pathLst>
                  <a:path w="6041" h="5390" extrusionOk="0">
                    <a:moveTo>
                      <a:pt x="4803" y="1"/>
                    </a:moveTo>
                    <a:cubicBezTo>
                      <a:pt x="4601" y="1"/>
                      <a:pt x="4388" y="78"/>
                      <a:pt x="4191" y="261"/>
                    </a:cubicBezTo>
                    <a:lnTo>
                      <a:pt x="617" y="3958"/>
                    </a:lnTo>
                    <a:cubicBezTo>
                      <a:pt x="0" y="4527"/>
                      <a:pt x="553" y="5389"/>
                      <a:pt x="1205" y="5389"/>
                    </a:cubicBezTo>
                    <a:cubicBezTo>
                      <a:pt x="1400" y="5389"/>
                      <a:pt x="1604" y="5313"/>
                      <a:pt x="1788" y="5129"/>
                    </a:cubicBezTo>
                    <a:lnTo>
                      <a:pt x="5423" y="1493"/>
                    </a:lnTo>
                    <a:cubicBezTo>
                      <a:pt x="6041" y="875"/>
                      <a:pt x="5485" y="1"/>
                      <a:pt x="4803"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35"/>
              <p:cNvSpPr/>
              <p:nvPr/>
            </p:nvSpPr>
            <p:spPr>
              <a:xfrm>
                <a:off x="5232450" y="4620075"/>
                <a:ext cx="128325" cy="111625"/>
              </a:xfrm>
              <a:custGeom>
                <a:avLst/>
                <a:gdLst/>
                <a:ahLst/>
                <a:cxnLst/>
                <a:rect l="l" t="t" r="r" b="b"/>
                <a:pathLst>
                  <a:path w="5133" h="4465" extrusionOk="0">
                    <a:moveTo>
                      <a:pt x="1210" y="1"/>
                    </a:moveTo>
                    <a:cubicBezTo>
                      <a:pt x="556" y="1"/>
                      <a:pt x="1" y="875"/>
                      <a:pt x="619" y="1493"/>
                    </a:cubicBezTo>
                    <a:lnTo>
                      <a:pt x="3330" y="4204"/>
                    </a:lnTo>
                    <a:cubicBezTo>
                      <a:pt x="3513" y="4387"/>
                      <a:pt x="3715" y="4464"/>
                      <a:pt x="3910" y="4464"/>
                    </a:cubicBezTo>
                    <a:cubicBezTo>
                      <a:pt x="4566" y="4464"/>
                      <a:pt x="5132" y="3590"/>
                      <a:pt x="4562" y="2972"/>
                    </a:cubicBezTo>
                    <a:lnTo>
                      <a:pt x="1789" y="261"/>
                    </a:lnTo>
                    <a:cubicBezTo>
                      <a:pt x="1606" y="78"/>
                      <a:pt x="1404" y="1"/>
                      <a:pt x="121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35"/>
              <p:cNvSpPr/>
              <p:nvPr/>
            </p:nvSpPr>
            <p:spPr>
              <a:xfrm>
                <a:off x="5391000" y="4417175"/>
                <a:ext cx="114875" cy="99775"/>
              </a:xfrm>
              <a:custGeom>
                <a:avLst/>
                <a:gdLst/>
                <a:ahLst/>
                <a:cxnLst/>
                <a:rect l="l" t="t" r="r" b="b"/>
                <a:pathLst>
                  <a:path w="4595" h="3991" extrusionOk="0">
                    <a:moveTo>
                      <a:pt x="3420" y="1"/>
                    </a:moveTo>
                    <a:cubicBezTo>
                      <a:pt x="3228" y="1"/>
                      <a:pt x="3026" y="73"/>
                      <a:pt x="2841" y="244"/>
                    </a:cubicBezTo>
                    <a:lnTo>
                      <a:pt x="623" y="2524"/>
                    </a:lnTo>
                    <a:cubicBezTo>
                      <a:pt x="1" y="3146"/>
                      <a:pt x="568" y="3991"/>
                      <a:pt x="1228" y="3991"/>
                    </a:cubicBezTo>
                    <a:cubicBezTo>
                      <a:pt x="1417" y="3991"/>
                      <a:pt x="1615" y="3921"/>
                      <a:pt x="1794" y="3756"/>
                    </a:cubicBezTo>
                    <a:lnTo>
                      <a:pt x="4073" y="1415"/>
                    </a:lnTo>
                    <a:cubicBezTo>
                      <a:pt x="4594" y="799"/>
                      <a:pt x="4059" y="1"/>
                      <a:pt x="342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35"/>
              <p:cNvSpPr/>
              <p:nvPr/>
            </p:nvSpPr>
            <p:spPr>
              <a:xfrm>
                <a:off x="3532075" y="4858625"/>
                <a:ext cx="140225" cy="121975"/>
              </a:xfrm>
              <a:custGeom>
                <a:avLst/>
                <a:gdLst/>
                <a:ahLst/>
                <a:cxnLst/>
                <a:rect l="l" t="t" r="r" b="b"/>
                <a:pathLst>
                  <a:path w="5609" h="4879" extrusionOk="0">
                    <a:moveTo>
                      <a:pt x="1237" y="1"/>
                    </a:moveTo>
                    <a:cubicBezTo>
                      <a:pt x="574" y="1"/>
                      <a:pt x="0" y="828"/>
                      <a:pt x="612" y="1440"/>
                    </a:cubicBezTo>
                    <a:lnTo>
                      <a:pt x="3816" y="4644"/>
                    </a:lnTo>
                    <a:cubicBezTo>
                      <a:pt x="3981" y="4809"/>
                      <a:pt x="4171" y="4879"/>
                      <a:pt x="4357" y="4879"/>
                    </a:cubicBezTo>
                    <a:cubicBezTo>
                      <a:pt x="5004" y="4879"/>
                      <a:pt x="5609" y="4034"/>
                      <a:pt x="4986" y="3411"/>
                    </a:cubicBezTo>
                    <a:lnTo>
                      <a:pt x="1844" y="269"/>
                    </a:lnTo>
                    <a:cubicBezTo>
                      <a:pt x="1655" y="80"/>
                      <a:pt x="1442" y="1"/>
                      <a:pt x="12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35"/>
              <p:cNvSpPr/>
              <p:nvPr/>
            </p:nvSpPr>
            <p:spPr>
              <a:xfrm>
                <a:off x="3817650" y="5028075"/>
                <a:ext cx="148600" cy="132325"/>
              </a:xfrm>
              <a:custGeom>
                <a:avLst/>
                <a:gdLst/>
                <a:ahLst/>
                <a:cxnLst/>
                <a:rect l="l" t="t" r="r" b="b"/>
                <a:pathLst>
                  <a:path w="5944" h="5293" extrusionOk="0">
                    <a:moveTo>
                      <a:pt x="4734" y="0"/>
                    </a:moveTo>
                    <a:cubicBezTo>
                      <a:pt x="4538" y="0"/>
                      <a:pt x="4336" y="79"/>
                      <a:pt x="4161" y="269"/>
                    </a:cubicBezTo>
                    <a:lnTo>
                      <a:pt x="526" y="3904"/>
                    </a:lnTo>
                    <a:cubicBezTo>
                      <a:pt x="1" y="4524"/>
                      <a:pt x="511" y="5293"/>
                      <a:pt x="1140" y="5293"/>
                    </a:cubicBezTo>
                    <a:cubicBezTo>
                      <a:pt x="1323" y="5293"/>
                      <a:pt x="1516" y="5227"/>
                      <a:pt x="1696" y="5075"/>
                    </a:cubicBezTo>
                    <a:lnTo>
                      <a:pt x="5332" y="1439"/>
                    </a:lnTo>
                    <a:cubicBezTo>
                      <a:pt x="5943" y="828"/>
                      <a:pt x="5369" y="0"/>
                      <a:pt x="4734"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35"/>
              <p:cNvSpPr/>
              <p:nvPr/>
            </p:nvSpPr>
            <p:spPr>
              <a:xfrm>
                <a:off x="4064875" y="4744850"/>
                <a:ext cx="140250" cy="122425"/>
              </a:xfrm>
              <a:custGeom>
                <a:avLst/>
                <a:gdLst/>
                <a:ahLst/>
                <a:cxnLst/>
                <a:rect l="l" t="t" r="r" b="b"/>
                <a:pathLst>
                  <a:path w="5610" h="4897" extrusionOk="0">
                    <a:moveTo>
                      <a:pt x="1209" y="1"/>
                    </a:moveTo>
                    <a:cubicBezTo>
                      <a:pt x="556" y="1"/>
                      <a:pt x="0" y="875"/>
                      <a:pt x="618" y="1493"/>
                    </a:cubicBezTo>
                    <a:cubicBezTo>
                      <a:pt x="1666" y="2540"/>
                      <a:pt x="2713" y="3588"/>
                      <a:pt x="3761" y="4635"/>
                    </a:cubicBezTo>
                    <a:cubicBezTo>
                      <a:pt x="3945" y="4819"/>
                      <a:pt x="4151" y="4896"/>
                      <a:pt x="4351" y="4896"/>
                    </a:cubicBezTo>
                    <a:cubicBezTo>
                      <a:pt x="5021" y="4896"/>
                      <a:pt x="5610" y="4034"/>
                      <a:pt x="4993" y="3465"/>
                    </a:cubicBezTo>
                    <a:cubicBezTo>
                      <a:pt x="3945" y="2356"/>
                      <a:pt x="2836" y="1308"/>
                      <a:pt x="1789" y="261"/>
                    </a:cubicBezTo>
                    <a:cubicBezTo>
                      <a:pt x="1606" y="78"/>
                      <a:pt x="1403" y="1"/>
                      <a:pt x="120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35"/>
              <p:cNvSpPr/>
              <p:nvPr/>
            </p:nvSpPr>
            <p:spPr>
              <a:xfrm>
                <a:off x="4189800" y="5028075"/>
                <a:ext cx="150750" cy="133600"/>
              </a:xfrm>
              <a:custGeom>
                <a:avLst/>
                <a:gdLst/>
                <a:ahLst/>
                <a:cxnLst/>
                <a:rect l="l" t="t" r="r" b="b"/>
                <a:pathLst>
                  <a:path w="6030" h="5344" extrusionOk="0">
                    <a:moveTo>
                      <a:pt x="4846" y="0"/>
                    </a:moveTo>
                    <a:cubicBezTo>
                      <a:pt x="4646" y="0"/>
                      <a:pt x="4436" y="79"/>
                      <a:pt x="4247" y="269"/>
                    </a:cubicBezTo>
                    <a:lnTo>
                      <a:pt x="612" y="3904"/>
                    </a:lnTo>
                    <a:cubicBezTo>
                      <a:pt x="0" y="4516"/>
                      <a:pt x="539" y="5343"/>
                      <a:pt x="1184" y="5343"/>
                    </a:cubicBezTo>
                    <a:cubicBezTo>
                      <a:pt x="1384" y="5343"/>
                      <a:pt x="1593" y="5264"/>
                      <a:pt x="1783" y="5075"/>
                    </a:cubicBezTo>
                    <a:lnTo>
                      <a:pt x="5418" y="1439"/>
                    </a:lnTo>
                    <a:cubicBezTo>
                      <a:pt x="6030" y="828"/>
                      <a:pt x="5491" y="0"/>
                      <a:pt x="4846"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35"/>
              <p:cNvSpPr/>
              <p:nvPr/>
            </p:nvSpPr>
            <p:spPr>
              <a:xfrm>
                <a:off x="4473075" y="4778750"/>
                <a:ext cx="140125" cy="122600"/>
              </a:xfrm>
              <a:custGeom>
                <a:avLst/>
                <a:gdLst/>
                <a:ahLst/>
                <a:cxnLst/>
                <a:rect l="l" t="t" r="r" b="b"/>
                <a:pathLst>
                  <a:path w="5605" h="4904" extrusionOk="0">
                    <a:moveTo>
                      <a:pt x="1209" y="0"/>
                    </a:moveTo>
                    <a:cubicBezTo>
                      <a:pt x="555" y="0"/>
                      <a:pt x="0" y="875"/>
                      <a:pt x="618" y="1493"/>
                    </a:cubicBezTo>
                    <a:lnTo>
                      <a:pt x="3760" y="4635"/>
                    </a:lnTo>
                    <a:cubicBezTo>
                      <a:pt x="3950" y="4824"/>
                      <a:pt x="4163" y="4903"/>
                      <a:pt x="4368" y="4903"/>
                    </a:cubicBezTo>
                    <a:cubicBezTo>
                      <a:pt x="5030" y="4903"/>
                      <a:pt x="5604" y="4076"/>
                      <a:pt x="4993" y="3464"/>
                    </a:cubicBezTo>
                    <a:lnTo>
                      <a:pt x="1789" y="260"/>
                    </a:lnTo>
                    <a:cubicBezTo>
                      <a:pt x="1606" y="77"/>
                      <a:pt x="1403" y="0"/>
                      <a:pt x="120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35"/>
              <p:cNvSpPr/>
              <p:nvPr/>
            </p:nvSpPr>
            <p:spPr>
              <a:xfrm>
                <a:off x="4665775" y="5085075"/>
                <a:ext cx="128000" cy="110475"/>
              </a:xfrm>
              <a:custGeom>
                <a:avLst/>
                <a:gdLst/>
                <a:ahLst/>
                <a:cxnLst/>
                <a:rect l="l" t="t" r="r" b="b"/>
                <a:pathLst>
                  <a:path w="5120" h="4419" extrusionOk="0">
                    <a:moveTo>
                      <a:pt x="3922" y="0"/>
                    </a:moveTo>
                    <a:cubicBezTo>
                      <a:pt x="3722" y="0"/>
                      <a:pt x="3512" y="79"/>
                      <a:pt x="3323" y="268"/>
                    </a:cubicBezTo>
                    <a:cubicBezTo>
                      <a:pt x="2399" y="1131"/>
                      <a:pt x="1536" y="2055"/>
                      <a:pt x="612" y="2979"/>
                    </a:cubicBezTo>
                    <a:cubicBezTo>
                      <a:pt x="0" y="3591"/>
                      <a:pt x="538" y="4419"/>
                      <a:pt x="1184" y="4419"/>
                    </a:cubicBezTo>
                    <a:cubicBezTo>
                      <a:pt x="1383" y="4419"/>
                      <a:pt x="1593" y="4339"/>
                      <a:pt x="1782" y="4150"/>
                    </a:cubicBezTo>
                    <a:lnTo>
                      <a:pt x="4555" y="1439"/>
                    </a:lnTo>
                    <a:cubicBezTo>
                      <a:pt x="5120" y="827"/>
                      <a:pt x="4570" y="0"/>
                      <a:pt x="3922"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35"/>
              <p:cNvSpPr/>
              <p:nvPr/>
            </p:nvSpPr>
            <p:spPr>
              <a:xfrm>
                <a:off x="3532075" y="5209825"/>
                <a:ext cx="140125" cy="122600"/>
              </a:xfrm>
              <a:custGeom>
                <a:avLst/>
                <a:gdLst/>
                <a:ahLst/>
                <a:cxnLst/>
                <a:rect l="l" t="t" r="r" b="b"/>
                <a:pathLst>
                  <a:path w="5605" h="4904" extrusionOk="0">
                    <a:moveTo>
                      <a:pt x="1237" y="1"/>
                    </a:moveTo>
                    <a:cubicBezTo>
                      <a:pt x="574" y="1"/>
                      <a:pt x="0" y="828"/>
                      <a:pt x="612" y="1440"/>
                    </a:cubicBezTo>
                    <a:cubicBezTo>
                      <a:pt x="1659" y="2487"/>
                      <a:pt x="2707" y="3535"/>
                      <a:pt x="3816" y="4644"/>
                    </a:cubicBezTo>
                    <a:cubicBezTo>
                      <a:pt x="3985" y="4827"/>
                      <a:pt x="4180" y="4904"/>
                      <a:pt x="4370" y="4904"/>
                    </a:cubicBezTo>
                    <a:cubicBezTo>
                      <a:pt x="5012" y="4904"/>
                      <a:pt x="5604" y="4029"/>
                      <a:pt x="4986" y="3412"/>
                    </a:cubicBezTo>
                    <a:cubicBezTo>
                      <a:pt x="3939" y="2364"/>
                      <a:pt x="2892" y="1317"/>
                      <a:pt x="1844" y="269"/>
                    </a:cubicBezTo>
                    <a:cubicBezTo>
                      <a:pt x="1655" y="80"/>
                      <a:pt x="1442" y="1"/>
                      <a:pt x="12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35"/>
              <p:cNvSpPr/>
              <p:nvPr/>
            </p:nvSpPr>
            <p:spPr>
              <a:xfrm>
                <a:off x="2907300" y="1188425"/>
                <a:ext cx="929175" cy="176725"/>
              </a:xfrm>
              <a:custGeom>
                <a:avLst/>
                <a:gdLst/>
                <a:ahLst/>
                <a:cxnLst/>
                <a:rect l="l" t="t" r="r" b="b"/>
                <a:pathLst>
                  <a:path w="37167" h="7069" extrusionOk="0">
                    <a:moveTo>
                      <a:pt x="19853" y="1"/>
                    </a:moveTo>
                    <a:cubicBezTo>
                      <a:pt x="19521" y="1"/>
                      <a:pt x="19205" y="151"/>
                      <a:pt x="19072" y="497"/>
                    </a:cubicBezTo>
                    <a:cubicBezTo>
                      <a:pt x="18271" y="2222"/>
                      <a:pt x="17038" y="4563"/>
                      <a:pt x="14882" y="4748"/>
                    </a:cubicBezTo>
                    <a:cubicBezTo>
                      <a:pt x="14781" y="4760"/>
                      <a:pt x="14681" y="4765"/>
                      <a:pt x="14583" y="4765"/>
                    </a:cubicBezTo>
                    <a:cubicBezTo>
                      <a:pt x="12589" y="4765"/>
                      <a:pt x="11212" y="2449"/>
                      <a:pt x="10507" y="805"/>
                    </a:cubicBezTo>
                    <a:cubicBezTo>
                      <a:pt x="10323" y="497"/>
                      <a:pt x="9999" y="343"/>
                      <a:pt x="9676" y="343"/>
                    </a:cubicBezTo>
                    <a:cubicBezTo>
                      <a:pt x="9352" y="343"/>
                      <a:pt x="9029" y="497"/>
                      <a:pt x="8844" y="805"/>
                    </a:cubicBezTo>
                    <a:cubicBezTo>
                      <a:pt x="8166" y="2469"/>
                      <a:pt x="7057" y="3824"/>
                      <a:pt x="5578" y="4810"/>
                    </a:cubicBezTo>
                    <a:cubicBezTo>
                      <a:pt x="5134" y="5057"/>
                      <a:pt x="4729" y="5167"/>
                      <a:pt x="4358" y="5167"/>
                    </a:cubicBezTo>
                    <a:cubicBezTo>
                      <a:pt x="3344" y="5167"/>
                      <a:pt x="2592" y="4337"/>
                      <a:pt x="2005" y="3208"/>
                    </a:cubicBezTo>
                    <a:cubicBezTo>
                      <a:pt x="1852" y="2864"/>
                      <a:pt x="1587" y="2722"/>
                      <a:pt x="1308" y="2722"/>
                    </a:cubicBezTo>
                    <a:cubicBezTo>
                      <a:pt x="688" y="2722"/>
                      <a:pt x="1" y="3428"/>
                      <a:pt x="341" y="4194"/>
                    </a:cubicBezTo>
                    <a:lnTo>
                      <a:pt x="403" y="4132"/>
                    </a:lnTo>
                    <a:cubicBezTo>
                      <a:pt x="1227" y="5830"/>
                      <a:pt x="2586" y="7069"/>
                      <a:pt x="4299" y="7069"/>
                    </a:cubicBezTo>
                    <a:cubicBezTo>
                      <a:pt x="4762" y="7069"/>
                      <a:pt x="5252" y="6978"/>
                      <a:pt x="5763" y="6782"/>
                    </a:cubicBezTo>
                    <a:cubicBezTo>
                      <a:pt x="7417" y="6138"/>
                      <a:pt x="8729" y="4810"/>
                      <a:pt x="9672" y="3307"/>
                    </a:cubicBezTo>
                    <a:lnTo>
                      <a:pt x="9672" y="3307"/>
                    </a:lnTo>
                    <a:cubicBezTo>
                      <a:pt x="10777" y="5111"/>
                      <a:pt x="12382" y="6674"/>
                      <a:pt x="14563" y="6674"/>
                    </a:cubicBezTo>
                    <a:cubicBezTo>
                      <a:pt x="14688" y="6674"/>
                      <a:pt x="14815" y="6669"/>
                      <a:pt x="14944" y="6658"/>
                    </a:cubicBezTo>
                    <a:cubicBezTo>
                      <a:pt x="17038" y="6476"/>
                      <a:pt x="18627" y="5016"/>
                      <a:pt x="19737" y="3296"/>
                    </a:cubicBezTo>
                    <a:lnTo>
                      <a:pt x="19737" y="3296"/>
                    </a:lnTo>
                    <a:cubicBezTo>
                      <a:pt x="20571" y="4973"/>
                      <a:pt x="21902" y="6430"/>
                      <a:pt x="23816" y="6473"/>
                    </a:cubicBezTo>
                    <a:cubicBezTo>
                      <a:pt x="23872" y="6476"/>
                      <a:pt x="23928" y="6477"/>
                      <a:pt x="23983" y="6477"/>
                    </a:cubicBezTo>
                    <a:cubicBezTo>
                      <a:pt x="25894" y="6477"/>
                      <a:pt x="27168" y="5028"/>
                      <a:pt x="27926" y="3351"/>
                    </a:cubicBezTo>
                    <a:lnTo>
                      <a:pt x="27926" y="3351"/>
                    </a:lnTo>
                    <a:cubicBezTo>
                      <a:pt x="28770" y="4610"/>
                      <a:pt x="29877" y="5682"/>
                      <a:pt x="31210" y="6473"/>
                    </a:cubicBezTo>
                    <a:cubicBezTo>
                      <a:pt x="31892" y="6863"/>
                      <a:pt x="32561" y="7043"/>
                      <a:pt x="33199" y="7043"/>
                    </a:cubicBezTo>
                    <a:cubicBezTo>
                      <a:pt x="34578" y="7043"/>
                      <a:pt x="35809" y="6200"/>
                      <a:pt x="36693" y="4810"/>
                    </a:cubicBezTo>
                    <a:cubicBezTo>
                      <a:pt x="37167" y="4078"/>
                      <a:pt x="36498" y="3377"/>
                      <a:pt x="35821" y="3377"/>
                    </a:cubicBezTo>
                    <a:cubicBezTo>
                      <a:pt x="35528" y="3377"/>
                      <a:pt x="35234" y="3508"/>
                      <a:pt x="35030" y="3824"/>
                    </a:cubicBezTo>
                    <a:cubicBezTo>
                      <a:pt x="34485" y="4675"/>
                      <a:pt x="33865" y="5075"/>
                      <a:pt x="33180" y="5075"/>
                    </a:cubicBezTo>
                    <a:cubicBezTo>
                      <a:pt x="32625" y="5075"/>
                      <a:pt x="32028" y="4813"/>
                      <a:pt x="31395" y="4317"/>
                    </a:cubicBezTo>
                    <a:cubicBezTo>
                      <a:pt x="30162" y="3270"/>
                      <a:pt x="29176" y="1976"/>
                      <a:pt x="28560" y="497"/>
                    </a:cubicBezTo>
                    <a:cubicBezTo>
                      <a:pt x="28366" y="164"/>
                      <a:pt x="28034" y="6"/>
                      <a:pt x="27706" y="6"/>
                    </a:cubicBezTo>
                    <a:cubicBezTo>
                      <a:pt x="27305" y="6"/>
                      <a:pt x="26909" y="241"/>
                      <a:pt x="26773" y="682"/>
                    </a:cubicBezTo>
                    <a:cubicBezTo>
                      <a:pt x="26476" y="2052"/>
                      <a:pt x="25775" y="4573"/>
                      <a:pt x="24004" y="4573"/>
                    </a:cubicBezTo>
                    <a:cubicBezTo>
                      <a:pt x="23942" y="4573"/>
                      <a:pt x="23880" y="4570"/>
                      <a:pt x="23816" y="4563"/>
                    </a:cubicBezTo>
                    <a:cubicBezTo>
                      <a:pt x="21906" y="4379"/>
                      <a:pt x="21167" y="2099"/>
                      <a:pt x="20859" y="682"/>
                    </a:cubicBezTo>
                    <a:cubicBezTo>
                      <a:pt x="20753" y="262"/>
                      <a:pt x="20290" y="1"/>
                      <a:pt x="19853"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35"/>
              <p:cNvSpPr/>
              <p:nvPr/>
            </p:nvSpPr>
            <p:spPr>
              <a:xfrm>
                <a:off x="3808900" y="2830575"/>
                <a:ext cx="930225" cy="178150"/>
              </a:xfrm>
              <a:custGeom>
                <a:avLst/>
                <a:gdLst/>
                <a:ahLst/>
                <a:cxnLst/>
                <a:rect l="l" t="t" r="r" b="b"/>
                <a:pathLst>
                  <a:path w="37209" h="7126" extrusionOk="0">
                    <a:moveTo>
                      <a:pt x="19844" y="0"/>
                    </a:moveTo>
                    <a:cubicBezTo>
                      <a:pt x="19522" y="0"/>
                      <a:pt x="19209" y="151"/>
                      <a:pt x="19052" y="492"/>
                    </a:cubicBezTo>
                    <a:cubicBezTo>
                      <a:pt x="18313" y="2217"/>
                      <a:pt x="17019" y="4558"/>
                      <a:pt x="14924" y="4805"/>
                    </a:cubicBezTo>
                    <a:cubicBezTo>
                      <a:pt x="14847" y="4811"/>
                      <a:pt x="14771" y="4814"/>
                      <a:pt x="14695" y="4814"/>
                    </a:cubicBezTo>
                    <a:cubicBezTo>
                      <a:pt x="12663" y="4814"/>
                      <a:pt x="11262" y="2463"/>
                      <a:pt x="10549" y="800"/>
                    </a:cubicBezTo>
                    <a:cubicBezTo>
                      <a:pt x="10364" y="492"/>
                      <a:pt x="10041" y="338"/>
                      <a:pt x="9717" y="338"/>
                    </a:cubicBezTo>
                    <a:cubicBezTo>
                      <a:pt x="9394" y="338"/>
                      <a:pt x="9070" y="492"/>
                      <a:pt x="8886" y="800"/>
                    </a:cubicBezTo>
                    <a:cubicBezTo>
                      <a:pt x="8208" y="2463"/>
                      <a:pt x="7037" y="3819"/>
                      <a:pt x="5558" y="4805"/>
                    </a:cubicBezTo>
                    <a:cubicBezTo>
                      <a:pt x="5114" y="5052"/>
                      <a:pt x="4709" y="5162"/>
                      <a:pt x="4340" y="5162"/>
                    </a:cubicBezTo>
                    <a:cubicBezTo>
                      <a:pt x="3328" y="5162"/>
                      <a:pt x="2588" y="4331"/>
                      <a:pt x="2046" y="3203"/>
                    </a:cubicBezTo>
                    <a:cubicBezTo>
                      <a:pt x="1875" y="2859"/>
                      <a:pt x="1596" y="2716"/>
                      <a:pt x="1310" y="2716"/>
                    </a:cubicBezTo>
                    <a:cubicBezTo>
                      <a:pt x="674" y="2716"/>
                      <a:pt x="0" y="3423"/>
                      <a:pt x="383" y="4189"/>
                    </a:cubicBezTo>
                    <a:cubicBezTo>
                      <a:pt x="1207" y="5886"/>
                      <a:pt x="2604" y="7125"/>
                      <a:pt x="4334" y="7125"/>
                    </a:cubicBezTo>
                    <a:cubicBezTo>
                      <a:pt x="4801" y="7125"/>
                      <a:pt x="5293" y="7035"/>
                      <a:pt x="5805" y="6838"/>
                    </a:cubicBezTo>
                    <a:cubicBezTo>
                      <a:pt x="7416" y="6194"/>
                      <a:pt x="8717" y="4861"/>
                      <a:pt x="9684" y="3355"/>
                    </a:cubicBezTo>
                    <a:lnTo>
                      <a:pt x="9684" y="3355"/>
                    </a:lnTo>
                    <a:cubicBezTo>
                      <a:pt x="10774" y="5163"/>
                      <a:pt x="12405" y="6730"/>
                      <a:pt x="14550" y="6730"/>
                    </a:cubicBezTo>
                    <a:cubicBezTo>
                      <a:pt x="14673" y="6730"/>
                      <a:pt x="14798" y="6725"/>
                      <a:pt x="14924" y="6715"/>
                    </a:cubicBezTo>
                    <a:cubicBezTo>
                      <a:pt x="17018" y="6533"/>
                      <a:pt x="18642" y="5072"/>
                      <a:pt x="19744" y="3352"/>
                    </a:cubicBezTo>
                    <a:lnTo>
                      <a:pt x="19744" y="3352"/>
                    </a:lnTo>
                    <a:cubicBezTo>
                      <a:pt x="20557" y="5010"/>
                      <a:pt x="21886" y="6443"/>
                      <a:pt x="23796" y="6530"/>
                    </a:cubicBezTo>
                    <a:cubicBezTo>
                      <a:pt x="23854" y="6532"/>
                      <a:pt x="23911" y="6534"/>
                      <a:pt x="23967" y="6534"/>
                    </a:cubicBezTo>
                    <a:cubicBezTo>
                      <a:pt x="25910" y="6534"/>
                      <a:pt x="27165" y="5095"/>
                      <a:pt x="27931" y="3425"/>
                    </a:cubicBezTo>
                    <a:lnTo>
                      <a:pt x="27931" y="3425"/>
                    </a:lnTo>
                    <a:cubicBezTo>
                      <a:pt x="28787" y="4676"/>
                      <a:pt x="29905" y="5742"/>
                      <a:pt x="31190" y="6530"/>
                    </a:cubicBezTo>
                    <a:cubicBezTo>
                      <a:pt x="31879" y="6912"/>
                      <a:pt x="32550" y="7087"/>
                      <a:pt x="33186" y="7087"/>
                    </a:cubicBezTo>
                    <a:cubicBezTo>
                      <a:pt x="34599" y="7087"/>
                      <a:pt x="35843" y="6226"/>
                      <a:pt x="36735" y="4866"/>
                    </a:cubicBezTo>
                    <a:cubicBezTo>
                      <a:pt x="37208" y="4135"/>
                      <a:pt x="36540" y="3433"/>
                      <a:pt x="35863" y="3433"/>
                    </a:cubicBezTo>
                    <a:cubicBezTo>
                      <a:pt x="35570" y="3433"/>
                      <a:pt x="35276" y="3564"/>
                      <a:pt x="35072" y="3880"/>
                    </a:cubicBezTo>
                    <a:cubicBezTo>
                      <a:pt x="34527" y="4732"/>
                      <a:pt x="33888" y="5131"/>
                      <a:pt x="33196" y="5131"/>
                    </a:cubicBezTo>
                    <a:cubicBezTo>
                      <a:pt x="32637" y="5131"/>
                      <a:pt x="32043" y="4870"/>
                      <a:pt x="31436" y="4373"/>
                    </a:cubicBezTo>
                    <a:cubicBezTo>
                      <a:pt x="30204" y="3326"/>
                      <a:pt x="29218" y="1970"/>
                      <a:pt x="28541" y="492"/>
                    </a:cubicBezTo>
                    <a:cubicBezTo>
                      <a:pt x="28355" y="173"/>
                      <a:pt x="28054" y="26"/>
                      <a:pt x="27753" y="26"/>
                    </a:cubicBezTo>
                    <a:cubicBezTo>
                      <a:pt x="27355" y="26"/>
                      <a:pt x="26956" y="282"/>
                      <a:pt x="26815" y="738"/>
                    </a:cubicBezTo>
                    <a:cubicBezTo>
                      <a:pt x="26518" y="2048"/>
                      <a:pt x="25759" y="4567"/>
                      <a:pt x="23984" y="4567"/>
                    </a:cubicBezTo>
                    <a:cubicBezTo>
                      <a:pt x="23923" y="4567"/>
                      <a:pt x="23860" y="4564"/>
                      <a:pt x="23796" y="4558"/>
                    </a:cubicBezTo>
                    <a:cubicBezTo>
                      <a:pt x="21948" y="4373"/>
                      <a:pt x="21208" y="2094"/>
                      <a:pt x="20839" y="738"/>
                    </a:cubicBezTo>
                    <a:cubicBezTo>
                      <a:pt x="20732" y="277"/>
                      <a:pt x="20280" y="0"/>
                      <a:pt x="19844"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35"/>
              <p:cNvSpPr/>
              <p:nvPr/>
            </p:nvSpPr>
            <p:spPr>
              <a:xfrm>
                <a:off x="2271625" y="3779425"/>
                <a:ext cx="930225" cy="178150"/>
              </a:xfrm>
              <a:custGeom>
                <a:avLst/>
                <a:gdLst/>
                <a:ahLst/>
                <a:cxnLst/>
                <a:rect l="l" t="t" r="r" b="b"/>
                <a:pathLst>
                  <a:path w="37209" h="7126" extrusionOk="0">
                    <a:moveTo>
                      <a:pt x="19844" y="1"/>
                    </a:moveTo>
                    <a:cubicBezTo>
                      <a:pt x="19522" y="1"/>
                      <a:pt x="19209" y="152"/>
                      <a:pt x="19052" y="492"/>
                    </a:cubicBezTo>
                    <a:cubicBezTo>
                      <a:pt x="18313" y="2217"/>
                      <a:pt x="17019" y="4559"/>
                      <a:pt x="14862" y="4743"/>
                    </a:cubicBezTo>
                    <a:cubicBezTo>
                      <a:pt x="14764" y="4755"/>
                      <a:pt x="14667" y="4761"/>
                      <a:pt x="14572" y="4761"/>
                    </a:cubicBezTo>
                    <a:cubicBezTo>
                      <a:pt x="12630" y="4761"/>
                      <a:pt x="11254" y="2447"/>
                      <a:pt x="10549" y="862"/>
                    </a:cubicBezTo>
                    <a:cubicBezTo>
                      <a:pt x="10334" y="523"/>
                      <a:pt x="10010" y="353"/>
                      <a:pt x="9694" y="353"/>
                    </a:cubicBezTo>
                    <a:cubicBezTo>
                      <a:pt x="9379" y="353"/>
                      <a:pt x="9071" y="523"/>
                      <a:pt x="8886" y="862"/>
                    </a:cubicBezTo>
                    <a:cubicBezTo>
                      <a:pt x="8208" y="2464"/>
                      <a:pt x="7037" y="3819"/>
                      <a:pt x="5559" y="4805"/>
                    </a:cubicBezTo>
                    <a:cubicBezTo>
                      <a:pt x="5109" y="5071"/>
                      <a:pt x="4701" y="5189"/>
                      <a:pt x="4329" y="5189"/>
                    </a:cubicBezTo>
                    <a:cubicBezTo>
                      <a:pt x="3323" y="5189"/>
                      <a:pt x="2586" y="4327"/>
                      <a:pt x="2047" y="3203"/>
                    </a:cubicBezTo>
                    <a:cubicBezTo>
                      <a:pt x="1875" y="2859"/>
                      <a:pt x="1596" y="2717"/>
                      <a:pt x="1311" y="2717"/>
                    </a:cubicBezTo>
                    <a:cubicBezTo>
                      <a:pt x="674" y="2717"/>
                      <a:pt x="0" y="3424"/>
                      <a:pt x="383" y="4189"/>
                    </a:cubicBezTo>
                    <a:cubicBezTo>
                      <a:pt x="1208" y="5886"/>
                      <a:pt x="2605" y="7126"/>
                      <a:pt x="4304" y="7126"/>
                    </a:cubicBezTo>
                    <a:cubicBezTo>
                      <a:pt x="4763" y="7126"/>
                      <a:pt x="5245" y="7035"/>
                      <a:pt x="5743" y="6838"/>
                    </a:cubicBezTo>
                    <a:cubicBezTo>
                      <a:pt x="7365" y="6190"/>
                      <a:pt x="8707" y="4845"/>
                      <a:pt x="9667" y="3327"/>
                    </a:cubicBezTo>
                    <a:lnTo>
                      <a:pt x="9667" y="3327"/>
                    </a:lnTo>
                    <a:cubicBezTo>
                      <a:pt x="10757" y="5147"/>
                      <a:pt x="12394" y="6731"/>
                      <a:pt x="14551" y="6731"/>
                    </a:cubicBezTo>
                    <a:cubicBezTo>
                      <a:pt x="14673" y="6731"/>
                      <a:pt x="14798" y="6726"/>
                      <a:pt x="14924" y="6715"/>
                    </a:cubicBezTo>
                    <a:cubicBezTo>
                      <a:pt x="17102" y="6534"/>
                      <a:pt x="18679" y="5082"/>
                      <a:pt x="19753" y="3369"/>
                    </a:cubicBezTo>
                    <a:lnTo>
                      <a:pt x="19753" y="3369"/>
                    </a:lnTo>
                    <a:cubicBezTo>
                      <a:pt x="20566" y="5020"/>
                      <a:pt x="21892" y="6444"/>
                      <a:pt x="23796" y="6530"/>
                    </a:cubicBezTo>
                    <a:cubicBezTo>
                      <a:pt x="23853" y="6533"/>
                      <a:pt x="23909" y="6534"/>
                      <a:pt x="23964" y="6534"/>
                    </a:cubicBezTo>
                    <a:cubicBezTo>
                      <a:pt x="25902" y="6534"/>
                      <a:pt x="27157" y="5075"/>
                      <a:pt x="27924" y="3414"/>
                    </a:cubicBezTo>
                    <a:lnTo>
                      <a:pt x="27924" y="3414"/>
                    </a:lnTo>
                    <a:cubicBezTo>
                      <a:pt x="28781" y="4670"/>
                      <a:pt x="29901" y="5740"/>
                      <a:pt x="31190" y="6530"/>
                    </a:cubicBezTo>
                    <a:cubicBezTo>
                      <a:pt x="31879" y="6913"/>
                      <a:pt x="32550" y="7088"/>
                      <a:pt x="33186" y="7088"/>
                    </a:cubicBezTo>
                    <a:cubicBezTo>
                      <a:pt x="34600" y="7088"/>
                      <a:pt x="35843" y="6226"/>
                      <a:pt x="36735" y="4867"/>
                    </a:cubicBezTo>
                    <a:cubicBezTo>
                      <a:pt x="37209" y="4135"/>
                      <a:pt x="36510" y="3434"/>
                      <a:pt x="35836" y="3434"/>
                    </a:cubicBezTo>
                    <a:cubicBezTo>
                      <a:pt x="35545" y="3434"/>
                      <a:pt x="35258" y="3565"/>
                      <a:pt x="35072" y="3881"/>
                    </a:cubicBezTo>
                    <a:cubicBezTo>
                      <a:pt x="34493" y="4732"/>
                      <a:pt x="33858" y="5132"/>
                      <a:pt x="33176" y="5132"/>
                    </a:cubicBezTo>
                    <a:cubicBezTo>
                      <a:pt x="32625" y="5132"/>
                      <a:pt x="32043" y="4870"/>
                      <a:pt x="31437" y="4374"/>
                    </a:cubicBezTo>
                    <a:cubicBezTo>
                      <a:pt x="30143" y="3326"/>
                      <a:pt x="29218" y="1971"/>
                      <a:pt x="28541" y="492"/>
                    </a:cubicBezTo>
                    <a:cubicBezTo>
                      <a:pt x="28355" y="173"/>
                      <a:pt x="28055" y="26"/>
                      <a:pt x="27753" y="26"/>
                    </a:cubicBezTo>
                    <a:cubicBezTo>
                      <a:pt x="27355" y="26"/>
                      <a:pt x="26956" y="283"/>
                      <a:pt x="26815" y="738"/>
                    </a:cubicBezTo>
                    <a:cubicBezTo>
                      <a:pt x="26518" y="2049"/>
                      <a:pt x="25759" y="4568"/>
                      <a:pt x="23984" y="4568"/>
                    </a:cubicBezTo>
                    <a:cubicBezTo>
                      <a:pt x="23923" y="4568"/>
                      <a:pt x="23860" y="4565"/>
                      <a:pt x="23796" y="4559"/>
                    </a:cubicBezTo>
                    <a:cubicBezTo>
                      <a:pt x="22010" y="4435"/>
                      <a:pt x="21209" y="2094"/>
                      <a:pt x="20839" y="738"/>
                    </a:cubicBezTo>
                    <a:cubicBezTo>
                      <a:pt x="20733" y="278"/>
                      <a:pt x="20280" y="1"/>
                      <a:pt x="19844"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35"/>
              <p:cNvSpPr/>
              <p:nvPr/>
            </p:nvSpPr>
            <p:spPr>
              <a:xfrm>
                <a:off x="4879550" y="3794700"/>
                <a:ext cx="930125" cy="177350"/>
              </a:xfrm>
              <a:custGeom>
                <a:avLst/>
                <a:gdLst/>
                <a:ahLst/>
                <a:cxnLst/>
                <a:rect l="l" t="t" r="r" b="b"/>
                <a:pathLst>
                  <a:path w="37205" h="7094" extrusionOk="0">
                    <a:moveTo>
                      <a:pt x="19855" y="1"/>
                    </a:moveTo>
                    <a:cubicBezTo>
                      <a:pt x="19528" y="1"/>
                      <a:pt x="19207" y="151"/>
                      <a:pt x="19048" y="497"/>
                    </a:cubicBezTo>
                    <a:cubicBezTo>
                      <a:pt x="18308" y="2222"/>
                      <a:pt x="17014" y="4564"/>
                      <a:pt x="14920" y="4749"/>
                    </a:cubicBezTo>
                    <a:cubicBezTo>
                      <a:pt x="14819" y="4760"/>
                      <a:pt x="14719" y="4766"/>
                      <a:pt x="14621" y="4766"/>
                    </a:cubicBezTo>
                    <a:cubicBezTo>
                      <a:pt x="12626" y="4766"/>
                      <a:pt x="11250" y="2450"/>
                      <a:pt x="10545" y="805"/>
                    </a:cubicBezTo>
                    <a:cubicBezTo>
                      <a:pt x="10360" y="497"/>
                      <a:pt x="10037" y="343"/>
                      <a:pt x="9713" y="343"/>
                    </a:cubicBezTo>
                    <a:cubicBezTo>
                      <a:pt x="9390" y="343"/>
                      <a:pt x="9066" y="497"/>
                      <a:pt x="8881" y="805"/>
                    </a:cubicBezTo>
                    <a:cubicBezTo>
                      <a:pt x="8204" y="2407"/>
                      <a:pt x="7033" y="3824"/>
                      <a:pt x="5616" y="4749"/>
                    </a:cubicBezTo>
                    <a:cubicBezTo>
                      <a:pt x="5137" y="5022"/>
                      <a:pt x="4705" y="5144"/>
                      <a:pt x="4316" y="5144"/>
                    </a:cubicBezTo>
                    <a:cubicBezTo>
                      <a:pt x="3303" y="5144"/>
                      <a:pt x="2576" y="4321"/>
                      <a:pt x="2042" y="3208"/>
                    </a:cubicBezTo>
                    <a:cubicBezTo>
                      <a:pt x="1865" y="2854"/>
                      <a:pt x="1576" y="2708"/>
                      <a:pt x="1281" y="2708"/>
                    </a:cubicBezTo>
                    <a:cubicBezTo>
                      <a:pt x="652" y="2708"/>
                      <a:pt x="1" y="3377"/>
                      <a:pt x="379" y="4132"/>
                    </a:cubicBezTo>
                    <a:cubicBezTo>
                      <a:pt x="1199" y="5821"/>
                      <a:pt x="2585" y="7094"/>
                      <a:pt x="4272" y="7094"/>
                    </a:cubicBezTo>
                    <a:cubicBezTo>
                      <a:pt x="4740" y="7094"/>
                      <a:pt x="5231" y="6996"/>
                      <a:pt x="5739" y="6782"/>
                    </a:cubicBezTo>
                    <a:cubicBezTo>
                      <a:pt x="7397" y="6183"/>
                      <a:pt x="8711" y="4827"/>
                      <a:pt x="9681" y="3331"/>
                    </a:cubicBezTo>
                    <a:lnTo>
                      <a:pt x="9681" y="3331"/>
                    </a:lnTo>
                    <a:cubicBezTo>
                      <a:pt x="10771" y="5109"/>
                      <a:pt x="12401" y="6674"/>
                      <a:pt x="14546" y="6674"/>
                    </a:cubicBezTo>
                    <a:cubicBezTo>
                      <a:pt x="14669" y="6674"/>
                      <a:pt x="14793" y="6669"/>
                      <a:pt x="14920" y="6659"/>
                    </a:cubicBezTo>
                    <a:cubicBezTo>
                      <a:pt x="17056" y="6522"/>
                      <a:pt x="18656" y="5077"/>
                      <a:pt x="19745" y="3339"/>
                    </a:cubicBezTo>
                    <a:lnTo>
                      <a:pt x="19745" y="3339"/>
                    </a:lnTo>
                    <a:cubicBezTo>
                      <a:pt x="20557" y="4990"/>
                      <a:pt x="21885" y="6449"/>
                      <a:pt x="23792" y="6535"/>
                    </a:cubicBezTo>
                    <a:cubicBezTo>
                      <a:pt x="23821" y="6536"/>
                      <a:pt x="23850" y="6536"/>
                      <a:pt x="23879" y="6536"/>
                    </a:cubicBezTo>
                    <a:cubicBezTo>
                      <a:pt x="25875" y="6536"/>
                      <a:pt x="27157" y="5061"/>
                      <a:pt x="27932" y="3379"/>
                    </a:cubicBezTo>
                    <a:lnTo>
                      <a:pt x="27932" y="3379"/>
                    </a:lnTo>
                    <a:cubicBezTo>
                      <a:pt x="28788" y="4631"/>
                      <a:pt x="29904" y="5708"/>
                      <a:pt x="31186" y="6535"/>
                    </a:cubicBezTo>
                    <a:cubicBezTo>
                      <a:pt x="31873" y="6898"/>
                      <a:pt x="32542" y="7065"/>
                      <a:pt x="33177" y="7065"/>
                    </a:cubicBezTo>
                    <a:cubicBezTo>
                      <a:pt x="34592" y="7065"/>
                      <a:pt x="35838" y="6233"/>
                      <a:pt x="36731" y="4872"/>
                    </a:cubicBezTo>
                    <a:cubicBezTo>
                      <a:pt x="37204" y="4140"/>
                      <a:pt x="36536" y="3439"/>
                      <a:pt x="35859" y="3439"/>
                    </a:cubicBezTo>
                    <a:cubicBezTo>
                      <a:pt x="35566" y="3439"/>
                      <a:pt x="35272" y="3570"/>
                      <a:pt x="35067" y="3886"/>
                    </a:cubicBezTo>
                    <a:cubicBezTo>
                      <a:pt x="34523" y="4737"/>
                      <a:pt x="33884" y="5137"/>
                      <a:pt x="33192" y="5137"/>
                    </a:cubicBezTo>
                    <a:cubicBezTo>
                      <a:pt x="32633" y="5137"/>
                      <a:pt x="32039" y="4875"/>
                      <a:pt x="31432" y="4379"/>
                    </a:cubicBezTo>
                    <a:cubicBezTo>
                      <a:pt x="30200" y="3331"/>
                      <a:pt x="29214" y="1976"/>
                      <a:pt x="28536" y="497"/>
                    </a:cubicBezTo>
                    <a:cubicBezTo>
                      <a:pt x="28342" y="164"/>
                      <a:pt x="28023" y="6"/>
                      <a:pt x="27708" y="6"/>
                    </a:cubicBezTo>
                    <a:cubicBezTo>
                      <a:pt x="27324" y="6"/>
                      <a:pt x="26947" y="242"/>
                      <a:pt x="26811" y="682"/>
                    </a:cubicBezTo>
                    <a:cubicBezTo>
                      <a:pt x="26513" y="2052"/>
                      <a:pt x="25755" y="4573"/>
                      <a:pt x="23980" y="4573"/>
                    </a:cubicBezTo>
                    <a:cubicBezTo>
                      <a:pt x="23918" y="4573"/>
                      <a:pt x="23856" y="4570"/>
                      <a:pt x="23792" y="4564"/>
                    </a:cubicBezTo>
                    <a:cubicBezTo>
                      <a:pt x="22067" y="4379"/>
                      <a:pt x="21204" y="2099"/>
                      <a:pt x="20835" y="682"/>
                    </a:cubicBezTo>
                    <a:cubicBezTo>
                      <a:pt x="20729" y="262"/>
                      <a:pt x="20286" y="1"/>
                      <a:pt x="19855"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35"/>
              <p:cNvSpPr/>
              <p:nvPr/>
            </p:nvSpPr>
            <p:spPr>
              <a:xfrm>
                <a:off x="3134200" y="3459025"/>
                <a:ext cx="720750" cy="146600"/>
              </a:xfrm>
              <a:custGeom>
                <a:avLst/>
                <a:gdLst/>
                <a:ahLst/>
                <a:cxnLst/>
                <a:rect l="l" t="t" r="r" b="b"/>
                <a:pathLst>
                  <a:path w="28830" h="5864" extrusionOk="0">
                    <a:moveTo>
                      <a:pt x="15347" y="1"/>
                    </a:moveTo>
                    <a:cubicBezTo>
                      <a:pt x="15025" y="1"/>
                      <a:pt x="14712" y="152"/>
                      <a:pt x="14555" y="492"/>
                    </a:cubicBezTo>
                    <a:cubicBezTo>
                      <a:pt x="14062" y="1725"/>
                      <a:pt x="13138" y="3450"/>
                      <a:pt x="11598" y="3635"/>
                    </a:cubicBezTo>
                    <a:cubicBezTo>
                      <a:pt x="11525" y="3643"/>
                      <a:pt x="11454" y="3647"/>
                      <a:pt x="11384" y="3647"/>
                    </a:cubicBezTo>
                    <a:cubicBezTo>
                      <a:pt x="9960" y="3647"/>
                      <a:pt x="8987" y="1913"/>
                      <a:pt x="8517" y="739"/>
                    </a:cubicBezTo>
                    <a:cubicBezTo>
                      <a:pt x="8332" y="431"/>
                      <a:pt x="8009" y="277"/>
                      <a:pt x="7685" y="277"/>
                    </a:cubicBezTo>
                    <a:cubicBezTo>
                      <a:pt x="7362" y="277"/>
                      <a:pt x="7038" y="431"/>
                      <a:pt x="6853" y="739"/>
                    </a:cubicBezTo>
                    <a:cubicBezTo>
                      <a:pt x="6360" y="1909"/>
                      <a:pt x="5560" y="2895"/>
                      <a:pt x="4512" y="3635"/>
                    </a:cubicBezTo>
                    <a:cubicBezTo>
                      <a:pt x="4189" y="3822"/>
                      <a:pt x="3899" y="3905"/>
                      <a:pt x="3636" y="3905"/>
                    </a:cubicBezTo>
                    <a:cubicBezTo>
                      <a:pt x="2947" y="3905"/>
                      <a:pt x="2449" y="3329"/>
                      <a:pt x="2048" y="2526"/>
                    </a:cubicBezTo>
                    <a:cubicBezTo>
                      <a:pt x="1876" y="2202"/>
                      <a:pt x="1599" y="2067"/>
                      <a:pt x="1314" y="2067"/>
                    </a:cubicBezTo>
                    <a:cubicBezTo>
                      <a:pt x="677" y="2067"/>
                      <a:pt x="1" y="2745"/>
                      <a:pt x="384" y="3511"/>
                    </a:cubicBezTo>
                    <a:cubicBezTo>
                      <a:pt x="1027" y="4846"/>
                      <a:pt x="2185" y="5864"/>
                      <a:pt x="3604" y="5864"/>
                    </a:cubicBezTo>
                    <a:cubicBezTo>
                      <a:pt x="3954" y="5864"/>
                      <a:pt x="4319" y="5802"/>
                      <a:pt x="4697" y="5668"/>
                    </a:cubicBezTo>
                    <a:cubicBezTo>
                      <a:pt x="5895" y="5197"/>
                      <a:pt x="6886" y="4251"/>
                      <a:pt x="7626" y="3180"/>
                    </a:cubicBezTo>
                    <a:lnTo>
                      <a:pt x="7626" y="3180"/>
                    </a:lnTo>
                    <a:cubicBezTo>
                      <a:pt x="8489" y="4483"/>
                      <a:pt x="9753" y="5550"/>
                      <a:pt x="11396" y="5550"/>
                    </a:cubicBezTo>
                    <a:cubicBezTo>
                      <a:pt x="11462" y="5550"/>
                      <a:pt x="11530" y="5548"/>
                      <a:pt x="11598" y="5545"/>
                    </a:cubicBezTo>
                    <a:cubicBezTo>
                      <a:pt x="13217" y="5459"/>
                      <a:pt x="14423" y="4461"/>
                      <a:pt x="15278" y="3222"/>
                    </a:cubicBezTo>
                    <a:lnTo>
                      <a:pt x="15278" y="3222"/>
                    </a:lnTo>
                    <a:cubicBezTo>
                      <a:pt x="15937" y="4406"/>
                      <a:pt x="16935" y="5381"/>
                      <a:pt x="18375" y="5421"/>
                    </a:cubicBezTo>
                    <a:cubicBezTo>
                      <a:pt x="18403" y="5422"/>
                      <a:pt x="18431" y="5423"/>
                      <a:pt x="18459" y="5423"/>
                    </a:cubicBezTo>
                    <a:cubicBezTo>
                      <a:pt x="19868" y="5423"/>
                      <a:pt x="20872" y="4420"/>
                      <a:pt x="21518" y="3217"/>
                    </a:cubicBezTo>
                    <a:lnTo>
                      <a:pt x="21518" y="3217"/>
                    </a:lnTo>
                    <a:cubicBezTo>
                      <a:pt x="22158" y="4091"/>
                      <a:pt x="22969" y="4850"/>
                      <a:pt x="23920" y="5421"/>
                    </a:cubicBezTo>
                    <a:cubicBezTo>
                      <a:pt x="24459" y="5700"/>
                      <a:pt x="24981" y="5827"/>
                      <a:pt x="25475" y="5827"/>
                    </a:cubicBezTo>
                    <a:cubicBezTo>
                      <a:pt x="26622" y="5827"/>
                      <a:pt x="27625" y="5142"/>
                      <a:pt x="28357" y="4066"/>
                    </a:cubicBezTo>
                    <a:cubicBezTo>
                      <a:pt x="28830" y="3334"/>
                      <a:pt x="28162" y="2633"/>
                      <a:pt x="27484" y="2633"/>
                    </a:cubicBezTo>
                    <a:cubicBezTo>
                      <a:pt x="27192" y="2633"/>
                      <a:pt x="26898" y="2764"/>
                      <a:pt x="26693" y="3080"/>
                    </a:cubicBezTo>
                    <a:cubicBezTo>
                      <a:pt x="26319" y="3663"/>
                      <a:pt x="25902" y="3898"/>
                      <a:pt x="25474" y="3898"/>
                    </a:cubicBezTo>
                    <a:cubicBezTo>
                      <a:pt x="24141" y="3898"/>
                      <a:pt x="22709" y="1612"/>
                      <a:pt x="22195" y="492"/>
                    </a:cubicBezTo>
                    <a:cubicBezTo>
                      <a:pt x="22009" y="174"/>
                      <a:pt x="21698" y="27"/>
                      <a:pt x="21383" y="27"/>
                    </a:cubicBezTo>
                    <a:cubicBezTo>
                      <a:pt x="20968" y="27"/>
                      <a:pt x="20549" y="283"/>
                      <a:pt x="20408" y="739"/>
                    </a:cubicBezTo>
                    <a:cubicBezTo>
                      <a:pt x="20229" y="1635"/>
                      <a:pt x="19702" y="3517"/>
                      <a:pt x="18490" y="3517"/>
                    </a:cubicBezTo>
                    <a:cubicBezTo>
                      <a:pt x="18452" y="3517"/>
                      <a:pt x="18414" y="3515"/>
                      <a:pt x="18375" y="3511"/>
                    </a:cubicBezTo>
                    <a:cubicBezTo>
                      <a:pt x="17081" y="3388"/>
                      <a:pt x="16588" y="1663"/>
                      <a:pt x="16342" y="739"/>
                    </a:cubicBezTo>
                    <a:cubicBezTo>
                      <a:pt x="16236" y="278"/>
                      <a:pt x="15783" y="1"/>
                      <a:pt x="15347"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35"/>
              <p:cNvSpPr/>
              <p:nvPr/>
            </p:nvSpPr>
            <p:spPr>
              <a:xfrm>
                <a:off x="3482475" y="1923300"/>
                <a:ext cx="720600" cy="147175"/>
              </a:xfrm>
              <a:custGeom>
                <a:avLst/>
                <a:gdLst/>
                <a:ahLst/>
                <a:cxnLst/>
                <a:rect l="l" t="t" r="r" b="b"/>
                <a:pathLst>
                  <a:path w="28824" h="5887" extrusionOk="0">
                    <a:moveTo>
                      <a:pt x="15291" y="0"/>
                    </a:moveTo>
                    <a:cubicBezTo>
                      <a:pt x="14977" y="0"/>
                      <a:pt x="14680" y="152"/>
                      <a:pt x="14549" y="492"/>
                    </a:cubicBezTo>
                    <a:cubicBezTo>
                      <a:pt x="13994" y="1724"/>
                      <a:pt x="13070" y="3449"/>
                      <a:pt x="11530" y="3634"/>
                    </a:cubicBezTo>
                    <a:cubicBezTo>
                      <a:pt x="11458" y="3643"/>
                      <a:pt x="11386" y="3647"/>
                      <a:pt x="11316" y="3647"/>
                    </a:cubicBezTo>
                    <a:cubicBezTo>
                      <a:pt x="9892" y="3647"/>
                      <a:pt x="8919" y="1913"/>
                      <a:pt x="8449" y="738"/>
                    </a:cubicBezTo>
                    <a:cubicBezTo>
                      <a:pt x="8264" y="430"/>
                      <a:pt x="7941" y="276"/>
                      <a:pt x="7617" y="276"/>
                    </a:cubicBezTo>
                    <a:cubicBezTo>
                      <a:pt x="7294" y="276"/>
                      <a:pt x="6970" y="430"/>
                      <a:pt x="6786" y="738"/>
                    </a:cubicBezTo>
                    <a:cubicBezTo>
                      <a:pt x="6293" y="1909"/>
                      <a:pt x="5492" y="2895"/>
                      <a:pt x="4506" y="3634"/>
                    </a:cubicBezTo>
                    <a:cubicBezTo>
                      <a:pt x="4148" y="3849"/>
                      <a:pt x="3837" y="3944"/>
                      <a:pt x="3563" y="3944"/>
                    </a:cubicBezTo>
                    <a:cubicBezTo>
                      <a:pt x="2891" y="3944"/>
                      <a:pt x="2435" y="3374"/>
                      <a:pt x="2041" y="2587"/>
                    </a:cubicBezTo>
                    <a:cubicBezTo>
                      <a:pt x="1864" y="2233"/>
                      <a:pt x="1575" y="2086"/>
                      <a:pt x="1280" y="2086"/>
                    </a:cubicBezTo>
                    <a:cubicBezTo>
                      <a:pt x="651" y="2086"/>
                      <a:pt x="0" y="2756"/>
                      <a:pt x="378" y="3511"/>
                    </a:cubicBezTo>
                    <a:lnTo>
                      <a:pt x="316" y="3511"/>
                    </a:lnTo>
                    <a:cubicBezTo>
                      <a:pt x="954" y="4836"/>
                      <a:pt x="2100" y="5887"/>
                      <a:pt x="3504" y="5887"/>
                    </a:cubicBezTo>
                    <a:cubicBezTo>
                      <a:pt x="3864" y="5887"/>
                      <a:pt x="4240" y="5818"/>
                      <a:pt x="4629" y="5667"/>
                    </a:cubicBezTo>
                    <a:cubicBezTo>
                      <a:pt x="5824" y="5113"/>
                      <a:pt x="6842" y="4262"/>
                      <a:pt x="7580" y="3218"/>
                    </a:cubicBezTo>
                    <a:lnTo>
                      <a:pt x="7580" y="3218"/>
                    </a:lnTo>
                    <a:cubicBezTo>
                      <a:pt x="8430" y="4499"/>
                      <a:pt x="9669" y="5556"/>
                      <a:pt x="11297" y="5556"/>
                    </a:cubicBezTo>
                    <a:cubicBezTo>
                      <a:pt x="11394" y="5556"/>
                      <a:pt x="11492" y="5552"/>
                      <a:pt x="11591" y="5544"/>
                    </a:cubicBezTo>
                    <a:cubicBezTo>
                      <a:pt x="13198" y="5460"/>
                      <a:pt x="14370" y="4476"/>
                      <a:pt x="15226" y="3249"/>
                    </a:cubicBezTo>
                    <a:lnTo>
                      <a:pt x="15226" y="3249"/>
                    </a:lnTo>
                    <a:cubicBezTo>
                      <a:pt x="15897" y="4432"/>
                      <a:pt x="16907" y="5381"/>
                      <a:pt x="18307" y="5421"/>
                    </a:cubicBezTo>
                    <a:cubicBezTo>
                      <a:pt x="18336" y="5422"/>
                      <a:pt x="18365" y="5422"/>
                      <a:pt x="18393" y="5422"/>
                    </a:cubicBezTo>
                    <a:cubicBezTo>
                      <a:pt x="19795" y="5422"/>
                      <a:pt x="20819" y="4457"/>
                      <a:pt x="21483" y="3264"/>
                    </a:cubicBezTo>
                    <a:lnTo>
                      <a:pt x="21483" y="3264"/>
                    </a:lnTo>
                    <a:cubicBezTo>
                      <a:pt x="22140" y="4133"/>
                      <a:pt x="22969" y="4878"/>
                      <a:pt x="23914" y="5483"/>
                    </a:cubicBezTo>
                    <a:cubicBezTo>
                      <a:pt x="24431" y="5759"/>
                      <a:pt x="24942" y="5887"/>
                      <a:pt x="25432" y="5887"/>
                    </a:cubicBezTo>
                    <a:cubicBezTo>
                      <a:pt x="26580" y="5887"/>
                      <a:pt x="27617" y="5188"/>
                      <a:pt x="28350" y="4066"/>
                    </a:cubicBezTo>
                    <a:cubicBezTo>
                      <a:pt x="28824" y="3334"/>
                      <a:pt x="28155" y="2633"/>
                      <a:pt x="27478" y="2633"/>
                    </a:cubicBezTo>
                    <a:cubicBezTo>
                      <a:pt x="27186" y="2633"/>
                      <a:pt x="26891" y="2764"/>
                      <a:pt x="26687" y="3080"/>
                    </a:cubicBezTo>
                    <a:cubicBezTo>
                      <a:pt x="26298" y="3663"/>
                      <a:pt x="25869" y="3898"/>
                      <a:pt x="25433" y="3898"/>
                    </a:cubicBezTo>
                    <a:cubicBezTo>
                      <a:pt x="24073" y="3898"/>
                      <a:pt x="22641" y="1612"/>
                      <a:pt x="22127" y="492"/>
                    </a:cubicBezTo>
                    <a:cubicBezTo>
                      <a:pt x="21939" y="195"/>
                      <a:pt x="21620" y="52"/>
                      <a:pt x="21300" y="52"/>
                    </a:cubicBezTo>
                    <a:cubicBezTo>
                      <a:pt x="20890" y="52"/>
                      <a:pt x="20479" y="288"/>
                      <a:pt x="20341" y="738"/>
                    </a:cubicBezTo>
                    <a:cubicBezTo>
                      <a:pt x="20161" y="1635"/>
                      <a:pt x="19692" y="3517"/>
                      <a:pt x="18427" y="3517"/>
                    </a:cubicBezTo>
                    <a:cubicBezTo>
                      <a:pt x="18388" y="3517"/>
                      <a:pt x="18348" y="3515"/>
                      <a:pt x="18307" y="3511"/>
                    </a:cubicBezTo>
                    <a:cubicBezTo>
                      <a:pt x="17013" y="3388"/>
                      <a:pt x="16521" y="1724"/>
                      <a:pt x="16274" y="738"/>
                    </a:cubicBezTo>
                    <a:cubicBezTo>
                      <a:pt x="16168" y="278"/>
                      <a:pt x="15715" y="0"/>
                      <a:pt x="15291"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35"/>
              <p:cNvSpPr/>
              <p:nvPr/>
            </p:nvSpPr>
            <p:spPr>
              <a:xfrm>
                <a:off x="3108025" y="452250"/>
                <a:ext cx="720750" cy="146600"/>
              </a:xfrm>
              <a:custGeom>
                <a:avLst/>
                <a:gdLst/>
                <a:ahLst/>
                <a:cxnLst/>
                <a:rect l="l" t="t" r="r" b="b"/>
                <a:pathLst>
                  <a:path w="28830" h="5864" extrusionOk="0">
                    <a:moveTo>
                      <a:pt x="15297" y="1"/>
                    </a:moveTo>
                    <a:cubicBezTo>
                      <a:pt x="14983" y="1"/>
                      <a:pt x="14686" y="152"/>
                      <a:pt x="14555" y="492"/>
                    </a:cubicBezTo>
                    <a:cubicBezTo>
                      <a:pt x="14000" y="1725"/>
                      <a:pt x="13076" y="3450"/>
                      <a:pt x="11536" y="3635"/>
                    </a:cubicBezTo>
                    <a:cubicBezTo>
                      <a:pt x="11466" y="3643"/>
                      <a:pt x="11398" y="3647"/>
                      <a:pt x="11330" y="3647"/>
                    </a:cubicBezTo>
                    <a:cubicBezTo>
                      <a:pt x="9960" y="3647"/>
                      <a:pt x="8983" y="1913"/>
                      <a:pt x="8455" y="739"/>
                    </a:cubicBezTo>
                    <a:cubicBezTo>
                      <a:pt x="8270" y="431"/>
                      <a:pt x="7947" y="277"/>
                      <a:pt x="7623" y="277"/>
                    </a:cubicBezTo>
                    <a:cubicBezTo>
                      <a:pt x="7300" y="277"/>
                      <a:pt x="6976" y="431"/>
                      <a:pt x="6791" y="739"/>
                    </a:cubicBezTo>
                    <a:cubicBezTo>
                      <a:pt x="6298" y="1909"/>
                      <a:pt x="5497" y="2895"/>
                      <a:pt x="4512" y="3635"/>
                    </a:cubicBezTo>
                    <a:cubicBezTo>
                      <a:pt x="4178" y="3828"/>
                      <a:pt x="3879" y="3916"/>
                      <a:pt x="3610" y="3916"/>
                    </a:cubicBezTo>
                    <a:cubicBezTo>
                      <a:pt x="2934" y="3916"/>
                      <a:pt x="2443" y="3362"/>
                      <a:pt x="2047" y="2526"/>
                    </a:cubicBezTo>
                    <a:cubicBezTo>
                      <a:pt x="1875" y="2182"/>
                      <a:pt x="1597" y="2039"/>
                      <a:pt x="1311" y="2039"/>
                    </a:cubicBezTo>
                    <a:cubicBezTo>
                      <a:pt x="674" y="2039"/>
                      <a:pt x="1" y="2746"/>
                      <a:pt x="383" y="3511"/>
                    </a:cubicBezTo>
                    <a:lnTo>
                      <a:pt x="322" y="3511"/>
                    </a:lnTo>
                    <a:cubicBezTo>
                      <a:pt x="1014" y="4846"/>
                      <a:pt x="2142" y="5864"/>
                      <a:pt x="3548" y="5864"/>
                    </a:cubicBezTo>
                    <a:cubicBezTo>
                      <a:pt x="3894" y="5864"/>
                      <a:pt x="4257" y="5802"/>
                      <a:pt x="4635" y="5668"/>
                    </a:cubicBezTo>
                    <a:cubicBezTo>
                      <a:pt x="5835" y="5196"/>
                      <a:pt x="6826" y="4248"/>
                      <a:pt x="7588" y="3175"/>
                    </a:cubicBezTo>
                    <a:lnTo>
                      <a:pt x="7588" y="3175"/>
                    </a:lnTo>
                    <a:cubicBezTo>
                      <a:pt x="8462" y="4480"/>
                      <a:pt x="9707" y="5550"/>
                      <a:pt x="11390" y="5550"/>
                    </a:cubicBezTo>
                    <a:cubicBezTo>
                      <a:pt x="11459" y="5550"/>
                      <a:pt x="11528" y="5548"/>
                      <a:pt x="11597" y="5545"/>
                    </a:cubicBezTo>
                    <a:cubicBezTo>
                      <a:pt x="13209" y="5460"/>
                      <a:pt x="14383" y="4469"/>
                      <a:pt x="15240" y="3237"/>
                    </a:cubicBezTo>
                    <a:lnTo>
                      <a:pt x="15240" y="3237"/>
                    </a:lnTo>
                    <a:cubicBezTo>
                      <a:pt x="15911" y="4415"/>
                      <a:pt x="16919" y="5382"/>
                      <a:pt x="18313" y="5421"/>
                    </a:cubicBezTo>
                    <a:cubicBezTo>
                      <a:pt x="18341" y="5422"/>
                      <a:pt x="18369" y="5423"/>
                      <a:pt x="18397" y="5423"/>
                    </a:cubicBezTo>
                    <a:cubicBezTo>
                      <a:pt x="19794" y="5423"/>
                      <a:pt x="20817" y="4439"/>
                      <a:pt x="21482" y="3251"/>
                    </a:cubicBezTo>
                    <a:lnTo>
                      <a:pt x="21482" y="3251"/>
                    </a:lnTo>
                    <a:cubicBezTo>
                      <a:pt x="22139" y="4119"/>
                      <a:pt x="22971" y="4852"/>
                      <a:pt x="23920" y="5421"/>
                    </a:cubicBezTo>
                    <a:cubicBezTo>
                      <a:pt x="24458" y="5700"/>
                      <a:pt x="24980" y="5827"/>
                      <a:pt x="25475" y="5827"/>
                    </a:cubicBezTo>
                    <a:cubicBezTo>
                      <a:pt x="26622" y="5827"/>
                      <a:pt x="27624" y="5142"/>
                      <a:pt x="28356" y="4066"/>
                    </a:cubicBezTo>
                    <a:cubicBezTo>
                      <a:pt x="28830" y="3335"/>
                      <a:pt x="28161" y="2633"/>
                      <a:pt x="27484" y="2633"/>
                    </a:cubicBezTo>
                    <a:cubicBezTo>
                      <a:pt x="27191" y="2633"/>
                      <a:pt x="26897" y="2764"/>
                      <a:pt x="26693" y="3080"/>
                    </a:cubicBezTo>
                    <a:cubicBezTo>
                      <a:pt x="26304" y="3663"/>
                      <a:pt x="25875" y="3898"/>
                      <a:pt x="25439" y="3898"/>
                    </a:cubicBezTo>
                    <a:cubicBezTo>
                      <a:pt x="24079" y="3898"/>
                      <a:pt x="22647" y="1612"/>
                      <a:pt x="22133" y="492"/>
                    </a:cubicBezTo>
                    <a:cubicBezTo>
                      <a:pt x="21947" y="174"/>
                      <a:pt x="21636" y="27"/>
                      <a:pt x="21326" y="27"/>
                    </a:cubicBezTo>
                    <a:cubicBezTo>
                      <a:pt x="20918" y="27"/>
                      <a:pt x="20513" y="283"/>
                      <a:pt x="20408" y="739"/>
                    </a:cubicBezTo>
                    <a:cubicBezTo>
                      <a:pt x="20169" y="1635"/>
                      <a:pt x="19698" y="3517"/>
                      <a:pt x="18433" y="3517"/>
                    </a:cubicBezTo>
                    <a:cubicBezTo>
                      <a:pt x="18394" y="3517"/>
                      <a:pt x="18354" y="3515"/>
                      <a:pt x="18313" y="3511"/>
                    </a:cubicBezTo>
                    <a:cubicBezTo>
                      <a:pt x="17019" y="3388"/>
                      <a:pt x="16526" y="1663"/>
                      <a:pt x="16280" y="739"/>
                    </a:cubicBezTo>
                    <a:cubicBezTo>
                      <a:pt x="16174" y="278"/>
                      <a:pt x="15721" y="1"/>
                      <a:pt x="15297"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35"/>
              <p:cNvSpPr/>
              <p:nvPr/>
            </p:nvSpPr>
            <p:spPr>
              <a:xfrm>
                <a:off x="2450325" y="4806725"/>
                <a:ext cx="765425" cy="153450"/>
              </a:xfrm>
              <a:custGeom>
                <a:avLst/>
                <a:gdLst/>
                <a:ahLst/>
                <a:cxnLst/>
                <a:rect l="l" t="t" r="r" b="b"/>
                <a:pathLst>
                  <a:path w="30617" h="6138" extrusionOk="0">
                    <a:moveTo>
                      <a:pt x="16347" y="0"/>
                    </a:moveTo>
                    <a:cubicBezTo>
                      <a:pt x="16019" y="0"/>
                      <a:pt x="15699" y="151"/>
                      <a:pt x="15539" y="497"/>
                    </a:cubicBezTo>
                    <a:cubicBezTo>
                      <a:pt x="14985" y="1791"/>
                      <a:pt x="13999" y="3639"/>
                      <a:pt x="12335" y="3824"/>
                    </a:cubicBezTo>
                    <a:cubicBezTo>
                      <a:pt x="12239" y="3838"/>
                      <a:pt x="12144" y="3844"/>
                      <a:pt x="12051" y="3844"/>
                    </a:cubicBezTo>
                    <a:cubicBezTo>
                      <a:pt x="10487" y="3844"/>
                      <a:pt x="9470" y="1964"/>
                      <a:pt x="8947" y="743"/>
                    </a:cubicBezTo>
                    <a:cubicBezTo>
                      <a:pt x="8762" y="435"/>
                      <a:pt x="8438" y="281"/>
                      <a:pt x="8115" y="281"/>
                    </a:cubicBezTo>
                    <a:cubicBezTo>
                      <a:pt x="7791" y="281"/>
                      <a:pt x="7468" y="435"/>
                      <a:pt x="7283" y="743"/>
                    </a:cubicBezTo>
                    <a:cubicBezTo>
                      <a:pt x="6729" y="2037"/>
                      <a:pt x="5866" y="3085"/>
                      <a:pt x="4757" y="3824"/>
                    </a:cubicBezTo>
                    <a:cubicBezTo>
                      <a:pt x="4394" y="4048"/>
                      <a:pt x="4071" y="4147"/>
                      <a:pt x="3779" y="4147"/>
                    </a:cubicBezTo>
                    <a:cubicBezTo>
                      <a:pt x="3029" y="4147"/>
                      <a:pt x="2489" y="3496"/>
                      <a:pt x="2046" y="2653"/>
                    </a:cubicBezTo>
                    <a:cubicBezTo>
                      <a:pt x="1873" y="2289"/>
                      <a:pt x="1594" y="2140"/>
                      <a:pt x="1307" y="2140"/>
                    </a:cubicBezTo>
                    <a:cubicBezTo>
                      <a:pt x="671" y="2140"/>
                      <a:pt x="0" y="2875"/>
                      <a:pt x="382" y="3639"/>
                    </a:cubicBezTo>
                    <a:cubicBezTo>
                      <a:pt x="1070" y="5065"/>
                      <a:pt x="2268" y="6137"/>
                      <a:pt x="3757" y="6137"/>
                    </a:cubicBezTo>
                    <a:cubicBezTo>
                      <a:pt x="4135" y="6137"/>
                      <a:pt x="4531" y="6068"/>
                      <a:pt x="4942" y="5919"/>
                    </a:cubicBezTo>
                    <a:cubicBezTo>
                      <a:pt x="6242" y="5399"/>
                      <a:pt x="7298" y="4391"/>
                      <a:pt x="8089" y="3238"/>
                    </a:cubicBezTo>
                    <a:lnTo>
                      <a:pt x="8089" y="3238"/>
                    </a:lnTo>
                    <a:cubicBezTo>
                      <a:pt x="9019" y="4644"/>
                      <a:pt x="10382" y="5801"/>
                      <a:pt x="12134" y="5801"/>
                    </a:cubicBezTo>
                    <a:cubicBezTo>
                      <a:pt x="12201" y="5801"/>
                      <a:pt x="12268" y="5799"/>
                      <a:pt x="12335" y="5796"/>
                    </a:cubicBezTo>
                    <a:cubicBezTo>
                      <a:pt x="14102" y="5666"/>
                      <a:pt x="15356" y="4573"/>
                      <a:pt x="16245" y="3233"/>
                    </a:cubicBezTo>
                    <a:lnTo>
                      <a:pt x="16245" y="3233"/>
                    </a:lnTo>
                    <a:cubicBezTo>
                      <a:pt x="16930" y="4503"/>
                      <a:pt x="17994" y="5570"/>
                      <a:pt x="19544" y="5611"/>
                    </a:cubicBezTo>
                    <a:cubicBezTo>
                      <a:pt x="19599" y="5614"/>
                      <a:pt x="19654" y="5615"/>
                      <a:pt x="19708" y="5615"/>
                    </a:cubicBezTo>
                    <a:cubicBezTo>
                      <a:pt x="21183" y="5615"/>
                      <a:pt x="22227" y="4549"/>
                      <a:pt x="22905" y="3271"/>
                    </a:cubicBezTo>
                    <a:lnTo>
                      <a:pt x="22905" y="3271"/>
                    </a:lnTo>
                    <a:cubicBezTo>
                      <a:pt x="23589" y="4236"/>
                      <a:pt x="24451" y="5052"/>
                      <a:pt x="25459" y="5672"/>
                    </a:cubicBezTo>
                    <a:cubicBezTo>
                      <a:pt x="26030" y="5967"/>
                      <a:pt x="26579" y="6102"/>
                      <a:pt x="27098" y="6102"/>
                    </a:cubicBezTo>
                    <a:cubicBezTo>
                      <a:pt x="28314" y="6102"/>
                      <a:pt x="29364" y="5360"/>
                      <a:pt x="30142" y="4194"/>
                    </a:cubicBezTo>
                    <a:cubicBezTo>
                      <a:pt x="30616" y="3461"/>
                      <a:pt x="29944" y="2788"/>
                      <a:pt x="29265" y="2788"/>
                    </a:cubicBezTo>
                    <a:cubicBezTo>
                      <a:pt x="28974" y="2788"/>
                      <a:pt x="28682" y="2912"/>
                      <a:pt x="28478" y="3208"/>
                    </a:cubicBezTo>
                    <a:cubicBezTo>
                      <a:pt x="28051" y="3864"/>
                      <a:pt x="27578" y="4127"/>
                      <a:pt x="27097" y="4127"/>
                    </a:cubicBezTo>
                    <a:cubicBezTo>
                      <a:pt x="25638" y="4127"/>
                      <a:pt x="24105" y="1702"/>
                      <a:pt x="23549" y="497"/>
                    </a:cubicBezTo>
                    <a:cubicBezTo>
                      <a:pt x="23355" y="164"/>
                      <a:pt x="23023" y="6"/>
                      <a:pt x="22695" y="6"/>
                    </a:cubicBezTo>
                    <a:cubicBezTo>
                      <a:pt x="22294" y="6"/>
                      <a:pt x="21898" y="241"/>
                      <a:pt x="21762" y="682"/>
                    </a:cubicBezTo>
                    <a:cubicBezTo>
                      <a:pt x="21583" y="1699"/>
                      <a:pt x="21054" y="3706"/>
                      <a:pt x="19668" y="3706"/>
                    </a:cubicBezTo>
                    <a:cubicBezTo>
                      <a:pt x="19627" y="3706"/>
                      <a:pt x="19586" y="3704"/>
                      <a:pt x="19544" y="3701"/>
                    </a:cubicBezTo>
                    <a:cubicBezTo>
                      <a:pt x="18066" y="3577"/>
                      <a:pt x="17573" y="1791"/>
                      <a:pt x="17326" y="682"/>
                    </a:cubicBezTo>
                    <a:cubicBezTo>
                      <a:pt x="17221" y="261"/>
                      <a:pt x="16778" y="0"/>
                      <a:pt x="16347"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35"/>
              <p:cNvSpPr/>
              <p:nvPr/>
            </p:nvSpPr>
            <p:spPr>
              <a:xfrm>
                <a:off x="582175" y="1019075"/>
                <a:ext cx="2518500" cy="3260300"/>
              </a:xfrm>
              <a:custGeom>
                <a:avLst/>
                <a:gdLst/>
                <a:ahLst/>
                <a:cxnLst/>
                <a:rect l="l" t="t" r="r" b="b"/>
                <a:pathLst>
                  <a:path w="100740" h="130412" extrusionOk="0">
                    <a:moveTo>
                      <a:pt x="53913" y="0"/>
                    </a:moveTo>
                    <a:cubicBezTo>
                      <a:pt x="15404" y="21072"/>
                      <a:pt x="1" y="76032"/>
                      <a:pt x="29822" y="110413"/>
                    </a:cubicBezTo>
                    <a:cubicBezTo>
                      <a:pt x="34587" y="115650"/>
                      <a:pt x="54620" y="130412"/>
                      <a:pt x="63021" y="130412"/>
                    </a:cubicBezTo>
                    <a:cubicBezTo>
                      <a:pt x="64505" y="130412"/>
                      <a:pt x="65626" y="129951"/>
                      <a:pt x="66236" y="128897"/>
                    </a:cubicBezTo>
                    <a:cubicBezTo>
                      <a:pt x="68331" y="125324"/>
                      <a:pt x="49292" y="111461"/>
                      <a:pt x="41097" y="103204"/>
                    </a:cubicBezTo>
                    <a:lnTo>
                      <a:pt x="41097" y="103204"/>
                    </a:lnTo>
                    <a:cubicBezTo>
                      <a:pt x="48782" y="105477"/>
                      <a:pt x="71299" y="117115"/>
                      <a:pt x="82592" y="117115"/>
                    </a:cubicBezTo>
                    <a:cubicBezTo>
                      <a:pt x="84156" y="117115"/>
                      <a:pt x="85504" y="116892"/>
                      <a:pt x="86569" y="116390"/>
                    </a:cubicBezTo>
                    <a:cubicBezTo>
                      <a:pt x="94763" y="112816"/>
                      <a:pt x="71966" y="104252"/>
                      <a:pt x="67345" y="101664"/>
                    </a:cubicBezTo>
                    <a:cubicBezTo>
                      <a:pt x="61184" y="98583"/>
                      <a:pt x="54468" y="95502"/>
                      <a:pt x="48861" y="92422"/>
                    </a:cubicBezTo>
                    <a:cubicBezTo>
                      <a:pt x="49030" y="92411"/>
                      <a:pt x="49216" y="92406"/>
                      <a:pt x="49417" y="92406"/>
                    </a:cubicBezTo>
                    <a:cubicBezTo>
                      <a:pt x="55898" y="92406"/>
                      <a:pt x="78148" y="97898"/>
                      <a:pt x="90582" y="97898"/>
                    </a:cubicBezTo>
                    <a:cubicBezTo>
                      <a:pt x="95238" y="97898"/>
                      <a:pt x="98518" y="97128"/>
                      <a:pt x="99076" y="95010"/>
                    </a:cubicBezTo>
                    <a:cubicBezTo>
                      <a:pt x="100740" y="88787"/>
                      <a:pt x="59643" y="80099"/>
                      <a:pt x="53975" y="77511"/>
                    </a:cubicBezTo>
                    <a:cubicBezTo>
                      <a:pt x="58103" y="75971"/>
                      <a:pt x="95934" y="78620"/>
                      <a:pt x="96673" y="70117"/>
                    </a:cubicBezTo>
                    <a:cubicBezTo>
                      <a:pt x="97043" y="65558"/>
                      <a:pt x="56008" y="65250"/>
                      <a:pt x="47813" y="63155"/>
                    </a:cubicBezTo>
                    <a:cubicBezTo>
                      <a:pt x="58041" y="60629"/>
                      <a:pt x="66852" y="52619"/>
                      <a:pt x="69378" y="45164"/>
                    </a:cubicBezTo>
                    <a:cubicBezTo>
                      <a:pt x="70460" y="41967"/>
                      <a:pt x="69540" y="40674"/>
                      <a:pt x="67468" y="40674"/>
                    </a:cubicBezTo>
                    <a:cubicBezTo>
                      <a:pt x="64348" y="40674"/>
                      <a:pt x="58616" y="43605"/>
                      <a:pt x="53174" y="47382"/>
                    </a:cubicBezTo>
                    <a:cubicBezTo>
                      <a:pt x="49442" y="49954"/>
                      <a:pt x="43771" y="54094"/>
                      <a:pt x="38457" y="54094"/>
                    </a:cubicBezTo>
                    <a:cubicBezTo>
                      <a:pt x="37278" y="54094"/>
                      <a:pt x="36116" y="53890"/>
                      <a:pt x="34998" y="53420"/>
                    </a:cubicBezTo>
                    <a:cubicBezTo>
                      <a:pt x="28282" y="50832"/>
                      <a:pt x="31855" y="29390"/>
                      <a:pt x="53975" y="0"/>
                    </a:cubicBezTo>
                    <a:close/>
                  </a:path>
                </a:pathLst>
              </a:custGeom>
              <a:solidFill>
                <a:srgbClr val="F8D1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35"/>
              <p:cNvSpPr/>
              <p:nvPr/>
            </p:nvSpPr>
            <p:spPr>
              <a:xfrm>
                <a:off x="4466950" y="1019075"/>
                <a:ext cx="2516950" cy="3260300"/>
              </a:xfrm>
              <a:custGeom>
                <a:avLst/>
                <a:gdLst/>
                <a:ahLst/>
                <a:cxnLst/>
                <a:rect l="l" t="t" r="r" b="b"/>
                <a:pathLst>
                  <a:path w="100678" h="130412" extrusionOk="0">
                    <a:moveTo>
                      <a:pt x="46765" y="0"/>
                    </a:moveTo>
                    <a:lnTo>
                      <a:pt x="46765" y="0"/>
                    </a:lnTo>
                    <a:cubicBezTo>
                      <a:pt x="68947" y="29390"/>
                      <a:pt x="72459" y="50832"/>
                      <a:pt x="65804" y="53420"/>
                    </a:cubicBezTo>
                    <a:cubicBezTo>
                      <a:pt x="64685" y="53890"/>
                      <a:pt x="63522" y="54094"/>
                      <a:pt x="62340" y="54094"/>
                    </a:cubicBezTo>
                    <a:cubicBezTo>
                      <a:pt x="57011" y="54094"/>
                      <a:pt x="51298" y="49954"/>
                      <a:pt x="47566" y="47382"/>
                    </a:cubicBezTo>
                    <a:cubicBezTo>
                      <a:pt x="42161" y="43605"/>
                      <a:pt x="36422" y="40674"/>
                      <a:pt x="33290" y="40674"/>
                    </a:cubicBezTo>
                    <a:cubicBezTo>
                      <a:pt x="31210" y="40674"/>
                      <a:pt x="30280" y="41967"/>
                      <a:pt x="31362" y="45164"/>
                    </a:cubicBezTo>
                    <a:cubicBezTo>
                      <a:pt x="33888" y="52619"/>
                      <a:pt x="42761" y="60629"/>
                      <a:pt x="52927" y="63155"/>
                    </a:cubicBezTo>
                    <a:cubicBezTo>
                      <a:pt x="44732" y="65250"/>
                      <a:pt x="3697" y="65558"/>
                      <a:pt x="4067" y="70117"/>
                    </a:cubicBezTo>
                    <a:cubicBezTo>
                      <a:pt x="4806" y="78620"/>
                      <a:pt x="42637" y="75971"/>
                      <a:pt x="46765" y="77511"/>
                    </a:cubicBezTo>
                    <a:cubicBezTo>
                      <a:pt x="41159" y="80099"/>
                      <a:pt x="0" y="88787"/>
                      <a:pt x="1664" y="95010"/>
                    </a:cubicBezTo>
                    <a:cubicBezTo>
                      <a:pt x="2222" y="97128"/>
                      <a:pt x="5506" y="97898"/>
                      <a:pt x="10169" y="97898"/>
                    </a:cubicBezTo>
                    <a:cubicBezTo>
                      <a:pt x="22620" y="97898"/>
                      <a:pt x="44902" y="92406"/>
                      <a:pt x="51385" y="92406"/>
                    </a:cubicBezTo>
                    <a:cubicBezTo>
                      <a:pt x="51586" y="92406"/>
                      <a:pt x="51771" y="92411"/>
                      <a:pt x="51941" y="92422"/>
                    </a:cubicBezTo>
                    <a:cubicBezTo>
                      <a:pt x="46273" y="95502"/>
                      <a:pt x="39618" y="98583"/>
                      <a:pt x="33457" y="101664"/>
                    </a:cubicBezTo>
                    <a:cubicBezTo>
                      <a:pt x="28836" y="104252"/>
                      <a:pt x="5977" y="112816"/>
                      <a:pt x="14172" y="116390"/>
                    </a:cubicBezTo>
                    <a:cubicBezTo>
                      <a:pt x="15236" y="116892"/>
                      <a:pt x="16585" y="117115"/>
                      <a:pt x="18148" y="117115"/>
                    </a:cubicBezTo>
                    <a:cubicBezTo>
                      <a:pt x="29441" y="117115"/>
                      <a:pt x="51958" y="105477"/>
                      <a:pt x="59643" y="103204"/>
                    </a:cubicBezTo>
                    <a:lnTo>
                      <a:pt x="59643" y="103204"/>
                    </a:lnTo>
                    <a:cubicBezTo>
                      <a:pt x="51387" y="111461"/>
                      <a:pt x="32348" y="125324"/>
                      <a:pt x="34443" y="128897"/>
                    </a:cubicBezTo>
                    <a:cubicBezTo>
                      <a:pt x="35062" y="129951"/>
                      <a:pt x="36190" y="130412"/>
                      <a:pt x="37677" y="130412"/>
                    </a:cubicBezTo>
                    <a:cubicBezTo>
                      <a:pt x="46105" y="130412"/>
                      <a:pt x="66100" y="115650"/>
                      <a:pt x="70918" y="110413"/>
                    </a:cubicBezTo>
                    <a:cubicBezTo>
                      <a:pt x="100678" y="76032"/>
                      <a:pt x="85274" y="21072"/>
                      <a:pt x="46765" y="0"/>
                    </a:cubicBezTo>
                    <a:close/>
                  </a:path>
                </a:pathLst>
              </a:custGeom>
              <a:solidFill>
                <a:srgbClr val="F8D1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76" name="Google Shape;876;p35"/>
          <p:cNvSpPr txBox="1">
            <a:spLocks noGrp="1"/>
          </p:cNvSpPr>
          <p:nvPr>
            <p:ph type="subTitle" idx="1"/>
          </p:nvPr>
        </p:nvSpPr>
        <p:spPr>
          <a:xfrm>
            <a:off x="4191000" y="1047750"/>
            <a:ext cx="4312800" cy="792600"/>
          </a:xfrm>
          <a:prstGeom prst="rect">
            <a:avLst/>
          </a:prstGeom>
        </p:spPr>
        <p:txBody>
          <a:bodyPr spcFirstLastPara="1" wrap="square" lIns="91425" tIns="91425" rIns="91425" bIns="91425" anchor="t" anchorCtr="0">
            <a:noAutofit/>
          </a:bodyPr>
          <a:lstStyle/>
          <a:p>
            <a:pPr marL="0" lvl="0" indent="0"/>
            <a:r>
              <a:rPr lang="en-US" b="1" i="1" u="sng" dirty="0" smtClean="0">
                <a:solidFill>
                  <a:schemeClr val="bg2"/>
                </a:solidFill>
                <a:latin typeface="Times New Roman" pitchFamily="18" charset="0"/>
                <a:cs typeface="Times New Roman" pitchFamily="18" charset="0"/>
              </a:rPr>
              <a:t>CHỦ ĐỀ 2</a:t>
            </a:r>
            <a:r>
              <a:rPr lang="en-US" b="1" dirty="0" smtClean="0">
                <a:solidFill>
                  <a:schemeClr val="bg2"/>
                </a:solidFill>
                <a:latin typeface="Times New Roman" pitchFamily="18" charset="0"/>
                <a:cs typeface="Times New Roman" pitchFamily="18" charset="0"/>
              </a:rPr>
              <a:t>: </a:t>
            </a:r>
          </a:p>
          <a:p>
            <a:pPr marL="0" lvl="0" indent="0"/>
            <a:r>
              <a:rPr lang="en-US" b="1" dirty="0" smtClean="0">
                <a:solidFill>
                  <a:schemeClr val="bg2"/>
                </a:solidFill>
                <a:latin typeface="Times New Roman" pitchFamily="18" charset="0"/>
                <a:cs typeface="Times New Roman" pitchFamily="18" charset="0"/>
              </a:rPr>
              <a:t>CHĂM SÓC CUỘC SỐNG CÁ NHÂN</a:t>
            </a:r>
            <a:endParaRPr dirty="0">
              <a:solidFill>
                <a:schemeClr val="bg2"/>
              </a:solidFill>
              <a:latin typeface="Times New Roman" pitchFamily="18" charset="0"/>
              <a:cs typeface="Times New Roman" pitchFamily="18" charset="0"/>
            </a:endParaRPr>
          </a:p>
        </p:txBody>
      </p:sp>
      <p:sp>
        <p:nvSpPr>
          <p:cNvPr id="877" name="Google Shape;877;p35"/>
          <p:cNvSpPr/>
          <p:nvPr/>
        </p:nvSpPr>
        <p:spPr>
          <a:xfrm flipH="1">
            <a:off x="2481000" y="3730800"/>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5"/>
          <p:cNvSpPr/>
          <p:nvPr/>
        </p:nvSpPr>
        <p:spPr>
          <a:xfrm>
            <a:off x="337900" y="3202075"/>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35"/>
          <p:cNvSpPr/>
          <p:nvPr/>
        </p:nvSpPr>
        <p:spPr>
          <a:xfrm>
            <a:off x="1607924" y="2275526"/>
            <a:ext cx="803065" cy="366043"/>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35"/>
          <p:cNvSpPr/>
          <p:nvPr/>
        </p:nvSpPr>
        <p:spPr>
          <a:xfrm flipH="1">
            <a:off x="5030800" y="4260017"/>
            <a:ext cx="1509339" cy="687968"/>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81" name="Google Shape;881;p35"/>
          <p:cNvGrpSpPr/>
          <p:nvPr/>
        </p:nvGrpSpPr>
        <p:grpSpPr>
          <a:xfrm>
            <a:off x="8343804" y="1464863"/>
            <a:ext cx="261975" cy="340700"/>
            <a:chOff x="4716975" y="1463450"/>
            <a:chExt cx="261975" cy="340700"/>
          </a:xfrm>
        </p:grpSpPr>
        <p:sp>
          <p:nvSpPr>
            <p:cNvPr id="882" name="Google Shape;882;p35"/>
            <p:cNvSpPr/>
            <p:nvPr/>
          </p:nvSpPr>
          <p:spPr>
            <a:xfrm>
              <a:off x="4754325" y="1583975"/>
              <a:ext cx="224625" cy="77675"/>
            </a:xfrm>
            <a:custGeom>
              <a:avLst/>
              <a:gdLst/>
              <a:ahLst/>
              <a:cxnLst/>
              <a:rect l="l" t="t" r="r" b="b"/>
              <a:pathLst>
                <a:path w="8985" h="3107" extrusionOk="0">
                  <a:moveTo>
                    <a:pt x="7492" y="0"/>
                  </a:moveTo>
                  <a:cubicBezTo>
                    <a:pt x="7427" y="0"/>
                    <a:pt x="7360" y="6"/>
                    <a:pt x="7289" y="17"/>
                  </a:cubicBezTo>
                  <a:lnTo>
                    <a:pt x="1338" y="867"/>
                  </a:lnTo>
                  <a:cubicBezTo>
                    <a:pt x="1" y="1085"/>
                    <a:pt x="231" y="3107"/>
                    <a:pt x="1495" y="3107"/>
                  </a:cubicBezTo>
                  <a:cubicBezTo>
                    <a:pt x="1560" y="3107"/>
                    <a:pt x="1628" y="3102"/>
                    <a:pt x="1698" y="3090"/>
                  </a:cubicBezTo>
                  <a:lnTo>
                    <a:pt x="7616" y="2240"/>
                  </a:lnTo>
                  <a:cubicBezTo>
                    <a:pt x="8985" y="2023"/>
                    <a:pt x="8756" y="0"/>
                    <a:pt x="74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35"/>
            <p:cNvSpPr/>
            <p:nvPr/>
          </p:nvSpPr>
          <p:spPr>
            <a:xfrm>
              <a:off x="4716975" y="1463450"/>
              <a:ext cx="130400" cy="128250"/>
            </a:xfrm>
            <a:custGeom>
              <a:avLst/>
              <a:gdLst/>
              <a:ahLst/>
              <a:cxnLst/>
              <a:rect l="l" t="t" r="r" b="b"/>
              <a:pathLst>
                <a:path w="5216" h="5130" extrusionOk="0">
                  <a:moveTo>
                    <a:pt x="3637" y="1"/>
                  </a:moveTo>
                  <a:cubicBezTo>
                    <a:pt x="3336" y="1"/>
                    <a:pt x="3032" y="134"/>
                    <a:pt x="2799" y="456"/>
                  </a:cubicBezTo>
                  <a:lnTo>
                    <a:pt x="641" y="3334"/>
                  </a:lnTo>
                  <a:cubicBezTo>
                    <a:pt x="0" y="4189"/>
                    <a:pt x="791" y="5130"/>
                    <a:pt x="1597" y="5130"/>
                  </a:cubicBezTo>
                  <a:cubicBezTo>
                    <a:pt x="1901" y="5130"/>
                    <a:pt x="2207" y="4996"/>
                    <a:pt x="2440" y="4674"/>
                  </a:cubicBezTo>
                  <a:lnTo>
                    <a:pt x="4598" y="1797"/>
                  </a:lnTo>
                  <a:cubicBezTo>
                    <a:pt x="5215" y="942"/>
                    <a:pt x="4436" y="1"/>
                    <a:pt x="36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35"/>
            <p:cNvSpPr/>
            <p:nvPr/>
          </p:nvSpPr>
          <p:spPr>
            <a:xfrm>
              <a:off x="4759650" y="1706775"/>
              <a:ext cx="135700" cy="97375"/>
            </a:xfrm>
            <a:custGeom>
              <a:avLst/>
              <a:gdLst/>
              <a:ahLst/>
              <a:cxnLst/>
              <a:rect l="l" t="t" r="r" b="b"/>
              <a:pathLst>
                <a:path w="5428" h="3895" extrusionOk="0">
                  <a:moveTo>
                    <a:pt x="1607" y="1"/>
                  </a:moveTo>
                  <a:cubicBezTo>
                    <a:pt x="687" y="1"/>
                    <a:pt x="0" y="1320"/>
                    <a:pt x="929" y="2037"/>
                  </a:cubicBezTo>
                  <a:cubicBezTo>
                    <a:pt x="1648" y="2560"/>
                    <a:pt x="2400" y="3116"/>
                    <a:pt x="3152" y="3672"/>
                  </a:cubicBezTo>
                  <a:cubicBezTo>
                    <a:pt x="3362" y="3828"/>
                    <a:pt x="3579" y="3894"/>
                    <a:pt x="3785" y="3894"/>
                  </a:cubicBezTo>
                  <a:cubicBezTo>
                    <a:pt x="4705" y="3894"/>
                    <a:pt x="5428" y="2568"/>
                    <a:pt x="4493" y="1873"/>
                  </a:cubicBezTo>
                  <a:lnTo>
                    <a:pt x="2270" y="238"/>
                  </a:lnTo>
                  <a:cubicBezTo>
                    <a:pt x="2048" y="72"/>
                    <a:pt x="1821" y="1"/>
                    <a:pt x="160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5" name="Google Shape;885;p35"/>
          <p:cNvGrpSpPr/>
          <p:nvPr/>
        </p:nvGrpSpPr>
        <p:grpSpPr>
          <a:xfrm flipH="1">
            <a:off x="3863801" y="1464863"/>
            <a:ext cx="261975" cy="340700"/>
            <a:chOff x="4716975" y="1463450"/>
            <a:chExt cx="261975" cy="340700"/>
          </a:xfrm>
        </p:grpSpPr>
        <p:sp>
          <p:nvSpPr>
            <p:cNvPr id="886" name="Google Shape;886;p35"/>
            <p:cNvSpPr/>
            <p:nvPr/>
          </p:nvSpPr>
          <p:spPr>
            <a:xfrm>
              <a:off x="4754325" y="1583975"/>
              <a:ext cx="224625" cy="77675"/>
            </a:xfrm>
            <a:custGeom>
              <a:avLst/>
              <a:gdLst/>
              <a:ahLst/>
              <a:cxnLst/>
              <a:rect l="l" t="t" r="r" b="b"/>
              <a:pathLst>
                <a:path w="8985" h="3107" extrusionOk="0">
                  <a:moveTo>
                    <a:pt x="7492" y="0"/>
                  </a:moveTo>
                  <a:cubicBezTo>
                    <a:pt x="7427" y="0"/>
                    <a:pt x="7360" y="6"/>
                    <a:pt x="7289" y="17"/>
                  </a:cubicBezTo>
                  <a:lnTo>
                    <a:pt x="1338" y="867"/>
                  </a:lnTo>
                  <a:cubicBezTo>
                    <a:pt x="1" y="1085"/>
                    <a:pt x="231" y="3107"/>
                    <a:pt x="1495" y="3107"/>
                  </a:cubicBezTo>
                  <a:cubicBezTo>
                    <a:pt x="1560" y="3107"/>
                    <a:pt x="1628" y="3102"/>
                    <a:pt x="1698" y="3090"/>
                  </a:cubicBezTo>
                  <a:lnTo>
                    <a:pt x="7616" y="2240"/>
                  </a:lnTo>
                  <a:cubicBezTo>
                    <a:pt x="8985" y="2023"/>
                    <a:pt x="8756" y="0"/>
                    <a:pt x="74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35"/>
            <p:cNvSpPr/>
            <p:nvPr/>
          </p:nvSpPr>
          <p:spPr>
            <a:xfrm>
              <a:off x="4716975" y="1463450"/>
              <a:ext cx="130400" cy="128250"/>
            </a:xfrm>
            <a:custGeom>
              <a:avLst/>
              <a:gdLst/>
              <a:ahLst/>
              <a:cxnLst/>
              <a:rect l="l" t="t" r="r" b="b"/>
              <a:pathLst>
                <a:path w="5216" h="5130" extrusionOk="0">
                  <a:moveTo>
                    <a:pt x="3637" y="1"/>
                  </a:moveTo>
                  <a:cubicBezTo>
                    <a:pt x="3336" y="1"/>
                    <a:pt x="3032" y="134"/>
                    <a:pt x="2799" y="456"/>
                  </a:cubicBezTo>
                  <a:lnTo>
                    <a:pt x="641" y="3334"/>
                  </a:lnTo>
                  <a:cubicBezTo>
                    <a:pt x="0" y="4189"/>
                    <a:pt x="791" y="5130"/>
                    <a:pt x="1597" y="5130"/>
                  </a:cubicBezTo>
                  <a:cubicBezTo>
                    <a:pt x="1901" y="5130"/>
                    <a:pt x="2207" y="4996"/>
                    <a:pt x="2440" y="4674"/>
                  </a:cubicBezTo>
                  <a:lnTo>
                    <a:pt x="4598" y="1797"/>
                  </a:lnTo>
                  <a:cubicBezTo>
                    <a:pt x="5215" y="942"/>
                    <a:pt x="4436" y="1"/>
                    <a:pt x="36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35"/>
            <p:cNvSpPr/>
            <p:nvPr/>
          </p:nvSpPr>
          <p:spPr>
            <a:xfrm>
              <a:off x="4759650" y="1706775"/>
              <a:ext cx="135700" cy="97375"/>
            </a:xfrm>
            <a:custGeom>
              <a:avLst/>
              <a:gdLst/>
              <a:ahLst/>
              <a:cxnLst/>
              <a:rect l="l" t="t" r="r" b="b"/>
              <a:pathLst>
                <a:path w="5428" h="3895" extrusionOk="0">
                  <a:moveTo>
                    <a:pt x="1607" y="1"/>
                  </a:moveTo>
                  <a:cubicBezTo>
                    <a:pt x="687" y="1"/>
                    <a:pt x="0" y="1320"/>
                    <a:pt x="929" y="2037"/>
                  </a:cubicBezTo>
                  <a:cubicBezTo>
                    <a:pt x="1648" y="2560"/>
                    <a:pt x="2400" y="3116"/>
                    <a:pt x="3152" y="3672"/>
                  </a:cubicBezTo>
                  <a:cubicBezTo>
                    <a:pt x="3362" y="3828"/>
                    <a:pt x="3579" y="3894"/>
                    <a:pt x="3785" y="3894"/>
                  </a:cubicBezTo>
                  <a:cubicBezTo>
                    <a:pt x="4705" y="3894"/>
                    <a:pt x="5428" y="2568"/>
                    <a:pt x="4493" y="1873"/>
                  </a:cubicBezTo>
                  <a:lnTo>
                    <a:pt x="2270" y="238"/>
                  </a:lnTo>
                  <a:cubicBezTo>
                    <a:pt x="2048" y="72"/>
                    <a:pt x="1821" y="1"/>
                    <a:pt x="160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9" name="Google Shape;889;p35"/>
          <p:cNvSpPr/>
          <p:nvPr/>
        </p:nvSpPr>
        <p:spPr>
          <a:xfrm flipH="1">
            <a:off x="3948656" y="527563"/>
            <a:ext cx="1055819" cy="481250"/>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35">
            <a:hlinkClick r:id="rId3" action="ppaction://hlinksldjump"/>
          </p:cNvPr>
          <p:cNvSpPr txBox="1">
            <a:spLocks noGrp="1"/>
          </p:cNvSpPr>
          <p:nvPr>
            <p:ph type="subTitle" idx="2"/>
          </p:nvPr>
        </p:nvSpPr>
        <p:spPr>
          <a:xfrm>
            <a:off x="5160250" y="3675338"/>
            <a:ext cx="2217900" cy="60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Let’s play!</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91"/>
                                        </p:tgtEl>
                                        <p:attrNameLst>
                                          <p:attrName>style.visibility</p:attrName>
                                        </p:attrNameLst>
                                      </p:cBhvr>
                                      <p:to>
                                        <p:strVal val="visible"/>
                                      </p:to>
                                    </p:set>
                                    <p:animEffect transition="in" filter="fade">
                                      <p:cBhvr>
                                        <p:cTn id="7" dur="900"/>
                                        <p:tgtEl>
                                          <p:spTgt spid="8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01"/>
        <p:cNvGrpSpPr/>
        <p:nvPr/>
      </p:nvGrpSpPr>
      <p:grpSpPr>
        <a:xfrm>
          <a:off x="0" y="0"/>
          <a:ext cx="0" cy="0"/>
          <a:chOff x="0" y="0"/>
          <a:chExt cx="0" cy="0"/>
        </a:xfrm>
      </p:grpSpPr>
      <p:grpSp>
        <p:nvGrpSpPr>
          <p:cNvPr id="2" name="Google Shape;902;p37"/>
          <p:cNvGrpSpPr/>
          <p:nvPr/>
        </p:nvGrpSpPr>
        <p:grpSpPr>
          <a:xfrm>
            <a:off x="3113106" y="1251923"/>
            <a:ext cx="3362920" cy="3354006"/>
            <a:chOff x="4048209" y="1327361"/>
            <a:chExt cx="3486698" cy="3477455"/>
          </a:xfrm>
        </p:grpSpPr>
        <p:grpSp>
          <p:nvGrpSpPr>
            <p:cNvPr id="3" name="Google Shape;903;p37"/>
            <p:cNvGrpSpPr/>
            <p:nvPr/>
          </p:nvGrpSpPr>
          <p:grpSpPr>
            <a:xfrm>
              <a:off x="4048209" y="1413837"/>
              <a:ext cx="3486698" cy="3390980"/>
              <a:chOff x="4048209" y="1413837"/>
              <a:chExt cx="3486698" cy="3390980"/>
            </a:xfrm>
          </p:grpSpPr>
          <p:sp>
            <p:nvSpPr>
              <p:cNvPr id="904" name="Google Shape;904;p37"/>
              <p:cNvSpPr/>
              <p:nvPr/>
            </p:nvSpPr>
            <p:spPr>
              <a:xfrm rot="531256">
                <a:off x="6111230" y="1784349"/>
                <a:ext cx="645897" cy="1594695"/>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 name="Google Shape;905;p37"/>
              <p:cNvGrpSpPr/>
              <p:nvPr/>
            </p:nvGrpSpPr>
            <p:grpSpPr>
              <a:xfrm rot="-515098">
                <a:off x="5663236" y="2476239"/>
                <a:ext cx="1755501" cy="1688207"/>
                <a:chOff x="4531600" y="1944475"/>
                <a:chExt cx="956750" cy="920075"/>
              </a:xfrm>
            </p:grpSpPr>
            <p:sp>
              <p:nvSpPr>
                <p:cNvPr id="906" name="Google Shape;906;p37"/>
                <p:cNvSpPr/>
                <p:nvPr/>
              </p:nvSpPr>
              <p:spPr>
                <a:xfrm>
                  <a:off x="4531600" y="1944475"/>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37"/>
                <p:cNvSpPr/>
                <p:nvPr/>
              </p:nvSpPr>
              <p:spPr>
                <a:xfrm>
                  <a:off x="4656300" y="2089375"/>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37"/>
                <p:cNvSpPr/>
                <p:nvPr/>
              </p:nvSpPr>
              <p:spPr>
                <a:xfrm>
                  <a:off x="4720725" y="2518075"/>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37"/>
                <p:cNvSpPr/>
                <p:nvPr/>
              </p:nvSpPr>
              <p:spPr>
                <a:xfrm>
                  <a:off x="4845150" y="2336650"/>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37"/>
                <p:cNvSpPr/>
                <p:nvPr/>
              </p:nvSpPr>
              <p:spPr>
                <a:xfrm>
                  <a:off x="5001125" y="2227300"/>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37"/>
                <p:cNvSpPr/>
                <p:nvPr/>
              </p:nvSpPr>
              <p:spPr>
                <a:xfrm>
                  <a:off x="5113925" y="2118350"/>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2" name="Google Shape;912;p37"/>
              <p:cNvSpPr/>
              <p:nvPr/>
            </p:nvSpPr>
            <p:spPr>
              <a:xfrm rot="-1114893">
                <a:off x="4935863" y="1452219"/>
                <a:ext cx="678191" cy="2865635"/>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 name="Google Shape;913;p37"/>
              <p:cNvGrpSpPr/>
              <p:nvPr/>
            </p:nvGrpSpPr>
            <p:grpSpPr>
              <a:xfrm rot="787396">
                <a:off x="4236594" y="2500648"/>
                <a:ext cx="1594312" cy="1706557"/>
                <a:chOff x="6116785" y="2780818"/>
                <a:chExt cx="837925" cy="930000"/>
              </a:xfrm>
            </p:grpSpPr>
            <p:sp>
              <p:nvSpPr>
                <p:cNvPr id="914" name="Google Shape;914;p37"/>
                <p:cNvSpPr/>
                <p:nvPr/>
              </p:nvSpPr>
              <p:spPr>
                <a:xfrm>
                  <a:off x="6116785" y="2780818"/>
                  <a:ext cx="837925" cy="930000"/>
                </a:xfrm>
                <a:custGeom>
                  <a:avLst/>
                  <a:gdLst/>
                  <a:ahLst/>
                  <a:cxnLst/>
                  <a:rect l="l" t="t" r="r" b="b"/>
                  <a:pathLst>
                    <a:path w="33517" h="37200" extrusionOk="0">
                      <a:moveTo>
                        <a:pt x="2277" y="1"/>
                      </a:moveTo>
                      <a:cubicBezTo>
                        <a:pt x="1494" y="1"/>
                        <a:pt x="733" y="50"/>
                        <a:pt x="1" y="153"/>
                      </a:cubicBezTo>
                      <a:cubicBezTo>
                        <a:pt x="1" y="9864"/>
                        <a:pt x="4546" y="33930"/>
                        <a:pt x="32176" y="37200"/>
                      </a:cubicBezTo>
                      <a:cubicBezTo>
                        <a:pt x="33516" y="30399"/>
                        <a:pt x="32176" y="21668"/>
                        <a:pt x="29167" y="15390"/>
                      </a:cubicBezTo>
                      <a:cubicBezTo>
                        <a:pt x="25143" y="7584"/>
                        <a:pt x="11991" y="1"/>
                        <a:pt x="22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37"/>
                <p:cNvSpPr/>
                <p:nvPr/>
              </p:nvSpPr>
              <p:spPr>
                <a:xfrm>
                  <a:off x="6245310" y="2866418"/>
                  <a:ext cx="677700" cy="830775"/>
                </a:xfrm>
                <a:custGeom>
                  <a:avLst/>
                  <a:gdLst/>
                  <a:ahLst/>
                  <a:cxnLst/>
                  <a:rect l="l" t="t" r="r" b="b"/>
                  <a:pathLst>
                    <a:path w="27108" h="33231" extrusionOk="0">
                      <a:moveTo>
                        <a:pt x="360" y="0"/>
                      </a:moveTo>
                      <a:cubicBezTo>
                        <a:pt x="191" y="0"/>
                        <a:pt x="1" y="188"/>
                        <a:pt x="91" y="391"/>
                      </a:cubicBezTo>
                      <a:cubicBezTo>
                        <a:pt x="1072" y="2549"/>
                        <a:pt x="3132" y="3988"/>
                        <a:pt x="4636" y="5721"/>
                      </a:cubicBezTo>
                      <a:cubicBezTo>
                        <a:pt x="6500" y="7879"/>
                        <a:pt x="8298" y="10037"/>
                        <a:pt x="10097" y="12260"/>
                      </a:cubicBezTo>
                      <a:cubicBezTo>
                        <a:pt x="13661" y="16707"/>
                        <a:pt x="17552" y="20860"/>
                        <a:pt x="21018" y="25340"/>
                      </a:cubicBezTo>
                      <a:cubicBezTo>
                        <a:pt x="22947" y="27858"/>
                        <a:pt x="24811" y="30441"/>
                        <a:pt x="26544" y="33122"/>
                      </a:cubicBezTo>
                      <a:cubicBezTo>
                        <a:pt x="26592" y="33199"/>
                        <a:pt x="26665" y="33230"/>
                        <a:pt x="26740" y="33230"/>
                      </a:cubicBezTo>
                      <a:cubicBezTo>
                        <a:pt x="26920" y="33230"/>
                        <a:pt x="27108" y="33045"/>
                        <a:pt x="26969" y="32860"/>
                      </a:cubicBezTo>
                      <a:lnTo>
                        <a:pt x="26969" y="32828"/>
                      </a:lnTo>
                      <a:cubicBezTo>
                        <a:pt x="23896" y="28119"/>
                        <a:pt x="20495" y="23639"/>
                        <a:pt x="16833" y="19389"/>
                      </a:cubicBezTo>
                      <a:cubicBezTo>
                        <a:pt x="15002" y="17231"/>
                        <a:pt x="13072" y="15138"/>
                        <a:pt x="11307" y="12914"/>
                      </a:cubicBezTo>
                      <a:cubicBezTo>
                        <a:pt x="9508" y="10724"/>
                        <a:pt x="7775" y="8467"/>
                        <a:pt x="5879" y="6375"/>
                      </a:cubicBezTo>
                      <a:cubicBezTo>
                        <a:pt x="4963" y="5328"/>
                        <a:pt x="4048" y="4347"/>
                        <a:pt x="3067" y="3367"/>
                      </a:cubicBezTo>
                      <a:cubicBezTo>
                        <a:pt x="2119" y="2418"/>
                        <a:pt x="1105" y="1405"/>
                        <a:pt x="549" y="129"/>
                      </a:cubicBezTo>
                      <a:cubicBezTo>
                        <a:pt x="508" y="38"/>
                        <a:pt x="437" y="0"/>
                        <a:pt x="3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37"/>
                <p:cNvSpPr/>
                <p:nvPr/>
              </p:nvSpPr>
              <p:spPr>
                <a:xfrm>
                  <a:off x="6209660" y="2867393"/>
                  <a:ext cx="206350" cy="188800"/>
                </a:xfrm>
                <a:custGeom>
                  <a:avLst/>
                  <a:gdLst/>
                  <a:ahLst/>
                  <a:cxnLst/>
                  <a:rect l="l" t="t" r="r" b="b"/>
                  <a:pathLst>
                    <a:path w="8254" h="7552" extrusionOk="0">
                      <a:moveTo>
                        <a:pt x="8008" y="0"/>
                      </a:moveTo>
                      <a:cubicBezTo>
                        <a:pt x="7893" y="0"/>
                        <a:pt x="7779" y="74"/>
                        <a:pt x="7763" y="221"/>
                      </a:cubicBezTo>
                      <a:lnTo>
                        <a:pt x="7763" y="6990"/>
                      </a:lnTo>
                      <a:lnTo>
                        <a:pt x="7763" y="6990"/>
                      </a:lnTo>
                      <a:cubicBezTo>
                        <a:pt x="5340" y="6458"/>
                        <a:pt x="2889" y="5954"/>
                        <a:pt x="438" y="5420"/>
                      </a:cubicBezTo>
                      <a:cubicBezTo>
                        <a:pt x="418" y="5416"/>
                        <a:pt x="398" y="5414"/>
                        <a:pt x="379" y="5414"/>
                      </a:cubicBezTo>
                      <a:cubicBezTo>
                        <a:pt x="97" y="5414"/>
                        <a:pt x="1" y="5849"/>
                        <a:pt x="307" y="5911"/>
                      </a:cubicBezTo>
                      <a:cubicBezTo>
                        <a:pt x="2858" y="6467"/>
                        <a:pt x="5408" y="6990"/>
                        <a:pt x="7926" y="7546"/>
                      </a:cubicBezTo>
                      <a:cubicBezTo>
                        <a:pt x="7947" y="7550"/>
                        <a:pt x="7968" y="7552"/>
                        <a:pt x="7989" y="7552"/>
                      </a:cubicBezTo>
                      <a:cubicBezTo>
                        <a:pt x="8129" y="7552"/>
                        <a:pt x="8253" y="7459"/>
                        <a:pt x="8253" y="7317"/>
                      </a:cubicBezTo>
                      <a:lnTo>
                        <a:pt x="8253" y="221"/>
                      </a:lnTo>
                      <a:cubicBezTo>
                        <a:pt x="8237" y="74"/>
                        <a:pt x="8122" y="0"/>
                        <a:pt x="80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37"/>
                <p:cNvSpPr/>
                <p:nvPr/>
              </p:nvSpPr>
              <p:spPr>
                <a:xfrm>
                  <a:off x="6257835" y="2975493"/>
                  <a:ext cx="322075" cy="244250"/>
                </a:xfrm>
                <a:custGeom>
                  <a:avLst/>
                  <a:gdLst/>
                  <a:ahLst/>
                  <a:cxnLst/>
                  <a:rect l="l" t="t" r="r" b="b"/>
                  <a:pathLst>
                    <a:path w="12883" h="9770" extrusionOk="0">
                      <a:moveTo>
                        <a:pt x="12645" y="1"/>
                      </a:moveTo>
                      <a:cubicBezTo>
                        <a:pt x="12522" y="1"/>
                        <a:pt x="12392" y="83"/>
                        <a:pt x="12375" y="246"/>
                      </a:cubicBezTo>
                      <a:cubicBezTo>
                        <a:pt x="12089" y="3265"/>
                        <a:pt x="11587" y="6222"/>
                        <a:pt x="11049" y="9208"/>
                      </a:cubicBezTo>
                      <a:lnTo>
                        <a:pt x="11049" y="9208"/>
                      </a:lnTo>
                      <a:cubicBezTo>
                        <a:pt x="7542" y="8426"/>
                        <a:pt x="3976" y="7916"/>
                        <a:pt x="440" y="7374"/>
                      </a:cubicBezTo>
                      <a:cubicBezTo>
                        <a:pt x="420" y="7370"/>
                        <a:pt x="400" y="7368"/>
                        <a:pt x="382" y="7368"/>
                      </a:cubicBezTo>
                      <a:cubicBezTo>
                        <a:pt x="99" y="7368"/>
                        <a:pt x="1" y="7803"/>
                        <a:pt x="277" y="7865"/>
                      </a:cubicBezTo>
                      <a:cubicBezTo>
                        <a:pt x="3939" y="8421"/>
                        <a:pt x="7601" y="8944"/>
                        <a:pt x="11198" y="9761"/>
                      </a:cubicBezTo>
                      <a:cubicBezTo>
                        <a:pt x="11221" y="9767"/>
                        <a:pt x="11243" y="9770"/>
                        <a:pt x="11265" y="9770"/>
                      </a:cubicBezTo>
                      <a:cubicBezTo>
                        <a:pt x="11371" y="9770"/>
                        <a:pt x="11465" y="9706"/>
                        <a:pt x="11492" y="9598"/>
                      </a:cubicBezTo>
                      <a:cubicBezTo>
                        <a:pt x="12081" y="6491"/>
                        <a:pt x="12571" y="3385"/>
                        <a:pt x="12866" y="246"/>
                      </a:cubicBezTo>
                      <a:cubicBezTo>
                        <a:pt x="12882" y="83"/>
                        <a:pt x="12768" y="1"/>
                        <a:pt x="126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37"/>
                <p:cNvSpPr/>
                <p:nvPr/>
              </p:nvSpPr>
              <p:spPr>
                <a:xfrm>
                  <a:off x="6354660" y="3111768"/>
                  <a:ext cx="383250" cy="278625"/>
                </a:xfrm>
                <a:custGeom>
                  <a:avLst/>
                  <a:gdLst/>
                  <a:ahLst/>
                  <a:cxnLst/>
                  <a:rect l="l" t="t" r="r" b="b"/>
                  <a:pathLst>
                    <a:path w="15330" h="11145" extrusionOk="0">
                      <a:moveTo>
                        <a:pt x="15026" y="1"/>
                      </a:moveTo>
                      <a:cubicBezTo>
                        <a:pt x="14923" y="1"/>
                        <a:pt x="14820" y="58"/>
                        <a:pt x="14780" y="190"/>
                      </a:cubicBezTo>
                      <a:cubicBezTo>
                        <a:pt x="13658" y="3556"/>
                        <a:pt x="13165" y="7110"/>
                        <a:pt x="12622" y="10606"/>
                      </a:cubicBezTo>
                      <a:lnTo>
                        <a:pt x="12622" y="10606"/>
                      </a:lnTo>
                      <a:cubicBezTo>
                        <a:pt x="8513" y="10339"/>
                        <a:pt x="4404" y="9804"/>
                        <a:pt x="295" y="9804"/>
                      </a:cubicBezTo>
                      <a:cubicBezTo>
                        <a:pt x="1" y="9836"/>
                        <a:pt x="1" y="10294"/>
                        <a:pt x="295" y="10327"/>
                      </a:cubicBezTo>
                      <a:cubicBezTo>
                        <a:pt x="4480" y="10327"/>
                        <a:pt x="8666" y="10850"/>
                        <a:pt x="12851" y="11144"/>
                      </a:cubicBezTo>
                      <a:cubicBezTo>
                        <a:pt x="12949" y="11144"/>
                        <a:pt x="13047" y="11046"/>
                        <a:pt x="13080" y="10948"/>
                      </a:cubicBezTo>
                      <a:cubicBezTo>
                        <a:pt x="13636" y="7384"/>
                        <a:pt x="14126" y="3754"/>
                        <a:pt x="15271" y="321"/>
                      </a:cubicBezTo>
                      <a:cubicBezTo>
                        <a:pt x="15329" y="126"/>
                        <a:pt x="15179" y="1"/>
                        <a:pt x="150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 name="Google Shape;919;p37"/>
              <p:cNvGrpSpPr/>
              <p:nvPr/>
            </p:nvGrpSpPr>
            <p:grpSpPr>
              <a:xfrm rot="203786">
                <a:off x="5141855" y="1443647"/>
                <a:ext cx="1091882" cy="2884864"/>
                <a:chOff x="2058600" y="1081575"/>
                <a:chExt cx="596750" cy="1576675"/>
              </a:xfrm>
            </p:grpSpPr>
            <p:sp>
              <p:nvSpPr>
                <p:cNvPr id="920" name="Google Shape;920;p37"/>
                <p:cNvSpPr/>
                <p:nvPr/>
              </p:nvSpPr>
              <p:spPr>
                <a:xfrm>
                  <a:off x="2407000" y="1708025"/>
                  <a:ext cx="44700" cy="27225"/>
                </a:xfrm>
                <a:custGeom>
                  <a:avLst/>
                  <a:gdLst/>
                  <a:ahLst/>
                  <a:cxnLst/>
                  <a:rect l="l" t="t" r="r" b="b"/>
                  <a:pathLst>
                    <a:path w="1788" h="1089" extrusionOk="0">
                      <a:moveTo>
                        <a:pt x="350" y="1"/>
                      </a:moveTo>
                      <a:cubicBezTo>
                        <a:pt x="95" y="1"/>
                        <a:pt x="0" y="428"/>
                        <a:pt x="320" y="545"/>
                      </a:cubicBezTo>
                      <a:cubicBezTo>
                        <a:pt x="544" y="634"/>
                        <a:pt x="767" y="738"/>
                        <a:pt x="980" y="858"/>
                      </a:cubicBezTo>
                      <a:lnTo>
                        <a:pt x="980" y="858"/>
                      </a:lnTo>
                      <a:cubicBezTo>
                        <a:pt x="1010" y="893"/>
                        <a:pt x="1051" y="921"/>
                        <a:pt x="1105" y="937"/>
                      </a:cubicBezTo>
                      <a:cubicBezTo>
                        <a:pt x="1109" y="937"/>
                        <a:pt x="1112" y="937"/>
                        <a:pt x="1115" y="937"/>
                      </a:cubicBezTo>
                      <a:lnTo>
                        <a:pt x="1115" y="937"/>
                      </a:lnTo>
                      <a:cubicBezTo>
                        <a:pt x="1167" y="969"/>
                        <a:pt x="1218" y="1001"/>
                        <a:pt x="1269" y="1035"/>
                      </a:cubicBezTo>
                      <a:cubicBezTo>
                        <a:pt x="1318" y="1072"/>
                        <a:pt x="1369" y="1088"/>
                        <a:pt x="1417" y="1088"/>
                      </a:cubicBezTo>
                      <a:cubicBezTo>
                        <a:pt x="1624" y="1088"/>
                        <a:pt x="1787" y="795"/>
                        <a:pt x="1628" y="610"/>
                      </a:cubicBezTo>
                      <a:cubicBezTo>
                        <a:pt x="1530" y="512"/>
                        <a:pt x="1399" y="414"/>
                        <a:pt x="1269" y="381"/>
                      </a:cubicBezTo>
                      <a:cubicBezTo>
                        <a:pt x="1266" y="381"/>
                        <a:pt x="1264" y="380"/>
                        <a:pt x="1261" y="380"/>
                      </a:cubicBezTo>
                      <a:lnTo>
                        <a:pt x="1261" y="380"/>
                      </a:lnTo>
                      <a:cubicBezTo>
                        <a:pt x="1000" y="227"/>
                        <a:pt x="734" y="116"/>
                        <a:pt x="451" y="21"/>
                      </a:cubicBezTo>
                      <a:cubicBezTo>
                        <a:pt x="415" y="7"/>
                        <a:pt x="382" y="1"/>
                        <a:pt x="350" y="1"/>
                      </a:cubicBezTo>
                      <a:close/>
                    </a:path>
                  </a:pathLst>
                </a:custGeom>
                <a:solidFill>
                  <a:srgbClr val="004D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37"/>
                <p:cNvSpPr/>
                <p:nvPr/>
              </p:nvSpPr>
              <p:spPr>
                <a:xfrm>
                  <a:off x="2390375" y="1700375"/>
                  <a:ext cx="73700" cy="43225"/>
                </a:xfrm>
                <a:custGeom>
                  <a:avLst/>
                  <a:gdLst/>
                  <a:ahLst/>
                  <a:cxnLst/>
                  <a:rect l="l" t="t" r="r" b="b"/>
                  <a:pathLst>
                    <a:path w="2948" h="1729" extrusionOk="0">
                      <a:moveTo>
                        <a:pt x="1060" y="636"/>
                      </a:moveTo>
                      <a:cubicBezTo>
                        <a:pt x="1306" y="687"/>
                        <a:pt x="1548" y="758"/>
                        <a:pt x="1770" y="851"/>
                      </a:cubicBezTo>
                      <a:cubicBezTo>
                        <a:pt x="1904" y="904"/>
                        <a:pt x="2015" y="1001"/>
                        <a:pt x="2087" y="1141"/>
                      </a:cubicBezTo>
                      <a:lnTo>
                        <a:pt x="2087" y="1141"/>
                      </a:lnTo>
                      <a:cubicBezTo>
                        <a:pt x="1733" y="1016"/>
                        <a:pt x="1379" y="850"/>
                        <a:pt x="1060" y="636"/>
                      </a:cubicBezTo>
                      <a:close/>
                      <a:moveTo>
                        <a:pt x="495" y="0"/>
                      </a:moveTo>
                      <a:cubicBezTo>
                        <a:pt x="369" y="13"/>
                        <a:pt x="292" y="93"/>
                        <a:pt x="263" y="189"/>
                      </a:cubicBezTo>
                      <a:lnTo>
                        <a:pt x="263" y="189"/>
                      </a:lnTo>
                      <a:cubicBezTo>
                        <a:pt x="101" y="267"/>
                        <a:pt x="1" y="487"/>
                        <a:pt x="168" y="654"/>
                      </a:cubicBezTo>
                      <a:lnTo>
                        <a:pt x="168" y="622"/>
                      </a:lnTo>
                      <a:cubicBezTo>
                        <a:pt x="462" y="916"/>
                        <a:pt x="822" y="1145"/>
                        <a:pt x="1182" y="1341"/>
                      </a:cubicBezTo>
                      <a:cubicBezTo>
                        <a:pt x="1438" y="1495"/>
                        <a:pt x="1834" y="1729"/>
                        <a:pt x="2182" y="1729"/>
                      </a:cubicBezTo>
                      <a:cubicBezTo>
                        <a:pt x="2279" y="1729"/>
                        <a:pt x="2372" y="1711"/>
                        <a:pt x="2457" y="1668"/>
                      </a:cubicBezTo>
                      <a:cubicBezTo>
                        <a:pt x="2947" y="1439"/>
                        <a:pt x="2588" y="785"/>
                        <a:pt x="2326" y="556"/>
                      </a:cubicBezTo>
                      <a:cubicBezTo>
                        <a:pt x="1770" y="197"/>
                        <a:pt x="1149" y="0"/>
                        <a:pt x="49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37"/>
                <p:cNvSpPr/>
                <p:nvPr/>
              </p:nvSpPr>
              <p:spPr>
                <a:xfrm>
                  <a:off x="2141150" y="1373050"/>
                  <a:ext cx="114475" cy="40025"/>
                </a:xfrm>
                <a:custGeom>
                  <a:avLst/>
                  <a:gdLst/>
                  <a:ahLst/>
                  <a:cxnLst/>
                  <a:rect l="l" t="t" r="r" b="b"/>
                  <a:pathLst>
                    <a:path w="4579" h="1601" extrusionOk="0">
                      <a:moveTo>
                        <a:pt x="1787" y="0"/>
                      </a:moveTo>
                      <a:cubicBezTo>
                        <a:pt x="1582" y="0"/>
                        <a:pt x="1379" y="14"/>
                        <a:pt x="1178" y="47"/>
                      </a:cubicBezTo>
                      <a:cubicBezTo>
                        <a:pt x="753" y="112"/>
                        <a:pt x="1" y="668"/>
                        <a:pt x="393" y="1191"/>
                      </a:cubicBezTo>
                      <a:cubicBezTo>
                        <a:pt x="673" y="1542"/>
                        <a:pt x="1220" y="1592"/>
                        <a:pt x="1701" y="1592"/>
                      </a:cubicBezTo>
                      <a:cubicBezTo>
                        <a:pt x="1893" y="1592"/>
                        <a:pt x="2075" y="1584"/>
                        <a:pt x="2224" y="1584"/>
                      </a:cubicBezTo>
                      <a:cubicBezTo>
                        <a:pt x="2349" y="1595"/>
                        <a:pt x="2474" y="1600"/>
                        <a:pt x="2597" y="1600"/>
                      </a:cubicBezTo>
                      <a:cubicBezTo>
                        <a:pt x="3215" y="1600"/>
                        <a:pt x="3810" y="1464"/>
                        <a:pt x="4382" y="1191"/>
                      </a:cubicBezTo>
                      <a:cubicBezTo>
                        <a:pt x="4546" y="1126"/>
                        <a:pt x="4578" y="897"/>
                        <a:pt x="4447" y="799"/>
                      </a:cubicBezTo>
                      <a:cubicBezTo>
                        <a:pt x="4480" y="635"/>
                        <a:pt x="4382" y="505"/>
                        <a:pt x="4251" y="472"/>
                      </a:cubicBezTo>
                      <a:cubicBezTo>
                        <a:pt x="3465" y="236"/>
                        <a:pt x="2615" y="0"/>
                        <a:pt x="17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37"/>
                <p:cNvSpPr/>
                <p:nvPr/>
              </p:nvSpPr>
              <p:spPr>
                <a:xfrm>
                  <a:off x="2258875" y="1336050"/>
                  <a:ext cx="53150" cy="93800"/>
                </a:xfrm>
                <a:custGeom>
                  <a:avLst/>
                  <a:gdLst/>
                  <a:ahLst/>
                  <a:cxnLst/>
                  <a:rect l="l" t="t" r="r" b="b"/>
                  <a:pathLst>
                    <a:path w="2126" h="3752" extrusionOk="0">
                      <a:moveTo>
                        <a:pt x="793" y="0"/>
                      </a:moveTo>
                      <a:cubicBezTo>
                        <a:pt x="704" y="0"/>
                        <a:pt x="617" y="51"/>
                        <a:pt x="556" y="154"/>
                      </a:cubicBezTo>
                      <a:cubicBezTo>
                        <a:pt x="0" y="1167"/>
                        <a:pt x="425" y="2344"/>
                        <a:pt x="621" y="3391"/>
                      </a:cubicBezTo>
                      <a:cubicBezTo>
                        <a:pt x="621" y="3456"/>
                        <a:pt x="654" y="3521"/>
                        <a:pt x="687" y="3554"/>
                      </a:cubicBezTo>
                      <a:cubicBezTo>
                        <a:pt x="704" y="3676"/>
                        <a:pt x="841" y="3751"/>
                        <a:pt x="971" y="3751"/>
                      </a:cubicBezTo>
                      <a:cubicBezTo>
                        <a:pt x="1086" y="3751"/>
                        <a:pt x="1195" y="3692"/>
                        <a:pt x="1210" y="3554"/>
                      </a:cubicBezTo>
                      <a:cubicBezTo>
                        <a:pt x="1439" y="2410"/>
                        <a:pt x="2125" y="906"/>
                        <a:pt x="948" y="55"/>
                      </a:cubicBezTo>
                      <a:cubicBezTo>
                        <a:pt x="899" y="19"/>
                        <a:pt x="846" y="0"/>
                        <a:pt x="7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37"/>
                <p:cNvSpPr/>
                <p:nvPr/>
              </p:nvSpPr>
              <p:spPr>
                <a:xfrm>
                  <a:off x="2269500" y="1230625"/>
                  <a:ext cx="68675" cy="68575"/>
                </a:xfrm>
                <a:custGeom>
                  <a:avLst/>
                  <a:gdLst/>
                  <a:ahLst/>
                  <a:cxnLst/>
                  <a:rect l="l" t="t" r="r" b="b"/>
                  <a:pathLst>
                    <a:path w="2747" h="2743" extrusionOk="0">
                      <a:moveTo>
                        <a:pt x="778" y="0"/>
                      </a:moveTo>
                      <a:cubicBezTo>
                        <a:pt x="583" y="0"/>
                        <a:pt x="378" y="66"/>
                        <a:pt x="164" y="218"/>
                      </a:cubicBezTo>
                      <a:cubicBezTo>
                        <a:pt x="66" y="283"/>
                        <a:pt x="0" y="414"/>
                        <a:pt x="33" y="545"/>
                      </a:cubicBezTo>
                      <a:cubicBezTo>
                        <a:pt x="360" y="1493"/>
                        <a:pt x="1308" y="2507"/>
                        <a:pt x="2322" y="2736"/>
                      </a:cubicBezTo>
                      <a:cubicBezTo>
                        <a:pt x="2339" y="2740"/>
                        <a:pt x="2357" y="2742"/>
                        <a:pt x="2375" y="2742"/>
                      </a:cubicBezTo>
                      <a:cubicBezTo>
                        <a:pt x="2493" y="2742"/>
                        <a:pt x="2620" y="2653"/>
                        <a:pt x="2649" y="2539"/>
                      </a:cubicBezTo>
                      <a:cubicBezTo>
                        <a:pt x="2714" y="2474"/>
                        <a:pt x="2747" y="2343"/>
                        <a:pt x="2714" y="2245"/>
                      </a:cubicBezTo>
                      <a:cubicBezTo>
                        <a:pt x="2416" y="1515"/>
                        <a:pt x="1716" y="0"/>
                        <a:pt x="77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37"/>
                <p:cNvSpPr/>
                <p:nvPr/>
              </p:nvSpPr>
              <p:spPr>
                <a:xfrm>
                  <a:off x="2345525" y="1185425"/>
                  <a:ext cx="58050" cy="46575"/>
                </a:xfrm>
                <a:custGeom>
                  <a:avLst/>
                  <a:gdLst/>
                  <a:ahLst/>
                  <a:cxnLst/>
                  <a:rect l="l" t="t" r="r" b="b"/>
                  <a:pathLst>
                    <a:path w="2322" h="1863" extrusionOk="0">
                      <a:moveTo>
                        <a:pt x="1652" y="1"/>
                      </a:moveTo>
                      <a:cubicBezTo>
                        <a:pt x="1355" y="1"/>
                        <a:pt x="1060" y="230"/>
                        <a:pt x="818" y="424"/>
                      </a:cubicBezTo>
                      <a:cubicBezTo>
                        <a:pt x="458" y="685"/>
                        <a:pt x="196" y="1045"/>
                        <a:pt x="33" y="1437"/>
                      </a:cubicBezTo>
                      <a:cubicBezTo>
                        <a:pt x="0" y="1535"/>
                        <a:pt x="33" y="1666"/>
                        <a:pt x="131" y="1732"/>
                      </a:cubicBezTo>
                      <a:cubicBezTo>
                        <a:pt x="174" y="1819"/>
                        <a:pt x="276" y="1862"/>
                        <a:pt x="378" y="1862"/>
                      </a:cubicBezTo>
                      <a:cubicBezTo>
                        <a:pt x="429" y="1862"/>
                        <a:pt x="480" y="1852"/>
                        <a:pt x="523" y="1830"/>
                      </a:cubicBezTo>
                      <a:cubicBezTo>
                        <a:pt x="1014" y="1699"/>
                        <a:pt x="1472" y="1503"/>
                        <a:pt x="1897" y="1241"/>
                      </a:cubicBezTo>
                      <a:cubicBezTo>
                        <a:pt x="2289" y="980"/>
                        <a:pt x="2322" y="391"/>
                        <a:pt x="1962" y="97"/>
                      </a:cubicBezTo>
                      <a:cubicBezTo>
                        <a:pt x="1860" y="29"/>
                        <a:pt x="1756" y="1"/>
                        <a:pt x="16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37"/>
                <p:cNvSpPr/>
                <p:nvPr/>
              </p:nvSpPr>
              <p:spPr>
                <a:xfrm>
                  <a:off x="2308725" y="1130475"/>
                  <a:ext cx="53350" cy="52000"/>
                </a:xfrm>
                <a:custGeom>
                  <a:avLst/>
                  <a:gdLst/>
                  <a:ahLst/>
                  <a:cxnLst/>
                  <a:rect l="l" t="t" r="r" b="b"/>
                  <a:pathLst>
                    <a:path w="2134" h="2080" extrusionOk="0">
                      <a:moveTo>
                        <a:pt x="309" y="1"/>
                      </a:moveTo>
                      <a:cubicBezTo>
                        <a:pt x="158" y="1"/>
                        <a:pt x="1" y="124"/>
                        <a:pt x="1" y="300"/>
                      </a:cubicBezTo>
                      <a:cubicBezTo>
                        <a:pt x="66" y="1216"/>
                        <a:pt x="949" y="1739"/>
                        <a:pt x="1701" y="2066"/>
                      </a:cubicBezTo>
                      <a:cubicBezTo>
                        <a:pt x="1732" y="2075"/>
                        <a:pt x="1761" y="2079"/>
                        <a:pt x="1789" y="2079"/>
                      </a:cubicBezTo>
                      <a:cubicBezTo>
                        <a:pt x="2049" y="2079"/>
                        <a:pt x="2134" y="1691"/>
                        <a:pt x="1897" y="1543"/>
                      </a:cubicBezTo>
                      <a:cubicBezTo>
                        <a:pt x="1897" y="1510"/>
                        <a:pt x="1897" y="1445"/>
                        <a:pt x="1864" y="1412"/>
                      </a:cubicBezTo>
                      <a:cubicBezTo>
                        <a:pt x="1603" y="791"/>
                        <a:pt x="1080" y="137"/>
                        <a:pt x="360" y="6"/>
                      </a:cubicBezTo>
                      <a:cubicBezTo>
                        <a:pt x="343" y="3"/>
                        <a:pt x="326" y="1"/>
                        <a:pt x="30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37"/>
                <p:cNvSpPr/>
                <p:nvPr/>
              </p:nvSpPr>
              <p:spPr>
                <a:xfrm>
                  <a:off x="2366775" y="1325200"/>
                  <a:ext cx="35175" cy="67625"/>
                </a:xfrm>
                <a:custGeom>
                  <a:avLst/>
                  <a:gdLst/>
                  <a:ahLst/>
                  <a:cxnLst/>
                  <a:rect l="l" t="t" r="r" b="b"/>
                  <a:pathLst>
                    <a:path w="1407" h="2705" extrusionOk="0">
                      <a:moveTo>
                        <a:pt x="568" y="1"/>
                      </a:moveTo>
                      <a:cubicBezTo>
                        <a:pt x="449" y="1"/>
                        <a:pt x="331" y="68"/>
                        <a:pt x="295" y="195"/>
                      </a:cubicBezTo>
                      <a:cubicBezTo>
                        <a:pt x="0" y="1013"/>
                        <a:pt x="131" y="1896"/>
                        <a:pt x="622" y="2582"/>
                      </a:cubicBezTo>
                      <a:cubicBezTo>
                        <a:pt x="680" y="2669"/>
                        <a:pt x="764" y="2705"/>
                        <a:pt x="848" y="2705"/>
                      </a:cubicBezTo>
                      <a:cubicBezTo>
                        <a:pt x="1048" y="2705"/>
                        <a:pt x="1250" y="2505"/>
                        <a:pt x="1112" y="2321"/>
                      </a:cubicBezTo>
                      <a:lnTo>
                        <a:pt x="1112" y="2288"/>
                      </a:lnTo>
                      <a:cubicBezTo>
                        <a:pt x="1406" y="1699"/>
                        <a:pt x="1112" y="686"/>
                        <a:pt x="818" y="130"/>
                      </a:cubicBezTo>
                      <a:cubicBezTo>
                        <a:pt x="760" y="43"/>
                        <a:pt x="664" y="1"/>
                        <a:pt x="56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37"/>
                <p:cNvSpPr/>
                <p:nvPr/>
              </p:nvSpPr>
              <p:spPr>
                <a:xfrm>
                  <a:off x="2406000" y="1345600"/>
                  <a:ext cx="73600" cy="45825"/>
                </a:xfrm>
                <a:custGeom>
                  <a:avLst/>
                  <a:gdLst/>
                  <a:ahLst/>
                  <a:cxnLst/>
                  <a:rect l="l" t="t" r="r" b="b"/>
                  <a:pathLst>
                    <a:path w="2944" h="1833" extrusionOk="0">
                      <a:moveTo>
                        <a:pt x="491" y="0"/>
                      </a:moveTo>
                      <a:cubicBezTo>
                        <a:pt x="360" y="0"/>
                        <a:pt x="262" y="66"/>
                        <a:pt x="230" y="164"/>
                      </a:cubicBezTo>
                      <a:cubicBezTo>
                        <a:pt x="33" y="262"/>
                        <a:pt x="1" y="491"/>
                        <a:pt x="132" y="622"/>
                      </a:cubicBezTo>
                      <a:cubicBezTo>
                        <a:pt x="466" y="956"/>
                        <a:pt x="1360" y="1833"/>
                        <a:pt x="1996" y="1833"/>
                      </a:cubicBezTo>
                      <a:cubicBezTo>
                        <a:pt x="2229" y="1833"/>
                        <a:pt x="2428" y="1714"/>
                        <a:pt x="2551" y="1406"/>
                      </a:cubicBezTo>
                      <a:cubicBezTo>
                        <a:pt x="2944" y="491"/>
                        <a:pt x="1080" y="0"/>
                        <a:pt x="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37"/>
                <p:cNvSpPr/>
                <p:nvPr/>
              </p:nvSpPr>
              <p:spPr>
                <a:xfrm>
                  <a:off x="2374950" y="1588375"/>
                  <a:ext cx="49875" cy="79700"/>
                </a:xfrm>
                <a:custGeom>
                  <a:avLst/>
                  <a:gdLst/>
                  <a:ahLst/>
                  <a:cxnLst/>
                  <a:rect l="l" t="t" r="r" b="b"/>
                  <a:pathLst>
                    <a:path w="1995" h="3188" extrusionOk="0">
                      <a:moveTo>
                        <a:pt x="1047" y="1"/>
                      </a:moveTo>
                      <a:cubicBezTo>
                        <a:pt x="973" y="1"/>
                        <a:pt x="899" y="33"/>
                        <a:pt x="850" y="99"/>
                      </a:cubicBezTo>
                      <a:cubicBezTo>
                        <a:pt x="0" y="982"/>
                        <a:pt x="818" y="2159"/>
                        <a:pt x="1243" y="3042"/>
                      </a:cubicBezTo>
                      <a:cubicBezTo>
                        <a:pt x="1300" y="3144"/>
                        <a:pt x="1385" y="3187"/>
                        <a:pt x="1469" y="3187"/>
                      </a:cubicBezTo>
                      <a:cubicBezTo>
                        <a:pt x="1628" y="3187"/>
                        <a:pt x="1787" y="3037"/>
                        <a:pt x="1766" y="2846"/>
                      </a:cubicBezTo>
                      <a:cubicBezTo>
                        <a:pt x="1864" y="2813"/>
                        <a:pt x="1897" y="2715"/>
                        <a:pt x="1929" y="2584"/>
                      </a:cubicBezTo>
                      <a:cubicBezTo>
                        <a:pt x="1995" y="1766"/>
                        <a:pt x="1929" y="687"/>
                        <a:pt x="1243" y="99"/>
                      </a:cubicBezTo>
                      <a:cubicBezTo>
                        <a:pt x="1194" y="33"/>
                        <a:pt x="1120" y="1"/>
                        <a:pt x="10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37"/>
                <p:cNvSpPr/>
                <p:nvPr/>
              </p:nvSpPr>
              <p:spPr>
                <a:xfrm>
                  <a:off x="2439525" y="1596875"/>
                  <a:ext cx="75225" cy="41900"/>
                </a:xfrm>
                <a:custGeom>
                  <a:avLst/>
                  <a:gdLst/>
                  <a:ahLst/>
                  <a:cxnLst/>
                  <a:rect l="l" t="t" r="r" b="b"/>
                  <a:pathLst>
                    <a:path w="3009" h="1676" extrusionOk="0">
                      <a:moveTo>
                        <a:pt x="801" y="1"/>
                      </a:moveTo>
                      <a:cubicBezTo>
                        <a:pt x="675" y="1"/>
                        <a:pt x="550" y="7"/>
                        <a:pt x="425" y="20"/>
                      </a:cubicBezTo>
                      <a:cubicBezTo>
                        <a:pt x="131" y="86"/>
                        <a:pt x="0" y="511"/>
                        <a:pt x="327" y="576"/>
                      </a:cubicBezTo>
                      <a:cubicBezTo>
                        <a:pt x="360" y="609"/>
                        <a:pt x="425" y="609"/>
                        <a:pt x="458" y="609"/>
                      </a:cubicBezTo>
                      <a:cubicBezTo>
                        <a:pt x="458" y="674"/>
                        <a:pt x="458" y="773"/>
                        <a:pt x="524" y="805"/>
                      </a:cubicBezTo>
                      <a:cubicBezTo>
                        <a:pt x="739" y="1092"/>
                        <a:pt x="1670" y="1676"/>
                        <a:pt x="2296" y="1676"/>
                      </a:cubicBezTo>
                      <a:cubicBezTo>
                        <a:pt x="2526" y="1676"/>
                        <a:pt x="2716" y="1596"/>
                        <a:pt x="2812" y="1394"/>
                      </a:cubicBezTo>
                      <a:cubicBezTo>
                        <a:pt x="3009" y="969"/>
                        <a:pt x="2649" y="511"/>
                        <a:pt x="2289" y="315"/>
                      </a:cubicBezTo>
                      <a:cubicBezTo>
                        <a:pt x="1818" y="105"/>
                        <a:pt x="1306" y="1"/>
                        <a:pt x="8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37"/>
                <p:cNvSpPr/>
                <p:nvPr/>
              </p:nvSpPr>
              <p:spPr>
                <a:xfrm>
                  <a:off x="2446050" y="1487450"/>
                  <a:ext cx="41725" cy="73375"/>
                </a:xfrm>
                <a:custGeom>
                  <a:avLst/>
                  <a:gdLst/>
                  <a:ahLst/>
                  <a:cxnLst/>
                  <a:rect l="l" t="t" r="r" b="b"/>
                  <a:pathLst>
                    <a:path w="1669" h="2935" extrusionOk="0">
                      <a:moveTo>
                        <a:pt x="730" y="1"/>
                      </a:moveTo>
                      <a:cubicBezTo>
                        <a:pt x="639" y="1"/>
                        <a:pt x="549" y="51"/>
                        <a:pt x="491" y="147"/>
                      </a:cubicBezTo>
                      <a:cubicBezTo>
                        <a:pt x="1" y="997"/>
                        <a:pt x="786" y="1814"/>
                        <a:pt x="818" y="2664"/>
                      </a:cubicBezTo>
                      <a:cubicBezTo>
                        <a:pt x="818" y="2844"/>
                        <a:pt x="966" y="2934"/>
                        <a:pt x="1109" y="2934"/>
                      </a:cubicBezTo>
                      <a:cubicBezTo>
                        <a:pt x="1252" y="2934"/>
                        <a:pt x="1391" y="2844"/>
                        <a:pt x="1374" y="2664"/>
                      </a:cubicBezTo>
                      <a:lnTo>
                        <a:pt x="1374" y="2566"/>
                      </a:lnTo>
                      <a:cubicBezTo>
                        <a:pt x="1407" y="2534"/>
                        <a:pt x="1440" y="2501"/>
                        <a:pt x="1440" y="2436"/>
                      </a:cubicBezTo>
                      <a:cubicBezTo>
                        <a:pt x="1669" y="1684"/>
                        <a:pt x="1538" y="604"/>
                        <a:pt x="917" y="81"/>
                      </a:cubicBezTo>
                      <a:cubicBezTo>
                        <a:pt x="862" y="27"/>
                        <a:pt x="796" y="1"/>
                        <a:pt x="73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37"/>
                <p:cNvSpPr/>
                <p:nvPr/>
              </p:nvSpPr>
              <p:spPr>
                <a:xfrm>
                  <a:off x="2170575" y="1515625"/>
                  <a:ext cx="47450" cy="80975"/>
                </a:xfrm>
                <a:custGeom>
                  <a:avLst/>
                  <a:gdLst/>
                  <a:ahLst/>
                  <a:cxnLst/>
                  <a:rect l="l" t="t" r="r" b="b"/>
                  <a:pathLst>
                    <a:path w="1898" h="3239" extrusionOk="0">
                      <a:moveTo>
                        <a:pt x="1062" y="1"/>
                      </a:moveTo>
                      <a:cubicBezTo>
                        <a:pt x="1011" y="1"/>
                        <a:pt x="960" y="12"/>
                        <a:pt x="916" y="33"/>
                      </a:cubicBezTo>
                      <a:cubicBezTo>
                        <a:pt x="1" y="589"/>
                        <a:pt x="458" y="1930"/>
                        <a:pt x="491" y="2813"/>
                      </a:cubicBezTo>
                      <a:cubicBezTo>
                        <a:pt x="491" y="2911"/>
                        <a:pt x="557" y="3009"/>
                        <a:pt x="655" y="3074"/>
                      </a:cubicBezTo>
                      <a:cubicBezTo>
                        <a:pt x="708" y="3180"/>
                        <a:pt x="818" y="3239"/>
                        <a:pt x="924" y="3239"/>
                      </a:cubicBezTo>
                      <a:cubicBezTo>
                        <a:pt x="1014" y="3239"/>
                        <a:pt x="1100" y="3197"/>
                        <a:pt x="1145" y="3107"/>
                      </a:cubicBezTo>
                      <a:cubicBezTo>
                        <a:pt x="1701" y="2322"/>
                        <a:pt x="1897" y="949"/>
                        <a:pt x="1309" y="131"/>
                      </a:cubicBezTo>
                      <a:cubicBezTo>
                        <a:pt x="1265" y="44"/>
                        <a:pt x="1163" y="1"/>
                        <a:pt x="10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37"/>
                <p:cNvSpPr/>
                <p:nvPr/>
              </p:nvSpPr>
              <p:spPr>
                <a:xfrm>
                  <a:off x="2124800" y="1608175"/>
                  <a:ext cx="95675" cy="32700"/>
                </a:xfrm>
                <a:custGeom>
                  <a:avLst/>
                  <a:gdLst/>
                  <a:ahLst/>
                  <a:cxnLst/>
                  <a:rect l="l" t="t" r="r" b="b"/>
                  <a:pathLst>
                    <a:path w="3827" h="1308" extrusionOk="0">
                      <a:moveTo>
                        <a:pt x="1412" y="1"/>
                      </a:moveTo>
                      <a:cubicBezTo>
                        <a:pt x="1244" y="1"/>
                        <a:pt x="1078" y="27"/>
                        <a:pt x="916" y="92"/>
                      </a:cubicBezTo>
                      <a:cubicBezTo>
                        <a:pt x="556" y="255"/>
                        <a:pt x="1" y="713"/>
                        <a:pt x="458" y="1073"/>
                      </a:cubicBezTo>
                      <a:cubicBezTo>
                        <a:pt x="730" y="1276"/>
                        <a:pt x="1143" y="1308"/>
                        <a:pt x="1523" y="1308"/>
                      </a:cubicBezTo>
                      <a:cubicBezTo>
                        <a:pt x="1692" y="1308"/>
                        <a:pt x="1854" y="1301"/>
                        <a:pt x="1995" y="1301"/>
                      </a:cubicBezTo>
                      <a:cubicBezTo>
                        <a:pt x="2453" y="1301"/>
                        <a:pt x="2976" y="1269"/>
                        <a:pt x="3499" y="1269"/>
                      </a:cubicBezTo>
                      <a:cubicBezTo>
                        <a:pt x="3695" y="1236"/>
                        <a:pt x="3794" y="1040"/>
                        <a:pt x="3761" y="876"/>
                      </a:cubicBezTo>
                      <a:cubicBezTo>
                        <a:pt x="3826" y="680"/>
                        <a:pt x="3695" y="484"/>
                        <a:pt x="3499" y="484"/>
                      </a:cubicBezTo>
                      <a:cubicBezTo>
                        <a:pt x="2817" y="432"/>
                        <a:pt x="2094" y="1"/>
                        <a:pt x="14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37"/>
                <p:cNvSpPr/>
                <p:nvPr/>
              </p:nvSpPr>
              <p:spPr>
                <a:xfrm>
                  <a:off x="2240875" y="1597875"/>
                  <a:ext cx="51525" cy="81125"/>
                </a:xfrm>
                <a:custGeom>
                  <a:avLst/>
                  <a:gdLst/>
                  <a:ahLst/>
                  <a:cxnLst/>
                  <a:rect l="l" t="t" r="r" b="b"/>
                  <a:pathLst>
                    <a:path w="2061" h="3245" extrusionOk="0">
                      <a:moveTo>
                        <a:pt x="1161" y="0"/>
                      </a:moveTo>
                      <a:cubicBezTo>
                        <a:pt x="1109" y="0"/>
                        <a:pt x="1058" y="16"/>
                        <a:pt x="1014" y="46"/>
                      </a:cubicBezTo>
                      <a:cubicBezTo>
                        <a:pt x="1" y="602"/>
                        <a:pt x="262" y="1844"/>
                        <a:pt x="295" y="2825"/>
                      </a:cubicBezTo>
                      <a:cubicBezTo>
                        <a:pt x="262" y="2923"/>
                        <a:pt x="360" y="3021"/>
                        <a:pt x="458" y="3054"/>
                      </a:cubicBezTo>
                      <a:cubicBezTo>
                        <a:pt x="498" y="3174"/>
                        <a:pt x="599" y="3245"/>
                        <a:pt x="709" y="3245"/>
                      </a:cubicBezTo>
                      <a:cubicBezTo>
                        <a:pt x="779" y="3245"/>
                        <a:pt x="853" y="3216"/>
                        <a:pt x="916" y="3152"/>
                      </a:cubicBezTo>
                      <a:cubicBezTo>
                        <a:pt x="1570" y="2367"/>
                        <a:pt x="2061" y="1027"/>
                        <a:pt x="1341" y="79"/>
                      </a:cubicBezTo>
                      <a:cubicBezTo>
                        <a:pt x="1287" y="25"/>
                        <a:pt x="1223" y="0"/>
                        <a:pt x="11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37"/>
                <p:cNvSpPr/>
                <p:nvPr/>
              </p:nvSpPr>
              <p:spPr>
                <a:xfrm>
                  <a:off x="2226175" y="1704700"/>
                  <a:ext cx="76050" cy="42875"/>
                </a:xfrm>
                <a:custGeom>
                  <a:avLst/>
                  <a:gdLst/>
                  <a:ahLst/>
                  <a:cxnLst/>
                  <a:rect l="l" t="t" r="r" b="b"/>
                  <a:pathLst>
                    <a:path w="3042" h="1715" extrusionOk="0">
                      <a:moveTo>
                        <a:pt x="2128" y="0"/>
                      </a:moveTo>
                      <a:cubicBezTo>
                        <a:pt x="1643" y="0"/>
                        <a:pt x="1173" y="117"/>
                        <a:pt x="752" y="351"/>
                      </a:cubicBezTo>
                      <a:cubicBezTo>
                        <a:pt x="425" y="514"/>
                        <a:pt x="0" y="1201"/>
                        <a:pt x="360" y="1560"/>
                      </a:cubicBezTo>
                      <a:cubicBezTo>
                        <a:pt x="482" y="1673"/>
                        <a:pt x="621" y="1715"/>
                        <a:pt x="763" y="1715"/>
                      </a:cubicBezTo>
                      <a:cubicBezTo>
                        <a:pt x="1077" y="1715"/>
                        <a:pt x="1410" y="1509"/>
                        <a:pt x="1635" y="1397"/>
                      </a:cubicBezTo>
                      <a:cubicBezTo>
                        <a:pt x="2060" y="1233"/>
                        <a:pt x="2453" y="1005"/>
                        <a:pt x="2845" y="743"/>
                      </a:cubicBezTo>
                      <a:cubicBezTo>
                        <a:pt x="3041" y="547"/>
                        <a:pt x="2976" y="187"/>
                        <a:pt x="2714" y="89"/>
                      </a:cubicBezTo>
                      <a:lnTo>
                        <a:pt x="2714" y="56"/>
                      </a:lnTo>
                      <a:cubicBezTo>
                        <a:pt x="2518" y="19"/>
                        <a:pt x="2322" y="0"/>
                        <a:pt x="21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37"/>
                <p:cNvSpPr/>
                <p:nvPr/>
              </p:nvSpPr>
              <p:spPr>
                <a:xfrm>
                  <a:off x="2421550" y="1915500"/>
                  <a:ext cx="40875" cy="86900"/>
                </a:xfrm>
                <a:custGeom>
                  <a:avLst/>
                  <a:gdLst/>
                  <a:ahLst/>
                  <a:cxnLst/>
                  <a:rect l="l" t="t" r="r" b="b"/>
                  <a:pathLst>
                    <a:path w="1635" h="3476" extrusionOk="0">
                      <a:moveTo>
                        <a:pt x="664" y="0"/>
                      </a:moveTo>
                      <a:cubicBezTo>
                        <a:pt x="545" y="0"/>
                        <a:pt x="432" y="71"/>
                        <a:pt x="392" y="191"/>
                      </a:cubicBezTo>
                      <a:cubicBezTo>
                        <a:pt x="0" y="1303"/>
                        <a:pt x="589" y="2349"/>
                        <a:pt x="1014" y="3330"/>
                      </a:cubicBezTo>
                      <a:cubicBezTo>
                        <a:pt x="1059" y="3433"/>
                        <a:pt x="1141" y="3476"/>
                        <a:pt x="1226" y="3476"/>
                      </a:cubicBezTo>
                      <a:cubicBezTo>
                        <a:pt x="1385" y="3476"/>
                        <a:pt x="1558" y="3326"/>
                        <a:pt x="1537" y="3134"/>
                      </a:cubicBezTo>
                      <a:cubicBezTo>
                        <a:pt x="1537" y="3101"/>
                        <a:pt x="1537" y="3069"/>
                        <a:pt x="1537" y="3036"/>
                      </a:cubicBezTo>
                      <a:cubicBezTo>
                        <a:pt x="1635" y="2055"/>
                        <a:pt x="1635" y="845"/>
                        <a:pt x="883" y="93"/>
                      </a:cubicBezTo>
                      <a:cubicBezTo>
                        <a:pt x="819" y="29"/>
                        <a:pt x="741" y="0"/>
                        <a:pt x="66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37"/>
                <p:cNvSpPr/>
                <p:nvPr/>
              </p:nvSpPr>
              <p:spPr>
                <a:xfrm>
                  <a:off x="2491850" y="1934175"/>
                  <a:ext cx="76050" cy="44575"/>
                </a:xfrm>
                <a:custGeom>
                  <a:avLst/>
                  <a:gdLst/>
                  <a:ahLst/>
                  <a:cxnLst/>
                  <a:rect l="l" t="t" r="r" b="b"/>
                  <a:pathLst>
                    <a:path w="3042" h="1783" extrusionOk="0">
                      <a:moveTo>
                        <a:pt x="392" y="0"/>
                      </a:moveTo>
                      <a:cubicBezTo>
                        <a:pt x="229" y="0"/>
                        <a:pt x="131" y="98"/>
                        <a:pt x="98" y="262"/>
                      </a:cubicBezTo>
                      <a:cubicBezTo>
                        <a:pt x="0" y="327"/>
                        <a:pt x="0" y="523"/>
                        <a:pt x="98" y="621"/>
                      </a:cubicBezTo>
                      <a:cubicBezTo>
                        <a:pt x="589" y="1046"/>
                        <a:pt x="1145" y="1406"/>
                        <a:pt x="1733" y="1700"/>
                      </a:cubicBezTo>
                      <a:cubicBezTo>
                        <a:pt x="1884" y="1751"/>
                        <a:pt x="2059" y="1782"/>
                        <a:pt x="2230" y="1782"/>
                      </a:cubicBezTo>
                      <a:cubicBezTo>
                        <a:pt x="2617" y="1782"/>
                        <a:pt x="2986" y="1620"/>
                        <a:pt x="3008" y="1144"/>
                      </a:cubicBezTo>
                      <a:cubicBezTo>
                        <a:pt x="3041" y="164"/>
                        <a:pt x="1046" y="0"/>
                        <a:pt x="39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37"/>
                <p:cNvSpPr/>
                <p:nvPr/>
              </p:nvSpPr>
              <p:spPr>
                <a:xfrm>
                  <a:off x="2485300" y="1819900"/>
                  <a:ext cx="44075" cy="69325"/>
                </a:xfrm>
                <a:custGeom>
                  <a:avLst/>
                  <a:gdLst/>
                  <a:ahLst/>
                  <a:cxnLst/>
                  <a:rect l="l" t="t" r="r" b="b"/>
                  <a:pathLst>
                    <a:path w="1763" h="2773" extrusionOk="0">
                      <a:moveTo>
                        <a:pt x="486" y="1"/>
                      </a:moveTo>
                      <a:cubicBezTo>
                        <a:pt x="374" y="1"/>
                        <a:pt x="270" y="80"/>
                        <a:pt x="229" y="222"/>
                      </a:cubicBezTo>
                      <a:cubicBezTo>
                        <a:pt x="0" y="1072"/>
                        <a:pt x="491" y="1988"/>
                        <a:pt x="1047" y="2675"/>
                      </a:cubicBezTo>
                      <a:cubicBezTo>
                        <a:pt x="1096" y="2740"/>
                        <a:pt x="1169" y="2773"/>
                        <a:pt x="1243" y="2773"/>
                      </a:cubicBezTo>
                      <a:cubicBezTo>
                        <a:pt x="1317" y="2773"/>
                        <a:pt x="1390" y="2740"/>
                        <a:pt x="1439" y="2675"/>
                      </a:cubicBezTo>
                      <a:cubicBezTo>
                        <a:pt x="1456" y="2678"/>
                        <a:pt x="1473" y="2680"/>
                        <a:pt x="1490" y="2680"/>
                      </a:cubicBezTo>
                      <a:cubicBezTo>
                        <a:pt x="1635" y="2680"/>
                        <a:pt x="1763" y="2559"/>
                        <a:pt x="1733" y="2413"/>
                      </a:cubicBezTo>
                      <a:cubicBezTo>
                        <a:pt x="1733" y="1530"/>
                        <a:pt x="1341" y="680"/>
                        <a:pt x="687" y="91"/>
                      </a:cubicBezTo>
                      <a:cubicBezTo>
                        <a:pt x="625" y="30"/>
                        <a:pt x="554" y="1"/>
                        <a:pt x="4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37"/>
                <p:cNvSpPr/>
                <p:nvPr/>
              </p:nvSpPr>
              <p:spPr>
                <a:xfrm>
                  <a:off x="2527800" y="1836375"/>
                  <a:ext cx="69525" cy="30900"/>
                </a:xfrm>
                <a:custGeom>
                  <a:avLst/>
                  <a:gdLst/>
                  <a:ahLst/>
                  <a:cxnLst/>
                  <a:rect l="l" t="t" r="r" b="b"/>
                  <a:pathLst>
                    <a:path w="2781" h="1236" extrusionOk="0">
                      <a:moveTo>
                        <a:pt x="1760" y="0"/>
                      </a:moveTo>
                      <a:cubicBezTo>
                        <a:pt x="1633" y="0"/>
                        <a:pt x="1510" y="11"/>
                        <a:pt x="1407" y="21"/>
                      </a:cubicBezTo>
                      <a:cubicBezTo>
                        <a:pt x="1014" y="21"/>
                        <a:pt x="655" y="119"/>
                        <a:pt x="328" y="315"/>
                      </a:cubicBezTo>
                      <a:cubicBezTo>
                        <a:pt x="66" y="315"/>
                        <a:pt x="1" y="740"/>
                        <a:pt x="295" y="871"/>
                      </a:cubicBezTo>
                      <a:cubicBezTo>
                        <a:pt x="736" y="1106"/>
                        <a:pt x="1256" y="1236"/>
                        <a:pt x="1784" y="1236"/>
                      </a:cubicBezTo>
                      <a:cubicBezTo>
                        <a:pt x="1844" y="1236"/>
                        <a:pt x="1903" y="1234"/>
                        <a:pt x="1963" y="1231"/>
                      </a:cubicBezTo>
                      <a:cubicBezTo>
                        <a:pt x="2355" y="1133"/>
                        <a:pt x="2780" y="610"/>
                        <a:pt x="2486" y="250"/>
                      </a:cubicBezTo>
                      <a:cubicBezTo>
                        <a:pt x="2329" y="49"/>
                        <a:pt x="2035" y="0"/>
                        <a:pt x="17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37"/>
                <p:cNvSpPr/>
                <p:nvPr/>
              </p:nvSpPr>
              <p:spPr>
                <a:xfrm>
                  <a:off x="2189375" y="1811300"/>
                  <a:ext cx="38450" cy="74850"/>
                </a:xfrm>
                <a:custGeom>
                  <a:avLst/>
                  <a:gdLst/>
                  <a:ahLst/>
                  <a:cxnLst/>
                  <a:rect l="l" t="t" r="r" b="b"/>
                  <a:pathLst>
                    <a:path w="1538" h="2994" extrusionOk="0">
                      <a:moveTo>
                        <a:pt x="981" y="1"/>
                      </a:moveTo>
                      <a:cubicBezTo>
                        <a:pt x="719" y="1"/>
                        <a:pt x="458" y="347"/>
                        <a:pt x="360" y="566"/>
                      </a:cubicBezTo>
                      <a:cubicBezTo>
                        <a:pt x="1" y="1220"/>
                        <a:pt x="328" y="2136"/>
                        <a:pt x="491" y="2790"/>
                      </a:cubicBezTo>
                      <a:cubicBezTo>
                        <a:pt x="517" y="2933"/>
                        <a:pt x="621" y="2993"/>
                        <a:pt x="730" y="2993"/>
                      </a:cubicBezTo>
                      <a:cubicBezTo>
                        <a:pt x="896" y="2993"/>
                        <a:pt x="1073" y="2856"/>
                        <a:pt x="1014" y="2659"/>
                      </a:cubicBezTo>
                      <a:lnTo>
                        <a:pt x="982" y="2561"/>
                      </a:lnTo>
                      <a:cubicBezTo>
                        <a:pt x="1211" y="2201"/>
                        <a:pt x="1341" y="1776"/>
                        <a:pt x="1374" y="1384"/>
                      </a:cubicBezTo>
                      <a:cubicBezTo>
                        <a:pt x="1439" y="1024"/>
                        <a:pt x="1538" y="435"/>
                        <a:pt x="1243" y="141"/>
                      </a:cubicBezTo>
                      <a:cubicBezTo>
                        <a:pt x="1160" y="41"/>
                        <a:pt x="1070" y="1"/>
                        <a:pt x="9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37"/>
                <p:cNvSpPr/>
                <p:nvPr/>
              </p:nvSpPr>
              <p:spPr>
                <a:xfrm>
                  <a:off x="2170575" y="1912800"/>
                  <a:ext cx="72775" cy="39075"/>
                </a:xfrm>
                <a:custGeom>
                  <a:avLst/>
                  <a:gdLst/>
                  <a:ahLst/>
                  <a:cxnLst/>
                  <a:rect l="l" t="t" r="r" b="b"/>
                  <a:pathLst>
                    <a:path w="2911" h="1563" extrusionOk="0">
                      <a:moveTo>
                        <a:pt x="1676" y="0"/>
                      </a:moveTo>
                      <a:cubicBezTo>
                        <a:pt x="1410" y="0"/>
                        <a:pt x="1145" y="29"/>
                        <a:pt x="916" y="136"/>
                      </a:cubicBezTo>
                      <a:cubicBezTo>
                        <a:pt x="622" y="299"/>
                        <a:pt x="1" y="659"/>
                        <a:pt x="131" y="1084"/>
                      </a:cubicBezTo>
                      <a:cubicBezTo>
                        <a:pt x="228" y="1420"/>
                        <a:pt x="570" y="1562"/>
                        <a:pt x="901" y="1562"/>
                      </a:cubicBezTo>
                      <a:cubicBezTo>
                        <a:pt x="1021" y="1562"/>
                        <a:pt x="1139" y="1544"/>
                        <a:pt x="1243" y="1509"/>
                      </a:cubicBezTo>
                      <a:cubicBezTo>
                        <a:pt x="1701" y="1346"/>
                        <a:pt x="2093" y="1084"/>
                        <a:pt x="2486" y="790"/>
                      </a:cubicBezTo>
                      <a:cubicBezTo>
                        <a:pt x="2518" y="724"/>
                        <a:pt x="2584" y="659"/>
                        <a:pt x="2584" y="593"/>
                      </a:cubicBezTo>
                      <a:cubicBezTo>
                        <a:pt x="2911" y="528"/>
                        <a:pt x="2878" y="38"/>
                        <a:pt x="2551" y="38"/>
                      </a:cubicBezTo>
                      <a:cubicBezTo>
                        <a:pt x="2290" y="38"/>
                        <a:pt x="1981" y="0"/>
                        <a:pt x="16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37"/>
                <p:cNvSpPr/>
                <p:nvPr/>
              </p:nvSpPr>
              <p:spPr>
                <a:xfrm>
                  <a:off x="2262950" y="1892900"/>
                  <a:ext cx="36800" cy="68050"/>
                </a:xfrm>
                <a:custGeom>
                  <a:avLst/>
                  <a:gdLst/>
                  <a:ahLst/>
                  <a:cxnLst/>
                  <a:rect l="l" t="t" r="r" b="b"/>
                  <a:pathLst>
                    <a:path w="1472" h="2722" extrusionOk="0">
                      <a:moveTo>
                        <a:pt x="652" y="1"/>
                      </a:moveTo>
                      <a:cubicBezTo>
                        <a:pt x="552" y="1"/>
                        <a:pt x="450" y="52"/>
                        <a:pt x="393" y="147"/>
                      </a:cubicBezTo>
                      <a:cubicBezTo>
                        <a:pt x="1" y="899"/>
                        <a:pt x="33" y="1782"/>
                        <a:pt x="458" y="2534"/>
                      </a:cubicBezTo>
                      <a:cubicBezTo>
                        <a:pt x="491" y="2567"/>
                        <a:pt x="524" y="2599"/>
                        <a:pt x="556" y="2599"/>
                      </a:cubicBezTo>
                      <a:cubicBezTo>
                        <a:pt x="622" y="2681"/>
                        <a:pt x="712" y="2722"/>
                        <a:pt x="798" y="2722"/>
                      </a:cubicBezTo>
                      <a:cubicBezTo>
                        <a:pt x="883" y="2722"/>
                        <a:pt x="965" y="2681"/>
                        <a:pt x="1014" y="2599"/>
                      </a:cubicBezTo>
                      <a:cubicBezTo>
                        <a:pt x="1472" y="1782"/>
                        <a:pt x="1374" y="801"/>
                        <a:pt x="851" y="82"/>
                      </a:cubicBezTo>
                      <a:cubicBezTo>
                        <a:pt x="796" y="27"/>
                        <a:pt x="724" y="1"/>
                        <a:pt x="6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37"/>
                <p:cNvSpPr/>
                <p:nvPr/>
              </p:nvSpPr>
              <p:spPr>
                <a:xfrm>
                  <a:off x="2249875" y="1994400"/>
                  <a:ext cx="77750" cy="37125"/>
                </a:xfrm>
                <a:custGeom>
                  <a:avLst/>
                  <a:gdLst/>
                  <a:ahLst/>
                  <a:cxnLst/>
                  <a:rect l="l" t="t" r="r" b="b"/>
                  <a:pathLst>
                    <a:path w="3110" h="1485" extrusionOk="0">
                      <a:moveTo>
                        <a:pt x="1400" y="0"/>
                      </a:moveTo>
                      <a:cubicBezTo>
                        <a:pt x="1153" y="0"/>
                        <a:pt x="909" y="37"/>
                        <a:pt x="687" y="142"/>
                      </a:cubicBezTo>
                      <a:cubicBezTo>
                        <a:pt x="327" y="338"/>
                        <a:pt x="0" y="926"/>
                        <a:pt x="327" y="1286"/>
                      </a:cubicBezTo>
                      <a:cubicBezTo>
                        <a:pt x="451" y="1434"/>
                        <a:pt x="616" y="1484"/>
                        <a:pt x="791" y="1484"/>
                      </a:cubicBezTo>
                      <a:cubicBezTo>
                        <a:pt x="1081" y="1484"/>
                        <a:pt x="1399" y="1347"/>
                        <a:pt x="1603" y="1286"/>
                      </a:cubicBezTo>
                      <a:cubicBezTo>
                        <a:pt x="2060" y="1155"/>
                        <a:pt x="2485" y="992"/>
                        <a:pt x="2845" y="730"/>
                      </a:cubicBezTo>
                      <a:cubicBezTo>
                        <a:pt x="3110" y="554"/>
                        <a:pt x="2951" y="192"/>
                        <a:pt x="2727" y="192"/>
                      </a:cubicBezTo>
                      <a:cubicBezTo>
                        <a:pt x="2702" y="192"/>
                        <a:pt x="2675" y="197"/>
                        <a:pt x="2649" y="207"/>
                      </a:cubicBezTo>
                      <a:cubicBezTo>
                        <a:pt x="2616" y="174"/>
                        <a:pt x="2551" y="142"/>
                        <a:pt x="2485" y="142"/>
                      </a:cubicBezTo>
                      <a:cubicBezTo>
                        <a:pt x="2152" y="83"/>
                        <a:pt x="1771" y="0"/>
                        <a:pt x="14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37"/>
                <p:cNvSpPr/>
                <p:nvPr/>
              </p:nvSpPr>
              <p:spPr>
                <a:xfrm>
                  <a:off x="2339800" y="1977550"/>
                  <a:ext cx="28625" cy="58350"/>
                </a:xfrm>
                <a:custGeom>
                  <a:avLst/>
                  <a:gdLst/>
                  <a:ahLst/>
                  <a:cxnLst/>
                  <a:rect l="l" t="t" r="r" b="b"/>
                  <a:pathLst>
                    <a:path w="1145" h="2334" extrusionOk="0">
                      <a:moveTo>
                        <a:pt x="372" y="0"/>
                      </a:moveTo>
                      <a:cubicBezTo>
                        <a:pt x="252" y="0"/>
                        <a:pt x="135" y="67"/>
                        <a:pt x="98" y="194"/>
                      </a:cubicBezTo>
                      <a:cubicBezTo>
                        <a:pt x="0" y="816"/>
                        <a:pt x="66" y="1437"/>
                        <a:pt x="327" y="1993"/>
                      </a:cubicBezTo>
                      <a:cubicBezTo>
                        <a:pt x="360" y="2091"/>
                        <a:pt x="458" y="2156"/>
                        <a:pt x="589" y="2156"/>
                      </a:cubicBezTo>
                      <a:cubicBezTo>
                        <a:pt x="630" y="2279"/>
                        <a:pt x="723" y="2334"/>
                        <a:pt x="819" y="2334"/>
                      </a:cubicBezTo>
                      <a:cubicBezTo>
                        <a:pt x="952" y="2334"/>
                        <a:pt x="1093" y="2229"/>
                        <a:pt x="1112" y="2058"/>
                      </a:cubicBezTo>
                      <a:cubicBezTo>
                        <a:pt x="1145" y="1371"/>
                        <a:pt x="981" y="717"/>
                        <a:pt x="621" y="129"/>
                      </a:cubicBezTo>
                      <a:cubicBezTo>
                        <a:pt x="564" y="42"/>
                        <a:pt x="467" y="0"/>
                        <a:pt x="37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37"/>
                <p:cNvSpPr/>
                <p:nvPr/>
              </p:nvSpPr>
              <p:spPr>
                <a:xfrm>
                  <a:off x="2072000" y="2140525"/>
                  <a:ext cx="90950" cy="39475"/>
                </a:xfrm>
                <a:custGeom>
                  <a:avLst/>
                  <a:gdLst/>
                  <a:ahLst/>
                  <a:cxnLst/>
                  <a:rect l="l" t="t" r="r" b="b"/>
                  <a:pathLst>
                    <a:path w="3638" h="1579" extrusionOk="0">
                      <a:moveTo>
                        <a:pt x="2203" y="1"/>
                      </a:moveTo>
                      <a:cubicBezTo>
                        <a:pt x="1255" y="1"/>
                        <a:pt x="1" y="210"/>
                        <a:pt x="510" y="1228"/>
                      </a:cubicBezTo>
                      <a:cubicBezTo>
                        <a:pt x="623" y="1481"/>
                        <a:pt x="872" y="1579"/>
                        <a:pt x="1182" y="1579"/>
                      </a:cubicBezTo>
                      <a:cubicBezTo>
                        <a:pt x="1952" y="1579"/>
                        <a:pt x="3094" y="976"/>
                        <a:pt x="3420" y="673"/>
                      </a:cubicBezTo>
                      <a:cubicBezTo>
                        <a:pt x="3638" y="487"/>
                        <a:pt x="3443" y="212"/>
                        <a:pt x="3227" y="212"/>
                      </a:cubicBezTo>
                      <a:cubicBezTo>
                        <a:pt x="3215" y="212"/>
                        <a:pt x="3203" y="213"/>
                        <a:pt x="3192" y="215"/>
                      </a:cubicBezTo>
                      <a:cubicBezTo>
                        <a:pt x="3159" y="117"/>
                        <a:pt x="3094" y="51"/>
                        <a:pt x="2995" y="51"/>
                      </a:cubicBezTo>
                      <a:cubicBezTo>
                        <a:pt x="2827" y="26"/>
                        <a:pt x="2533" y="1"/>
                        <a:pt x="220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37"/>
                <p:cNvSpPr/>
                <p:nvPr/>
              </p:nvSpPr>
              <p:spPr>
                <a:xfrm>
                  <a:off x="2178750" y="2111650"/>
                  <a:ext cx="39275" cy="74475"/>
                </a:xfrm>
                <a:custGeom>
                  <a:avLst/>
                  <a:gdLst/>
                  <a:ahLst/>
                  <a:cxnLst/>
                  <a:rect l="l" t="t" r="r" b="b"/>
                  <a:pathLst>
                    <a:path w="1571" h="2979" extrusionOk="0">
                      <a:moveTo>
                        <a:pt x="845" y="0"/>
                      </a:moveTo>
                      <a:cubicBezTo>
                        <a:pt x="767" y="0"/>
                        <a:pt x="684" y="33"/>
                        <a:pt x="622" y="95"/>
                      </a:cubicBezTo>
                      <a:cubicBezTo>
                        <a:pt x="1" y="814"/>
                        <a:pt x="131" y="2024"/>
                        <a:pt x="589" y="2809"/>
                      </a:cubicBezTo>
                      <a:cubicBezTo>
                        <a:pt x="645" y="2920"/>
                        <a:pt x="753" y="2979"/>
                        <a:pt x="867" y="2979"/>
                      </a:cubicBezTo>
                      <a:cubicBezTo>
                        <a:pt x="953" y="2979"/>
                        <a:pt x="1042" y="2945"/>
                        <a:pt x="1112" y="2874"/>
                      </a:cubicBezTo>
                      <a:cubicBezTo>
                        <a:pt x="1570" y="2024"/>
                        <a:pt x="1537" y="977"/>
                        <a:pt x="1047" y="127"/>
                      </a:cubicBezTo>
                      <a:cubicBezTo>
                        <a:pt x="1012" y="41"/>
                        <a:pt x="932" y="0"/>
                        <a:pt x="8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37"/>
                <p:cNvSpPr/>
                <p:nvPr/>
              </p:nvSpPr>
              <p:spPr>
                <a:xfrm>
                  <a:off x="2172225" y="2223100"/>
                  <a:ext cx="82575" cy="37075"/>
                </a:xfrm>
                <a:custGeom>
                  <a:avLst/>
                  <a:gdLst/>
                  <a:ahLst/>
                  <a:cxnLst/>
                  <a:rect l="l" t="t" r="r" b="b"/>
                  <a:pathLst>
                    <a:path w="3303" h="1483" extrusionOk="0">
                      <a:moveTo>
                        <a:pt x="1759" y="0"/>
                      </a:moveTo>
                      <a:cubicBezTo>
                        <a:pt x="1352" y="0"/>
                        <a:pt x="944" y="32"/>
                        <a:pt x="589" y="182"/>
                      </a:cubicBezTo>
                      <a:cubicBezTo>
                        <a:pt x="164" y="345"/>
                        <a:pt x="0" y="868"/>
                        <a:pt x="262" y="1261"/>
                      </a:cubicBezTo>
                      <a:cubicBezTo>
                        <a:pt x="399" y="1428"/>
                        <a:pt x="621" y="1482"/>
                        <a:pt x="859" y="1482"/>
                      </a:cubicBezTo>
                      <a:cubicBezTo>
                        <a:pt x="1132" y="1482"/>
                        <a:pt x="1425" y="1411"/>
                        <a:pt x="1635" y="1359"/>
                      </a:cubicBezTo>
                      <a:cubicBezTo>
                        <a:pt x="2027" y="1293"/>
                        <a:pt x="2387" y="1130"/>
                        <a:pt x="2747" y="966"/>
                      </a:cubicBezTo>
                      <a:cubicBezTo>
                        <a:pt x="2812" y="934"/>
                        <a:pt x="2910" y="901"/>
                        <a:pt x="2943" y="803"/>
                      </a:cubicBezTo>
                      <a:cubicBezTo>
                        <a:pt x="3008" y="770"/>
                        <a:pt x="3074" y="705"/>
                        <a:pt x="3139" y="672"/>
                      </a:cubicBezTo>
                      <a:cubicBezTo>
                        <a:pt x="3303" y="476"/>
                        <a:pt x="3172" y="182"/>
                        <a:pt x="2943" y="182"/>
                      </a:cubicBezTo>
                      <a:lnTo>
                        <a:pt x="2878" y="182"/>
                      </a:lnTo>
                      <a:cubicBezTo>
                        <a:pt x="2845" y="84"/>
                        <a:pt x="2747" y="18"/>
                        <a:pt x="2649" y="18"/>
                      </a:cubicBezTo>
                      <a:cubicBezTo>
                        <a:pt x="2368" y="18"/>
                        <a:pt x="2064" y="0"/>
                        <a:pt x="17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37"/>
                <p:cNvSpPr/>
                <p:nvPr/>
              </p:nvSpPr>
              <p:spPr>
                <a:xfrm>
                  <a:off x="2263675" y="2194975"/>
                  <a:ext cx="51625" cy="71125"/>
                </a:xfrm>
                <a:custGeom>
                  <a:avLst/>
                  <a:gdLst/>
                  <a:ahLst/>
                  <a:cxnLst/>
                  <a:rect l="l" t="t" r="r" b="b"/>
                  <a:pathLst>
                    <a:path w="2065" h="2845" extrusionOk="0">
                      <a:moveTo>
                        <a:pt x="989" y="0"/>
                      </a:moveTo>
                      <a:cubicBezTo>
                        <a:pt x="1" y="0"/>
                        <a:pt x="442" y="2095"/>
                        <a:pt x="626" y="2615"/>
                      </a:cubicBezTo>
                      <a:cubicBezTo>
                        <a:pt x="680" y="2751"/>
                        <a:pt x="803" y="2819"/>
                        <a:pt x="937" y="2819"/>
                      </a:cubicBezTo>
                      <a:cubicBezTo>
                        <a:pt x="963" y="2819"/>
                        <a:pt x="991" y="2816"/>
                        <a:pt x="1018" y="2811"/>
                      </a:cubicBezTo>
                      <a:cubicBezTo>
                        <a:pt x="1053" y="2834"/>
                        <a:pt x="1092" y="2845"/>
                        <a:pt x="1130" y="2845"/>
                      </a:cubicBezTo>
                      <a:cubicBezTo>
                        <a:pt x="1200" y="2845"/>
                        <a:pt x="1270" y="2809"/>
                        <a:pt x="1312" y="2745"/>
                      </a:cubicBezTo>
                      <a:cubicBezTo>
                        <a:pt x="1770" y="2255"/>
                        <a:pt x="2064" y="293"/>
                        <a:pt x="1214" y="31"/>
                      </a:cubicBezTo>
                      <a:cubicBezTo>
                        <a:pt x="1132" y="10"/>
                        <a:pt x="1057" y="0"/>
                        <a:pt x="98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37"/>
                <p:cNvSpPr/>
                <p:nvPr/>
              </p:nvSpPr>
              <p:spPr>
                <a:xfrm>
                  <a:off x="2274400" y="2311825"/>
                  <a:ext cx="70325" cy="44325"/>
                </a:xfrm>
                <a:custGeom>
                  <a:avLst/>
                  <a:gdLst/>
                  <a:ahLst/>
                  <a:cxnLst/>
                  <a:rect l="l" t="t" r="r" b="b"/>
                  <a:pathLst>
                    <a:path w="2813" h="1773" extrusionOk="0">
                      <a:moveTo>
                        <a:pt x="2257" y="1"/>
                      </a:moveTo>
                      <a:cubicBezTo>
                        <a:pt x="1570" y="1"/>
                        <a:pt x="883" y="66"/>
                        <a:pt x="360" y="556"/>
                      </a:cubicBezTo>
                      <a:cubicBezTo>
                        <a:pt x="0" y="818"/>
                        <a:pt x="0" y="1341"/>
                        <a:pt x="360" y="1603"/>
                      </a:cubicBezTo>
                      <a:cubicBezTo>
                        <a:pt x="583" y="1714"/>
                        <a:pt x="827" y="1773"/>
                        <a:pt x="1074" y="1773"/>
                      </a:cubicBezTo>
                      <a:cubicBezTo>
                        <a:pt x="1262" y="1773"/>
                        <a:pt x="1452" y="1739"/>
                        <a:pt x="1635" y="1668"/>
                      </a:cubicBezTo>
                      <a:cubicBezTo>
                        <a:pt x="2158" y="1505"/>
                        <a:pt x="2551" y="1112"/>
                        <a:pt x="2747" y="589"/>
                      </a:cubicBezTo>
                      <a:cubicBezTo>
                        <a:pt x="2812" y="426"/>
                        <a:pt x="2682" y="262"/>
                        <a:pt x="2518" y="262"/>
                      </a:cubicBezTo>
                      <a:cubicBezTo>
                        <a:pt x="2518" y="99"/>
                        <a:pt x="2387" y="1"/>
                        <a:pt x="22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37"/>
                <p:cNvSpPr/>
                <p:nvPr/>
              </p:nvSpPr>
              <p:spPr>
                <a:xfrm>
                  <a:off x="2349600" y="2278025"/>
                  <a:ext cx="31100" cy="69925"/>
                </a:xfrm>
                <a:custGeom>
                  <a:avLst/>
                  <a:gdLst/>
                  <a:ahLst/>
                  <a:cxnLst/>
                  <a:rect l="l" t="t" r="r" b="b"/>
                  <a:pathLst>
                    <a:path w="1244" h="2797" extrusionOk="0">
                      <a:moveTo>
                        <a:pt x="575" y="0"/>
                      </a:moveTo>
                      <a:cubicBezTo>
                        <a:pt x="487" y="0"/>
                        <a:pt x="402" y="44"/>
                        <a:pt x="360" y="143"/>
                      </a:cubicBezTo>
                      <a:cubicBezTo>
                        <a:pt x="33" y="797"/>
                        <a:pt x="1" y="1549"/>
                        <a:pt x="197" y="2268"/>
                      </a:cubicBezTo>
                      <a:cubicBezTo>
                        <a:pt x="164" y="2334"/>
                        <a:pt x="164" y="2432"/>
                        <a:pt x="229" y="2497"/>
                      </a:cubicBezTo>
                      <a:lnTo>
                        <a:pt x="229" y="2595"/>
                      </a:lnTo>
                      <a:cubicBezTo>
                        <a:pt x="255" y="2736"/>
                        <a:pt x="351" y="2797"/>
                        <a:pt x="454" y="2797"/>
                      </a:cubicBezTo>
                      <a:cubicBezTo>
                        <a:pt x="614" y="2797"/>
                        <a:pt x="792" y="2650"/>
                        <a:pt x="753" y="2432"/>
                      </a:cubicBezTo>
                      <a:cubicBezTo>
                        <a:pt x="1243" y="1974"/>
                        <a:pt x="1047" y="666"/>
                        <a:pt x="851" y="208"/>
                      </a:cubicBezTo>
                      <a:cubicBezTo>
                        <a:pt x="813" y="78"/>
                        <a:pt x="691" y="0"/>
                        <a:pt x="57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37"/>
                <p:cNvSpPr/>
                <p:nvPr/>
              </p:nvSpPr>
              <p:spPr>
                <a:xfrm>
                  <a:off x="2443600" y="2279575"/>
                  <a:ext cx="39275" cy="75725"/>
                </a:xfrm>
                <a:custGeom>
                  <a:avLst/>
                  <a:gdLst/>
                  <a:ahLst/>
                  <a:cxnLst/>
                  <a:rect l="l" t="t" r="r" b="b"/>
                  <a:pathLst>
                    <a:path w="1571" h="3029" extrusionOk="0">
                      <a:moveTo>
                        <a:pt x="906" y="0"/>
                      </a:moveTo>
                      <a:cubicBezTo>
                        <a:pt x="841" y="0"/>
                        <a:pt x="775" y="26"/>
                        <a:pt x="720" y="81"/>
                      </a:cubicBezTo>
                      <a:cubicBezTo>
                        <a:pt x="1" y="702"/>
                        <a:pt x="328" y="2043"/>
                        <a:pt x="491" y="2827"/>
                      </a:cubicBezTo>
                      <a:cubicBezTo>
                        <a:pt x="517" y="2968"/>
                        <a:pt x="618" y="3029"/>
                        <a:pt x="725" y="3029"/>
                      </a:cubicBezTo>
                      <a:cubicBezTo>
                        <a:pt x="892" y="3029"/>
                        <a:pt x="1074" y="2883"/>
                        <a:pt x="1015" y="2664"/>
                      </a:cubicBezTo>
                      <a:cubicBezTo>
                        <a:pt x="1015" y="2664"/>
                        <a:pt x="1015" y="2664"/>
                        <a:pt x="1015" y="2631"/>
                      </a:cubicBezTo>
                      <a:cubicBezTo>
                        <a:pt x="1080" y="2598"/>
                        <a:pt x="1113" y="2566"/>
                        <a:pt x="1145" y="2533"/>
                      </a:cubicBezTo>
                      <a:cubicBezTo>
                        <a:pt x="1570" y="1781"/>
                        <a:pt x="1570" y="865"/>
                        <a:pt x="1145" y="146"/>
                      </a:cubicBezTo>
                      <a:cubicBezTo>
                        <a:pt x="1088" y="51"/>
                        <a:pt x="998" y="0"/>
                        <a:pt x="90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37"/>
                <p:cNvSpPr/>
                <p:nvPr/>
              </p:nvSpPr>
              <p:spPr>
                <a:xfrm>
                  <a:off x="2500825" y="2309375"/>
                  <a:ext cx="67075" cy="44025"/>
                </a:xfrm>
                <a:custGeom>
                  <a:avLst/>
                  <a:gdLst/>
                  <a:ahLst/>
                  <a:cxnLst/>
                  <a:rect l="l" t="t" r="r" b="b"/>
                  <a:pathLst>
                    <a:path w="2683" h="1761" extrusionOk="0">
                      <a:moveTo>
                        <a:pt x="328" y="0"/>
                      </a:moveTo>
                      <a:cubicBezTo>
                        <a:pt x="1" y="0"/>
                        <a:pt x="1" y="491"/>
                        <a:pt x="262" y="556"/>
                      </a:cubicBezTo>
                      <a:cubicBezTo>
                        <a:pt x="557" y="851"/>
                        <a:pt x="851" y="1145"/>
                        <a:pt x="1178" y="1374"/>
                      </a:cubicBezTo>
                      <a:cubicBezTo>
                        <a:pt x="1367" y="1516"/>
                        <a:pt x="1694" y="1761"/>
                        <a:pt x="1984" y="1761"/>
                      </a:cubicBezTo>
                      <a:cubicBezTo>
                        <a:pt x="2094" y="1761"/>
                        <a:pt x="2200" y="1725"/>
                        <a:pt x="2290" y="1635"/>
                      </a:cubicBezTo>
                      <a:cubicBezTo>
                        <a:pt x="2682" y="1210"/>
                        <a:pt x="2126" y="720"/>
                        <a:pt x="1799" y="524"/>
                      </a:cubicBezTo>
                      <a:cubicBezTo>
                        <a:pt x="1407" y="295"/>
                        <a:pt x="982" y="131"/>
                        <a:pt x="524" y="33"/>
                      </a:cubicBezTo>
                      <a:cubicBezTo>
                        <a:pt x="491" y="0"/>
                        <a:pt x="393" y="0"/>
                        <a:pt x="3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37"/>
                <p:cNvSpPr/>
                <p:nvPr/>
              </p:nvSpPr>
              <p:spPr>
                <a:xfrm>
                  <a:off x="2509000" y="2214175"/>
                  <a:ext cx="37625" cy="77275"/>
                </a:xfrm>
                <a:custGeom>
                  <a:avLst/>
                  <a:gdLst/>
                  <a:ahLst/>
                  <a:cxnLst/>
                  <a:rect l="l" t="t" r="r" b="b"/>
                  <a:pathLst>
                    <a:path w="1505" h="3091" extrusionOk="0">
                      <a:moveTo>
                        <a:pt x="951" y="0"/>
                      </a:moveTo>
                      <a:cubicBezTo>
                        <a:pt x="879" y="0"/>
                        <a:pt x="807" y="26"/>
                        <a:pt x="753" y="81"/>
                      </a:cubicBezTo>
                      <a:cubicBezTo>
                        <a:pt x="1" y="768"/>
                        <a:pt x="459" y="2174"/>
                        <a:pt x="785" y="2926"/>
                      </a:cubicBezTo>
                      <a:cubicBezTo>
                        <a:pt x="839" y="3043"/>
                        <a:pt x="923" y="3090"/>
                        <a:pt x="1008" y="3090"/>
                      </a:cubicBezTo>
                      <a:cubicBezTo>
                        <a:pt x="1185" y="3090"/>
                        <a:pt x="1364" y="2885"/>
                        <a:pt x="1276" y="2664"/>
                      </a:cubicBezTo>
                      <a:lnTo>
                        <a:pt x="1276" y="2599"/>
                      </a:lnTo>
                      <a:cubicBezTo>
                        <a:pt x="1276" y="2566"/>
                        <a:pt x="1309" y="2566"/>
                        <a:pt x="1309" y="2533"/>
                      </a:cubicBezTo>
                      <a:cubicBezTo>
                        <a:pt x="1505" y="1716"/>
                        <a:pt x="1439" y="898"/>
                        <a:pt x="1211" y="146"/>
                      </a:cubicBezTo>
                      <a:cubicBezTo>
                        <a:pt x="1153" y="51"/>
                        <a:pt x="1052" y="0"/>
                        <a:pt x="95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37"/>
                <p:cNvSpPr/>
                <p:nvPr/>
              </p:nvSpPr>
              <p:spPr>
                <a:xfrm>
                  <a:off x="2564950" y="2247125"/>
                  <a:ext cx="61550" cy="37050"/>
                </a:xfrm>
                <a:custGeom>
                  <a:avLst/>
                  <a:gdLst/>
                  <a:ahLst/>
                  <a:cxnLst/>
                  <a:rect l="l" t="t" r="r" b="b"/>
                  <a:pathLst>
                    <a:path w="2462" h="1482" extrusionOk="0">
                      <a:moveTo>
                        <a:pt x="802" y="0"/>
                      </a:moveTo>
                      <a:cubicBezTo>
                        <a:pt x="665" y="0"/>
                        <a:pt x="532" y="13"/>
                        <a:pt x="411" y="38"/>
                      </a:cubicBezTo>
                      <a:cubicBezTo>
                        <a:pt x="388" y="32"/>
                        <a:pt x="366" y="30"/>
                        <a:pt x="344" y="30"/>
                      </a:cubicBezTo>
                      <a:cubicBezTo>
                        <a:pt x="123" y="30"/>
                        <a:pt x="1" y="317"/>
                        <a:pt x="150" y="496"/>
                      </a:cubicBezTo>
                      <a:cubicBezTo>
                        <a:pt x="673" y="1019"/>
                        <a:pt x="1360" y="1346"/>
                        <a:pt x="2079" y="1477"/>
                      </a:cubicBezTo>
                      <a:cubicBezTo>
                        <a:pt x="2096" y="1480"/>
                        <a:pt x="2113" y="1482"/>
                        <a:pt x="2130" y="1482"/>
                      </a:cubicBezTo>
                      <a:cubicBezTo>
                        <a:pt x="2275" y="1482"/>
                        <a:pt x="2406" y="1362"/>
                        <a:pt x="2406" y="1215"/>
                      </a:cubicBezTo>
                      <a:cubicBezTo>
                        <a:pt x="2461" y="385"/>
                        <a:pt x="1557" y="0"/>
                        <a:pt x="80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37"/>
                <p:cNvSpPr/>
                <p:nvPr/>
              </p:nvSpPr>
              <p:spPr>
                <a:xfrm>
                  <a:off x="2321000" y="1101225"/>
                  <a:ext cx="103025" cy="1557025"/>
                </a:xfrm>
                <a:custGeom>
                  <a:avLst/>
                  <a:gdLst/>
                  <a:ahLst/>
                  <a:cxnLst/>
                  <a:rect l="l" t="t" r="r" b="b"/>
                  <a:pathLst>
                    <a:path w="4121" h="62281" extrusionOk="0">
                      <a:moveTo>
                        <a:pt x="2437" y="1"/>
                      </a:moveTo>
                      <a:cubicBezTo>
                        <a:pt x="2366" y="1"/>
                        <a:pt x="2297" y="38"/>
                        <a:pt x="2256" y="130"/>
                      </a:cubicBezTo>
                      <a:cubicBezTo>
                        <a:pt x="687" y="3596"/>
                        <a:pt x="196" y="7421"/>
                        <a:pt x="98" y="11181"/>
                      </a:cubicBezTo>
                      <a:cubicBezTo>
                        <a:pt x="0" y="15203"/>
                        <a:pt x="196" y="19258"/>
                        <a:pt x="720" y="23280"/>
                      </a:cubicBezTo>
                      <a:cubicBezTo>
                        <a:pt x="1275" y="27465"/>
                        <a:pt x="2027" y="31618"/>
                        <a:pt x="2681" y="35770"/>
                      </a:cubicBezTo>
                      <a:cubicBezTo>
                        <a:pt x="3008" y="37928"/>
                        <a:pt x="3335" y="40119"/>
                        <a:pt x="3499" y="42310"/>
                      </a:cubicBezTo>
                      <a:cubicBezTo>
                        <a:pt x="3630" y="44435"/>
                        <a:pt x="3630" y="46593"/>
                        <a:pt x="3532" y="48719"/>
                      </a:cubicBezTo>
                      <a:cubicBezTo>
                        <a:pt x="3499" y="49929"/>
                        <a:pt x="3401" y="51138"/>
                        <a:pt x="3270" y="52316"/>
                      </a:cubicBezTo>
                      <a:cubicBezTo>
                        <a:pt x="3106" y="53395"/>
                        <a:pt x="2845" y="54441"/>
                        <a:pt x="2649" y="55487"/>
                      </a:cubicBezTo>
                      <a:cubicBezTo>
                        <a:pt x="2158" y="57645"/>
                        <a:pt x="1668" y="59836"/>
                        <a:pt x="1668" y="62060"/>
                      </a:cubicBezTo>
                      <a:cubicBezTo>
                        <a:pt x="1684" y="62207"/>
                        <a:pt x="1799" y="62280"/>
                        <a:pt x="1917" y="62280"/>
                      </a:cubicBezTo>
                      <a:cubicBezTo>
                        <a:pt x="2036" y="62280"/>
                        <a:pt x="2158" y="62207"/>
                        <a:pt x="2191" y="62060"/>
                      </a:cubicBezTo>
                      <a:lnTo>
                        <a:pt x="2158" y="62060"/>
                      </a:lnTo>
                      <a:cubicBezTo>
                        <a:pt x="2191" y="58136"/>
                        <a:pt x="3695" y="54408"/>
                        <a:pt x="3924" y="50517"/>
                      </a:cubicBezTo>
                      <a:cubicBezTo>
                        <a:pt x="4055" y="48392"/>
                        <a:pt x="4120" y="46299"/>
                        <a:pt x="4087" y="44174"/>
                      </a:cubicBezTo>
                      <a:cubicBezTo>
                        <a:pt x="3989" y="42114"/>
                        <a:pt x="3826" y="40054"/>
                        <a:pt x="3532" y="38027"/>
                      </a:cubicBezTo>
                      <a:cubicBezTo>
                        <a:pt x="2943" y="33809"/>
                        <a:pt x="2158" y="29656"/>
                        <a:pt x="1537" y="25471"/>
                      </a:cubicBezTo>
                      <a:cubicBezTo>
                        <a:pt x="916" y="21383"/>
                        <a:pt x="621" y="17263"/>
                        <a:pt x="589" y="13143"/>
                      </a:cubicBezTo>
                      <a:cubicBezTo>
                        <a:pt x="589" y="8827"/>
                        <a:pt x="916" y="4380"/>
                        <a:pt x="2681" y="391"/>
                      </a:cubicBezTo>
                      <a:cubicBezTo>
                        <a:pt x="2772" y="188"/>
                        <a:pt x="2597" y="1"/>
                        <a:pt x="24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37"/>
                <p:cNvSpPr/>
                <p:nvPr/>
              </p:nvSpPr>
              <p:spPr>
                <a:xfrm>
                  <a:off x="2181400" y="1282700"/>
                  <a:ext cx="300950" cy="228650"/>
                </a:xfrm>
                <a:custGeom>
                  <a:avLst/>
                  <a:gdLst/>
                  <a:ahLst/>
                  <a:cxnLst/>
                  <a:rect l="l" t="t" r="r" b="b"/>
                  <a:pathLst>
                    <a:path w="12038" h="9146" extrusionOk="0">
                      <a:moveTo>
                        <a:pt x="335" y="1"/>
                      </a:moveTo>
                      <a:cubicBezTo>
                        <a:pt x="175" y="1"/>
                        <a:pt x="1" y="188"/>
                        <a:pt x="91" y="391"/>
                      </a:cubicBezTo>
                      <a:cubicBezTo>
                        <a:pt x="1530" y="3530"/>
                        <a:pt x="3917" y="6048"/>
                        <a:pt x="5617" y="9023"/>
                      </a:cubicBezTo>
                      <a:cubicBezTo>
                        <a:pt x="5666" y="9105"/>
                        <a:pt x="5748" y="9146"/>
                        <a:pt x="5833" y="9146"/>
                      </a:cubicBezTo>
                      <a:cubicBezTo>
                        <a:pt x="5919" y="9146"/>
                        <a:pt x="6009" y="9105"/>
                        <a:pt x="6075" y="9023"/>
                      </a:cubicBezTo>
                      <a:cubicBezTo>
                        <a:pt x="7611" y="6015"/>
                        <a:pt x="9148" y="2909"/>
                        <a:pt x="11830" y="718"/>
                      </a:cubicBezTo>
                      <a:cubicBezTo>
                        <a:pt x="12038" y="562"/>
                        <a:pt x="11852" y="302"/>
                        <a:pt x="11635" y="302"/>
                      </a:cubicBezTo>
                      <a:cubicBezTo>
                        <a:pt x="11580" y="302"/>
                        <a:pt x="11523" y="319"/>
                        <a:pt x="11470" y="358"/>
                      </a:cubicBezTo>
                      <a:cubicBezTo>
                        <a:pt x="8878" y="2482"/>
                        <a:pt x="7330" y="5440"/>
                        <a:pt x="5829" y="8378"/>
                      </a:cubicBezTo>
                      <a:lnTo>
                        <a:pt x="5829" y="8378"/>
                      </a:lnTo>
                      <a:cubicBezTo>
                        <a:pt x="4125" y="5551"/>
                        <a:pt x="1919" y="3123"/>
                        <a:pt x="516" y="130"/>
                      </a:cubicBezTo>
                      <a:cubicBezTo>
                        <a:pt x="475" y="38"/>
                        <a:pt x="407" y="1"/>
                        <a:pt x="3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37"/>
                <p:cNvSpPr/>
                <p:nvPr/>
              </p:nvSpPr>
              <p:spPr>
                <a:xfrm>
                  <a:off x="2106500" y="1491975"/>
                  <a:ext cx="416550" cy="298950"/>
                </a:xfrm>
                <a:custGeom>
                  <a:avLst/>
                  <a:gdLst/>
                  <a:ahLst/>
                  <a:cxnLst/>
                  <a:rect l="l" t="t" r="r" b="b"/>
                  <a:pathLst>
                    <a:path w="16662" h="11958" extrusionOk="0">
                      <a:moveTo>
                        <a:pt x="16309" y="0"/>
                      </a:moveTo>
                      <a:cubicBezTo>
                        <a:pt x="16230" y="0"/>
                        <a:pt x="16151" y="38"/>
                        <a:pt x="16101" y="129"/>
                      </a:cubicBezTo>
                      <a:cubicBezTo>
                        <a:pt x="13854" y="3706"/>
                        <a:pt x="11668" y="7313"/>
                        <a:pt x="9899" y="11188"/>
                      </a:cubicBezTo>
                      <a:lnTo>
                        <a:pt x="9899" y="11188"/>
                      </a:lnTo>
                      <a:cubicBezTo>
                        <a:pt x="8634" y="9329"/>
                        <a:pt x="6874" y="7965"/>
                        <a:pt x="5343" y="6342"/>
                      </a:cubicBezTo>
                      <a:cubicBezTo>
                        <a:pt x="3643" y="4511"/>
                        <a:pt x="2564" y="2222"/>
                        <a:pt x="569" y="620"/>
                      </a:cubicBezTo>
                      <a:cubicBezTo>
                        <a:pt x="516" y="580"/>
                        <a:pt x="459" y="563"/>
                        <a:pt x="404" y="563"/>
                      </a:cubicBezTo>
                      <a:cubicBezTo>
                        <a:pt x="187" y="563"/>
                        <a:pt x="1" y="823"/>
                        <a:pt x="209" y="979"/>
                      </a:cubicBezTo>
                      <a:lnTo>
                        <a:pt x="209" y="1012"/>
                      </a:lnTo>
                      <a:cubicBezTo>
                        <a:pt x="2171" y="2549"/>
                        <a:pt x="3218" y="4772"/>
                        <a:pt x="4885" y="6603"/>
                      </a:cubicBezTo>
                      <a:cubicBezTo>
                        <a:pt x="6553" y="8402"/>
                        <a:pt x="8449" y="9808"/>
                        <a:pt x="9725" y="11835"/>
                      </a:cubicBezTo>
                      <a:cubicBezTo>
                        <a:pt x="9774" y="11917"/>
                        <a:pt x="9855" y="11958"/>
                        <a:pt x="9937" y="11958"/>
                      </a:cubicBezTo>
                      <a:cubicBezTo>
                        <a:pt x="10019" y="11958"/>
                        <a:pt x="10101" y="11917"/>
                        <a:pt x="10150" y="11835"/>
                      </a:cubicBezTo>
                      <a:cubicBezTo>
                        <a:pt x="11948" y="7813"/>
                        <a:pt x="14204" y="4086"/>
                        <a:pt x="16526" y="391"/>
                      </a:cubicBezTo>
                      <a:cubicBezTo>
                        <a:pt x="16661" y="188"/>
                        <a:pt x="16485" y="0"/>
                        <a:pt x="1630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37"/>
                <p:cNvSpPr/>
                <p:nvPr/>
              </p:nvSpPr>
              <p:spPr>
                <a:xfrm>
                  <a:off x="2127875" y="1784750"/>
                  <a:ext cx="435275" cy="294975"/>
                </a:xfrm>
                <a:custGeom>
                  <a:avLst/>
                  <a:gdLst/>
                  <a:ahLst/>
                  <a:cxnLst/>
                  <a:rect l="l" t="t" r="r" b="b"/>
                  <a:pathLst>
                    <a:path w="17411" h="11799" extrusionOk="0">
                      <a:moveTo>
                        <a:pt x="17103" y="0"/>
                      </a:moveTo>
                      <a:cubicBezTo>
                        <a:pt x="17003" y="0"/>
                        <a:pt x="16907" y="58"/>
                        <a:pt x="16881" y="190"/>
                      </a:cubicBezTo>
                      <a:cubicBezTo>
                        <a:pt x="16325" y="2249"/>
                        <a:pt x="15442" y="4244"/>
                        <a:pt x="14330" y="6075"/>
                      </a:cubicBezTo>
                      <a:cubicBezTo>
                        <a:pt x="13332" y="7821"/>
                        <a:pt x="12216" y="9508"/>
                        <a:pt x="11093" y="11192"/>
                      </a:cubicBezTo>
                      <a:lnTo>
                        <a:pt x="11093" y="11192"/>
                      </a:lnTo>
                      <a:cubicBezTo>
                        <a:pt x="9078" y="9659"/>
                        <a:pt x="7244" y="7945"/>
                        <a:pt x="5502" y="6108"/>
                      </a:cubicBezTo>
                      <a:cubicBezTo>
                        <a:pt x="3736" y="4244"/>
                        <a:pt x="2068" y="2249"/>
                        <a:pt x="564" y="124"/>
                      </a:cubicBezTo>
                      <a:cubicBezTo>
                        <a:pt x="507" y="47"/>
                        <a:pt x="430" y="16"/>
                        <a:pt x="354" y="16"/>
                      </a:cubicBezTo>
                      <a:cubicBezTo>
                        <a:pt x="172" y="16"/>
                        <a:pt x="0" y="201"/>
                        <a:pt x="139" y="386"/>
                      </a:cubicBezTo>
                      <a:cubicBezTo>
                        <a:pt x="1676" y="2544"/>
                        <a:pt x="3344" y="4571"/>
                        <a:pt x="5175" y="6468"/>
                      </a:cubicBezTo>
                      <a:cubicBezTo>
                        <a:pt x="6973" y="8397"/>
                        <a:pt x="8935" y="10162"/>
                        <a:pt x="11028" y="11765"/>
                      </a:cubicBezTo>
                      <a:cubicBezTo>
                        <a:pt x="11074" y="11788"/>
                        <a:pt x="11124" y="11799"/>
                        <a:pt x="11173" y="11799"/>
                      </a:cubicBezTo>
                      <a:cubicBezTo>
                        <a:pt x="11262" y="11799"/>
                        <a:pt x="11345" y="11763"/>
                        <a:pt x="11387" y="11699"/>
                      </a:cubicBezTo>
                      <a:cubicBezTo>
                        <a:pt x="12597" y="9868"/>
                        <a:pt x="13807" y="8070"/>
                        <a:pt x="14886" y="6173"/>
                      </a:cubicBezTo>
                      <a:cubicBezTo>
                        <a:pt x="15965" y="4342"/>
                        <a:pt x="16815" y="2380"/>
                        <a:pt x="17371" y="320"/>
                      </a:cubicBezTo>
                      <a:cubicBezTo>
                        <a:pt x="17410" y="125"/>
                        <a:pt x="17251" y="0"/>
                        <a:pt x="171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37"/>
                <p:cNvSpPr/>
                <p:nvPr/>
              </p:nvSpPr>
              <p:spPr>
                <a:xfrm>
                  <a:off x="2083700" y="2074125"/>
                  <a:ext cx="546750" cy="337850"/>
                </a:xfrm>
                <a:custGeom>
                  <a:avLst/>
                  <a:gdLst/>
                  <a:ahLst/>
                  <a:cxnLst/>
                  <a:rect l="l" t="t" r="r" b="b"/>
                  <a:pathLst>
                    <a:path w="21870" h="13514" extrusionOk="0">
                      <a:moveTo>
                        <a:pt x="351" y="1"/>
                      </a:moveTo>
                      <a:cubicBezTo>
                        <a:pt x="163" y="1"/>
                        <a:pt x="0" y="254"/>
                        <a:pt x="173" y="451"/>
                      </a:cubicBezTo>
                      <a:cubicBezTo>
                        <a:pt x="4228" y="4964"/>
                        <a:pt x="9231" y="8495"/>
                        <a:pt x="12860" y="13367"/>
                      </a:cubicBezTo>
                      <a:cubicBezTo>
                        <a:pt x="12898" y="13462"/>
                        <a:pt x="12992" y="13513"/>
                        <a:pt x="13083" y="13513"/>
                      </a:cubicBezTo>
                      <a:cubicBezTo>
                        <a:pt x="13148" y="13513"/>
                        <a:pt x="13211" y="13487"/>
                        <a:pt x="13252" y="13432"/>
                      </a:cubicBezTo>
                      <a:cubicBezTo>
                        <a:pt x="15836" y="10424"/>
                        <a:pt x="19204" y="8233"/>
                        <a:pt x="21721" y="5192"/>
                      </a:cubicBezTo>
                      <a:cubicBezTo>
                        <a:pt x="21869" y="4995"/>
                        <a:pt x="21701" y="4742"/>
                        <a:pt x="21525" y="4742"/>
                      </a:cubicBezTo>
                      <a:cubicBezTo>
                        <a:pt x="21468" y="4742"/>
                        <a:pt x="21410" y="4769"/>
                        <a:pt x="21362" y="4833"/>
                      </a:cubicBezTo>
                      <a:cubicBezTo>
                        <a:pt x="18913" y="7790"/>
                        <a:pt x="15660" y="9943"/>
                        <a:pt x="13107" y="12827"/>
                      </a:cubicBezTo>
                      <a:lnTo>
                        <a:pt x="13107" y="12827"/>
                      </a:lnTo>
                      <a:cubicBezTo>
                        <a:pt x="9464" y="8063"/>
                        <a:pt x="4542" y="4518"/>
                        <a:pt x="533" y="92"/>
                      </a:cubicBezTo>
                      <a:cubicBezTo>
                        <a:pt x="477" y="27"/>
                        <a:pt x="413" y="1"/>
                        <a:pt x="3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37"/>
                <p:cNvSpPr/>
                <p:nvPr/>
              </p:nvSpPr>
              <p:spPr>
                <a:xfrm>
                  <a:off x="2349600" y="1081575"/>
                  <a:ext cx="67050" cy="52325"/>
                </a:xfrm>
                <a:custGeom>
                  <a:avLst/>
                  <a:gdLst/>
                  <a:ahLst/>
                  <a:cxnLst/>
                  <a:rect l="l" t="t" r="r" b="b"/>
                  <a:pathLst>
                    <a:path w="2682" h="2093" extrusionOk="0">
                      <a:moveTo>
                        <a:pt x="1341" y="0"/>
                      </a:moveTo>
                      <a:cubicBezTo>
                        <a:pt x="1" y="0"/>
                        <a:pt x="1" y="2093"/>
                        <a:pt x="1341" y="2093"/>
                      </a:cubicBezTo>
                      <a:cubicBezTo>
                        <a:pt x="2682" y="2093"/>
                        <a:pt x="2682" y="0"/>
                        <a:pt x="13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37"/>
                <p:cNvSpPr/>
                <p:nvPr/>
              </p:nvSpPr>
              <p:spPr>
                <a:xfrm>
                  <a:off x="2165675" y="1266300"/>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37"/>
                <p:cNvSpPr/>
                <p:nvPr/>
              </p:nvSpPr>
              <p:spPr>
                <a:xfrm>
                  <a:off x="2449325" y="1263025"/>
                  <a:ext cx="67875" cy="52350"/>
                </a:xfrm>
                <a:custGeom>
                  <a:avLst/>
                  <a:gdLst/>
                  <a:ahLst/>
                  <a:cxnLst/>
                  <a:rect l="l" t="t" r="r" b="b"/>
                  <a:pathLst>
                    <a:path w="2715" h="2094" extrusionOk="0">
                      <a:moveTo>
                        <a:pt x="1341" y="1"/>
                      </a:moveTo>
                      <a:cubicBezTo>
                        <a:pt x="1" y="1"/>
                        <a:pt x="1" y="2094"/>
                        <a:pt x="1341" y="2094"/>
                      </a:cubicBezTo>
                      <a:cubicBezTo>
                        <a:pt x="2682" y="2094"/>
                        <a:pt x="2715"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37"/>
                <p:cNvSpPr/>
                <p:nvPr/>
              </p:nvSpPr>
              <p:spPr>
                <a:xfrm>
                  <a:off x="2066750" y="1487375"/>
                  <a:ext cx="67075" cy="58525"/>
                </a:xfrm>
                <a:custGeom>
                  <a:avLst/>
                  <a:gdLst/>
                  <a:ahLst/>
                  <a:cxnLst/>
                  <a:rect l="l" t="t" r="r" b="b"/>
                  <a:pathLst>
                    <a:path w="2683" h="2341" extrusionOk="0">
                      <a:moveTo>
                        <a:pt x="1400" y="1"/>
                      </a:moveTo>
                      <a:cubicBezTo>
                        <a:pt x="994" y="1"/>
                        <a:pt x="593" y="208"/>
                        <a:pt x="393" y="607"/>
                      </a:cubicBezTo>
                      <a:cubicBezTo>
                        <a:pt x="1" y="1360"/>
                        <a:pt x="459" y="2242"/>
                        <a:pt x="1276" y="2340"/>
                      </a:cubicBezTo>
                      <a:cubicBezTo>
                        <a:pt x="1669" y="2308"/>
                        <a:pt x="2028" y="2177"/>
                        <a:pt x="2290" y="1883"/>
                      </a:cubicBezTo>
                      <a:cubicBezTo>
                        <a:pt x="2682" y="1458"/>
                        <a:pt x="2682" y="804"/>
                        <a:pt x="2290" y="411"/>
                      </a:cubicBezTo>
                      <a:cubicBezTo>
                        <a:pt x="2057" y="135"/>
                        <a:pt x="1727" y="1"/>
                        <a:pt x="14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37"/>
                <p:cNvSpPr/>
                <p:nvPr/>
              </p:nvSpPr>
              <p:spPr>
                <a:xfrm>
                  <a:off x="2491025" y="1461675"/>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37"/>
                <p:cNvSpPr/>
                <p:nvPr/>
              </p:nvSpPr>
              <p:spPr>
                <a:xfrm>
                  <a:off x="2106825" y="1764950"/>
                  <a:ext cx="67050" cy="52350"/>
                </a:xfrm>
                <a:custGeom>
                  <a:avLst/>
                  <a:gdLst/>
                  <a:ahLst/>
                  <a:cxnLst/>
                  <a:rect l="l" t="t" r="r" b="b"/>
                  <a:pathLst>
                    <a:path w="2682" h="2094" extrusionOk="0">
                      <a:moveTo>
                        <a:pt x="1341" y="1"/>
                      </a:moveTo>
                      <a:cubicBezTo>
                        <a:pt x="0" y="1"/>
                        <a:pt x="0" y="2093"/>
                        <a:pt x="1341" y="2093"/>
                      </a:cubicBezTo>
                      <a:cubicBezTo>
                        <a:pt x="2681" y="2093"/>
                        <a:pt x="2681"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37"/>
                <p:cNvSpPr/>
                <p:nvPr/>
              </p:nvSpPr>
              <p:spPr>
                <a:xfrm>
                  <a:off x="2518825" y="1764950"/>
                  <a:ext cx="67050" cy="52350"/>
                </a:xfrm>
                <a:custGeom>
                  <a:avLst/>
                  <a:gdLst/>
                  <a:ahLst/>
                  <a:cxnLst/>
                  <a:rect l="l" t="t" r="r" b="b"/>
                  <a:pathLst>
                    <a:path w="2682" h="2094" extrusionOk="0">
                      <a:moveTo>
                        <a:pt x="1341" y="1"/>
                      </a:moveTo>
                      <a:cubicBezTo>
                        <a:pt x="0" y="1"/>
                        <a:pt x="0" y="2093"/>
                        <a:pt x="1341" y="2093"/>
                      </a:cubicBezTo>
                      <a:cubicBezTo>
                        <a:pt x="2681" y="2093"/>
                        <a:pt x="2681"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37"/>
                <p:cNvSpPr/>
                <p:nvPr/>
              </p:nvSpPr>
              <p:spPr>
                <a:xfrm>
                  <a:off x="2058600" y="2047800"/>
                  <a:ext cx="67050" cy="52325"/>
                </a:xfrm>
                <a:custGeom>
                  <a:avLst/>
                  <a:gdLst/>
                  <a:ahLst/>
                  <a:cxnLst/>
                  <a:rect l="l" t="t" r="r" b="b"/>
                  <a:pathLst>
                    <a:path w="2682" h="2093" extrusionOk="0">
                      <a:moveTo>
                        <a:pt x="1341" y="0"/>
                      </a:moveTo>
                      <a:cubicBezTo>
                        <a:pt x="0" y="0"/>
                        <a:pt x="0" y="2093"/>
                        <a:pt x="1341" y="2093"/>
                      </a:cubicBezTo>
                      <a:cubicBezTo>
                        <a:pt x="2681" y="2093"/>
                        <a:pt x="2681" y="0"/>
                        <a:pt x="13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37"/>
                <p:cNvSpPr/>
                <p:nvPr/>
              </p:nvSpPr>
              <p:spPr>
                <a:xfrm>
                  <a:off x="2588300" y="2173675"/>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69" name="Google Shape;969;p37"/>
              <p:cNvSpPr/>
              <p:nvPr/>
            </p:nvSpPr>
            <p:spPr>
              <a:xfrm rot="368941">
                <a:off x="4560306" y="3592559"/>
                <a:ext cx="2000996" cy="1108278"/>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37"/>
              <p:cNvSpPr/>
              <p:nvPr/>
            </p:nvSpPr>
            <p:spPr>
              <a:xfrm rot="369003">
                <a:off x="5077981" y="3927983"/>
                <a:ext cx="1367400" cy="757293"/>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 name="Google Shape;971;p37"/>
            <p:cNvGrpSpPr/>
            <p:nvPr/>
          </p:nvGrpSpPr>
          <p:grpSpPr>
            <a:xfrm>
              <a:off x="5269300" y="1548900"/>
              <a:ext cx="113650" cy="99750"/>
              <a:chOff x="5118200" y="1179575"/>
              <a:chExt cx="113650" cy="99750"/>
            </a:xfrm>
          </p:grpSpPr>
          <p:sp>
            <p:nvSpPr>
              <p:cNvPr id="972" name="Google Shape;972;p37"/>
              <p:cNvSpPr/>
              <p:nvPr/>
            </p:nvSpPr>
            <p:spPr>
              <a:xfrm>
                <a:off x="5118200" y="11942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37"/>
              <p:cNvSpPr/>
              <p:nvPr/>
            </p:nvSpPr>
            <p:spPr>
              <a:xfrm>
                <a:off x="5186850" y="11795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37"/>
              <p:cNvSpPr/>
              <p:nvPr/>
            </p:nvSpPr>
            <p:spPr>
              <a:xfrm>
                <a:off x="5162350" y="12433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 name="Google Shape;975;p37"/>
            <p:cNvGrpSpPr/>
            <p:nvPr/>
          </p:nvGrpSpPr>
          <p:grpSpPr>
            <a:xfrm>
              <a:off x="6069447" y="1463645"/>
              <a:ext cx="362897" cy="342428"/>
              <a:chOff x="5429807" y="1996886"/>
              <a:chExt cx="235525" cy="216275"/>
            </a:xfrm>
          </p:grpSpPr>
          <p:sp>
            <p:nvSpPr>
              <p:cNvPr id="976" name="Google Shape;976;p37"/>
              <p:cNvSpPr/>
              <p:nvPr/>
            </p:nvSpPr>
            <p:spPr>
              <a:xfrm>
                <a:off x="5497732" y="1996886"/>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37"/>
              <p:cNvSpPr/>
              <p:nvPr/>
            </p:nvSpPr>
            <p:spPr>
              <a:xfrm>
                <a:off x="5429807" y="2031686"/>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 name="Google Shape;978;p37"/>
            <p:cNvGrpSpPr/>
            <p:nvPr/>
          </p:nvGrpSpPr>
          <p:grpSpPr>
            <a:xfrm>
              <a:off x="4449650" y="1766450"/>
              <a:ext cx="113650" cy="99750"/>
              <a:chOff x="4813400" y="798575"/>
              <a:chExt cx="113650" cy="99750"/>
            </a:xfrm>
          </p:grpSpPr>
          <p:sp>
            <p:nvSpPr>
              <p:cNvPr id="979" name="Google Shape;979;p37"/>
              <p:cNvSpPr/>
              <p:nvPr/>
            </p:nvSpPr>
            <p:spPr>
              <a:xfrm>
                <a:off x="4813400" y="8132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37"/>
              <p:cNvSpPr/>
              <p:nvPr/>
            </p:nvSpPr>
            <p:spPr>
              <a:xfrm>
                <a:off x="4882050" y="7985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37"/>
              <p:cNvSpPr/>
              <p:nvPr/>
            </p:nvSpPr>
            <p:spPr>
              <a:xfrm>
                <a:off x="4857550" y="8623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 name="Google Shape;982;p37"/>
            <p:cNvGrpSpPr/>
            <p:nvPr/>
          </p:nvGrpSpPr>
          <p:grpSpPr>
            <a:xfrm>
              <a:off x="7118150" y="2697725"/>
              <a:ext cx="113650" cy="99750"/>
              <a:chOff x="5042000" y="1255775"/>
              <a:chExt cx="113650" cy="99750"/>
            </a:xfrm>
          </p:grpSpPr>
          <p:sp>
            <p:nvSpPr>
              <p:cNvPr id="983" name="Google Shape;983;p37"/>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37"/>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37"/>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 name="Google Shape;986;p37"/>
            <p:cNvGrpSpPr/>
            <p:nvPr/>
          </p:nvGrpSpPr>
          <p:grpSpPr>
            <a:xfrm rot="-5400000">
              <a:off x="4792797" y="1337595"/>
              <a:ext cx="362897" cy="342428"/>
              <a:chOff x="6221084" y="2622541"/>
              <a:chExt cx="235525" cy="216275"/>
            </a:xfrm>
          </p:grpSpPr>
          <p:sp>
            <p:nvSpPr>
              <p:cNvPr id="987" name="Google Shape;987;p37"/>
              <p:cNvSpPr/>
              <p:nvPr/>
            </p:nvSpPr>
            <p:spPr>
              <a:xfrm>
                <a:off x="6289009" y="2622541"/>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37"/>
              <p:cNvSpPr/>
              <p:nvPr/>
            </p:nvSpPr>
            <p:spPr>
              <a:xfrm>
                <a:off x="6221084" y="2657341"/>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 name="Google Shape;989;p37"/>
            <p:cNvGrpSpPr/>
            <p:nvPr/>
          </p:nvGrpSpPr>
          <p:grpSpPr>
            <a:xfrm>
              <a:off x="6082875" y="1992325"/>
              <a:ext cx="113650" cy="99750"/>
              <a:chOff x="5042000" y="1255775"/>
              <a:chExt cx="113650" cy="99750"/>
            </a:xfrm>
          </p:grpSpPr>
          <p:sp>
            <p:nvSpPr>
              <p:cNvPr id="990" name="Google Shape;990;p37"/>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37"/>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37"/>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994" name="Google Shape;994;p37"/>
          <p:cNvSpPr/>
          <p:nvPr/>
        </p:nvSpPr>
        <p:spPr>
          <a:xfrm>
            <a:off x="6019800" y="2419350"/>
            <a:ext cx="3124200" cy="1371600"/>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37"/>
          <p:cNvSpPr/>
          <p:nvPr/>
        </p:nvSpPr>
        <p:spPr>
          <a:xfrm>
            <a:off x="5522842" y="1123950"/>
            <a:ext cx="3316358" cy="1271376"/>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37"/>
          <p:cNvSpPr/>
          <p:nvPr/>
        </p:nvSpPr>
        <p:spPr>
          <a:xfrm rot="10637009">
            <a:off x="4191000" y="438150"/>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37"/>
          <p:cNvSpPr/>
          <p:nvPr/>
        </p:nvSpPr>
        <p:spPr>
          <a:xfrm>
            <a:off x="304801" y="1885950"/>
            <a:ext cx="3124200" cy="1409976"/>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37">
            <a:hlinkClick r:id="rId3" action="ppaction://hlinksldjump"/>
          </p:cNvPr>
          <p:cNvSpPr txBox="1">
            <a:spLocks noGrp="1"/>
          </p:cNvSpPr>
          <p:nvPr>
            <p:ph type="subTitle" idx="3"/>
          </p:nvPr>
        </p:nvSpPr>
        <p:spPr>
          <a:xfrm>
            <a:off x="0" y="2038350"/>
            <a:ext cx="3593700" cy="1066800"/>
          </a:xfrm>
          <a:prstGeom prst="rect">
            <a:avLst/>
          </a:prstGeom>
        </p:spPr>
        <p:txBody>
          <a:bodyPr spcFirstLastPara="1" wrap="square" lIns="91425" tIns="91425" rIns="91425" bIns="91425" anchor="ctr" anchorCtr="0">
            <a:noAutofit/>
          </a:bodyPr>
          <a:lstStyle/>
          <a:p>
            <a:pPr indent="-298450">
              <a:spcBef>
                <a:spcPts val="1600"/>
              </a:spcBef>
              <a:buSzPts val="1100"/>
            </a:pPr>
            <a:r>
              <a:rPr lang="en" sz="2400" dirty="0"/>
              <a:t> </a:t>
            </a:r>
            <a:r>
              <a:rPr lang="en-US" sz="2400" b="1" i="1" u="sng" dirty="0" smtClean="0">
                <a:solidFill>
                  <a:schemeClr val="tx2">
                    <a:lumMod val="10000"/>
                  </a:schemeClr>
                </a:solidFill>
                <a:latin typeface="Times New Roman" pitchFamily="18" charset="0"/>
                <a:cs typeface="Times New Roman" pitchFamily="18" charset="0"/>
              </a:rPr>
              <a:t>Hoạt động 2</a:t>
            </a:r>
            <a:r>
              <a:rPr lang="en-US" sz="2400" b="1" dirty="0" smtClean="0">
                <a:solidFill>
                  <a:schemeClr val="tx2">
                    <a:lumMod val="10000"/>
                  </a:schemeClr>
                </a:solidFill>
                <a:latin typeface="Times New Roman" pitchFamily="18" charset="0"/>
                <a:cs typeface="Times New Roman" pitchFamily="18" charset="0"/>
              </a:rPr>
              <a:t>: Tạo niềm vui và sự thư giãn</a:t>
            </a:r>
          </a:p>
        </p:txBody>
      </p:sp>
      <p:sp>
        <p:nvSpPr>
          <p:cNvPr id="1001" name="Google Shape;1001;p37">
            <a:hlinkClick r:id="" action="ppaction://noaction"/>
          </p:cNvPr>
          <p:cNvSpPr txBox="1">
            <a:spLocks noGrp="1"/>
          </p:cNvSpPr>
          <p:nvPr>
            <p:ph type="subTitle" idx="4"/>
          </p:nvPr>
        </p:nvSpPr>
        <p:spPr>
          <a:xfrm>
            <a:off x="713225" y="3628363"/>
            <a:ext cx="2984100" cy="39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400" dirty="0"/>
              <a:t>Recycling</a:t>
            </a:r>
            <a:endParaRPr sz="2400" dirty="0"/>
          </a:p>
        </p:txBody>
      </p:sp>
      <p:sp>
        <p:nvSpPr>
          <p:cNvPr id="1004" name="Google Shape;1004;p37">
            <a:hlinkClick r:id="" action="ppaction://noaction"/>
          </p:cNvPr>
          <p:cNvSpPr txBox="1">
            <a:spLocks noGrp="1"/>
          </p:cNvSpPr>
          <p:nvPr>
            <p:ph type="subTitle" idx="5"/>
          </p:nvPr>
        </p:nvSpPr>
        <p:spPr>
          <a:xfrm>
            <a:off x="5638800" y="1504950"/>
            <a:ext cx="2984100" cy="392700"/>
          </a:xfrm>
          <a:prstGeom prst="rect">
            <a:avLst/>
          </a:prstGeom>
        </p:spPr>
        <p:txBody>
          <a:bodyPr spcFirstLastPara="1" wrap="square" lIns="91425" tIns="91425" rIns="91425" bIns="91425" anchor="ctr" anchorCtr="0">
            <a:noAutofit/>
          </a:bodyPr>
          <a:lstStyle/>
          <a:p>
            <a:r>
              <a:rPr lang="nl-NL" sz="2400" dirty="0" smtClean="0">
                <a:latin typeface="Times New Roman" pitchFamily="18" charset="0"/>
                <a:cs typeface="Times New Roman" pitchFamily="18" charset="0"/>
              </a:rPr>
              <a:t>Trao đổi về các hình thức giải trí, văn hóa, thể thao</a:t>
            </a:r>
            <a:endParaRPr lang="en-US" sz="2400" dirty="0">
              <a:latin typeface="Times New Roman" pitchFamily="18" charset="0"/>
              <a:cs typeface="Times New Roman" pitchFamily="18" charset="0"/>
            </a:endParaRPr>
          </a:p>
        </p:txBody>
      </p:sp>
      <p:sp>
        <p:nvSpPr>
          <p:cNvPr id="1006" name="Google Shape;1006;p37">
            <a:hlinkClick r:id="" action="ppaction://noaction"/>
          </p:cNvPr>
          <p:cNvSpPr txBox="1">
            <a:spLocks noGrp="1"/>
          </p:cNvSpPr>
          <p:nvPr>
            <p:ph type="subTitle" idx="7"/>
          </p:nvPr>
        </p:nvSpPr>
        <p:spPr>
          <a:xfrm>
            <a:off x="6172200" y="2876550"/>
            <a:ext cx="2971800" cy="392700"/>
          </a:xfrm>
          <a:prstGeom prst="rect">
            <a:avLst/>
          </a:prstGeom>
        </p:spPr>
        <p:txBody>
          <a:bodyPr spcFirstLastPara="1" wrap="square" lIns="91425" tIns="91425" rIns="91425" bIns="91425" anchor="ctr" anchorCtr="0">
            <a:noAutofit/>
          </a:bodyPr>
          <a:lstStyle/>
          <a:p>
            <a:pPr marL="0" lvl="0" indent="0"/>
            <a:r>
              <a:rPr lang="nl-NL" sz="2400" dirty="0" smtClean="0">
                <a:solidFill>
                  <a:schemeClr val="tx2"/>
                </a:solidFill>
                <a:latin typeface="Times New Roman" pitchFamily="18" charset="0"/>
                <a:cs typeface="Times New Roman" pitchFamily="18" charset="0"/>
              </a:rPr>
              <a:t>Trải nghiệm một số hoạt động tạo thư giãn.</a:t>
            </a:r>
            <a:endParaRPr sz="2400" dirty="0">
              <a:solidFill>
                <a:schemeClr val="tx2"/>
              </a:solidFill>
              <a:latin typeface="Times New Roman" pitchFamily="18" charset="0"/>
              <a:cs typeface="Times New Roman" pitchFamily="18" charset="0"/>
            </a:endParaRPr>
          </a:p>
        </p:txBody>
      </p:sp>
      <p:grpSp>
        <p:nvGrpSpPr>
          <p:cNvPr id="13" name="Google Shape;1009;p37"/>
          <p:cNvGrpSpPr/>
          <p:nvPr/>
        </p:nvGrpSpPr>
        <p:grpSpPr>
          <a:xfrm>
            <a:off x="4419600" y="666750"/>
            <a:ext cx="493797" cy="446228"/>
            <a:chOff x="2679436" y="3270400"/>
            <a:chExt cx="752625" cy="689795"/>
          </a:xfrm>
        </p:grpSpPr>
        <p:sp>
          <p:nvSpPr>
            <p:cNvPr id="1010" name="Google Shape;1010;p37"/>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37"/>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37"/>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37"/>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4" name="Google Shape;1014;p37"/>
          <p:cNvSpPr/>
          <p:nvPr/>
        </p:nvSpPr>
        <p:spPr>
          <a:xfrm>
            <a:off x="3526212" y="4234701"/>
            <a:ext cx="2091526" cy="507897"/>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37">
            <a:hlinkClick r:id="rId4" action="ppaction://hlinksldjump"/>
          </p:cNvPr>
          <p:cNvSpPr txBox="1"/>
          <p:nvPr/>
        </p:nvSpPr>
        <p:spPr>
          <a:xfrm>
            <a:off x="3666100" y="4306175"/>
            <a:ext cx="1735500" cy="330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000" dirty="0">
              <a:solidFill>
                <a:schemeClr val="accent6"/>
              </a:solidFill>
              <a:latin typeface="Nunito"/>
              <a:ea typeface="Nunito"/>
              <a:cs typeface="Nunito"/>
              <a:sym typeface="Nunito"/>
            </a:endParaRPr>
          </a:p>
        </p:txBody>
      </p:sp>
      <p:sp>
        <p:nvSpPr>
          <p:cNvPr id="110" name="Subtitle 109"/>
          <p:cNvSpPr>
            <a:spLocks noGrp="1"/>
          </p:cNvSpPr>
          <p:nvPr>
            <p:ph type="subTitle" idx="8"/>
          </p:nvPr>
        </p:nvSpPr>
        <p:spPr/>
        <p:txBody>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81"/>
        <p:cNvGrpSpPr/>
        <p:nvPr/>
      </p:nvGrpSpPr>
      <p:grpSpPr>
        <a:xfrm>
          <a:off x="0" y="0"/>
          <a:ext cx="0" cy="0"/>
          <a:chOff x="0" y="0"/>
          <a:chExt cx="0" cy="0"/>
        </a:xfrm>
      </p:grpSpPr>
      <p:sp>
        <p:nvSpPr>
          <p:cNvPr id="1382" name="Google Shape;1382;p44"/>
          <p:cNvSpPr/>
          <p:nvPr/>
        </p:nvSpPr>
        <p:spPr>
          <a:xfrm rot="10800000">
            <a:off x="4419600" y="2038350"/>
            <a:ext cx="4452723" cy="2343548"/>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4" name="Google Shape;1384;p44"/>
          <p:cNvSpPr txBox="1">
            <a:spLocks noGrp="1"/>
          </p:cNvSpPr>
          <p:nvPr>
            <p:ph type="body" idx="1"/>
          </p:nvPr>
        </p:nvSpPr>
        <p:spPr>
          <a:xfrm>
            <a:off x="4572000" y="2343150"/>
            <a:ext cx="4191000" cy="1676400"/>
          </a:xfrm>
          <a:prstGeom prst="rect">
            <a:avLst/>
          </a:prstGeom>
        </p:spPr>
        <p:txBody>
          <a:bodyPr spcFirstLastPara="1" wrap="square" lIns="91425" tIns="91425" rIns="91425" bIns="91425" anchor="ctr" anchorCtr="0">
            <a:noAutofit/>
          </a:bodyPr>
          <a:lstStyle/>
          <a:p>
            <a:pPr algn="l">
              <a:buNone/>
            </a:pPr>
            <a:r>
              <a:rPr lang="en-US" sz="2000" b="1" i="1" dirty="0" smtClean="0">
                <a:latin typeface="Times New Roman" pitchFamily="18" charset="0"/>
                <a:cs typeface="Times New Roman" pitchFamily="18" charset="0"/>
              </a:rPr>
              <a:t> </a:t>
            </a:r>
            <a:r>
              <a:rPr lang="en-US" sz="2400" b="1" i="1" dirty="0" smtClean="0">
                <a:latin typeface="Times New Roman" pitchFamily="18" charset="0"/>
                <a:cs typeface="Times New Roman" pitchFamily="18" charset="0"/>
              </a:rPr>
              <a:t>Ai thích loại hình giải trí: nghe nhạc, đọc truyện, xem phim, chơi thể thao, viết nhật kí, trồng hoa, chăm sóc vườn,...?</a:t>
            </a:r>
            <a:endParaRPr lang="en-US" sz="2000" b="1" dirty="0">
              <a:latin typeface="Times New Roman" pitchFamily="18" charset="0"/>
              <a:cs typeface="Times New Roman" pitchFamily="18" charset="0"/>
            </a:endParaRPr>
          </a:p>
        </p:txBody>
      </p:sp>
      <p:sp>
        <p:nvSpPr>
          <p:cNvPr id="1385" name="Google Shape;1385;p44"/>
          <p:cNvSpPr/>
          <p:nvPr/>
        </p:nvSpPr>
        <p:spPr>
          <a:xfrm flipH="1">
            <a:off x="66905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6" name="Google Shape;1386;p44">
            <a:hlinkClick r:id="rId3" action="ppaction://hlinksldjump"/>
          </p:cNvPr>
          <p:cNvSpPr txBox="1"/>
          <p:nvPr/>
        </p:nvSpPr>
        <p:spPr>
          <a:xfrm>
            <a:off x="66905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Back</a:t>
            </a:r>
            <a:endParaRPr>
              <a:solidFill>
                <a:srgbClr val="FFFFFF"/>
              </a:solidFill>
              <a:latin typeface="Nunito"/>
              <a:ea typeface="Nunito"/>
              <a:cs typeface="Nunito"/>
              <a:sym typeface="Nunito"/>
            </a:endParaRPr>
          </a:p>
        </p:txBody>
      </p:sp>
      <p:sp>
        <p:nvSpPr>
          <p:cNvPr id="1387" name="Google Shape;1387;p44"/>
          <p:cNvSpPr/>
          <p:nvPr/>
        </p:nvSpPr>
        <p:spPr>
          <a:xfrm>
            <a:off x="78832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8" name="Google Shape;1388;p44">
            <a:hlinkClick r:id="rId4" action="ppaction://hlinksldjump"/>
          </p:cNvPr>
          <p:cNvSpPr txBox="1"/>
          <p:nvPr/>
        </p:nvSpPr>
        <p:spPr>
          <a:xfrm>
            <a:off x="78832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sp>
        <p:nvSpPr>
          <p:cNvPr id="1392" name="Google Shape;1392;p44"/>
          <p:cNvSpPr/>
          <p:nvPr/>
        </p:nvSpPr>
        <p:spPr>
          <a:xfrm>
            <a:off x="1951097" y="2767800"/>
            <a:ext cx="2278696" cy="1788751"/>
          </a:xfrm>
          <a:custGeom>
            <a:avLst/>
            <a:gdLst/>
            <a:ahLst/>
            <a:cxnLst/>
            <a:rect l="l" t="t" r="r" b="b"/>
            <a:pathLst>
              <a:path w="79142" h="62131" extrusionOk="0">
                <a:moveTo>
                  <a:pt x="43395" y="1"/>
                </a:moveTo>
                <a:cubicBezTo>
                  <a:pt x="42163" y="1"/>
                  <a:pt x="40910" y="69"/>
                  <a:pt x="39634" y="207"/>
                </a:cubicBezTo>
                <a:cubicBezTo>
                  <a:pt x="27032" y="1530"/>
                  <a:pt x="16510" y="6949"/>
                  <a:pt x="8444" y="16905"/>
                </a:cubicBezTo>
                <a:cubicBezTo>
                  <a:pt x="4223" y="21946"/>
                  <a:pt x="1576" y="28121"/>
                  <a:pt x="820" y="34674"/>
                </a:cubicBezTo>
                <a:cubicBezTo>
                  <a:pt x="1" y="40218"/>
                  <a:pt x="2143" y="45826"/>
                  <a:pt x="6428" y="49544"/>
                </a:cubicBezTo>
                <a:cubicBezTo>
                  <a:pt x="10507" y="53260"/>
                  <a:pt x="15108" y="55118"/>
                  <a:pt x="20089" y="55118"/>
                </a:cubicBezTo>
                <a:cubicBezTo>
                  <a:pt x="22033" y="55118"/>
                  <a:pt x="24035" y="54835"/>
                  <a:pt x="26087" y="54270"/>
                </a:cubicBezTo>
                <a:cubicBezTo>
                  <a:pt x="27606" y="53898"/>
                  <a:pt x="29161" y="53708"/>
                  <a:pt x="30723" y="53708"/>
                </a:cubicBezTo>
                <a:cubicBezTo>
                  <a:pt x="32077" y="53708"/>
                  <a:pt x="33437" y="53851"/>
                  <a:pt x="34782" y="54143"/>
                </a:cubicBezTo>
                <a:cubicBezTo>
                  <a:pt x="36169" y="54396"/>
                  <a:pt x="37555" y="54774"/>
                  <a:pt x="39004" y="55026"/>
                </a:cubicBezTo>
                <a:cubicBezTo>
                  <a:pt x="40390" y="55278"/>
                  <a:pt x="41714" y="55782"/>
                  <a:pt x="42974" y="56538"/>
                </a:cubicBezTo>
                <a:cubicBezTo>
                  <a:pt x="46250" y="58491"/>
                  <a:pt x="49716" y="60066"/>
                  <a:pt x="53307" y="61264"/>
                </a:cubicBezTo>
                <a:cubicBezTo>
                  <a:pt x="55247" y="61858"/>
                  <a:pt x="57153" y="62131"/>
                  <a:pt x="58994" y="62131"/>
                </a:cubicBezTo>
                <a:cubicBezTo>
                  <a:pt x="67493" y="62131"/>
                  <a:pt x="74587" y="56307"/>
                  <a:pt x="77125" y="49418"/>
                </a:cubicBezTo>
                <a:cubicBezTo>
                  <a:pt x="78511" y="45637"/>
                  <a:pt x="79141" y="41605"/>
                  <a:pt x="79078" y="37572"/>
                </a:cubicBezTo>
                <a:cubicBezTo>
                  <a:pt x="79078" y="35304"/>
                  <a:pt x="78889" y="33035"/>
                  <a:pt x="78511" y="30830"/>
                </a:cubicBezTo>
                <a:cubicBezTo>
                  <a:pt x="77062" y="22639"/>
                  <a:pt x="72903" y="15204"/>
                  <a:pt x="66665" y="9722"/>
                </a:cubicBezTo>
                <a:cubicBezTo>
                  <a:pt x="59971" y="3525"/>
                  <a:pt x="52257" y="1"/>
                  <a:pt x="433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3" name="Google Shape;1393;p44"/>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94" name="Google Shape;1394;p44"/>
          <p:cNvGrpSpPr/>
          <p:nvPr/>
        </p:nvGrpSpPr>
        <p:grpSpPr>
          <a:xfrm>
            <a:off x="153671" y="90047"/>
            <a:ext cx="493797" cy="446228"/>
            <a:chOff x="2679436" y="3270400"/>
            <a:chExt cx="752625" cy="689795"/>
          </a:xfrm>
        </p:grpSpPr>
        <p:sp>
          <p:nvSpPr>
            <p:cNvPr id="1395" name="Google Shape;1395;p44"/>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6" name="Google Shape;1396;p44"/>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44"/>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44"/>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9" name="Google Shape;1399;p44">
            <a:hlinkClick r:id="rId5"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grpSp>
        <p:nvGrpSpPr>
          <p:cNvPr id="1400" name="Google Shape;1400;p44"/>
          <p:cNvGrpSpPr/>
          <p:nvPr/>
        </p:nvGrpSpPr>
        <p:grpSpPr>
          <a:xfrm>
            <a:off x="1916870" y="2731831"/>
            <a:ext cx="2347148" cy="1860679"/>
            <a:chOff x="1916870" y="2731831"/>
            <a:chExt cx="2347148" cy="1860679"/>
          </a:xfrm>
        </p:grpSpPr>
        <p:sp>
          <p:nvSpPr>
            <p:cNvPr id="1401" name="Google Shape;1401;p44"/>
            <p:cNvSpPr/>
            <p:nvPr/>
          </p:nvSpPr>
          <p:spPr>
            <a:xfrm flipH="1">
              <a:off x="1916870" y="4404360"/>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02" name="Google Shape;1402;p44"/>
            <p:cNvGrpSpPr/>
            <p:nvPr/>
          </p:nvGrpSpPr>
          <p:grpSpPr>
            <a:xfrm>
              <a:off x="2498043" y="2731831"/>
              <a:ext cx="1057750" cy="1803692"/>
              <a:chOff x="5483925" y="1401125"/>
              <a:chExt cx="2466768" cy="4206371"/>
            </a:xfrm>
          </p:grpSpPr>
          <p:sp>
            <p:nvSpPr>
              <p:cNvPr id="1403" name="Google Shape;1403;p44"/>
              <p:cNvSpPr/>
              <p:nvPr/>
            </p:nvSpPr>
            <p:spPr>
              <a:xfrm>
                <a:off x="7581889" y="1660727"/>
                <a:ext cx="311355" cy="364251"/>
              </a:xfrm>
              <a:custGeom>
                <a:avLst/>
                <a:gdLst/>
                <a:ahLst/>
                <a:cxnLst/>
                <a:rect l="l" t="t" r="r" b="b"/>
                <a:pathLst>
                  <a:path w="7658" h="8959" extrusionOk="0">
                    <a:moveTo>
                      <a:pt x="1131" y="1"/>
                    </a:moveTo>
                    <a:lnTo>
                      <a:pt x="0" y="1301"/>
                    </a:lnTo>
                    <a:cubicBezTo>
                      <a:pt x="5115" y="1301"/>
                      <a:pt x="7347" y="8958"/>
                      <a:pt x="7347" y="8958"/>
                    </a:cubicBezTo>
                    <a:cubicBezTo>
                      <a:pt x="7347" y="8958"/>
                      <a:pt x="7658" y="764"/>
                      <a:pt x="1131" y="1"/>
                    </a:cubicBezTo>
                    <a:close/>
                  </a:path>
                </a:pathLst>
              </a:custGeom>
              <a:solidFill>
                <a:srgbClr val="E3E3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4" name="Google Shape;1404;p44"/>
              <p:cNvSpPr/>
              <p:nvPr/>
            </p:nvSpPr>
            <p:spPr>
              <a:xfrm>
                <a:off x="7581889" y="1564245"/>
                <a:ext cx="368804" cy="460731"/>
              </a:xfrm>
              <a:custGeom>
                <a:avLst/>
                <a:gdLst/>
                <a:ahLst/>
                <a:cxnLst/>
                <a:rect l="l" t="t" r="r" b="b"/>
                <a:pathLst>
                  <a:path w="9071" h="11332" extrusionOk="0">
                    <a:moveTo>
                      <a:pt x="3222" y="0"/>
                    </a:moveTo>
                    <a:lnTo>
                      <a:pt x="0" y="3674"/>
                    </a:lnTo>
                    <a:cubicBezTo>
                      <a:pt x="5143" y="3674"/>
                      <a:pt x="7375" y="11331"/>
                      <a:pt x="7375" y="11331"/>
                    </a:cubicBezTo>
                    <a:cubicBezTo>
                      <a:pt x="7375" y="11331"/>
                      <a:pt x="9071" y="6697"/>
                      <a:pt x="7714" y="4352"/>
                    </a:cubicBezTo>
                    <a:cubicBezTo>
                      <a:pt x="6358" y="1978"/>
                      <a:pt x="3222" y="0"/>
                      <a:pt x="322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5" name="Google Shape;1405;p44"/>
              <p:cNvSpPr/>
              <p:nvPr/>
            </p:nvSpPr>
            <p:spPr>
              <a:xfrm>
                <a:off x="7810510" y="1789409"/>
                <a:ext cx="120671" cy="235570"/>
              </a:xfrm>
              <a:custGeom>
                <a:avLst/>
                <a:gdLst/>
                <a:ahLst/>
                <a:cxnLst/>
                <a:rect l="l" t="t" r="r" b="b"/>
                <a:pathLst>
                  <a:path w="2968" h="5794" extrusionOk="0">
                    <a:moveTo>
                      <a:pt x="2515" y="1"/>
                    </a:moveTo>
                    <a:lnTo>
                      <a:pt x="2515" y="1"/>
                    </a:lnTo>
                    <a:cubicBezTo>
                      <a:pt x="1526" y="481"/>
                      <a:pt x="679" y="1187"/>
                      <a:pt x="0" y="2007"/>
                    </a:cubicBezTo>
                    <a:cubicBezTo>
                      <a:pt x="735" y="3194"/>
                      <a:pt x="1329" y="4465"/>
                      <a:pt x="1752" y="5793"/>
                    </a:cubicBezTo>
                    <a:cubicBezTo>
                      <a:pt x="1752" y="5793"/>
                      <a:pt x="2967" y="2459"/>
                      <a:pt x="2515" y="1"/>
                    </a:cubicBezTo>
                    <a:close/>
                  </a:path>
                </a:pathLst>
              </a:custGeom>
              <a:solidFill>
                <a:srgbClr val="1812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44"/>
              <p:cNvSpPr/>
              <p:nvPr/>
            </p:nvSpPr>
            <p:spPr>
              <a:xfrm>
                <a:off x="7190147" y="1401125"/>
                <a:ext cx="572132" cy="2004740"/>
              </a:xfrm>
              <a:custGeom>
                <a:avLst/>
                <a:gdLst/>
                <a:ahLst/>
                <a:cxnLst/>
                <a:rect l="l" t="t" r="r" b="b"/>
                <a:pathLst>
                  <a:path w="14072" h="49308" extrusionOk="0">
                    <a:moveTo>
                      <a:pt x="8901" y="0"/>
                    </a:moveTo>
                    <a:cubicBezTo>
                      <a:pt x="6753" y="0"/>
                      <a:pt x="4945" y="1130"/>
                      <a:pt x="4154" y="2741"/>
                    </a:cubicBezTo>
                    <a:cubicBezTo>
                      <a:pt x="3928" y="3193"/>
                      <a:pt x="3645" y="3589"/>
                      <a:pt x="3306" y="3956"/>
                    </a:cubicBezTo>
                    <a:cubicBezTo>
                      <a:pt x="2402" y="4775"/>
                      <a:pt x="1724" y="5821"/>
                      <a:pt x="1300" y="6979"/>
                    </a:cubicBezTo>
                    <a:cubicBezTo>
                      <a:pt x="0" y="10653"/>
                      <a:pt x="1130" y="15795"/>
                      <a:pt x="5114" y="24159"/>
                    </a:cubicBezTo>
                    <a:cubicBezTo>
                      <a:pt x="9579" y="33569"/>
                      <a:pt x="10144" y="38768"/>
                      <a:pt x="8053" y="42074"/>
                    </a:cubicBezTo>
                    <a:cubicBezTo>
                      <a:pt x="6838" y="43995"/>
                      <a:pt x="4945" y="44221"/>
                      <a:pt x="1187" y="44221"/>
                    </a:cubicBezTo>
                    <a:lnTo>
                      <a:pt x="1187" y="49308"/>
                    </a:lnTo>
                    <a:cubicBezTo>
                      <a:pt x="6075" y="49308"/>
                      <a:pt x="9466" y="47838"/>
                      <a:pt x="11274" y="44984"/>
                    </a:cubicBezTo>
                    <a:cubicBezTo>
                      <a:pt x="14015" y="40661"/>
                      <a:pt x="12913" y="33427"/>
                      <a:pt x="7884" y="22831"/>
                    </a:cubicBezTo>
                    <a:cubicBezTo>
                      <a:pt x="4352" y="15372"/>
                      <a:pt x="3193" y="10794"/>
                      <a:pt x="4210" y="7997"/>
                    </a:cubicBezTo>
                    <a:cubicBezTo>
                      <a:pt x="4323" y="7686"/>
                      <a:pt x="4493" y="7375"/>
                      <a:pt x="4775" y="7149"/>
                    </a:cubicBezTo>
                    <a:cubicBezTo>
                      <a:pt x="5708" y="8307"/>
                      <a:pt x="7149" y="8957"/>
                      <a:pt x="8901" y="8957"/>
                    </a:cubicBezTo>
                    <a:cubicBezTo>
                      <a:pt x="11755" y="8957"/>
                      <a:pt x="14072" y="6951"/>
                      <a:pt x="14072" y="4493"/>
                    </a:cubicBezTo>
                    <a:cubicBezTo>
                      <a:pt x="14072" y="2006"/>
                      <a:pt x="11755" y="0"/>
                      <a:pt x="890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7" name="Google Shape;1407;p44"/>
              <p:cNvSpPr/>
              <p:nvPr/>
            </p:nvSpPr>
            <p:spPr>
              <a:xfrm>
                <a:off x="6616866" y="3450656"/>
                <a:ext cx="474473" cy="2156840"/>
              </a:xfrm>
              <a:custGeom>
                <a:avLst/>
                <a:gdLst/>
                <a:ahLst/>
                <a:cxnLst/>
                <a:rect l="l" t="t" r="r" b="b"/>
                <a:pathLst>
                  <a:path w="11670" h="53049" extrusionOk="0">
                    <a:moveTo>
                      <a:pt x="1130" y="1"/>
                    </a:moveTo>
                    <a:lnTo>
                      <a:pt x="0" y="20317"/>
                    </a:lnTo>
                    <a:lnTo>
                      <a:pt x="0" y="20345"/>
                    </a:lnTo>
                    <a:lnTo>
                      <a:pt x="1950" y="51258"/>
                    </a:lnTo>
                    <a:cubicBezTo>
                      <a:pt x="2034" y="52614"/>
                      <a:pt x="2826" y="52784"/>
                      <a:pt x="3702" y="52981"/>
                    </a:cubicBezTo>
                    <a:cubicBezTo>
                      <a:pt x="3918" y="53029"/>
                      <a:pt x="4073" y="53049"/>
                      <a:pt x="4198" y="53049"/>
                    </a:cubicBezTo>
                    <a:cubicBezTo>
                      <a:pt x="4593" y="53049"/>
                      <a:pt x="4680" y="52849"/>
                      <a:pt x="5454" y="52699"/>
                    </a:cubicBezTo>
                    <a:cubicBezTo>
                      <a:pt x="5603" y="52669"/>
                      <a:pt x="5736" y="52656"/>
                      <a:pt x="5857" y="52656"/>
                    </a:cubicBezTo>
                    <a:cubicBezTo>
                      <a:pt x="6462" y="52656"/>
                      <a:pt x="6756" y="52968"/>
                      <a:pt x="7203" y="52968"/>
                    </a:cubicBezTo>
                    <a:cubicBezTo>
                      <a:pt x="7258" y="52968"/>
                      <a:pt x="7315" y="52964"/>
                      <a:pt x="7375" y="52953"/>
                    </a:cubicBezTo>
                    <a:cubicBezTo>
                      <a:pt x="7907" y="52884"/>
                      <a:pt x="8004" y="52663"/>
                      <a:pt x="8627" y="52663"/>
                    </a:cubicBezTo>
                    <a:cubicBezTo>
                      <a:pt x="8764" y="52663"/>
                      <a:pt x="8928" y="52673"/>
                      <a:pt x="9127" y="52699"/>
                    </a:cubicBezTo>
                    <a:cubicBezTo>
                      <a:pt x="9750" y="52792"/>
                      <a:pt x="10459" y="52972"/>
                      <a:pt x="10970" y="52972"/>
                    </a:cubicBezTo>
                    <a:cubicBezTo>
                      <a:pt x="11386" y="52972"/>
                      <a:pt x="11670" y="52853"/>
                      <a:pt x="11670" y="52473"/>
                    </a:cubicBezTo>
                    <a:cubicBezTo>
                      <a:pt x="11670" y="51625"/>
                      <a:pt x="8081" y="51540"/>
                      <a:pt x="6019" y="51258"/>
                    </a:cubicBezTo>
                    <a:cubicBezTo>
                      <a:pt x="4973" y="51088"/>
                      <a:pt x="3956" y="50693"/>
                      <a:pt x="3108" y="50071"/>
                    </a:cubicBezTo>
                    <a:lnTo>
                      <a:pt x="1243" y="20345"/>
                    </a:lnTo>
                    <a:lnTo>
                      <a:pt x="2345" y="57"/>
                    </a:lnTo>
                    <a:lnTo>
                      <a:pt x="113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8" name="Google Shape;1408;p44"/>
              <p:cNvSpPr/>
              <p:nvPr/>
            </p:nvSpPr>
            <p:spPr>
              <a:xfrm>
                <a:off x="5841351" y="3449518"/>
                <a:ext cx="1034002" cy="675118"/>
              </a:xfrm>
              <a:custGeom>
                <a:avLst/>
                <a:gdLst/>
                <a:ahLst/>
                <a:cxnLst/>
                <a:rect l="l" t="t" r="r" b="b"/>
                <a:pathLst>
                  <a:path w="25432" h="16605" extrusionOk="0">
                    <a:moveTo>
                      <a:pt x="623" y="0"/>
                    </a:moveTo>
                    <a:lnTo>
                      <a:pt x="1" y="1046"/>
                    </a:lnTo>
                    <a:lnTo>
                      <a:pt x="15344" y="10031"/>
                    </a:lnTo>
                    <a:cubicBezTo>
                      <a:pt x="16559" y="10738"/>
                      <a:pt x="16700" y="12292"/>
                      <a:pt x="17492" y="12461"/>
                    </a:cubicBezTo>
                    <a:cubicBezTo>
                      <a:pt x="18255" y="12603"/>
                      <a:pt x="18368" y="12716"/>
                      <a:pt x="19074" y="13479"/>
                    </a:cubicBezTo>
                    <a:cubicBezTo>
                      <a:pt x="19775" y="14206"/>
                      <a:pt x="22840" y="16604"/>
                      <a:pt x="23392" y="16604"/>
                    </a:cubicBezTo>
                    <a:cubicBezTo>
                      <a:pt x="23419" y="16604"/>
                      <a:pt x="23439" y="16599"/>
                      <a:pt x="23454" y="16587"/>
                    </a:cubicBezTo>
                    <a:cubicBezTo>
                      <a:pt x="23736" y="16333"/>
                      <a:pt x="23284" y="15909"/>
                      <a:pt x="23284" y="15909"/>
                    </a:cubicBezTo>
                    <a:lnTo>
                      <a:pt x="23284" y="15909"/>
                    </a:lnTo>
                    <a:cubicBezTo>
                      <a:pt x="23285" y="15909"/>
                      <a:pt x="24561" y="16582"/>
                      <a:pt x="25010" y="16582"/>
                    </a:cubicBezTo>
                    <a:cubicBezTo>
                      <a:pt x="25057" y="16582"/>
                      <a:pt x="25094" y="16574"/>
                      <a:pt x="25121" y="16559"/>
                    </a:cubicBezTo>
                    <a:cubicBezTo>
                      <a:pt x="25432" y="16417"/>
                      <a:pt x="25432" y="16135"/>
                      <a:pt x="23934" y="14920"/>
                    </a:cubicBezTo>
                    <a:cubicBezTo>
                      <a:pt x="22437" y="13676"/>
                      <a:pt x="21193" y="12009"/>
                      <a:pt x="20402" y="11105"/>
                    </a:cubicBezTo>
                    <a:cubicBezTo>
                      <a:pt x="19611" y="10173"/>
                      <a:pt x="17209" y="9692"/>
                      <a:pt x="17209" y="9692"/>
                    </a:cubicBezTo>
                    <a:lnTo>
                      <a:pt x="62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9" name="Google Shape;1409;p44"/>
              <p:cNvSpPr/>
              <p:nvPr/>
            </p:nvSpPr>
            <p:spPr>
              <a:xfrm>
                <a:off x="5483925" y="2770529"/>
                <a:ext cx="564285" cy="858239"/>
              </a:xfrm>
              <a:custGeom>
                <a:avLst/>
                <a:gdLst/>
                <a:ahLst/>
                <a:cxnLst/>
                <a:rect l="l" t="t" r="r" b="b"/>
                <a:pathLst>
                  <a:path w="13879" h="21109" extrusionOk="0">
                    <a:moveTo>
                      <a:pt x="13878" y="1"/>
                    </a:moveTo>
                    <a:lnTo>
                      <a:pt x="13878" y="1"/>
                    </a:lnTo>
                    <a:cubicBezTo>
                      <a:pt x="8933" y="3052"/>
                      <a:pt x="3847" y="8252"/>
                      <a:pt x="117" y="12942"/>
                    </a:cubicBezTo>
                    <a:cubicBezTo>
                      <a:pt x="0" y="13106"/>
                      <a:pt x="116" y="13309"/>
                      <a:pt x="288" y="13309"/>
                    </a:cubicBezTo>
                    <a:cubicBezTo>
                      <a:pt x="323" y="13309"/>
                      <a:pt x="361" y="13301"/>
                      <a:pt x="400" y="13281"/>
                    </a:cubicBezTo>
                    <a:cubicBezTo>
                      <a:pt x="1276" y="12857"/>
                      <a:pt x="2491" y="12292"/>
                      <a:pt x="2745" y="12151"/>
                    </a:cubicBezTo>
                    <a:lnTo>
                      <a:pt x="2745" y="12151"/>
                    </a:lnTo>
                    <a:cubicBezTo>
                      <a:pt x="2745" y="12151"/>
                      <a:pt x="1502" y="14892"/>
                      <a:pt x="824" y="16813"/>
                    </a:cubicBezTo>
                    <a:cubicBezTo>
                      <a:pt x="757" y="16990"/>
                      <a:pt x="898" y="17132"/>
                      <a:pt x="1043" y="17132"/>
                    </a:cubicBezTo>
                    <a:cubicBezTo>
                      <a:pt x="1084" y="17132"/>
                      <a:pt x="1126" y="17121"/>
                      <a:pt x="1163" y="17096"/>
                    </a:cubicBezTo>
                    <a:cubicBezTo>
                      <a:pt x="1671" y="16729"/>
                      <a:pt x="2349" y="16248"/>
                      <a:pt x="2519" y="16135"/>
                    </a:cubicBezTo>
                    <a:cubicBezTo>
                      <a:pt x="2525" y="16131"/>
                      <a:pt x="2530" y="16130"/>
                      <a:pt x="2536" y="16130"/>
                    </a:cubicBezTo>
                    <a:cubicBezTo>
                      <a:pt x="2809" y="16130"/>
                      <a:pt x="2265" y="21108"/>
                      <a:pt x="2265" y="21108"/>
                    </a:cubicBezTo>
                    <a:lnTo>
                      <a:pt x="1387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0" name="Google Shape;1410;p44"/>
              <p:cNvSpPr/>
              <p:nvPr/>
            </p:nvSpPr>
            <p:spPr>
              <a:xfrm>
                <a:off x="5555646" y="2567198"/>
                <a:ext cx="2041169" cy="1216350"/>
              </a:xfrm>
              <a:custGeom>
                <a:avLst/>
                <a:gdLst/>
                <a:ahLst/>
                <a:cxnLst/>
                <a:rect l="l" t="t" r="r" b="b"/>
                <a:pathLst>
                  <a:path w="50204" h="29917" extrusionOk="0">
                    <a:moveTo>
                      <a:pt x="28672" y="0"/>
                    </a:moveTo>
                    <a:cubicBezTo>
                      <a:pt x="4457" y="0"/>
                      <a:pt x="670" y="23058"/>
                      <a:pt x="105" y="29444"/>
                    </a:cubicBezTo>
                    <a:cubicBezTo>
                      <a:pt x="0" y="29723"/>
                      <a:pt x="230" y="29916"/>
                      <a:pt x="454" y="29916"/>
                    </a:cubicBezTo>
                    <a:cubicBezTo>
                      <a:pt x="593" y="29916"/>
                      <a:pt x="729" y="29842"/>
                      <a:pt x="783" y="29670"/>
                    </a:cubicBezTo>
                    <a:cubicBezTo>
                      <a:pt x="2111" y="27663"/>
                      <a:pt x="3665" y="25770"/>
                      <a:pt x="5389" y="24075"/>
                    </a:cubicBezTo>
                    <a:cubicBezTo>
                      <a:pt x="5496" y="24397"/>
                      <a:pt x="5796" y="24583"/>
                      <a:pt x="6102" y="24583"/>
                    </a:cubicBezTo>
                    <a:cubicBezTo>
                      <a:pt x="6280" y="24583"/>
                      <a:pt x="6459" y="24520"/>
                      <a:pt x="6604" y="24386"/>
                    </a:cubicBezTo>
                    <a:cubicBezTo>
                      <a:pt x="9084" y="22091"/>
                      <a:pt x="11467" y="21324"/>
                      <a:pt x="13944" y="21324"/>
                    </a:cubicBezTo>
                    <a:cubicBezTo>
                      <a:pt x="18954" y="21324"/>
                      <a:pt x="24347" y="24464"/>
                      <a:pt x="31698" y="24464"/>
                    </a:cubicBezTo>
                    <a:cubicBezTo>
                      <a:pt x="32350" y="24464"/>
                      <a:pt x="33018" y="24440"/>
                      <a:pt x="33702" y="24386"/>
                    </a:cubicBezTo>
                    <a:cubicBezTo>
                      <a:pt x="46304" y="23368"/>
                      <a:pt x="50204" y="17858"/>
                      <a:pt x="50204" y="17858"/>
                    </a:cubicBezTo>
                    <a:lnTo>
                      <a:pt x="49441" y="17717"/>
                    </a:lnTo>
                    <a:cubicBezTo>
                      <a:pt x="49130" y="17661"/>
                      <a:pt x="49017" y="17322"/>
                      <a:pt x="49187" y="17095"/>
                    </a:cubicBezTo>
                    <a:lnTo>
                      <a:pt x="49300" y="16954"/>
                    </a:lnTo>
                    <a:cubicBezTo>
                      <a:pt x="49497" y="16672"/>
                      <a:pt x="49384" y="16276"/>
                      <a:pt x="49074" y="16191"/>
                    </a:cubicBezTo>
                    <a:lnTo>
                      <a:pt x="48904" y="16135"/>
                    </a:lnTo>
                    <a:cubicBezTo>
                      <a:pt x="48537" y="16022"/>
                      <a:pt x="48424" y="15598"/>
                      <a:pt x="48650" y="15315"/>
                    </a:cubicBezTo>
                    <a:cubicBezTo>
                      <a:pt x="48650" y="15315"/>
                      <a:pt x="48932" y="14976"/>
                      <a:pt x="48819" y="14807"/>
                    </a:cubicBezTo>
                    <a:cubicBezTo>
                      <a:pt x="48734" y="14665"/>
                      <a:pt x="48367" y="14637"/>
                      <a:pt x="48367" y="14637"/>
                    </a:cubicBezTo>
                    <a:cubicBezTo>
                      <a:pt x="48357" y="14638"/>
                      <a:pt x="48347" y="14638"/>
                      <a:pt x="48337" y="14638"/>
                    </a:cubicBezTo>
                    <a:cubicBezTo>
                      <a:pt x="48018" y="14638"/>
                      <a:pt x="47864" y="14204"/>
                      <a:pt x="48028" y="13903"/>
                    </a:cubicBezTo>
                    <a:lnTo>
                      <a:pt x="48508" y="12998"/>
                    </a:lnTo>
                    <a:lnTo>
                      <a:pt x="48508" y="12998"/>
                    </a:lnTo>
                    <a:cubicBezTo>
                      <a:pt x="47749" y="13749"/>
                      <a:pt x="47134" y="14105"/>
                      <a:pt x="46647" y="14105"/>
                    </a:cubicBezTo>
                    <a:cubicBezTo>
                      <a:pt x="45539" y="14105"/>
                      <a:pt x="45089" y="12269"/>
                      <a:pt x="45089" y="9071"/>
                    </a:cubicBezTo>
                    <a:cubicBezTo>
                      <a:pt x="45089" y="4437"/>
                      <a:pt x="39353" y="0"/>
                      <a:pt x="286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1" name="Google Shape;1411;p44"/>
              <p:cNvSpPr/>
              <p:nvPr/>
            </p:nvSpPr>
            <p:spPr>
              <a:xfrm>
                <a:off x="7810510" y="1834214"/>
                <a:ext cx="71273" cy="190765"/>
              </a:xfrm>
              <a:custGeom>
                <a:avLst/>
                <a:gdLst/>
                <a:ahLst/>
                <a:cxnLst/>
                <a:rect l="l" t="t" r="r" b="b"/>
                <a:pathLst>
                  <a:path w="1753" h="4692" extrusionOk="0">
                    <a:moveTo>
                      <a:pt x="905" y="1"/>
                    </a:moveTo>
                    <a:cubicBezTo>
                      <a:pt x="566" y="283"/>
                      <a:pt x="283" y="594"/>
                      <a:pt x="0" y="905"/>
                    </a:cubicBezTo>
                    <a:cubicBezTo>
                      <a:pt x="735" y="2092"/>
                      <a:pt x="1300" y="3335"/>
                      <a:pt x="1724" y="4635"/>
                    </a:cubicBezTo>
                    <a:lnTo>
                      <a:pt x="1724" y="4691"/>
                    </a:lnTo>
                    <a:cubicBezTo>
                      <a:pt x="1752" y="3081"/>
                      <a:pt x="1470" y="1498"/>
                      <a:pt x="9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44"/>
              <p:cNvSpPr/>
              <p:nvPr/>
            </p:nvSpPr>
            <p:spPr>
              <a:xfrm>
                <a:off x="7659994" y="1531109"/>
                <a:ext cx="51757" cy="67085"/>
              </a:xfrm>
              <a:custGeom>
                <a:avLst/>
                <a:gdLst/>
                <a:ahLst/>
                <a:cxnLst/>
                <a:rect l="l" t="t" r="r" b="b"/>
                <a:pathLst>
                  <a:path w="1273" h="1650" extrusionOk="0">
                    <a:moveTo>
                      <a:pt x="1024" y="1"/>
                    </a:moveTo>
                    <a:cubicBezTo>
                      <a:pt x="847" y="1"/>
                      <a:pt x="587" y="282"/>
                      <a:pt x="368" y="646"/>
                    </a:cubicBezTo>
                    <a:cubicBezTo>
                      <a:pt x="114" y="1098"/>
                      <a:pt x="1" y="1550"/>
                      <a:pt x="170" y="1635"/>
                    </a:cubicBezTo>
                    <a:cubicBezTo>
                      <a:pt x="187" y="1645"/>
                      <a:pt x="207" y="1650"/>
                      <a:pt x="229" y="1650"/>
                    </a:cubicBezTo>
                    <a:cubicBezTo>
                      <a:pt x="391" y="1650"/>
                      <a:pt x="681" y="1383"/>
                      <a:pt x="905" y="985"/>
                    </a:cubicBezTo>
                    <a:cubicBezTo>
                      <a:pt x="1159" y="533"/>
                      <a:pt x="1272" y="109"/>
                      <a:pt x="1103" y="24"/>
                    </a:cubicBezTo>
                    <a:cubicBezTo>
                      <a:pt x="1079" y="8"/>
                      <a:pt x="1052" y="1"/>
                      <a:pt x="102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44"/>
              <p:cNvSpPr/>
              <p:nvPr/>
            </p:nvSpPr>
            <p:spPr>
              <a:xfrm>
                <a:off x="5888962" y="2793094"/>
                <a:ext cx="632061" cy="630557"/>
              </a:xfrm>
              <a:custGeom>
                <a:avLst/>
                <a:gdLst/>
                <a:ahLst/>
                <a:cxnLst/>
                <a:rect l="l" t="t" r="r" b="b"/>
                <a:pathLst>
                  <a:path w="15546" h="15509" extrusionOk="0">
                    <a:moveTo>
                      <a:pt x="12616" y="37"/>
                    </a:moveTo>
                    <a:lnTo>
                      <a:pt x="12616" y="37"/>
                    </a:lnTo>
                    <a:cubicBezTo>
                      <a:pt x="12617" y="38"/>
                      <a:pt x="12618" y="38"/>
                      <a:pt x="12619" y="39"/>
                    </a:cubicBezTo>
                    <a:cubicBezTo>
                      <a:pt x="12619" y="38"/>
                      <a:pt x="12618" y="37"/>
                      <a:pt x="12616" y="37"/>
                    </a:cubicBezTo>
                    <a:close/>
                    <a:moveTo>
                      <a:pt x="12432" y="0"/>
                    </a:moveTo>
                    <a:cubicBezTo>
                      <a:pt x="10694" y="0"/>
                      <a:pt x="993" y="5994"/>
                      <a:pt x="101" y="9533"/>
                    </a:cubicBezTo>
                    <a:cubicBezTo>
                      <a:pt x="1" y="9684"/>
                      <a:pt x="69" y="9765"/>
                      <a:pt x="200" y="9765"/>
                    </a:cubicBezTo>
                    <a:cubicBezTo>
                      <a:pt x="290" y="9765"/>
                      <a:pt x="410" y="9727"/>
                      <a:pt x="525" y="9646"/>
                    </a:cubicBezTo>
                    <a:cubicBezTo>
                      <a:pt x="1769" y="8601"/>
                      <a:pt x="3153" y="7725"/>
                      <a:pt x="4622" y="7047"/>
                    </a:cubicBezTo>
                    <a:cubicBezTo>
                      <a:pt x="4702" y="7007"/>
                      <a:pt x="4782" y="6990"/>
                      <a:pt x="4850" y="6990"/>
                    </a:cubicBezTo>
                    <a:cubicBezTo>
                      <a:pt x="5024" y="6990"/>
                      <a:pt x="5124" y="7102"/>
                      <a:pt x="4962" y="7245"/>
                    </a:cubicBezTo>
                    <a:cubicBezTo>
                      <a:pt x="2871" y="9025"/>
                      <a:pt x="1062" y="12868"/>
                      <a:pt x="808" y="14450"/>
                    </a:cubicBezTo>
                    <a:cubicBezTo>
                      <a:pt x="775" y="14581"/>
                      <a:pt x="857" y="14656"/>
                      <a:pt x="965" y="14656"/>
                    </a:cubicBezTo>
                    <a:cubicBezTo>
                      <a:pt x="1042" y="14656"/>
                      <a:pt x="1133" y="14617"/>
                      <a:pt x="1203" y="14535"/>
                    </a:cubicBezTo>
                    <a:cubicBezTo>
                      <a:pt x="2221" y="13291"/>
                      <a:pt x="5131" y="11031"/>
                      <a:pt x="7759" y="10240"/>
                    </a:cubicBezTo>
                    <a:cubicBezTo>
                      <a:pt x="7809" y="10222"/>
                      <a:pt x="7856" y="10214"/>
                      <a:pt x="7898" y="10214"/>
                    </a:cubicBezTo>
                    <a:cubicBezTo>
                      <a:pt x="8122" y="10214"/>
                      <a:pt x="8227" y="10432"/>
                      <a:pt x="8013" y="10551"/>
                    </a:cubicBezTo>
                    <a:cubicBezTo>
                      <a:pt x="6629" y="11313"/>
                      <a:pt x="5385" y="12246"/>
                      <a:pt x="4312" y="13376"/>
                    </a:cubicBezTo>
                    <a:cubicBezTo>
                      <a:pt x="4165" y="13523"/>
                      <a:pt x="4251" y="13670"/>
                      <a:pt x="4424" y="13670"/>
                    </a:cubicBezTo>
                    <a:cubicBezTo>
                      <a:pt x="4450" y="13670"/>
                      <a:pt x="4479" y="13666"/>
                      <a:pt x="4509" y="13659"/>
                    </a:cubicBezTo>
                    <a:cubicBezTo>
                      <a:pt x="5584" y="13392"/>
                      <a:pt x="6676" y="13261"/>
                      <a:pt x="7762" y="13261"/>
                    </a:cubicBezTo>
                    <a:cubicBezTo>
                      <a:pt x="10359" y="13261"/>
                      <a:pt x="12922" y="14013"/>
                      <a:pt x="15134" y="15467"/>
                    </a:cubicBezTo>
                    <a:cubicBezTo>
                      <a:pt x="15174" y="15496"/>
                      <a:pt x="15217" y="15508"/>
                      <a:pt x="15258" y="15508"/>
                    </a:cubicBezTo>
                    <a:cubicBezTo>
                      <a:pt x="15417" y="15508"/>
                      <a:pt x="15546" y="15320"/>
                      <a:pt x="15388" y="15185"/>
                    </a:cubicBezTo>
                    <a:cubicBezTo>
                      <a:pt x="13806" y="13433"/>
                      <a:pt x="10104" y="11850"/>
                      <a:pt x="8324" y="11822"/>
                    </a:cubicBezTo>
                    <a:cubicBezTo>
                      <a:pt x="8126" y="11794"/>
                      <a:pt x="8070" y="11596"/>
                      <a:pt x="8239" y="11483"/>
                    </a:cubicBezTo>
                    <a:cubicBezTo>
                      <a:pt x="9652" y="10551"/>
                      <a:pt x="12506" y="9562"/>
                      <a:pt x="14399" y="9392"/>
                    </a:cubicBezTo>
                    <a:cubicBezTo>
                      <a:pt x="14682" y="9364"/>
                      <a:pt x="14625" y="9053"/>
                      <a:pt x="14314" y="9025"/>
                    </a:cubicBezTo>
                    <a:cubicBezTo>
                      <a:pt x="13774" y="8910"/>
                      <a:pt x="13132" y="8857"/>
                      <a:pt x="12432" y="8857"/>
                    </a:cubicBezTo>
                    <a:cubicBezTo>
                      <a:pt x="9509" y="8857"/>
                      <a:pt x="5570" y="9788"/>
                      <a:pt x="3747" y="11087"/>
                    </a:cubicBezTo>
                    <a:cubicBezTo>
                      <a:pt x="3683" y="11127"/>
                      <a:pt x="3617" y="11145"/>
                      <a:pt x="3558" y="11145"/>
                    </a:cubicBezTo>
                    <a:cubicBezTo>
                      <a:pt x="3409" y="11145"/>
                      <a:pt x="3306" y="11032"/>
                      <a:pt x="3407" y="10890"/>
                    </a:cubicBezTo>
                    <a:cubicBezTo>
                      <a:pt x="4990" y="8149"/>
                      <a:pt x="9567" y="5690"/>
                      <a:pt x="11828" y="5238"/>
                    </a:cubicBezTo>
                    <a:cubicBezTo>
                      <a:pt x="12139" y="5154"/>
                      <a:pt x="12054" y="4871"/>
                      <a:pt x="11715" y="4871"/>
                    </a:cubicBezTo>
                    <a:cubicBezTo>
                      <a:pt x="11411" y="4842"/>
                      <a:pt x="11063" y="4828"/>
                      <a:pt x="10684" y="4828"/>
                    </a:cubicBezTo>
                    <a:cubicBezTo>
                      <a:pt x="8847" y="4828"/>
                      <a:pt x="6306" y="5161"/>
                      <a:pt x="4736" y="5747"/>
                    </a:cubicBezTo>
                    <a:cubicBezTo>
                      <a:pt x="4659" y="5775"/>
                      <a:pt x="4588" y="5787"/>
                      <a:pt x="4527" y="5787"/>
                    </a:cubicBezTo>
                    <a:cubicBezTo>
                      <a:pt x="4339" y="5787"/>
                      <a:pt x="4247" y="5670"/>
                      <a:pt x="4396" y="5521"/>
                    </a:cubicBezTo>
                    <a:cubicBezTo>
                      <a:pt x="7259" y="2492"/>
                      <a:pt x="12416" y="37"/>
                      <a:pt x="12613" y="37"/>
                    </a:cubicBezTo>
                    <a:cubicBezTo>
                      <a:pt x="12614" y="37"/>
                      <a:pt x="12615" y="37"/>
                      <a:pt x="12616" y="37"/>
                    </a:cubicBezTo>
                    <a:lnTo>
                      <a:pt x="12616" y="37"/>
                    </a:lnTo>
                    <a:cubicBezTo>
                      <a:pt x="12571" y="12"/>
                      <a:pt x="12509" y="0"/>
                      <a:pt x="124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5" name="TextBox 34"/>
          <p:cNvSpPr txBox="1"/>
          <p:nvPr/>
        </p:nvSpPr>
        <p:spPr>
          <a:xfrm>
            <a:off x="118772" y="1428750"/>
            <a:ext cx="9025228" cy="738664"/>
          </a:xfrm>
          <a:prstGeom prst="rect">
            <a:avLst/>
          </a:prstGeom>
          <a:noFill/>
        </p:spPr>
        <p:txBody>
          <a:bodyPr wrap="none" rtlCol="0">
            <a:spAutoFit/>
          </a:bodyPr>
          <a:lstStyle/>
          <a:p>
            <a:r>
              <a:rPr lang="en-US" sz="2800" b="1" i="1" dirty="0" smtClean="0">
                <a:latin typeface="Times New Roman" pitchFamily="18" charset="0"/>
                <a:cs typeface="Times New Roman" pitchFamily="18" charset="0"/>
              </a:rPr>
              <a:t>Trao đổi về các hình thức giải trí, văn hoá, thể thao của HS</a:t>
            </a:r>
            <a:endParaRPr lang="en-US" sz="28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17"/>
        <p:cNvGrpSpPr/>
        <p:nvPr/>
      </p:nvGrpSpPr>
      <p:grpSpPr>
        <a:xfrm>
          <a:off x="0" y="0"/>
          <a:ext cx="0" cy="0"/>
          <a:chOff x="0" y="0"/>
          <a:chExt cx="0" cy="0"/>
        </a:xfrm>
      </p:grpSpPr>
      <p:sp>
        <p:nvSpPr>
          <p:cNvPr id="1418" name="Google Shape;1418;p45"/>
          <p:cNvSpPr/>
          <p:nvPr/>
        </p:nvSpPr>
        <p:spPr>
          <a:xfrm flipH="1">
            <a:off x="5183645" y="4059973"/>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19" name="Google Shape;1419;p45"/>
          <p:cNvGrpSpPr/>
          <p:nvPr/>
        </p:nvGrpSpPr>
        <p:grpSpPr>
          <a:xfrm>
            <a:off x="5314865" y="2757129"/>
            <a:ext cx="2084726" cy="1436564"/>
            <a:chOff x="5029925" y="2452125"/>
            <a:chExt cx="2529700" cy="1723325"/>
          </a:xfrm>
        </p:grpSpPr>
        <p:sp>
          <p:nvSpPr>
            <p:cNvPr id="1420" name="Google Shape;1420;p45"/>
            <p:cNvSpPr/>
            <p:nvPr/>
          </p:nvSpPr>
          <p:spPr>
            <a:xfrm>
              <a:off x="5058900" y="2452150"/>
              <a:ext cx="222525" cy="263600"/>
            </a:xfrm>
            <a:custGeom>
              <a:avLst/>
              <a:gdLst/>
              <a:ahLst/>
              <a:cxnLst/>
              <a:rect l="l" t="t" r="r" b="b"/>
              <a:pathLst>
                <a:path w="8901" h="10544" extrusionOk="0">
                  <a:moveTo>
                    <a:pt x="181" y="0"/>
                  </a:moveTo>
                  <a:cubicBezTo>
                    <a:pt x="120" y="0"/>
                    <a:pt x="60" y="2"/>
                    <a:pt x="0" y="4"/>
                  </a:cubicBezTo>
                  <a:cubicBezTo>
                    <a:pt x="0" y="4"/>
                    <a:pt x="141" y="965"/>
                    <a:pt x="339" y="2491"/>
                  </a:cubicBezTo>
                  <a:cubicBezTo>
                    <a:pt x="565" y="4045"/>
                    <a:pt x="3532" y="8368"/>
                    <a:pt x="3532" y="10092"/>
                  </a:cubicBezTo>
                  <a:cubicBezTo>
                    <a:pt x="3532" y="10412"/>
                    <a:pt x="3675" y="10543"/>
                    <a:pt x="3907" y="10543"/>
                  </a:cubicBezTo>
                  <a:cubicBezTo>
                    <a:pt x="4925" y="10543"/>
                    <a:pt x="7668" y="8026"/>
                    <a:pt x="7714" y="7888"/>
                  </a:cubicBezTo>
                  <a:cubicBezTo>
                    <a:pt x="7771" y="7690"/>
                    <a:pt x="8901" y="3649"/>
                    <a:pt x="8901" y="3649"/>
                  </a:cubicBezTo>
                  <a:cubicBezTo>
                    <a:pt x="8901" y="3649"/>
                    <a:pt x="3455" y="0"/>
                    <a:pt x="18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45"/>
            <p:cNvSpPr/>
            <p:nvPr/>
          </p:nvSpPr>
          <p:spPr>
            <a:xfrm>
              <a:off x="5058900" y="2452125"/>
              <a:ext cx="133525" cy="122575"/>
            </a:xfrm>
            <a:custGeom>
              <a:avLst/>
              <a:gdLst/>
              <a:ahLst/>
              <a:cxnLst/>
              <a:rect l="l" t="t" r="r" b="b"/>
              <a:pathLst>
                <a:path w="5341" h="4903" extrusionOk="0">
                  <a:moveTo>
                    <a:pt x="194" y="1"/>
                  </a:moveTo>
                  <a:cubicBezTo>
                    <a:pt x="128" y="1"/>
                    <a:pt x="64" y="2"/>
                    <a:pt x="0" y="5"/>
                  </a:cubicBezTo>
                  <a:cubicBezTo>
                    <a:pt x="0" y="5"/>
                    <a:pt x="141" y="966"/>
                    <a:pt x="339" y="2492"/>
                  </a:cubicBezTo>
                  <a:cubicBezTo>
                    <a:pt x="537" y="3283"/>
                    <a:pt x="848" y="4018"/>
                    <a:pt x="1243" y="4724"/>
                  </a:cubicBezTo>
                  <a:cubicBezTo>
                    <a:pt x="1623" y="4853"/>
                    <a:pt x="2030" y="4903"/>
                    <a:pt x="2435" y="4903"/>
                  </a:cubicBezTo>
                  <a:cubicBezTo>
                    <a:pt x="3901" y="4903"/>
                    <a:pt x="5341" y="4244"/>
                    <a:pt x="5341" y="4244"/>
                  </a:cubicBezTo>
                  <a:cubicBezTo>
                    <a:pt x="5341" y="4244"/>
                    <a:pt x="4719" y="2492"/>
                    <a:pt x="4182" y="1079"/>
                  </a:cubicBezTo>
                  <a:cubicBezTo>
                    <a:pt x="2818" y="464"/>
                    <a:pt x="1353" y="1"/>
                    <a:pt x="194" y="1"/>
                  </a:cubicBezTo>
                  <a:close/>
                </a:path>
              </a:pathLst>
            </a:custGeom>
            <a:solidFill>
              <a:srgbClr val="3E40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2" name="Google Shape;1422;p45"/>
            <p:cNvSpPr/>
            <p:nvPr/>
          </p:nvSpPr>
          <p:spPr>
            <a:xfrm>
              <a:off x="5076550" y="2474150"/>
              <a:ext cx="137775" cy="227475"/>
            </a:xfrm>
            <a:custGeom>
              <a:avLst/>
              <a:gdLst/>
              <a:ahLst/>
              <a:cxnLst/>
              <a:rect l="l" t="t" r="r" b="b"/>
              <a:pathLst>
                <a:path w="5511" h="9099" extrusionOk="0">
                  <a:moveTo>
                    <a:pt x="1" y="0"/>
                  </a:moveTo>
                  <a:cubicBezTo>
                    <a:pt x="198" y="1300"/>
                    <a:pt x="622" y="2515"/>
                    <a:pt x="1300" y="3617"/>
                  </a:cubicBezTo>
                  <a:cubicBezTo>
                    <a:pt x="2374" y="5256"/>
                    <a:pt x="3363" y="9099"/>
                    <a:pt x="3363" y="9099"/>
                  </a:cubicBezTo>
                  <a:lnTo>
                    <a:pt x="5087" y="5765"/>
                  </a:lnTo>
                  <a:lnTo>
                    <a:pt x="5511" y="4408"/>
                  </a:lnTo>
                  <a:cubicBezTo>
                    <a:pt x="5256" y="3052"/>
                    <a:pt x="4437" y="1893"/>
                    <a:pt x="3222" y="1215"/>
                  </a:cubicBezTo>
                  <a:cubicBezTo>
                    <a:pt x="2233" y="650"/>
                    <a:pt x="1131" y="226"/>
                    <a:pt x="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3" name="Google Shape;1423;p45"/>
            <p:cNvSpPr/>
            <p:nvPr/>
          </p:nvSpPr>
          <p:spPr>
            <a:xfrm>
              <a:off x="6106500" y="3266025"/>
              <a:ext cx="582825" cy="811700"/>
            </a:xfrm>
            <a:custGeom>
              <a:avLst/>
              <a:gdLst/>
              <a:ahLst/>
              <a:cxnLst/>
              <a:rect l="l" t="t" r="r" b="b"/>
              <a:pathLst>
                <a:path w="23313" h="32468" extrusionOk="0">
                  <a:moveTo>
                    <a:pt x="4126" y="1"/>
                  </a:moveTo>
                  <a:lnTo>
                    <a:pt x="0" y="1894"/>
                  </a:lnTo>
                  <a:lnTo>
                    <a:pt x="2346" y="4833"/>
                  </a:lnTo>
                  <a:cubicBezTo>
                    <a:pt x="2346" y="4833"/>
                    <a:pt x="3985" y="9834"/>
                    <a:pt x="6584" y="12151"/>
                  </a:cubicBezTo>
                  <a:cubicBezTo>
                    <a:pt x="9212" y="14440"/>
                    <a:pt x="15400" y="20374"/>
                    <a:pt x="15598" y="23058"/>
                  </a:cubicBezTo>
                  <a:cubicBezTo>
                    <a:pt x="15796" y="25742"/>
                    <a:pt x="14920" y="28851"/>
                    <a:pt x="14129" y="29642"/>
                  </a:cubicBezTo>
                  <a:cubicBezTo>
                    <a:pt x="13338" y="30461"/>
                    <a:pt x="10964" y="30405"/>
                    <a:pt x="11275" y="32015"/>
                  </a:cubicBezTo>
                  <a:cubicBezTo>
                    <a:pt x="12139" y="32315"/>
                    <a:pt x="13033" y="32467"/>
                    <a:pt x="13928" y="32467"/>
                  </a:cubicBezTo>
                  <a:cubicBezTo>
                    <a:pt x="14554" y="32467"/>
                    <a:pt x="15180" y="32393"/>
                    <a:pt x="15796" y="32241"/>
                  </a:cubicBezTo>
                  <a:cubicBezTo>
                    <a:pt x="18395" y="31620"/>
                    <a:pt x="17491" y="30602"/>
                    <a:pt x="17717" y="30066"/>
                  </a:cubicBezTo>
                  <a:cubicBezTo>
                    <a:pt x="17943" y="29529"/>
                    <a:pt x="20656" y="23708"/>
                    <a:pt x="21984" y="20995"/>
                  </a:cubicBezTo>
                  <a:cubicBezTo>
                    <a:pt x="23312" y="18254"/>
                    <a:pt x="14440" y="9890"/>
                    <a:pt x="14440" y="9890"/>
                  </a:cubicBezTo>
                  <a:lnTo>
                    <a:pt x="412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45"/>
            <p:cNvSpPr/>
            <p:nvPr/>
          </p:nvSpPr>
          <p:spPr>
            <a:xfrm>
              <a:off x="6379875" y="3704000"/>
              <a:ext cx="281175" cy="374425"/>
            </a:xfrm>
            <a:custGeom>
              <a:avLst/>
              <a:gdLst/>
              <a:ahLst/>
              <a:cxnLst/>
              <a:rect l="l" t="t" r="r" b="b"/>
              <a:pathLst>
                <a:path w="11247" h="14977" extrusionOk="0">
                  <a:moveTo>
                    <a:pt x="1103" y="1"/>
                  </a:moveTo>
                  <a:lnTo>
                    <a:pt x="1103" y="1"/>
                  </a:lnTo>
                  <a:cubicBezTo>
                    <a:pt x="2968" y="2092"/>
                    <a:pt x="4550" y="4211"/>
                    <a:pt x="4663" y="5567"/>
                  </a:cubicBezTo>
                  <a:cubicBezTo>
                    <a:pt x="4861" y="8252"/>
                    <a:pt x="3985" y="11332"/>
                    <a:pt x="3194" y="12151"/>
                  </a:cubicBezTo>
                  <a:cubicBezTo>
                    <a:pt x="2403" y="12942"/>
                    <a:pt x="1" y="12914"/>
                    <a:pt x="340" y="14525"/>
                  </a:cubicBezTo>
                  <a:cubicBezTo>
                    <a:pt x="1188" y="14824"/>
                    <a:pt x="2085" y="14976"/>
                    <a:pt x="2985" y="14976"/>
                  </a:cubicBezTo>
                  <a:cubicBezTo>
                    <a:pt x="3614" y="14976"/>
                    <a:pt x="4245" y="14902"/>
                    <a:pt x="4861" y="14751"/>
                  </a:cubicBezTo>
                  <a:cubicBezTo>
                    <a:pt x="7460" y="14129"/>
                    <a:pt x="6528" y="13112"/>
                    <a:pt x="6782" y="12575"/>
                  </a:cubicBezTo>
                  <a:cubicBezTo>
                    <a:pt x="7008" y="12010"/>
                    <a:pt x="9693" y="6189"/>
                    <a:pt x="11049" y="3476"/>
                  </a:cubicBezTo>
                  <a:cubicBezTo>
                    <a:pt x="11247" y="3024"/>
                    <a:pt x="11190" y="2403"/>
                    <a:pt x="10936" y="1696"/>
                  </a:cubicBezTo>
                  <a:cubicBezTo>
                    <a:pt x="10355" y="1765"/>
                    <a:pt x="9776" y="1796"/>
                    <a:pt x="9202" y="1796"/>
                  </a:cubicBezTo>
                  <a:cubicBezTo>
                    <a:pt x="6226" y="1796"/>
                    <a:pt x="3377" y="948"/>
                    <a:pt x="1103"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45"/>
            <p:cNvSpPr/>
            <p:nvPr/>
          </p:nvSpPr>
          <p:spPr>
            <a:xfrm>
              <a:off x="5354175" y="3179850"/>
              <a:ext cx="445775" cy="976525"/>
            </a:xfrm>
            <a:custGeom>
              <a:avLst/>
              <a:gdLst/>
              <a:ahLst/>
              <a:cxnLst/>
              <a:rect l="l" t="t" r="r" b="b"/>
              <a:pathLst>
                <a:path w="17831" h="39061" extrusionOk="0">
                  <a:moveTo>
                    <a:pt x="4041" y="0"/>
                  </a:moveTo>
                  <a:lnTo>
                    <a:pt x="226" y="1272"/>
                  </a:lnTo>
                  <a:cubicBezTo>
                    <a:pt x="226" y="1272"/>
                    <a:pt x="5397" y="9156"/>
                    <a:pt x="6245" y="13027"/>
                  </a:cubicBezTo>
                  <a:cubicBezTo>
                    <a:pt x="7093" y="16898"/>
                    <a:pt x="4832" y="27466"/>
                    <a:pt x="4465" y="29359"/>
                  </a:cubicBezTo>
                  <a:cubicBezTo>
                    <a:pt x="4126" y="31224"/>
                    <a:pt x="4578" y="32637"/>
                    <a:pt x="4267" y="33484"/>
                  </a:cubicBezTo>
                  <a:cubicBezTo>
                    <a:pt x="3956" y="34332"/>
                    <a:pt x="3730" y="36677"/>
                    <a:pt x="3052" y="36875"/>
                  </a:cubicBezTo>
                  <a:cubicBezTo>
                    <a:pt x="2402" y="37101"/>
                    <a:pt x="424" y="36621"/>
                    <a:pt x="0" y="38457"/>
                  </a:cubicBezTo>
                  <a:cubicBezTo>
                    <a:pt x="0" y="38457"/>
                    <a:pt x="1909" y="39060"/>
                    <a:pt x="3860" y="39060"/>
                  </a:cubicBezTo>
                  <a:cubicBezTo>
                    <a:pt x="4835" y="39060"/>
                    <a:pt x="5821" y="38910"/>
                    <a:pt x="6584" y="38457"/>
                  </a:cubicBezTo>
                  <a:cubicBezTo>
                    <a:pt x="7856" y="37723"/>
                    <a:pt x="7460" y="35801"/>
                    <a:pt x="8053" y="33880"/>
                  </a:cubicBezTo>
                  <a:cubicBezTo>
                    <a:pt x="8675" y="31958"/>
                    <a:pt x="12574" y="17632"/>
                    <a:pt x="15202" y="13337"/>
                  </a:cubicBezTo>
                  <a:cubicBezTo>
                    <a:pt x="17830" y="9042"/>
                    <a:pt x="4041" y="0"/>
                    <a:pt x="404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45"/>
            <p:cNvSpPr/>
            <p:nvPr/>
          </p:nvSpPr>
          <p:spPr>
            <a:xfrm>
              <a:off x="6614400" y="2959450"/>
              <a:ext cx="945225" cy="1153600"/>
            </a:xfrm>
            <a:custGeom>
              <a:avLst/>
              <a:gdLst/>
              <a:ahLst/>
              <a:cxnLst/>
              <a:rect l="l" t="t" r="r" b="b"/>
              <a:pathLst>
                <a:path w="37809" h="46144" extrusionOk="0">
                  <a:moveTo>
                    <a:pt x="1781" y="0"/>
                  </a:moveTo>
                  <a:lnTo>
                    <a:pt x="1" y="198"/>
                  </a:lnTo>
                  <a:cubicBezTo>
                    <a:pt x="1" y="198"/>
                    <a:pt x="1301" y="8025"/>
                    <a:pt x="1103" y="13818"/>
                  </a:cubicBezTo>
                  <a:cubicBezTo>
                    <a:pt x="905" y="19610"/>
                    <a:pt x="9608" y="27466"/>
                    <a:pt x="15542" y="33484"/>
                  </a:cubicBezTo>
                  <a:cubicBezTo>
                    <a:pt x="19328" y="37327"/>
                    <a:pt x="23341" y="40972"/>
                    <a:pt x="27551" y="44363"/>
                  </a:cubicBezTo>
                  <a:cubicBezTo>
                    <a:pt x="28806" y="45405"/>
                    <a:pt x="32446" y="46143"/>
                    <a:pt x="34616" y="46143"/>
                  </a:cubicBezTo>
                  <a:cubicBezTo>
                    <a:pt x="35328" y="46143"/>
                    <a:pt x="35882" y="46064"/>
                    <a:pt x="36141" y="45889"/>
                  </a:cubicBezTo>
                  <a:cubicBezTo>
                    <a:pt x="37186" y="45211"/>
                    <a:pt x="37808" y="42611"/>
                    <a:pt x="34672" y="39701"/>
                  </a:cubicBezTo>
                  <a:cubicBezTo>
                    <a:pt x="31535" y="36762"/>
                    <a:pt x="26223" y="28398"/>
                    <a:pt x="23143" y="24329"/>
                  </a:cubicBezTo>
                  <a:cubicBezTo>
                    <a:pt x="20091" y="20289"/>
                    <a:pt x="12547" y="10879"/>
                    <a:pt x="9778" y="7601"/>
                  </a:cubicBezTo>
                  <a:cubicBezTo>
                    <a:pt x="6980" y="4324"/>
                    <a:pt x="1781" y="0"/>
                    <a:pt x="178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45"/>
            <p:cNvSpPr/>
            <p:nvPr/>
          </p:nvSpPr>
          <p:spPr>
            <a:xfrm>
              <a:off x="6813625" y="3429200"/>
              <a:ext cx="722675" cy="683950"/>
            </a:xfrm>
            <a:custGeom>
              <a:avLst/>
              <a:gdLst/>
              <a:ahLst/>
              <a:cxnLst/>
              <a:rect l="l" t="t" r="r" b="b"/>
              <a:pathLst>
                <a:path w="28907" h="27358" extrusionOk="0">
                  <a:moveTo>
                    <a:pt x="9777" y="1"/>
                  </a:moveTo>
                  <a:cubicBezTo>
                    <a:pt x="9381" y="1"/>
                    <a:pt x="8703" y="481"/>
                    <a:pt x="8788" y="849"/>
                  </a:cubicBezTo>
                  <a:cubicBezTo>
                    <a:pt x="8901" y="1272"/>
                    <a:pt x="8929" y="1725"/>
                    <a:pt x="8873" y="2148"/>
                  </a:cubicBezTo>
                  <a:cubicBezTo>
                    <a:pt x="8850" y="2394"/>
                    <a:pt x="8652" y="2551"/>
                    <a:pt x="8431" y="2551"/>
                  </a:cubicBezTo>
                  <a:cubicBezTo>
                    <a:pt x="8372" y="2551"/>
                    <a:pt x="8311" y="2540"/>
                    <a:pt x="8251" y="2516"/>
                  </a:cubicBezTo>
                  <a:lnTo>
                    <a:pt x="6612" y="1866"/>
                  </a:lnTo>
                  <a:cubicBezTo>
                    <a:pt x="6556" y="1840"/>
                    <a:pt x="6498" y="1829"/>
                    <a:pt x="6441" y="1829"/>
                  </a:cubicBezTo>
                  <a:cubicBezTo>
                    <a:pt x="6182" y="1829"/>
                    <a:pt x="5944" y="2068"/>
                    <a:pt x="5991" y="2346"/>
                  </a:cubicBezTo>
                  <a:cubicBezTo>
                    <a:pt x="6047" y="2770"/>
                    <a:pt x="6104" y="3194"/>
                    <a:pt x="6160" y="3618"/>
                  </a:cubicBezTo>
                  <a:cubicBezTo>
                    <a:pt x="6185" y="3912"/>
                    <a:pt x="5975" y="4143"/>
                    <a:pt x="5715" y="4143"/>
                  </a:cubicBezTo>
                  <a:cubicBezTo>
                    <a:pt x="5676" y="4143"/>
                    <a:pt x="5636" y="4138"/>
                    <a:pt x="5595" y="4126"/>
                  </a:cubicBezTo>
                  <a:lnTo>
                    <a:pt x="3871" y="3674"/>
                  </a:lnTo>
                  <a:cubicBezTo>
                    <a:pt x="3830" y="3663"/>
                    <a:pt x="3789" y="3658"/>
                    <a:pt x="3749" y="3658"/>
                  </a:cubicBezTo>
                  <a:cubicBezTo>
                    <a:pt x="3484" y="3658"/>
                    <a:pt x="3253" y="3885"/>
                    <a:pt x="3278" y="4155"/>
                  </a:cubicBezTo>
                  <a:lnTo>
                    <a:pt x="3447" y="6104"/>
                  </a:lnTo>
                  <a:cubicBezTo>
                    <a:pt x="3471" y="6388"/>
                    <a:pt x="3258" y="6612"/>
                    <a:pt x="3006" y="6612"/>
                  </a:cubicBezTo>
                  <a:cubicBezTo>
                    <a:pt x="2956" y="6612"/>
                    <a:pt x="2905" y="6603"/>
                    <a:pt x="2854" y="6585"/>
                  </a:cubicBezTo>
                  <a:lnTo>
                    <a:pt x="622" y="5850"/>
                  </a:lnTo>
                  <a:cubicBezTo>
                    <a:pt x="571" y="5830"/>
                    <a:pt x="519" y="5820"/>
                    <a:pt x="468" y="5820"/>
                  </a:cubicBezTo>
                  <a:cubicBezTo>
                    <a:pt x="236" y="5820"/>
                    <a:pt x="23" y="6014"/>
                    <a:pt x="0" y="6246"/>
                  </a:cubicBezTo>
                  <a:cubicBezTo>
                    <a:pt x="0" y="6500"/>
                    <a:pt x="0" y="6726"/>
                    <a:pt x="0" y="6952"/>
                  </a:cubicBezTo>
                  <a:cubicBezTo>
                    <a:pt x="2487" y="9665"/>
                    <a:pt x="5256" y="12321"/>
                    <a:pt x="7601" y="14666"/>
                  </a:cubicBezTo>
                  <a:cubicBezTo>
                    <a:pt x="11388" y="18537"/>
                    <a:pt x="15400" y="22154"/>
                    <a:pt x="19610" y="25573"/>
                  </a:cubicBezTo>
                  <a:cubicBezTo>
                    <a:pt x="20859" y="26632"/>
                    <a:pt x="24457" y="27357"/>
                    <a:pt x="26633" y="27357"/>
                  </a:cubicBezTo>
                  <a:cubicBezTo>
                    <a:pt x="27362" y="27357"/>
                    <a:pt x="27931" y="27276"/>
                    <a:pt x="28200" y="27099"/>
                  </a:cubicBezTo>
                  <a:cubicBezTo>
                    <a:pt x="28313" y="27014"/>
                    <a:pt x="28398" y="26929"/>
                    <a:pt x="28511" y="26816"/>
                  </a:cubicBezTo>
                  <a:cubicBezTo>
                    <a:pt x="28737" y="25969"/>
                    <a:pt x="28850" y="25093"/>
                    <a:pt x="28907" y="24217"/>
                  </a:cubicBezTo>
                  <a:cubicBezTo>
                    <a:pt x="28624" y="23228"/>
                    <a:pt x="27974" y="22098"/>
                    <a:pt x="26703" y="20882"/>
                  </a:cubicBezTo>
                  <a:cubicBezTo>
                    <a:pt x="23566" y="17944"/>
                    <a:pt x="18254" y="9580"/>
                    <a:pt x="15174" y="5539"/>
                  </a:cubicBezTo>
                  <a:cubicBezTo>
                    <a:pt x="14354" y="4437"/>
                    <a:pt x="13196" y="2940"/>
                    <a:pt x="11868" y="1272"/>
                  </a:cubicBezTo>
                  <a:cubicBezTo>
                    <a:pt x="11048" y="510"/>
                    <a:pt x="10709" y="57"/>
                    <a:pt x="9777"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8" name="Google Shape;1428;p45"/>
            <p:cNvSpPr/>
            <p:nvPr/>
          </p:nvSpPr>
          <p:spPr>
            <a:xfrm>
              <a:off x="7267850" y="3931475"/>
              <a:ext cx="291775" cy="181675"/>
            </a:xfrm>
            <a:custGeom>
              <a:avLst/>
              <a:gdLst/>
              <a:ahLst/>
              <a:cxnLst/>
              <a:rect l="l" t="t" r="r" b="b"/>
              <a:pathLst>
                <a:path w="11671" h="7267" extrusionOk="0">
                  <a:moveTo>
                    <a:pt x="6358" y="0"/>
                  </a:moveTo>
                  <a:cubicBezTo>
                    <a:pt x="6132" y="0"/>
                    <a:pt x="5962" y="226"/>
                    <a:pt x="6047" y="424"/>
                  </a:cubicBezTo>
                  <a:cubicBezTo>
                    <a:pt x="6123" y="652"/>
                    <a:pt x="5972" y="857"/>
                    <a:pt x="5758" y="857"/>
                  </a:cubicBezTo>
                  <a:cubicBezTo>
                    <a:pt x="5732" y="857"/>
                    <a:pt x="5706" y="854"/>
                    <a:pt x="5680" y="848"/>
                  </a:cubicBezTo>
                  <a:lnTo>
                    <a:pt x="4917" y="678"/>
                  </a:lnTo>
                  <a:cubicBezTo>
                    <a:pt x="4897" y="676"/>
                    <a:pt x="4877" y="674"/>
                    <a:pt x="4857" y="674"/>
                  </a:cubicBezTo>
                  <a:cubicBezTo>
                    <a:pt x="4686" y="674"/>
                    <a:pt x="4547" y="783"/>
                    <a:pt x="4521" y="961"/>
                  </a:cubicBezTo>
                  <a:cubicBezTo>
                    <a:pt x="4521" y="1357"/>
                    <a:pt x="4521" y="1752"/>
                    <a:pt x="4493" y="2148"/>
                  </a:cubicBezTo>
                  <a:cubicBezTo>
                    <a:pt x="4493" y="2316"/>
                    <a:pt x="4350" y="2443"/>
                    <a:pt x="4186" y="2443"/>
                  </a:cubicBezTo>
                  <a:cubicBezTo>
                    <a:pt x="4157" y="2443"/>
                    <a:pt x="4127" y="2439"/>
                    <a:pt x="4097" y="2430"/>
                  </a:cubicBezTo>
                  <a:lnTo>
                    <a:pt x="2232" y="1922"/>
                  </a:lnTo>
                  <a:cubicBezTo>
                    <a:pt x="2195" y="1908"/>
                    <a:pt x="2159" y="1902"/>
                    <a:pt x="2125" y="1902"/>
                  </a:cubicBezTo>
                  <a:cubicBezTo>
                    <a:pt x="1948" y="1902"/>
                    <a:pt x="1813" y="2067"/>
                    <a:pt x="1837" y="2233"/>
                  </a:cubicBezTo>
                  <a:lnTo>
                    <a:pt x="1893" y="2741"/>
                  </a:lnTo>
                  <a:cubicBezTo>
                    <a:pt x="1920" y="2926"/>
                    <a:pt x="1773" y="3111"/>
                    <a:pt x="1592" y="3111"/>
                  </a:cubicBezTo>
                  <a:cubicBezTo>
                    <a:pt x="1580" y="3111"/>
                    <a:pt x="1567" y="3110"/>
                    <a:pt x="1554" y="3109"/>
                  </a:cubicBezTo>
                  <a:lnTo>
                    <a:pt x="452" y="2882"/>
                  </a:lnTo>
                  <a:cubicBezTo>
                    <a:pt x="438" y="2880"/>
                    <a:pt x="423" y="2879"/>
                    <a:pt x="408" y="2879"/>
                  </a:cubicBezTo>
                  <a:cubicBezTo>
                    <a:pt x="255" y="2879"/>
                    <a:pt x="113" y="3010"/>
                    <a:pt x="113" y="3165"/>
                  </a:cubicBezTo>
                  <a:cubicBezTo>
                    <a:pt x="57" y="3532"/>
                    <a:pt x="28" y="3928"/>
                    <a:pt x="0" y="4295"/>
                  </a:cubicBezTo>
                  <a:lnTo>
                    <a:pt x="1272" y="5341"/>
                  </a:lnTo>
                  <a:lnTo>
                    <a:pt x="1441" y="5482"/>
                  </a:lnTo>
                  <a:cubicBezTo>
                    <a:pt x="2690" y="6541"/>
                    <a:pt x="6288" y="7266"/>
                    <a:pt x="8464" y="7266"/>
                  </a:cubicBezTo>
                  <a:cubicBezTo>
                    <a:pt x="9193" y="7266"/>
                    <a:pt x="9762" y="7185"/>
                    <a:pt x="10031" y="7008"/>
                  </a:cubicBezTo>
                  <a:cubicBezTo>
                    <a:pt x="11077" y="6302"/>
                    <a:pt x="11670" y="3730"/>
                    <a:pt x="8534" y="791"/>
                  </a:cubicBezTo>
                  <a:cubicBezTo>
                    <a:pt x="8336" y="622"/>
                    <a:pt x="8110" y="396"/>
                    <a:pt x="7912" y="170"/>
                  </a:cubicBezTo>
                  <a:cubicBezTo>
                    <a:pt x="7375" y="113"/>
                    <a:pt x="6866" y="57"/>
                    <a:pt x="635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9" name="Google Shape;1429;p45"/>
            <p:cNvSpPr/>
            <p:nvPr/>
          </p:nvSpPr>
          <p:spPr>
            <a:xfrm>
              <a:off x="6614400" y="2959450"/>
              <a:ext cx="921900" cy="1152975"/>
            </a:xfrm>
            <a:custGeom>
              <a:avLst/>
              <a:gdLst/>
              <a:ahLst/>
              <a:cxnLst/>
              <a:rect l="l" t="t" r="r" b="b"/>
              <a:pathLst>
                <a:path w="36876" h="46119" extrusionOk="0">
                  <a:moveTo>
                    <a:pt x="1696" y="0"/>
                  </a:moveTo>
                  <a:lnTo>
                    <a:pt x="1" y="198"/>
                  </a:lnTo>
                  <a:cubicBezTo>
                    <a:pt x="1" y="198"/>
                    <a:pt x="1301" y="7997"/>
                    <a:pt x="1103" y="13790"/>
                  </a:cubicBezTo>
                  <a:lnTo>
                    <a:pt x="1103" y="14326"/>
                  </a:lnTo>
                  <a:cubicBezTo>
                    <a:pt x="1103" y="14411"/>
                    <a:pt x="1103" y="14468"/>
                    <a:pt x="1131" y="14552"/>
                  </a:cubicBezTo>
                  <a:cubicBezTo>
                    <a:pt x="1159" y="14637"/>
                    <a:pt x="1131" y="14750"/>
                    <a:pt x="1159" y="14863"/>
                  </a:cubicBezTo>
                  <a:cubicBezTo>
                    <a:pt x="1188" y="14948"/>
                    <a:pt x="1188" y="15061"/>
                    <a:pt x="1216" y="15174"/>
                  </a:cubicBezTo>
                  <a:cubicBezTo>
                    <a:pt x="1216" y="15259"/>
                    <a:pt x="1244" y="15315"/>
                    <a:pt x="1244" y="15400"/>
                  </a:cubicBezTo>
                  <a:cubicBezTo>
                    <a:pt x="1272" y="15485"/>
                    <a:pt x="1301" y="15654"/>
                    <a:pt x="1329" y="15739"/>
                  </a:cubicBezTo>
                  <a:cubicBezTo>
                    <a:pt x="1329" y="15796"/>
                    <a:pt x="1357" y="15852"/>
                    <a:pt x="1385" y="15937"/>
                  </a:cubicBezTo>
                  <a:cubicBezTo>
                    <a:pt x="1414" y="16050"/>
                    <a:pt x="1470" y="16191"/>
                    <a:pt x="1527" y="16333"/>
                  </a:cubicBezTo>
                  <a:lnTo>
                    <a:pt x="1555" y="16474"/>
                  </a:lnTo>
                  <a:cubicBezTo>
                    <a:pt x="1611" y="16615"/>
                    <a:pt x="1668" y="16785"/>
                    <a:pt x="1725" y="16926"/>
                  </a:cubicBezTo>
                  <a:lnTo>
                    <a:pt x="1753" y="17011"/>
                  </a:lnTo>
                  <a:cubicBezTo>
                    <a:pt x="1838" y="17180"/>
                    <a:pt x="1894" y="17378"/>
                    <a:pt x="1979" y="17519"/>
                  </a:cubicBezTo>
                  <a:lnTo>
                    <a:pt x="1979" y="17548"/>
                  </a:lnTo>
                  <a:cubicBezTo>
                    <a:pt x="2064" y="17745"/>
                    <a:pt x="2148" y="17915"/>
                    <a:pt x="2233" y="18113"/>
                  </a:cubicBezTo>
                  <a:cubicBezTo>
                    <a:pt x="4776" y="23142"/>
                    <a:pt x="10964" y="28850"/>
                    <a:pt x="15514" y="33456"/>
                  </a:cubicBezTo>
                  <a:cubicBezTo>
                    <a:pt x="19328" y="37299"/>
                    <a:pt x="23341" y="40944"/>
                    <a:pt x="27523" y="44335"/>
                  </a:cubicBezTo>
                  <a:cubicBezTo>
                    <a:pt x="28793" y="45393"/>
                    <a:pt x="32396" y="46119"/>
                    <a:pt x="34562" y="46119"/>
                  </a:cubicBezTo>
                  <a:cubicBezTo>
                    <a:pt x="35287" y="46119"/>
                    <a:pt x="35851" y="46038"/>
                    <a:pt x="36113" y="45861"/>
                  </a:cubicBezTo>
                  <a:cubicBezTo>
                    <a:pt x="36508" y="45578"/>
                    <a:pt x="36791" y="45154"/>
                    <a:pt x="36876" y="44646"/>
                  </a:cubicBezTo>
                  <a:lnTo>
                    <a:pt x="36876" y="44646"/>
                  </a:lnTo>
                  <a:cubicBezTo>
                    <a:pt x="36626" y="44679"/>
                    <a:pt x="36333" y="44695"/>
                    <a:pt x="36010" y="44695"/>
                  </a:cubicBezTo>
                  <a:cubicBezTo>
                    <a:pt x="33846" y="44695"/>
                    <a:pt x="30306" y="43983"/>
                    <a:pt x="29077" y="42950"/>
                  </a:cubicBezTo>
                  <a:cubicBezTo>
                    <a:pt x="24867" y="39531"/>
                    <a:pt x="20854" y="35914"/>
                    <a:pt x="17068" y="32043"/>
                  </a:cubicBezTo>
                  <a:cubicBezTo>
                    <a:pt x="12123" y="27070"/>
                    <a:pt x="5285" y="20769"/>
                    <a:pt x="3222" y="15485"/>
                  </a:cubicBezTo>
                  <a:cubicBezTo>
                    <a:pt x="6528" y="5058"/>
                    <a:pt x="1781" y="0"/>
                    <a:pt x="1781"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45"/>
            <p:cNvSpPr/>
            <p:nvPr/>
          </p:nvSpPr>
          <p:spPr>
            <a:xfrm>
              <a:off x="5359825" y="3189025"/>
              <a:ext cx="310125" cy="308025"/>
            </a:xfrm>
            <a:custGeom>
              <a:avLst/>
              <a:gdLst/>
              <a:ahLst/>
              <a:cxnLst/>
              <a:rect l="l" t="t" r="r" b="b"/>
              <a:pathLst>
                <a:path w="12405" h="12321" extrusionOk="0">
                  <a:moveTo>
                    <a:pt x="2713" y="1"/>
                  </a:moveTo>
                  <a:lnTo>
                    <a:pt x="0" y="905"/>
                  </a:lnTo>
                  <a:cubicBezTo>
                    <a:pt x="0" y="905"/>
                    <a:pt x="3024" y="5511"/>
                    <a:pt x="4804" y="9410"/>
                  </a:cubicBezTo>
                  <a:cubicBezTo>
                    <a:pt x="5567" y="10117"/>
                    <a:pt x="6358" y="10766"/>
                    <a:pt x="7178" y="11360"/>
                  </a:cubicBezTo>
                  <a:lnTo>
                    <a:pt x="7178" y="10456"/>
                  </a:lnTo>
                  <a:cubicBezTo>
                    <a:pt x="7178" y="10456"/>
                    <a:pt x="10173" y="11784"/>
                    <a:pt x="11783" y="12321"/>
                  </a:cubicBezTo>
                  <a:lnTo>
                    <a:pt x="12405" y="6698"/>
                  </a:lnTo>
                  <a:cubicBezTo>
                    <a:pt x="10540" y="4776"/>
                    <a:pt x="8506" y="2996"/>
                    <a:pt x="6330" y="1414"/>
                  </a:cubicBezTo>
                  <a:lnTo>
                    <a:pt x="271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45"/>
            <p:cNvSpPr/>
            <p:nvPr/>
          </p:nvSpPr>
          <p:spPr>
            <a:xfrm>
              <a:off x="5076550" y="2474150"/>
              <a:ext cx="137775" cy="144125"/>
            </a:xfrm>
            <a:custGeom>
              <a:avLst/>
              <a:gdLst/>
              <a:ahLst/>
              <a:cxnLst/>
              <a:rect l="l" t="t" r="r" b="b"/>
              <a:pathLst>
                <a:path w="5511" h="5765" extrusionOk="0">
                  <a:moveTo>
                    <a:pt x="1" y="0"/>
                  </a:moveTo>
                  <a:lnTo>
                    <a:pt x="5087" y="5765"/>
                  </a:lnTo>
                  <a:lnTo>
                    <a:pt x="5511" y="4408"/>
                  </a:lnTo>
                  <a:cubicBezTo>
                    <a:pt x="5256" y="3052"/>
                    <a:pt x="4437" y="1893"/>
                    <a:pt x="3222" y="1215"/>
                  </a:cubicBezTo>
                  <a:cubicBezTo>
                    <a:pt x="2233" y="650"/>
                    <a:pt x="1131" y="226"/>
                    <a:pt x="1"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2" name="Google Shape;1432;p45"/>
            <p:cNvSpPr/>
            <p:nvPr/>
          </p:nvSpPr>
          <p:spPr>
            <a:xfrm>
              <a:off x="5029925" y="2527100"/>
              <a:ext cx="1760400" cy="1647650"/>
            </a:xfrm>
            <a:custGeom>
              <a:avLst/>
              <a:gdLst/>
              <a:ahLst/>
              <a:cxnLst/>
              <a:rect l="l" t="t" r="r" b="b"/>
              <a:pathLst>
                <a:path w="70416" h="65906" extrusionOk="0">
                  <a:moveTo>
                    <a:pt x="13632" y="1"/>
                  </a:moveTo>
                  <a:cubicBezTo>
                    <a:pt x="10613" y="1"/>
                    <a:pt x="7724" y="1352"/>
                    <a:pt x="6471" y="3336"/>
                  </a:cubicBezTo>
                  <a:cubicBezTo>
                    <a:pt x="4804" y="6020"/>
                    <a:pt x="4352" y="8055"/>
                    <a:pt x="4239" y="8676"/>
                  </a:cubicBezTo>
                  <a:cubicBezTo>
                    <a:pt x="4126" y="9298"/>
                    <a:pt x="4465" y="10117"/>
                    <a:pt x="4409" y="10682"/>
                  </a:cubicBezTo>
                  <a:cubicBezTo>
                    <a:pt x="4324" y="11248"/>
                    <a:pt x="1753" y="14582"/>
                    <a:pt x="1187" y="15006"/>
                  </a:cubicBezTo>
                  <a:cubicBezTo>
                    <a:pt x="651" y="15429"/>
                    <a:pt x="1" y="15966"/>
                    <a:pt x="29" y="16221"/>
                  </a:cubicBezTo>
                  <a:cubicBezTo>
                    <a:pt x="57" y="16503"/>
                    <a:pt x="820" y="17718"/>
                    <a:pt x="1216" y="17803"/>
                  </a:cubicBezTo>
                  <a:cubicBezTo>
                    <a:pt x="1611" y="17916"/>
                    <a:pt x="1866" y="18368"/>
                    <a:pt x="2261" y="18425"/>
                  </a:cubicBezTo>
                  <a:cubicBezTo>
                    <a:pt x="2884" y="18840"/>
                    <a:pt x="3601" y="19054"/>
                    <a:pt x="4317" y="19054"/>
                  </a:cubicBezTo>
                  <a:cubicBezTo>
                    <a:pt x="4771" y="19054"/>
                    <a:pt x="5224" y="18967"/>
                    <a:pt x="5652" y="18792"/>
                  </a:cubicBezTo>
                  <a:lnTo>
                    <a:pt x="8845" y="17549"/>
                  </a:lnTo>
                  <a:cubicBezTo>
                    <a:pt x="8845" y="17549"/>
                    <a:pt x="10258" y="22607"/>
                    <a:pt x="12660" y="26563"/>
                  </a:cubicBezTo>
                  <a:cubicBezTo>
                    <a:pt x="15061" y="30547"/>
                    <a:pt x="22860" y="35209"/>
                    <a:pt x="25516" y="39645"/>
                  </a:cubicBezTo>
                  <a:cubicBezTo>
                    <a:pt x="28201" y="44082"/>
                    <a:pt x="28031" y="53519"/>
                    <a:pt x="28031" y="54791"/>
                  </a:cubicBezTo>
                  <a:cubicBezTo>
                    <a:pt x="28059" y="55723"/>
                    <a:pt x="28144" y="56627"/>
                    <a:pt x="28342" y="57532"/>
                  </a:cubicBezTo>
                  <a:cubicBezTo>
                    <a:pt x="28455" y="58182"/>
                    <a:pt x="28766" y="62787"/>
                    <a:pt x="27720" y="63183"/>
                  </a:cubicBezTo>
                  <a:cubicBezTo>
                    <a:pt x="26675" y="63550"/>
                    <a:pt x="25121" y="63635"/>
                    <a:pt x="25121" y="64878"/>
                  </a:cubicBezTo>
                  <a:cubicBezTo>
                    <a:pt x="25121" y="65582"/>
                    <a:pt x="26757" y="65905"/>
                    <a:pt x="28486" y="65905"/>
                  </a:cubicBezTo>
                  <a:cubicBezTo>
                    <a:pt x="29813" y="65905"/>
                    <a:pt x="31194" y="65715"/>
                    <a:pt x="31930" y="65359"/>
                  </a:cubicBezTo>
                  <a:cubicBezTo>
                    <a:pt x="32778" y="64991"/>
                    <a:pt x="32072" y="61911"/>
                    <a:pt x="32496" y="59481"/>
                  </a:cubicBezTo>
                  <a:cubicBezTo>
                    <a:pt x="32919" y="57023"/>
                    <a:pt x="32665" y="47614"/>
                    <a:pt x="32891" y="43573"/>
                  </a:cubicBezTo>
                  <a:cubicBezTo>
                    <a:pt x="33032" y="41002"/>
                    <a:pt x="33372" y="38402"/>
                    <a:pt x="33908" y="35887"/>
                  </a:cubicBezTo>
                  <a:cubicBezTo>
                    <a:pt x="33908" y="35887"/>
                    <a:pt x="33926" y="35887"/>
                    <a:pt x="33960" y="35887"/>
                  </a:cubicBezTo>
                  <a:cubicBezTo>
                    <a:pt x="34726" y="35887"/>
                    <a:pt x="43906" y="35835"/>
                    <a:pt x="47641" y="33372"/>
                  </a:cubicBezTo>
                  <a:cubicBezTo>
                    <a:pt x="48658" y="37243"/>
                    <a:pt x="51258" y="40549"/>
                    <a:pt x="54790" y="42499"/>
                  </a:cubicBezTo>
                  <a:cubicBezTo>
                    <a:pt x="60696" y="45664"/>
                    <a:pt x="64171" y="50411"/>
                    <a:pt x="64708" y="52050"/>
                  </a:cubicBezTo>
                  <a:cubicBezTo>
                    <a:pt x="65217" y="53717"/>
                    <a:pt x="63436" y="58860"/>
                    <a:pt x="62702" y="59990"/>
                  </a:cubicBezTo>
                  <a:cubicBezTo>
                    <a:pt x="61967" y="61092"/>
                    <a:pt x="60582" y="60696"/>
                    <a:pt x="59933" y="61092"/>
                  </a:cubicBezTo>
                  <a:cubicBezTo>
                    <a:pt x="59254" y="61488"/>
                    <a:pt x="59622" y="62335"/>
                    <a:pt x="59622" y="62335"/>
                  </a:cubicBezTo>
                  <a:cubicBezTo>
                    <a:pt x="59622" y="62335"/>
                    <a:pt x="61788" y="62956"/>
                    <a:pt x="63769" y="62956"/>
                  </a:cubicBezTo>
                  <a:cubicBezTo>
                    <a:pt x="64493" y="62956"/>
                    <a:pt x="65193" y="62873"/>
                    <a:pt x="65753" y="62646"/>
                  </a:cubicBezTo>
                  <a:cubicBezTo>
                    <a:pt x="67844" y="61827"/>
                    <a:pt x="66827" y="61148"/>
                    <a:pt x="67251" y="59933"/>
                  </a:cubicBezTo>
                  <a:cubicBezTo>
                    <a:pt x="67675" y="58718"/>
                    <a:pt x="70416" y="50241"/>
                    <a:pt x="70331" y="48942"/>
                  </a:cubicBezTo>
                  <a:cubicBezTo>
                    <a:pt x="70218" y="47670"/>
                    <a:pt x="62702" y="40578"/>
                    <a:pt x="63069" y="38063"/>
                  </a:cubicBezTo>
                  <a:cubicBezTo>
                    <a:pt x="63408" y="35548"/>
                    <a:pt x="67279" y="28371"/>
                    <a:pt x="66997" y="21392"/>
                  </a:cubicBezTo>
                  <a:cubicBezTo>
                    <a:pt x="66714" y="14412"/>
                    <a:pt x="55214" y="11926"/>
                    <a:pt x="43770" y="11926"/>
                  </a:cubicBezTo>
                  <a:cubicBezTo>
                    <a:pt x="39261" y="11926"/>
                    <a:pt x="29561" y="13376"/>
                    <a:pt x="26525" y="13376"/>
                  </a:cubicBezTo>
                  <a:cubicBezTo>
                    <a:pt x="26041" y="13376"/>
                    <a:pt x="25726" y="13339"/>
                    <a:pt x="25629" y="13254"/>
                  </a:cubicBezTo>
                  <a:cubicBezTo>
                    <a:pt x="24951" y="12604"/>
                    <a:pt x="20741" y="1979"/>
                    <a:pt x="16813" y="538"/>
                  </a:cubicBezTo>
                  <a:cubicBezTo>
                    <a:pt x="15781" y="170"/>
                    <a:pt x="14698" y="1"/>
                    <a:pt x="1363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45"/>
            <p:cNvSpPr/>
            <p:nvPr/>
          </p:nvSpPr>
          <p:spPr>
            <a:xfrm>
              <a:off x="5038400" y="2864600"/>
              <a:ext cx="639650" cy="599800"/>
            </a:xfrm>
            <a:custGeom>
              <a:avLst/>
              <a:gdLst/>
              <a:ahLst/>
              <a:cxnLst/>
              <a:rect l="l" t="t" r="r" b="b"/>
              <a:pathLst>
                <a:path w="25586" h="23992" extrusionOk="0">
                  <a:moveTo>
                    <a:pt x="14049" y="1"/>
                  </a:moveTo>
                  <a:cubicBezTo>
                    <a:pt x="13777" y="1"/>
                    <a:pt x="13574" y="259"/>
                    <a:pt x="13677" y="517"/>
                  </a:cubicBezTo>
                  <a:lnTo>
                    <a:pt x="13733" y="714"/>
                  </a:lnTo>
                  <a:cubicBezTo>
                    <a:pt x="12962" y="389"/>
                    <a:pt x="11628" y="84"/>
                    <a:pt x="10415" y="84"/>
                  </a:cubicBezTo>
                  <a:cubicBezTo>
                    <a:pt x="9629" y="84"/>
                    <a:pt x="8893" y="212"/>
                    <a:pt x="8393" y="545"/>
                  </a:cubicBezTo>
                  <a:cubicBezTo>
                    <a:pt x="7121" y="1421"/>
                    <a:pt x="5765" y="1477"/>
                    <a:pt x="4041" y="1506"/>
                  </a:cubicBezTo>
                  <a:cubicBezTo>
                    <a:pt x="3052" y="1506"/>
                    <a:pt x="2120" y="1873"/>
                    <a:pt x="1385" y="2523"/>
                  </a:cubicBezTo>
                  <a:lnTo>
                    <a:pt x="1272" y="2608"/>
                  </a:lnTo>
                  <a:lnTo>
                    <a:pt x="312" y="3031"/>
                  </a:lnTo>
                  <a:cubicBezTo>
                    <a:pt x="85" y="3116"/>
                    <a:pt x="1" y="3399"/>
                    <a:pt x="142" y="3597"/>
                  </a:cubicBezTo>
                  <a:cubicBezTo>
                    <a:pt x="312" y="3879"/>
                    <a:pt x="566" y="4133"/>
                    <a:pt x="848" y="4303"/>
                  </a:cubicBezTo>
                  <a:cubicBezTo>
                    <a:pt x="1272" y="4416"/>
                    <a:pt x="1527" y="4868"/>
                    <a:pt x="1922" y="4925"/>
                  </a:cubicBezTo>
                  <a:cubicBezTo>
                    <a:pt x="2518" y="5334"/>
                    <a:pt x="3217" y="5547"/>
                    <a:pt x="3926" y="5547"/>
                  </a:cubicBezTo>
                  <a:cubicBezTo>
                    <a:pt x="4393" y="5547"/>
                    <a:pt x="4864" y="5454"/>
                    <a:pt x="5313" y="5264"/>
                  </a:cubicBezTo>
                  <a:lnTo>
                    <a:pt x="8478" y="4049"/>
                  </a:lnTo>
                  <a:cubicBezTo>
                    <a:pt x="8478" y="4049"/>
                    <a:pt x="9890" y="9107"/>
                    <a:pt x="12292" y="13063"/>
                  </a:cubicBezTo>
                  <a:cubicBezTo>
                    <a:pt x="14157" y="16114"/>
                    <a:pt x="19159" y="19562"/>
                    <a:pt x="22606" y="23009"/>
                  </a:cubicBezTo>
                  <a:lnTo>
                    <a:pt x="22719" y="23094"/>
                  </a:lnTo>
                  <a:cubicBezTo>
                    <a:pt x="23538" y="23433"/>
                    <a:pt x="24358" y="23743"/>
                    <a:pt x="24979" y="23970"/>
                  </a:cubicBezTo>
                  <a:cubicBezTo>
                    <a:pt x="25025" y="23985"/>
                    <a:pt x="25070" y="23992"/>
                    <a:pt x="25112" y="23992"/>
                  </a:cubicBezTo>
                  <a:cubicBezTo>
                    <a:pt x="25387" y="23992"/>
                    <a:pt x="25586" y="23702"/>
                    <a:pt x="25488" y="23433"/>
                  </a:cubicBezTo>
                  <a:cubicBezTo>
                    <a:pt x="25036" y="22218"/>
                    <a:pt x="24753" y="20918"/>
                    <a:pt x="24584" y="19618"/>
                  </a:cubicBezTo>
                  <a:cubicBezTo>
                    <a:pt x="24584" y="19392"/>
                    <a:pt x="24782" y="19194"/>
                    <a:pt x="25008" y="19194"/>
                  </a:cubicBezTo>
                  <a:cubicBezTo>
                    <a:pt x="25319" y="19194"/>
                    <a:pt x="25516" y="18855"/>
                    <a:pt x="25319" y="18601"/>
                  </a:cubicBezTo>
                  <a:cubicBezTo>
                    <a:pt x="24358" y="17244"/>
                    <a:pt x="23454" y="15832"/>
                    <a:pt x="22606" y="14391"/>
                  </a:cubicBezTo>
                  <a:cubicBezTo>
                    <a:pt x="21673" y="12667"/>
                    <a:pt x="20967" y="9643"/>
                    <a:pt x="20713" y="8485"/>
                  </a:cubicBezTo>
                  <a:cubicBezTo>
                    <a:pt x="20656" y="8231"/>
                    <a:pt x="20826" y="8005"/>
                    <a:pt x="21080" y="8005"/>
                  </a:cubicBezTo>
                  <a:lnTo>
                    <a:pt x="21363" y="8005"/>
                  </a:lnTo>
                  <a:cubicBezTo>
                    <a:pt x="20317" y="6309"/>
                    <a:pt x="19017" y="3229"/>
                    <a:pt x="18593" y="2212"/>
                  </a:cubicBezTo>
                  <a:cubicBezTo>
                    <a:pt x="18509" y="2043"/>
                    <a:pt x="18593" y="1816"/>
                    <a:pt x="18791" y="1732"/>
                  </a:cubicBezTo>
                  <a:lnTo>
                    <a:pt x="19215" y="1506"/>
                  </a:lnTo>
                  <a:cubicBezTo>
                    <a:pt x="18396" y="1110"/>
                    <a:pt x="15485" y="347"/>
                    <a:pt x="14129" y="8"/>
                  </a:cubicBezTo>
                  <a:cubicBezTo>
                    <a:pt x="14102" y="3"/>
                    <a:pt x="14075" y="1"/>
                    <a:pt x="1404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45"/>
            <p:cNvSpPr/>
            <p:nvPr/>
          </p:nvSpPr>
          <p:spPr>
            <a:xfrm>
              <a:off x="5877625" y="3304875"/>
              <a:ext cx="354650" cy="119425"/>
            </a:xfrm>
            <a:custGeom>
              <a:avLst/>
              <a:gdLst/>
              <a:ahLst/>
              <a:cxnLst/>
              <a:rect l="l" t="t" r="r" b="b"/>
              <a:pathLst>
                <a:path w="14186" h="4777" extrusionOk="0">
                  <a:moveTo>
                    <a:pt x="14185" y="1"/>
                  </a:moveTo>
                  <a:cubicBezTo>
                    <a:pt x="11024" y="2615"/>
                    <a:pt x="6643" y="3132"/>
                    <a:pt x="3674" y="3132"/>
                  </a:cubicBezTo>
                  <a:cubicBezTo>
                    <a:pt x="1734" y="3132"/>
                    <a:pt x="396" y="2911"/>
                    <a:pt x="396" y="2911"/>
                  </a:cubicBezTo>
                  <a:lnTo>
                    <a:pt x="0" y="4776"/>
                  </a:lnTo>
                  <a:cubicBezTo>
                    <a:pt x="0" y="4776"/>
                    <a:pt x="18" y="4776"/>
                    <a:pt x="52" y="4776"/>
                  </a:cubicBezTo>
                  <a:cubicBezTo>
                    <a:pt x="818" y="4776"/>
                    <a:pt x="9998" y="4724"/>
                    <a:pt x="13733" y="2261"/>
                  </a:cubicBezTo>
                  <a:lnTo>
                    <a:pt x="14185"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45"/>
            <p:cNvSpPr/>
            <p:nvPr/>
          </p:nvSpPr>
          <p:spPr>
            <a:xfrm>
              <a:off x="5353475" y="3789475"/>
              <a:ext cx="219700" cy="366900"/>
            </a:xfrm>
            <a:custGeom>
              <a:avLst/>
              <a:gdLst/>
              <a:ahLst/>
              <a:cxnLst/>
              <a:rect l="l" t="t" r="r" b="b"/>
              <a:pathLst>
                <a:path w="8788" h="14676" extrusionOk="0">
                  <a:moveTo>
                    <a:pt x="5425" y="1"/>
                  </a:moveTo>
                  <a:cubicBezTo>
                    <a:pt x="5030" y="2346"/>
                    <a:pt x="4606" y="4267"/>
                    <a:pt x="4493" y="4974"/>
                  </a:cubicBezTo>
                  <a:cubicBezTo>
                    <a:pt x="4126" y="6867"/>
                    <a:pt x="4578" y="8252"/>
                    <a:pt x="4267" y="9099"/>
                  </a:cubicBezTo>
                  <a:cubicBezTo>
                    <a:pt x="3956" y="9947"/>
                    <a:pt x="3730" y="12292"/>
                    <a:pt x="3080" y="12490"/>
                  </a:cubicBezTo>
                  <a:cubicBezTo>
                    <a:pt x="2402" y="12716"/>
                    <a:pt x="424" y="12236"/>
                    <a:pt x="0" y="14072"/>
                  </a:cubicBezTo>
                  <a:cubicBezTo>
                    <a:pt x="0" y="14072"/>
                    <a:pt x="1909" y="14675"/>
                    <a:pt x="3868" y="14675"/>
                  </a:cubicBezTo>
                  <a:cubicBezTo>
                    <a:pt x="4848" y="14675"/>
                    <a:pt x="5840" y="14525"/>
                    <a:pt x="6612" y="14072"/>
                  </a:cubicBezTo>
                  <a:cubicBezTo>
                    <a:pt x="7855" y="13338"/>
                    <a:pt x="7460" y="11416"/>
                    <a:pt x="8053" y="9495"/>
                  </a:cubicBezTo>
                  <a:cubicBezTo>
                    <a:pt x="8194" y="9128"/>
                    <a:pt x="8449" y="8252"/>
                    <a:pt x="8788" y="7037"/>
                  </a:cubicBezTo>
                  <a:cubicBezTo>
                    <a:pt x="7968" y="6104"/>
                    <a:pt x="7290" y="5030"/>
                    <a:pt x="6782" y="3900"/>
                  </a:cubicBezTo>
                  <a:cubicBezTo>
                    <a:pt x="6245" y="2629"/>
                    <a:pt x="5793" y="1329"/>
                    <a:pt x="542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6" name="Google Shape;1436;p45"/>
            <p:cNvSpPr/>
            <p:nvPr/>
          </p:nvSpPr>
          <p:spPr>
            <a:xfrm>
              <a:off x="5657925" y="3757700"/>
              <a:ext cx="191475" cy="417750"/>
            </a:xfrm>
            <a:custGeom>
              <a:avLst/>
              <a:gdLst/>
              <a:ahLst/>
              <a:cxnLst/>
              <a:rect l="l" t="t" r="r" b="b"/>
              <a:pathLst>
                <a:path w="7659" h="16710" extrusionOk="0">
                  <a:moveTo>
                    <a:pt x="2742" y="0"/>
                  </a:moveTo>
                  <a:lnTo>
                    <a:pt x="2742" y="0"/>
                  </a:lnTo>
                  <a:cubicBezTo>
                    <a:pt x="2939" y="2713"/>
                    <a:pt x="2911" y="5002"/>
                    <a:pt x="2911" y="5595"/>
                  </a:cubicBezTo>
                  <a:cubicBezTo>
                    <a:pt x="2939" y="6499"/>
                    <a:pt x="3024" y="7432"/>
                    <a:pt x="3222" y="8308"/>
                  </a:cubicBezTo>
                  <a:cubicBezTo>
                    <a:pt x="3335" y="8986"/>
                    <a:pt x="3646" y="13592"/>
                    <a:pt x="2600" y="13959"/>
                  </a:cubicBezTo>
                  <a:cubicBezTo>
                    <a:pt x="1555" y="14355"/>
                    <a:pt x="1" y="14411"/>
                    <a:pt x="1" y="15683"/>
                  </a:cubicBezTo>
                  <a:cubicBezTo>
                    <a:pt x="1" y="16386"/>
                    <a:pt x="1637" y="16709"/>
                    <a:pt x="3366" y="16709"/>
                  </a:cubicBezTo>
                  <a:cubicBezTo>
                    <a:pt x="4693" y="16709"/>
                    <a:pt x="6074" y="16519"/>
                    <a:pt x="6810" y="16163"/>
                  </a:cubicBezTo>
                  <a:cubicBezTo>
                    <a:pt x="7658" y="15796"/>
                    <a:pt x="6952" y="12716"/>
                    <a:pt x="7376" y="10286"/>
                  </a:cubicBezTo>
                  <a:cubicBezTo>
                    <a:pt x="7517" y="9099"/>
                    <a:pt x="7602" y="7912"/>
                    <a:pt x="7602" y="6725"/>
                  </a:cubicBezTo>
                  <a:cubicBezTo>
                    <a:pt x="7291" y="6160"/>
                    <a:pt x="6923" y="5652"/>
                    <a:pt x="6500" y="5171"/>
                  </a:cubicBezTo>
                  <a:cubicBezTo>
                    <a:pt x="5059" y="3617"/>
                    <a:pt x="3787" y="1865"/>
                    <a:pt x="2742" y="0"/>
                  </a:cubicBezTo>
                  <a:close/>
                </a:path>
              </a:pathLst>
            </a:custGeom>
            <a:solidFill>
              <a:srgbClr val="1812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45"/>
            <p:cNvSpPr/>
            <p:nvPr/>
          </p:nvSpPr>
          <p:spPr>
            <a:xfrm>
              <a:off x="5287050" y="2460025"/>
              <a:ext cx="209125" cy="237575"/>
            </a:xfrm>
            <a:custGeom>
              <a:avLst/>
              <a:gdLst/>
              <a:ahLst/>
              <a:cxnLst/>
              <a:rect l="l" t="t" r="r" b="b"/>
              <a:pathLst>
                <a:path w="8365" h="9503" extrusionOk="0">
                  <a:moveTo>
                    <a:pt x="1188" y="0"/>
                  </a:moveTo>
                  <a:cubicBezTo>
                    <a:pt x="1188" y="0"/>
                    <a:pt x="1" y="1074"/>
                    <a:pt x="29" y="3250"/>
                  </a:cubicBezTo>
                  <a:cubicBezTo>
                    <a:pt x="58" y="5397"/>
                    <a:pt x="1583" y="7234"/>
                    <a:pt x="1583" y="7234"/>
                  </a:cubicBezTo>
                  <a:cubicBezTo>
                    <a:pt x="1583" y="7234"/>
                    <a:pt x="3706" y="9503"/>
                    <a:pt x="5219" y="9503"/>
                  </a:cubicBezTo>
                  <a:cubicBezTo>
                    <a:pt x="5469" y="9503"/>
                    <a:pt x="5702" y="9441"/>
                    <a:pt x="5907" y="9296"/>
                  </a:cubicBezTo>
                  <a:cubicBezTo>
                    <a:pt x="7319" y="8279"/>
                    <a:pt x="8365" y="4493"/>
                    <a:pt x="6500" y="2684"/>
                  </a:cubicBezTo>
                  <a:cubicBezTo>
                    <a:pt x="4635" y="876"/>
                    <a:pt x="1188" y="0"/>
                    <a:pt x="118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45"/>
            <p:cNvSpPr/>
            <p:nvPr/>
          </p:nvSpPr>
          <p:spPr>
            <a:xfrm>
              <a:off x="5290600" y="2460025"/>
              <a:ext cx="132825" cy="132125"/>
            </a:xfrm>
            <a:custGeom>
              <a:avLst/>
              <a:gdLst/>
              <a:ahLst/>
              <a:cxnLst/>
              <a:rect l="l" t="t" r="r" b="b"/>
              <a:pathLst>
                <a:path w="5313" h="5285" extrusionOk="0">
                  <a:moveTo>
                    <a:pt x="1074" y="0"/>
                  </a:moveTo>
                  <a:cubicBezTo>
                    <a:pt x="509" y="565"/>
                    <a:pt x="142" y="1300"/>
                    <a:pt x="0" y="2119"/>
                  </a:cubicBezTo>
                  <a:lnTo>
                    <a:pt x="3335" y="5284"/>
                  </a:lnTo>
                  <a:cubicBezTo>
                    <a:pt x="3335" y="5284"/>
                    <a:pt x="4973" y="3363"/>
                    <a:pt x="5312" y="1865"/>
                  </a:cubicBezTo>
                  <a:cubicBezTo>
                    <a:pt x="3984" y="1046"/>
                    <a:pt x="2572" y="396"/>
                    <a:pt x="1074" y="0"/>
                  </a:cubicBezTo>
                  <a:close/>
                </a:path>
              </a:pathLst>
            </a:custGeom>
            <a:solidFill>
              <a:srgbClr val="3E40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45"/>
            <p:cNvSpPr/>
            <p:nvPr/>
          </p:nvSpPr>
          <p:spPr>
            <a:xfrm>
              <a:off x="5296250" y="2482625"/>
              <a:ext cx="129300" cy="180150"/>
            </a:xfrm>
            <a:custGeom>
              <a:avLst/>
              <a:gdLst/>
              <a:ahLst/>
              <a:cxnLst/>
              <a:rect l="l" t="t" r="r" b="b"/>
              <a:pathLst>
                <a:path w="5172" h="7206" extrusionOk="0">
                  <a:moveTo>
                    <a:pt x="1215" y="0"/>
                  </a:moveTo>
                  <a:lnTo>
                    <a:pt x="1215" y="0"/>
                  </a:lnTo>
                  <a:cubicBezTo>
                    <a:pt x="1215" y="0"/>
                    <a:pt x="0" y="2091"/>
                    <a:pt x="1385" y="5086"/>
                  </a:cubicBezTo>
                  <a:lnTo>
                    <a:pt x="2656" y="5284"/>
                  </a:lnTo>
                  <a:lnTo>
                    <a:pt x="3730" y="7206"/>
                  </a:lnTo>
                  <a:cubicBezTo>
                    <a:pt x="3730" y="7206"/>
                    <a:pt x="5171" y="2317"/>
                    <a:pt x="121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45"/>
            <p:cNvSpPr/>
            <p:nvPr/>
          </p:nvSpPr>
          <p:spPr>
            <a:xfrm>
              <a:off x="5326625" y="2482625"/>
              <a:ext cx="98925" cy="180150"/>
            </a:xfrm>
            <a:custGeom>
              <a:avLst/>
              <a:gdLst/>
              <a:ahLst/>
              <a:cxnLst/>
              <a:rect l="l" t="t" r="r" b="b"/>
              <a:pathLst>
                <a:path w="3957" h="7206" extrusionOk="0">
                  <a:moveTo>
                    <a:pt x="0" y="0"/>
                  </a:moveTo>
                  <a:lnTo>
                    <a:pt x="1441" y="5313"/>
                  </a:lnTo>
                  <a:lnTo>
                    <a:pt x="2515" y="7206"/>
                  </a:lnTo>
                  <a:cubicBezTo>
                    <a:pt x="2515" y="7206"/>
                    <a:pt x="3956" y="2317"/>
                    <a:pt x="0"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45"/>
            <p:cNvSpPr/>
            <p:nvPr/>
          </p:nvSpPr>
          <p:spPr>
            <a:xfrm>
              <a:off x="6511275" y="3669400"/>
              <a:ext cx="279050" cy="431625"/>
            </a:xfrm>
            <a:custGeom>
              <a:avLst/>
              <a:gdLst/>
              <a:ahLst/>
              <a:cxnLst/>
              <a:rect l="l" t="t" r="r" b="b"/>
              <a:pathLst>
                <a:path w="11162" h="17265" extrusionOk="0">
                  <a:moveTo>
                    <a:pt x="226" y="0"/>
                  </a:moveTo>
                  <a:lnTo>
                    <a:pt x="226" y="0"/>
                  </a:lnTo>
                  <a:cubicBezTo>
                    <a:pt x="3278" y="2600"/>
                    <a:pt x="5087" y="5228"/>
                    <a:pt x="5454" y="6358"/>
                  </a:cubicBezTo>
                  <a:cubicBezTo>
                    <a:pt x="5963" y="7997"/>
                    <a:pt x="4182" y="13168"/>
                    <a:pt x="3448" y="14270"/>
                  </a:cubicBezTo>
                  <a:cubicBezTo>
                    <a:pt x="2713" y="15400"/>
                    <a:pt x="1328" y="15004"/>
                    <a:pt x="650" y="15400"/>
                  </a:cubicBezTo>
                  <a:cubicBezTo>
                    <a:pt x="0" y="15767"/>
                    <a:pt x="340" y="16643"/>
                    <a:pt x="340" y="16643"/>
                  </a:cubicBezTo>
                  <a:cubicBezTo>
                    <a:pt x="340" y="16643"/>
                    <a:pt x="2521" y="17264"/>
                    <a:pt x="4510" y="17264"/>
                  </a:cubicBezTo>
                  <a:cubicBezTo>
                    <a:pt x="5237" y="17264"/>
                    <a:pt x="5939" y="17181"/>
                    <a:pt x="6499" y="16954"/>
                  </a:cubicBezTo>
                  <a:cubicBezTo>
                    <a:pt x="8562" y="16135"/>
                    <a:pt x="7573" y="15456"/>
                    <a:pt x="7997" y="14241"/>
                  </a:cubicBezTo>
                  <a:cubicBezTo>
                    <a:pt x="8421" y="13026"/>
                    <a:pt x="11162" y="4578"/>
                    <a:pt x="11077" y="3278"/>
                  </a:cubicBezTo>
                  <a:cubicBezTo>
                    <a:pt x="10936" y="2854"/>
                    <a:pt x="10738" y="2487"/>
                    <a:pt x="10455" y="2176"/>
                  </a:cubicBezTo>
                  <a:cubicBezTo>
                    <a:pt x="7149" y="2006"/>
                    <a:pt x="3391" y="1046"/>
                    <a:pt x="226" y="0"/>
                  </a:cubicBezTo>
                  <a:close/>
                </a:path>
              </a:pathLst>
            </a:custGeom>
            <a:solidFill>
              <a:srgbClr val="1812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45"/>
            <p:cNvSpPr/>
            <p:nvPr/>
          </p:nvSpPr>
          <p:spPr>
            <a:xfrm>
              <a:off x="5029925" y="2902225"/>
              <a:ext cx="77025" cy="69250"/>
            </a:xfrm>
            <a:custGeom>
              <a:avLst/>
              <a:gdLst/>
              <a:ahLst/>
              <a:cxnLst/>
              <a:rect l="l" t="t" r="r" b="b"/>
              <a:pathLst>
                <a:path w="3081" h="2770" extrusionOk="0">
                  <a:moveTo>
                    <a:pt x="1216" y="1"/>
                  </a:moveTo>
                  <a:cubicBezTo>
                    <a:pt x="651" y="424"/>
                    <a:pt x="1" y="961"/>
                    <a:pt x="29" y="1216"/>
                  </a:cubicBezTo>
                  <a:cubicBezTo>
                    <a:pt x="57" y="1498"/>
                    <a:pt x="735" y="2572"/>
                    <a:pt x="1131" y="2770"/>
                  </a:cubicBezTo>
                  <a:cubicBezTo>
                    <a:pt x="1131" y="2770"/>
                    <a:pt x="3081" y="1837"/>
                    <a:pt x="2855" y="990"/>
                  </a:cubicBezTo>
                  <a:cubicBezTo>
                    <a:pt x="2628" y="142"/>
                    <a:pt x="1216" y="1"/>
                    <a:pt x="1216" y="1"/>
                  </a:cubicBezTo>
                  <a:close/>
                </a:path>
              </a:pathLst>
            </a:custGeom>
            <a:solidFill>
              <a:srgbClr val="3E40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45"/>
            <p:cNvSpPr/>
            <p:nvPr/>
          </p:nvSpPr>
          <p:spPr>
            <a:xfrm>
              <a:off x="6175725" y="3177025"/>
              <a:ext cx="89025" cy="206300"/>
            </a:xfrm>
            <a:custGeom>
              <a:avLst/>
              <a:gdLst/>
              <a:ahLst/>
              <a:cxnLst/>
              <a:rect l="l" t="t" r="r" b="b"/>
              <a:pathLst>
                <a:path w="3561" h="8252" extrusionOk="0">
                  <a:moveTo>
                    <a:pt x="3561" y="0"/>
                  </a:moveTo>
                  <a:cubicBezTo>
                    <a:pt x="3561" y="1"/>
                    <a:pt x="1046" y="4126"/>
                    <a:pt x="1" y="8251"/>
                  </a:cubicBezTo>
                  <a:cubicBezTo>
                    <a:pt x="622" y="8025"/>
                    <a:pt x="1244" y="7743"/>
                    <a:pt x="1809" y="7375"/>
                  </a:cubicBezTo>
                  <a:cubicBezTo>
                    <a:pt x="1809" y="7375"/>
                    <a:pt x="2628" y="3419"/>
                    <a:pt x="3561"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45"/>
            <p:cNvSpPr/>
            <p:nvPr/>
          </p:nvSpPr>
          <p:spPr>
            <a:xfrm>
              <a:off x="5251025" y="2859850"/>
              <a:ext cx="162500" cy="133525"/>
            </a:xfrm>
            <a:custGeom>
              <a:avLst/>
              <a:gdLst/>
              <a:ahLst/>
              <a:cxnLst/>
              <a:rect l="l" t="t" r="r" b="b"/>
              <a:pathLst>
                <a:path w="6500" h="5341" extrusionOk="0">
                  <a:moveTo>
                    <a:pt x="6500" y="0"/>
                  </a:moveTo>
                  <a:cubicBezTo>
                    <a:pt x="6500" y="0"/>
                    <a:pt x="5906" y="1922"/>
                    <a:pt x="4296" y="2346"/>
                  </a:cubicBezTo>
                  <a:cubicBezTo>
                    <a:pt x="2714" y="2769"/>
                    <a:pt x="1" y="4239"/>
                    <a:pt x="1" y="4239"/>
                  </a:cubicBezTo>
                  <a:cubicBezTo>
                    <a:pt x="1" y="4239"/>
                    <a:pt x="170" y="4860"/>
                    <a:pt x="340" y="5341"/>
                  </a:cubicBezTo>
                  <a:cubicBezTo>
                    <a:pt x="1866" y="4182"/>
                    <a:pt x="4494" y="3221"/>
                    <a:pt x="5285" y="2685"/>
                  </a:cubicBezTo>
                  <a:cubicBezTo>
                    <a:pt x="6415" y="1922"/>
                    <a:pt x="6500" y="0"/>
                    <a:pt x="6500"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45"/>
            <p:cNvSpPr/>
            <p:nvPr/>
          </p:nvSpPr>
          <p:spPr>
            <a:xfrm>
              <a:off x="5277875" y="2715700"/>
              <a:ext cx="24750" cy="61550"/>
            </a:xfrm>
            <a:custGeom>
              <a:avLst/>
              <a:gdLst/>
              <a:ahLst/>
              <a:cxnLst/>
              <a:rect l="l" t="t" r="r" b="b"/>
              <a:pathLst>
                <a:path w="990" h="2462" extrusionOk="0">
                  <a:moveTo>
                    <a:pt x="383" y="1"/>
                  </a:moveTo>
                  <a:cubicBezTo>
                    <a:pt x="378" y="1"/>
                    <a:pt x="373" y="1"/>
                    <a:pt x="368" y="2"/>
                  </a:cubicBezTo>
                  <a:cubicBezTo>
                    <a:pt x="142" y="30"/>
                    <a:pt x="1" y="595"/>
                    <a:pt x="85" y="1273"/>
                  </a:cubicBezTo>
                  <a:cubicBezTo>
                    <a:pt x="168" y="1935"/>
                    <a:pt x="412" y="2461"/>
                    <a:pt x="633" y="2461"/>
                  </a:cubicBezTo>
                  <a:cubicBezTo>
                    <a:pt x="639" y="2461"/>
                    <a:pt x="645" y="2461"/>
                    <a:pt x="651" y="2460"/>
                  </a:cubicBezTo>
                  <a:cubicBezTo>
                    <a:pt x="877" y="2432"/>
                    <a:pt x="990" y="1867"/>
                    <a:pt x="933" y="1189"/>
                  </a:cubicBezTo>
                  <a:cubicBezTo>
                    <a:pt x="850" y="528"/>
                    <a:pt x="580" y="1"/>
                    <a:pt x="383"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6" name="Google Shape;1446;p45"/>
            <p:cNvSpPr/>
            <p:nvPr/>
          </p:nvSpPr>
          <p:spPr>
            <a:xfrm>
              <a:off x="5145075" y="2734775"/>
              <a:ext cx="16975" cy="42475"/>
            </a:xfrm>
            <a:custGeom>
              <a:avLst/>
              <a:gdLst/>
              <a:ahLst/>
              <a:cxnLst/>
              <a:rect l="l" t="t" r="r" b="b"/>
              <a:pathLst>
                <a:path w="679" h="1699" extrusionOk="0">
                  <a:moveTo>
                    <a:pt x="245" y="0"/>
                  </a:moveTo>
                  <a:cubicBezTo>
                    <a:pt x="239" y="0"/>
                    <a:pt x="233" y="1"/>
                    <a:pt x="227" y="2"/>
                  </a:cubicBezTo>
                  <a:cubicBezTo>
                    <a:pt x="85" y="2"/>
                    <a:pt x="0" y="397"/>
                    <a:pt x="57" y="878"/>
                  </a:cubicBezTo>
                  <a:cubicBezTo>
                    <a:pt x="111" y="1341"/>
                    <a:pt x="271" y="1699"/>
                    <a:pt x="434" y="1699"/>
                  </a:cubicBezTo>
                  <a:cubicBezTo>
                    <a:pt x="440" y="1699"/>
                    <a:pt x="446" y="1698"/>
                    <a:pt x="453" y="1697"/>
                  </a:cubicBezTo>
                  <a:cubicBezTo>
                    <a:pt x="594" y="1669"/>
                    <a:pt x="679" y="1273"/>
                    <a:pt x="622" y="821"/>
                  </a:cubicBezTo>
                  <a:cubicBezTo>
                    <a:pt x="568" y="358"/>
                    <a:pt x="408" y="0"/>
                    <a:pt x="24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47" name="Google Shape;1447;p45">
            <a:hlinkClick r:id="rId3" action="ppaction://hlinksldjump"/>
          </p:cNvPr>
          <p:cNvSpPr txBox="1"/>
          <p:nvPr/>
        </p:nvSpPr>
        <p:spPr>
          <a:xfrm>
            <a:off x="5255925" y="2704884"/>
            <a:ext cx="2202600" cy="15615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Nunito"/>
              <a:ea typeface="Nunito"/>
              <a:cs typeface="Nunito"/>
              <a:sym typeface="Nunito"/>
            </a:endParaRPr>
          </a:p>
        </p:txBody>
      </p:sp>
      <p:sp>
        <p:nvSpPr>
          <p:cNvPr id="1448" name="Google Shape;1448;p45">
            <a:hlinkClick r:id="rId4" action="ppaction://hlinksldjump"/>
          </p:cNvPr>
          <p:cNvSpPr txBox="1"/>
          <p:nvPr/>
        </p:nvSpPr>
        <p:spPr>
          <a:xfrm>
            <a:off x="1584375" y="2390550"/>
            <a:ext cx="2347200" cy="1936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Nunito"/>
              <a:ea typeface="Nunito"/>
              <a:cs typeface="Nunito"/>
              <a:sym typeface="Nunito"/>
            </a:endParaRPr>
          </a:p>
        </p:txBody>
      </p:sp>
      <p:sp>
        <p:nvSpPr>
          <p:cNvPr id="1449" name="Google Shape;1449;p45"/>
          <p:cNvSpPr/>
          <p:nvPr/>
        </p:nvSpPr>
        <p:spPr>
          <a:xfrm rot="10800000">
            <a:off x="457199" y="819150"/>
            <a:ext cx="8686800" cy="1905000"/>
          </a:xfrm>
          <a:custGeom>
            <a:avLst/>
            <a:gdLst/>
            <a:ahLst/>
            <a:cxnLst/>
            <a:rect l="l" t="t" r="r" b="b"/>
            <a:pathLst>
              <a:path w="83994" h="54388" extrusionOk="0">
                <a:moveTo>
                  <a:pt x="39262" y="1"/>
                </a:moveTo>
                <a:cubicBezTo>
                  <a:pt x="32873" y="1"/>
                  <a:pt x="26778" y="1312"/>
                  <a:pt x="21235" y="4556"/>
                </a:cubicBezTo>
                <a:cubicBezTo>
                  <a:pt x="18337" y="6131"/>
                  <a:pt x="15690" y="8084"/>
                  <a:pt x="13296" y="10353"/>
                </a:cubicBezTo>
                <a:cubicBezTo>
                  <a:pt x="7499" y="15582"/>
                  <a:pt x="3466" y="22450"/>
                  <a:pt x="1702" y="30075"/>
                </a:cubicBezTo>
                <a:cubicBezTo>
                  <a:pt x="1" y="37258"/>
                  <a:pt x="2143" y="42676"/>
                  <a:pt x="8129" y="46961"/>
                </a:cubicBezTo>
                <a:cubicBezTo>
                  <a:pt x="12036" y="49671"/>
                  <a:pt x="16446" y="51498"/>
                  <a:pt x="21109" y="52443"/>
                </a:cubicBezTo>
                <a:cubicBezTo>
                  <a:pt x="27291" y="53817"/>
                  <a:pt x="33499" y="54387"/>
                  <a:pt x="39732" y="54387"/>
                </a:cubicBezTo>
                <a:cubicBezTo>
                  <a:pt x="43220" y="54387"/>
                  <a:pt x="46716" y="54209"/>
                  <a:pt x="50220" y="53892"/>
                </a:cubicBezTo>
                <a:cubicBezTo>
                  <a:pt x="55576" y="53514"/>
                  <a:pt x="60868" y="52506"/>
                  <a:pt x="65972" y="50868"/>
                </a:cubicBezTo>
                <a:cubicBezTo>
                  <a:pt x="71202" y="49040"/>
                  <a:pt x="75928" y="46016"/>
                  <a:pt x="79708" y="42046"/>
                </a:cubicBezTo>
                <a:cubicBezTo>
                  <a:pt x="80275" y="41416"/>
                  <a:pt x="80780" y="40786"/>
                  <a:pt x="81095" y="40030"/>
                </a:cubicBezTo>
                <a:cubicBezTo>
                  <a:pt x="83363" y="35556"/>
                  <a:pt x="83993" y="30894"/>
                  <a:pt x="82355" y="26042"/>
                </a:cubicBezTo>
                <a:cubicBezTo>
                  <a:pt x="81221" y="22513"/>
                  <a:pt x="79519" y="19174"/>
                  <a:pt x="77314" y="16149"/>
                </a:cubicBezTo>
                <a:cubicBezTo>
                  <a:pt x="73155" y="10542"/>
                  <a:pt x="68052" y="6068"/>
                  <a:pt x="61436" y="3674"/>
                </a:cubicBezTo>
                <a:cubicBezTo>
                  <a:pt x="54693" y="1342"/>
                  <a:pt x="47699" y="145"/>
                  <a:pt x="40579" y="19"/>
                </a:cubicBezTo>
                <a:cubicBezTo>
                  <a:pt x="40139" y="7"/>
                  <a:pt x="39699" y="1"/>
                  <a:pt x="3926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Font typeface="Wingdings" pitchFamily="2" charset="2"/>
              <a:buChar char="Ø"/>
            </a:pPr>
            <a:endParaRPr dirty="0"/>
          </a:p>
        </p:txBody>
      </p:sp>
      <p:sp>
        <p:nvSpPr>
          <p:cNvPr id="1450" name="Google Shape;1450;p45"/>
          <p:cNvSpPr/>
          <p:nvPr/>
        </p:nvSpPr>
        <p:spPr>
          <a:xfrm flipH="1">
            <a:off x="66905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45">
            <a:hlinkClick r:id="rId5" action="ppaction://hlinksldjump"/>
          </p:cNvPr>
          <p:cNvSpPr txBox="1"/>
          <p:nvPr/>
        </p:nvSpPr>
        <p:spPr>
          <a:xfrm>
            <a:off x="66905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Back</a:t>
            </a:r>
            <a:endParaRPr>
              <a:solidFill>
                <a:srgbClr val="FFFFFF"/>
              </a:solidFill>
              <a:latin typeface="Nunito"/>
              <a:ea typeface="Nunito"/>
              <a:cs typeface="Nunito"/>
              <a:sym typeface="Nunito"/>
            </a:endParaRPr>
          </a:p>
        </p:txBody>
      </p:sp>
      <p:sp>
        <p:nvSpPr>
          <p:cNvPr id="1453" name="Google Shape;1453;p45"/>
          <p:cNvSpPr/>
          <p:nvPr/>
        </p:nvSpPr>
        <p:spPr>
          <a:xfrm>
            <a:off x="78832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45">
            <a:hlinkClick r:id="rId6" action="ppaction://hlinksldjump"/>
          </p:cNvPr>
          <p:cNvSpPr txBox="1"/>
          <p:nvPr/>
        </p:nvSpPr>
        <p:spPr>
          <a:xfrm>
            <a:off x="78832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sp>
        <p:nvSpPr>
          <p:cNvPr id="1456" name="Google Shape;1456;p45">
            <a:hlinkClick r:id="rId4" action="ppaction://hlinksldjump"/>
          </p:cNvPr>
          <p:cNvSpPr txBox="1"/>
          <p:nvPr/>
        </p:nvSpPr>
        <p:spPr>
          <a:xfrm>
            <a:off x="1763750" y="4327444"/>
            <a:ext cx="2076300" cy="402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dk2"/>
                </a:solidFill>
                <a:latin typeface="Nanum Pen Script"/>
                <a:ea typeface="Nanum Pen Script"/>
                <a:cs typeface="Nanum Pen Script"/>
                <a:sym typeface="Nanum Pen Script"/>
              </a:rPr>
              <a:t>Spix’s Macaw</a:t>
            </a:r>
            <a:endParaRPr sz="2000">
              <a:latin typeface="Nunito"/>
              <a:ea typeface="Nunito"/>
              <a:cs typeface="Nunito"/>
              <a:sym typeface="Nunito"/>
            </a:endParaRPr>
          </a:p>
        </p:txBody>
      </p:sp>
      <p:sp>
        <p:nvSpPr>
          <p:cNvPr id="1457" name="Google Shape;1457;p45">
            <a:hlinkClick r:id="rId3" action="ppaction://hlinksldjump"/>
          </p:cNvPr>
          <p:cNvSpPr txBox="1"/>
          <p:nvPr/>
        </p:nvSpPr>
        <p:spPr>
          <a:xfrm>
            <a:off x="5319063" y="4327444"/>
            <a:ext cx="2076300" cy="402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dk2"/>
                </a:solidFill>
                <a:latin typeface="Nanum Pen Script"/>
                <a:ea typeface="Nanum Pen Script"/>
                <a:cs typeface="Nanum Pen Script"/>
                <a:sym typeface="Nanum Pen Script"/>
              </a:rPr>
              <a:t>Red Fox</a:t>
            </a:r>
            <a:endParaRPr sz="2000">
              <a:latin typeface="Nunito"/>
              <a:ea typeface="Nunito"/>
              <a:cs typeface="Nunito"/>
              <a:sym typeface="Nunito"/>
            </a:endParaRPr>
          </a:p>
        </p:txBody>
      </p:sp>
      <p:sp>
        <p:nvSpPr>
          <p:cNvPr id="1458" name="Google Shape;1458;p45"/>
          <p:cNvSpPr txBox="1">
            <a:spLocks noGrp="1"/>
          </p:cNvSpPr>
          <p:nvPr>
            <p:ph type="subTitle" idx="1"/>
          </p:nvPr>
        </p:nvSpPr>
        <p:spPr>
          <a:xfrm>
            <a:off x="1371600" y="1123950"/>
            <a:ext cx="6934200" cy="1273150"/>
          </a:xfrm>
          <a:prstGeom prst="rect">
            <a:avLst/>
          </a:prstGeom>
        </p:spPr>
        <p:txBody>
          <a:bodyPr spcFirstLastPara="1" wrap="square" lIns="91425" tIns="91425" rIns="91425" bIns="91425" anchor="ctr" anchorCtr="0">
            <a:noAutofit/>
          </a:bodyPr>
          <a:lstStyle/>
          <a:p>
            <a:pPr marL="0" lvl="0" indent="0" algn="l">
              <a:buFont typeface="Wingdings" pitchFamily="2" charset="2"/>
              <a:buChar char="ü"/>
            </a:pPr>
            <a:r>
              <a:rPr lang="en-US" sz="2000" b="1" dirty="0" smtClean="0">
                <a:latin typeface="Times New Roman" pitchFamily="18" charset="0"/>
                <a:cs typeface="Times New Roman" pitchFamily="18" charset="0"/>
              </a:rPr>
              <a:t>Em thích nghe nhất nhạc gì, bài hát nào? </a:t>
            </a:r>
          </a:p>
          <a:p>
            <a:pPr marL="0" lvl="0" indent="0" algn="l">
              <a:buFont typeface="Wingdings" pitchFamily="2" charset="2"/>
              <a:buChar char="ü"/>
            </a:pPr>
            <a:r>
              <a:rPr lang="en-US" sz="2000" b="1" dirty="0" smtClean="0">
                <a:latin typeface="Times New Roman" pitchFamily="18" charset="0"/>
                <a:cs typeface="Times New Roman" pitchFamily="18" charset="0"/>
              </a:rPr>
              <a:t>Em hãy nói về cảm xúc khi nghe xong bài hát/ bản nhạc</a:t>
            </a:r>
          </a:p>
          <a:p>
            <a:pPr marL="0" lvl="0" indent="0" algn="l">
              <a:buFont typeface="Wingdings" pitchFamily="2" charset="2"/>
              <a:buChar char="ü"/>
            </a:pPr>
            <a:r>
              <a:rPr lang="en-US" sz="2000" b="1" dirty="0" smtClean="0">
                <a:latin typeface="Times New Roman" pitchFamily="18" charset="0"/>
                <a:cs typeface="Times New Roman" pitchFamily="18" charset="0"/>
              </a:rPr>
              <a:t>HS thực hiện một số động tác vận động để thư giãn cơ thể</a:t>
            </a:r>
          </a:p>
          <a:p>
            <a:pPr marL="0" lvl="0" indent="0" algn="l">
              <a:buFont typeface="Wingdings" pitchFamily="2" charset="2"/>
              <a:buChar char="ü"/>
            </a:pPr>
            <a:r>
              <a:rPr lang="en-US" sz="2000" b="1" dirty="0" smtClean="0">
                <a:latin typeface="Times New Roman" pitchFamily="18" charset="0"/>
                <a:cs typeface="Times New Roman" pitchFamily="18" charset="0"/>
              </a:rPr>
              <a:t>Em hãy nói về cảm giác sau khi vận động thư giãn</a:t>
            </a:r>
            <a:endParaRPr sz="2000" b="1" dirty="0">
              <a:latin typeface="Times New Roman" pitchFamily="18" charset="0"/>
              <a:cs typeface="Times New Roman" pitchFamily="18" charset="0"/>
            </a:endParaRPr>
          </a:p>
        </p:txBody>
      </p:sp>
      <p:sp>
        <p:nvSpPr>
          <p:cNvPr id="1459" name="Google Shape;1459;p45"/>
          <p:cNvSpPr/>
          <p:nvPr/>
        </p:nvSpPr>
        <p:spPr>
          <a:xfrm flipH="1">
            <a:off x="1621995" y="4059973"/>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45"/>
          <p:cNvSpPr/>
          <p:nvPr/>
        </p:nvSpPr>
        <p:spPr>
          <a:xfrm>
            <a:off x="-8551" y="3376125"/>
            <a:ext cx="3642707" cy="336020"/>
          </a:xfrm>
          <a:custGeom>
            <a:avLst/>
            <a:gdLst/>
            <a:ahLst/>
            <a:cxnLst/>
            <a:rect l="l" t="t" r="r" b="b"/>
            <a:pathLst>
              <a:path w="262869" h="28066" extrusionOk="0">
                <a:moveTo>
                  <a:pt x="81816" y="1"/>
                </a:moveTo>
                <a:cubicBezTo>
                  <a:pt x="47340" y="1"/>
                  <a:pt x="12100" y="1737"/>
                  <a:pt x="0" y="3840"/>
                </a:cubicBezTo>
                <a:lnTo>
                  <a:pt x="0" y="15399"/>
                </a:lnTo>
                <a:cubicBezTo>
                  <a:pt x="0" y="15399"/>
                  <a:pt x="67260" y="10009"/>
                  <a:pt x="87983" y="9889"/>
                </a:cubicBezTo>
                <a:cubicBezTo>
                  <a:pt x="88451" y="9886"/>
                  <a:pt x="88923" y="9884"/>
                  <a:pt x="89397" y="9884"/>
                </a:cubicBezTo>
                <a:cubicBezTo>
                  <a:pt x="106699" y="9884"/>
                  <a:pt x="127958" y="11981"/>
                  <a:pt x="146379" y="14021"/>
                </a:cubicBezTo>
                <a:cubicBezTo>
                  <a:pt x="165844" y="16178"/>
                  <a:pt x="195791" y="24203"/>
                  <a:pt x="224959" y="26839"/>
                </a:cubicBezTo>
                <a:cubicBezTo>
                  <a:pt x="234292" y="27699"/>
                  <a:pt x="241432" y="28065"/>
                  <a:pt x="246844" y="28065"/>
                </a:cubicBezTo>
                <a:cubicBezTo>
                  <a:pt x="258382" y="28065"/>
                  <a:pt x="262066" y="26402"/>
                  <a:pt x="262392" y="24323"/>
                </a:cubicBezTo>
                <a:cubicBezTo>
                  <a:pt x="262869" y="21620"/>
                  <a:pt x="261798" y="17134"/>
                  <a:pt x="259221" y="17134"/>
                </a:cubicBezTo>
                <a:cubicBezTo>
                  <a:pt x="258886" y="17134"/>
                  <a:pt x="258525" y="17210"/>
                  <a:pt x="258139" y="17375"/>
                </a:cubicBezTo>
                <a:cubicBezTo>
                  <a:pt x="256286" y="18218"/>
                  <a:pt x="253484" y="18378"/>
                  <a:pt x="248634" y="18378"/>
                </a:cubicBezTo>
                <a:cubicBezTo>
                  <a:pt x="245670" y="18378"/>
                  <a:pt x="241941" y="18318"/>
                  <a:pt x="237197" y="18318"/>
                </a:cubicBezTo>
                <a:cubicBezTo>
                  <a:pt x="235909" y="18318"/>
                  <a:pt x="234546" y="18323"/>
                  <a:pt x="233104" y="18334"/>
                </a:cubicBezTo>
                <a:cubicBezTo>
                  <a:pt x="232964" y="18335"/>
                  <a:pt x="232823" y="18335"/>
                  <a:pt x="232680" y="18335"/>
                </a:cubicBezTo>
                <a:cubicBezTo>
                  <a:pt x="217020" y="18335"/>
                  <a:pt x="182469" y="11859"/>
                  <a:pt x="153446" y="4618"/>
                </a:cubicBezTo>
                <a:cubicBezTo>
                  <a:pt x="139952" y="1258"/>
                  <a:pt x="111161" y="1"/>
                  <a:pt x="81816" y="1"/>
                </a:cubicBezTo>
                <a:close/>
              </a:path>
            </a:pathLst>
          </a:custGeom>
          <a:solidFill>
            <a:srgbClr val="432C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61" name="Google Shape;1461;p45"/>
          <p:cNvGrpSpPr/>
          <p:nvPr/>
        </p:nvGrpSpPr>
        <p:grpSpPr>
          <a:xfrm>
            <a:off x="2459495" y="2564405"/>
            <a:ext cx="581170" cy="1760114"/>
            <a:chOff x="1492740" y="972740"/>
            <a:chExt cx="640126" cy="1917962"/>
          </a:xfrm>
        </p:grpSpPr>
        <p:sp>
          <p:nvSpPr>
            <p:cNvPr id="1462" name="Google Shape;1462;p45"/>
            <p:cNvSpPr/>
            <p:nvPr/>
          </p:nvSpPr>
          <p:spPr>
            <a:xfrm>
              <a:off x="1597532" y="972740"/>
              <a:ext cx="486942" cy="503172"/>
            </a:xfrm>
            <a:custGeom>
              <a:avLst/>
              <a:gdLst/>
              <a:ahLst/>
              <a:cxnLst/>
              <a:rect l="l" t="t" r="r" b="b"/>
              <a:pathLst>
                <a:path w="31502" h="32647" extrusionOk="0">
                  <a:moveTo>
                    <a:pt x="17554" y="1"/>
                  </a:moveTo>
                  <a:cubicBezTo>
                    <a:pt x="10902" y="1"/>
                    <a:pt x="8965" y="1764"/>
                    <a:pt x="7003" y="2113"/>
                  </a:cubicBezTo>
                  <a:cubicBezTo>
                    <a:pt x="4943" y="2457"/>
                    <a:pt x="3340" y="1913"/>
                    <a:pt x="3941" y="3229"/>
                  </a:cubicBezTo>
                  <a:cubicBezTo>
                    <a:pt x="4266" y="3940"/>
                    <a:pt x="4957" y="4109"/>
                    <a:pt x="5543" y="4109"/>
                  </a:cubicBezTo>
                  <a:cubicBezTo>
                    <a:pt x="6042" y="4109"/>
                    <a:pt x="6464" y="3987"/>
                    <a:pt x="6517" y="3973"/>
                  </a:cubicBezTo>
                  <a:lnTo>
                    <a:pt x="6517" y="3973"/>
                  </a:lnTo>
                  <a:cubicBezTo>
                    <a:pt x="6517" y="4002"/>
                    <a:pt x="6374" y="4660"/>
                    <a:pt x="5057" y="5347"/>
                  </a:cubicBezTo>
                  <a:cubicBezTo>
                    <a:pt x="3741" y="6063"/>
                    <a:pt x="1423" y="6463"/>
                    <a:pt x="1823" y="7723"/>
                  </a:cubicBezTo>
                  <a:cubicBezTo>
                    <a:pt x="1972" y="8202"/>
                    <a:pt x="2402" y="8352"/>
                    <a:pt x="2884" y="8352"/>
                  </a:cubicBezTo>
                  <a:cubicBezTo>
                    <a:pt x="3697" y="8352"/>
                    <a:pt x="4656" y="7923"/>
                    <a:pt x="4656" y="7923"/>
                  </a:cubicBezTo>
                  <a:lnTo>
                    <a:pt x="4656" y="7923"/>
                  </a:lnTo>
                  <a:cubicBezTo>
                    <a:pt x="4055" y="8953"/>
                    <a:pt x="2081" y="10127"/>
                    <a:pt x="1909" y="10985"/>
                  </a:cubicBezTo>
                  <a:cubicBezTo>
                    <a:pt x="1766" y="11844"/>
                    <a:pt x="3283" y="11872"/>
                    <a:pt x="3283" y="11872"/>
                  </a:cubicBezTo>
                  <a:cubicBezTo>
                    <a:pt x="1308" y="13847"/>
                    <a:pt x="650" y="21059"/>
                    <a:pt x="907" y="24837"/>
                  </a:cubicBezTo>
                  <a:cubicBezTo>
                    <a:pt x="1165" y="28643"/>
                    <a:pt x="907" y="29502"/>
                    <a:pt x="364" y="31076"/>
                  </a:cubicBezTo>
                  <a:cubicBezTo>
                    <a:pt x="0" y="32075"/>
                    <a:pt x="398" y="32647"/>
                    <a:pt x="1124" y="32647"/>
                  </a:cubicBezTo>
                  <a:cubicBezTo>
                    <a:pt x="1542" y="32647"/>
                    <a:pt x="2070" y="32457"/>
                    <a:pt x="2625" y="32049"/>
                  </a:cubicBezTo>
                  <a:cubicBezTo>
                    <a:pt x="3655" y="31190"/>
                    <a:pt x="4485" y="30160"/>
                    <a:pt x="5114" y="28987"/>
                  </a:cubicBezTo>
                  <a:lnTo>
                    <a:pt x="5114" y="28987"/>
                  </a:lnTo>
                  <a:cubicBezTo>
                    <a:pt x="5114" y="28987"/>
                    <a:pt x="5013" y="30784"/>
                    <a:pt x="5858" y="30784"/>
                  </a:cubicBezTo>
                  <a:cubicBezTo>
                    <a:pt x="5911" y="30784"/>
                    <a:pt x="5969" y="30776"/>
                    <a:pt x="6030" y="30761"/>
                  </a:cubicBezTo>
                  <a:cubicBezTo>
                    <a:pt x="7032" y="30532"/>
                    <a:pt x="7890" y="28557"/>
                    <a:pt x="7890" y="28557"/>
                  </a:cubicBezTo>
                  <a:cubicBezTo>
                    <a:pt x="7890" y="28557"/>
                    <a:pt x="8620" y="30139"/>
                    <a:pt x="9497" y="30139"/>
                  </a:cubicBezTo>
                  <a:cubicBezTo>
                    <a:pt x="9571" y="30139"/>
                    <a:pt x="9646" y="30127"/>
                    <a:pt x="9722" y="30103"/>
                  </a:cubicBezTo>
                  <a:cubicBezTo>
                    <a:pt x="10667" y="29817"/>
                    <a:pt x="10838" y="28328"/>
                    <a:pt x="10838" y="28328"/>
                  </a:cubicBezTo>
                  <a:cubicBezTo>
                    <a:pt x="10838" y="28328"/>
                    <a:pt x="11236" y="29708"/>
                    <a:pt x="12237" y="29708"/>
                  </a:cubicBezTo>
                  <a:cubicBezTo>
                    <a:pt x="12275" y="29708"/>
                    <a:pt x="12315" y="29706"/>
                    <a:pt x="12355" y="29702"/>
                  </a:cubicBezTo>
                  <a:cubicBezTo>
                    <a:pt x="13414" y="29588"/>
                    <a:pt x="13786" y="28185"/>
                    <a:pt x="13786" y="28185"/>
                  </a:cubicBezTo>
                  <a:cubicBezTo>
                    <a:pt x="13786" y="28185"/>
                    <a:pt x="13946" y="29708"/>
                    <a:pt x="14938" y="29708"/>
                  </a:cubicBezTo>
                  <a:cubicBezTo>
                    <a:pt x="14973" y="29708"/>
                    <a:pt x="15008" y="29706"/>
                    <a:pt x="15045" y="29702"/>
                  </a:cubicBezTo>
                  <a:cubicBezTo>
                    <a:pt x="15188" y="29674"/>
                    <a:pt x="15331" y="29616"/>
                    <a:pt x="15475" y="29559"/>
                  </a:cubicBezTo>
                  <a:cubicBezTo>
                    <a:pt x="16219" y="29101"/>
                    <a:pt x="16505" y="27842"/>
                    <a:pt x="16505" y="27842"/>
                  </a:cubicBezTo>
                  <a:lnTo>
                    <a:pt x="16505" y="27842"/>
                  </a:lnTo>
                  <a:cubicBezTo>
                    <a:pt x="16505" y="27842"/>
                    <a:pt x="16451" y="29707"/>
                    <a:pt x="17525" y="29707"/>
                  </a:cubicBezTo>
                  <a:cubicBezTo>
                    <a:pt x="17556" y="29707"/>
                    <a:pt x="17588" y="29705"/>
                    <a:pt x="17621" y="29702"/>
                  </a:cubicBezTo>
                  <a:cubicBezTo>
                    <a:pt x="18794" y="29559"/>
                    <a:pt x="18737" y="27928"/>
                    <a:pt x="18737" y="27928"/>
                  </a:cubicBezTo>
                  <a:lnTo>
                    <a:pt x="18737" y="27928"/>
                  </a:lnTo>
                  <a:cubicBezTo>
                    <a:pt x="18737" y="27928"/>
                    <a:pt x="19551" y="29678"/>
                    <a:pt x="20354" y="29678"/>
                  </a:cubicBezTo>
                  <a:cubicBezTo>
                    <a:pt x="20416" y="29678"/>
                    <a:pt x="20478" y="29668"/>
                    <a:pt x="20540" y="29645"/>
                  </a:cubicBezTo>
                  <a:cubicBezTo>
                    <a:pt x="21399" y="29359"/>
                    <a:pt x="21055" y="28014"/>
                    <a:pt x="20998" y="27842"/>
                  </a:cubicBezTo>
                  <a:cubicBezTo>
                    <a:pt x="20998" y="27842"/>
                    <a:pt x="20884" y="20687"/>
                    <a:pt x="22257" y="18884"/>
                  </a:cubicBezTo>
                  <a:cubicBezTo>
                    <a:pt x="23631" y="17052"/>
                    <a:pt x="30757" y="12960"/>
                    <a:pt x="31158" y="9239"/>
                  </a:cubicBezTo>
                  <a:cubicBezTo>
                    <a:pt x="31501" y="6149"/>
                    <a:pt x="28181" y="2027"/>
                    <a:pt x="22629" y="568"/>
                  </a:cubicBezTo>
                  <a:cubicBezTo>
                    <a:pt x="21399" y="253"/>
                    <a:pt x="20168" y="53"/>
                    <a:pt x="18909" y="24"/>
                  </a:cubicBezTo>
                  <a:cubicBezTo>
                    <a:pt x="18437" y="8"/>
                    <a:pt x="17986" y="1"/>
                    <a:pt x="175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63" name="Google Shape;1463;p45"/>
            <p:cNvGrpSpPr/>
            <p:nvPr/>
          </p:nvGrpSpPr>
          <p:grpSpPr>
            <a:xfrm>
              <a:off x="1492740" y="972740"/>
              <a:ext cx="640126" cy="1917962"/>
              <a:chOff x="2254575" y="1944800"/>
              <a:chExt cx="1035300" cy="3111050"/>
            </a:xfrm>
          </p:grpSpPr>
          <p:sp>
            <p:nvSpPr>
              <p:cNvPr id="1464" name="Google Shape;1464;p45"/>
              <p:cNvSpPr/>
              <p:nvPr/>
            </p:nvSpPr>
            <p:spPr>
              <a:xfrm>
                <a:off x="2254575" y="3735350"/>
                <a:ext cx="313375" cy="1320500"/>
              </a:xfrm>
              <a:custGeom>
                <a:avLst/>
                <a:gdLst/>
                <a:ahLst/>
                <a:cxnLst/>
                <a:rect l="l" t="t" r="r" b="b"/>
                <a:pathLst>
                  <a:path w="12535" h="52820" extrusionOk="0">
                    <a:moveTo>
                      <a:pt x="10000" y="1"/>
                    </a:moveTo>
                    <a:cubicBezTo>
                      <a:pt x="8335" y="1"/>
                      <a:pt x="6079" y="2092"/>
                      <a:pt x="3949" y="10883"/>
                    </a:cubicBezTo>
                    <a:cubicBezTo>
                      <a:pt x="1" y="27177"/>
                      <a:pt x="1374" y="52819"/>
                      <a:pt x="3739" y="52819"/>
                    </a:cubicBezTo>
                    <a:cubicBezTo>
                      <a:pt x="3808" y="52819"/>
                      <a:pt x="3878" y="52797"/>
                      <a:pt x="3949" y="52753"/>
                    </a:cubicBezTo>
                    <a:cubicBezTo>
                      <a:pt x="4579" y="52295"/>
                      <a:pt x="4979" y="51579"/>
                      <a:pt x="5208" y="50520"/>
                    </a:cubicBezTo>
                    <a:cubicBezTo>
                      <a:pt x="5867" y="47515"/>
                      <a:pt x="5294" y="41706"/>
                      <a:pt x="5981" y="32089"/>
                    </a:cubicBezTo>
                    <a:cubicBezTo>
                      <a:pt x="6410" y="25994"/>
                      <a:pt x="7841" y="19011"/>
                      <a:pt x="9272" y="13287"/>
                    </a:cubicBezTo>
                    <a:cubicBezTo>
                      <a:pt x="10904" y="6676"/>
                      <a:pt x="12535" y="1724"/>
                      <a:pt x="12535" y="1724"/>
                    </a:cubicBezTo>
                    <a:cubicBezTo>
                      <a:pt x="12535" y="1724"/>
                      <a:pt x="11511" y="1"/>
                      <a:pt x="100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45"/>
              <p:cNvSpPr/>
              <p:nvPr/>
            </p:nvSpPr>
            <p:spPr>
              <a:xfrm>
                <a:off x="2254575" y="3734975"/>
                <a:ext cx="313375" cy="1320875"/>
              </a:xfrm>
              <a:custGeom>
                <a:avLst/>
                <a:gdLst/>
                <a:ahLst/>
                <a:cxnLst/>
                <a:rect l="l" t="t" r="r" b="b"/>
                <a:pathLst>
                  <a:path w="12535" h="52835" extrusionOk="0">
                    <a:moveTo>
                      <a:pt x="10009" y="0"/>
                    </a:moveTo>
                    <a:cubicBezTo>
                      <a:pt x="8343" y="0"/>
                      <a:pt x="6083" y="2091"/>
                      <a:pt x="3949" y="10898"/>
                    </a:cubicBezTo>
                    <a:cubicBezTo>
                      <a:pt x="1" y="27219"/>
                      <a:pt x="1374" y="52834"/>
                      <a:pt x="3739" y="52834"/>
                    </a:cubicBezTo>
                    <a:cubicBezTo>
                      <a:pt x="3808" y="52834"/>
                      <a:pt x="3878" y="52812"/>
                      <a:pt x="3949" y="52768"/>
                    </a:cubicBezTo>
                    <a:cubicBezTo>
                      <a:pt x="4579" y="52338"/>
                      <a:pt x="4979" y="51623"/>
                      <a:pt x="5208" y="50535"/>
                    </a:cubicBezTo>
                    <a:lnTo>
                      <a:pt x="5208" y="50535"/>
                    </a:lnTo>
                    <a:cubicBezTo>
                      <a:pt x="5064" y="50580"/>
                      <a:pt x="4917" y="50606"/>
                      <a:pt x="4777" y="50606"/>
                    </a:cubicBezTo>
                    <a:cubicBezTo>
                      <a:pt x="4470" y="50606"/>
                      <a:pt x="4192" y="50486"/>
                      <a:pt x="4035" y="50192"/>
                    </a:cubicBezTo>
                    <a:cubicBezTo>
                      <a:pt x="3921" y="49963"/>
                      <a:pt x="3892" y="49677"/>
                      <a:pt x="3921" y="49419"/>
                    </a:cubicBezTo>
                    <a:cubicBezTo>
                      <a:pt x="3921" y="45355"/>
                      <a:pt x="3921" y="41263"/>
                      <a:pt x="3921" y="37199"/>
                    </a:cubicBezTo>
                    <a:cubicBezTo>
                      <a:pt x="3949" y="32505"/>
                      <a:pt x="3949" y="27754"/>
                      <a:pt x="4922" y="23175"/>
                    </a:cubicBezTo>
                    <a:cubicBezTo>
                      <a:pt x="5638" y="19598"/>
                      <a:pt x="7126" y="16221"/>
                      <a:pt x="9272" y="13273"/>
                    </a:cubicBezTo>
                    <a:cubicBezTo>
                      <a:pt x="10904" y="6662"/>
                      <a:pt x="12535" y="1711"/>
                      <a:pt x="12535" y="1711"/>
                    </a:cubicBezTo>
                    <a:cubicBezTo>
                      <a:pt x="12535" y="1711"/>
                      <a:pt x="11515" y="0"/>
                      <a:pt x="10009" y="0"/>
                    </a:cubicBezTo>
                    <a:close/>
                  </a:path>
                </a:pathLst>
              </a:custGeom>
              <a:solidFill>
                <a:srgbClr val="000000">
                  <a:alpha val="32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45"/>
              <p:cNvSpPr/>
              <p:nvPr/>
            </p:nvSpPr>
            <p:spPr>
              <a:xfrm>
                <a:off x="2781150" y="2633675"/>
                <a:ext cx="311975" cy="935175"/>
              </a:xfrm>
              <a:custGeom>
                <a:avLst/>
                <a:gdLst/>
                <a:ahLst/>
                <a:cxnLst/>
                <a:rect l="l" t="t" r="r" b="b"/>
                <a:pathLst>
                  <a:path w="12479" h="37407" extrusionOk="0">
                    <a:moveTo>
                      <a:pt x="6554" y="1"/>
                    </a:moveTo>
                    <a:lnTo>
                      <a:pt x="6554" y="1"/>
                    </a:lnTo>
                    <a:cubicBezTo>
                      <a:pt x="6554" y="1"/>
                      <a:pt x="11076" y="7642"/>
                      <a:pt x="9473" y="18947"/>
                    </a:cubicBezTo>
                    <a:cubicBezTo>
                      <a:pt x="7871" y="30223"/>
                      <a:pt x="0" y="37406"/>
                      <a:pt x="0" y="37406"/>
                    </a:cubicBezTo>
                    <a:cubicBezTo>
                      <a:pt x="9531" y="35031"/>
                      <a:pt x="12478" y="23726"/>
                      <a:pt x="12021" y="12851"/>
                    </a:cubicBezTo>
                    <a:cubicBezTo>
                      <a:pt x="11591" y="2004"/>
                      <a:pt x="7728" y="459"/>
                      <a:pt x="7728" y="459"/>
                    </a:cubicBezTo>
                    <a:lnTo>
                      <a:pt x="6554"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45"/>
              <p:cNvSpPr/>
              <p:nvPr/>
            </p:nvSpPr>
            <p:spPr>
              <a:xfrm>
                <a:off x="2388525" y="3424725"/>
                <a:ext cx="551475" cy="413250"/>
              </a:xfrm>
              <a:custGeom>
                <a:avLst/>
                <a:gdLst/>
                <a:ahLst/>
                <a:cxnLst/>
                <a:rect l="l" t="t" r="r" b="b"/>
                <a:pathLst>
                  <a:path w="22059" h="16530" extrusionOk="0">
                    <a:moveTo>
                      <a:pt x="20559" y="0"/>
                    </a:moveTo>
                    <a:cubicBezTo>
                      <a:pt x="11944" y="0"/>
                      <a:pt x="1" y="16530"/>
                      <a:pt x="4429" y="16530"/>
                    </a:cubicBezTo>
                    <a:cubicBezTo>
                      <a:pt x="4962" y="16530"/>
                      <a:pt x="5733" y="16290"/>
                      <a:pt x="6776" y="15752"/>
                    </a:cubicBezTo>
                    <a:cubicBezTo>
                      <a:pt x="16965" y="10486"/>
                      <a:pt x="22059" y="183"/>
                      <a:pt x="22059" y="183"/>
                    </a:cubicBezTo>
                    <a:cubicBezTo>
                      <a:pt x="21574" y="59"/>
                      <a:pt x="21072" y="0"/>
                      <a:pt x="205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45"/>
              <p:cNvSpPr/>
              <p:nvPr/>
            </p:nvSpPr>
            <p:spPr>
              <a:xfrm>
                <a:off x="2351150" y="2529000"/>
                <a:ext cx="761300" cy="1163550"/>
              </a:xfrm>
              <a:custGeom>
                <a:avLst/>
                <a:gdLst/>
                <a:ahLst/>
                <a:cxnLst/>
                <a:rect l="l" t="t" r="r" b="b"/>
                <a:pathLst>
                  <a:path w="30452" h="46542" extrusionOk="0">
                    <a:moveTo>
                      <a:pt x="16991" y="1"/>
                    </a:moveTo>
                    <a:cubicBezTo>
                      <a:pt x="11736" y="1"/>
                      <a:pt x="5509" y="3012"/>
                      <a:pt x="3807" y="9253"/>
                    </a:cubicBezTo>
                    <a:cubicBezTo>
                      <a:pt x="1059" y="19327"/>
                      <a:pt x="0" y="41507"/>
                      <a:pt x="258" y="45027"/>
                    </a:cubicBezTo>
                    <a:cubicBezTo>
                      <a:pt x="338" y="46015"/>
                      <a:pt x="1645" y="46542"/>
                      <a:pt x="3641" y="46542"/>
                    </a:cubicBezTo>
                    <a:cubicBezTo>
                      <a:pt x="8813" y="46542"/>
                      <a:pt x="18605" y="43002"/>
                      <a:pt x="23583" y="34782"/>
                    </a:cubicBezTo>
                    <a:cubicBezTo>
                      <a:pt x="30451" y="23420"/>
                      <a:pt x="27503" y="9196"/>
                      <a:pt x="24298" y="3358"/>
                    </a:cubicBezTo>
                    <a:cubicBezTo>
                      <a:pt x="23078" y="1136"/>
                      <a:pt x="20218" y="1"/>
                      <a:pt x="169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45"/>
              <p:cNvSpPr/>
              <p:nvPr/>
            </p:nvSpPr>
            <p:spPr>
              <a:xfrm>
                <a:off x="2423289" y="1944800"/>
                <a:ext cx="787550" cy="816175"/>
              </a:xfrm>
              <a:custGeom>
                <a:avLst/>
                <a:gdLst/>
                <a:ahLst/>
                <a:cxnLst/>
                <a:rect l="l" t="t" r="r" b="b"/>
                <a:pathLst>
                  <a:path w="31502" h="32647" extrusionOk="0">
                    <a:moveTo>
                      <a:pt x="17554" y="1"/>
                    </a:moveTo>
                    <a:cubicBezTo>
                      <a:pt x="10902" y="1"/>
                      <a:pt x="8965" y="1764"/>
                      <a:pt x="7003" y="2113"/>
                    </a:cubicBezTo>
                    <a:cubicBezTo>
                      <a:pt x="4943" y="2457"/>
                      <a:pt x="3340" y="1913"/>
                      <a:pt x="3941" y="3229"/>
                    </a:cubicBezTo>
                    <a:cubicBezTo>
                      <a:pt x="4266" y="3940"/>
                      <a:pt x="4957" y="4109"/>
                      <a:pt x="5543" y="4109"/>
                    </a:cubicBezTo>
                    <a:cubicBezTo>
                      <a:pt x="6042" y="4109"/>
                      <a:pt x="6464" y="3987"/>
                      <a:pt x="6517" y="3973"/>
                    </a:cubicBezTo>
                    <a:lnTo>
                      <a:pt x="6517" y="3973"/>
                    </a:lnTo>
                    <a:cubicBezTo>
                      <a:pt x="6517" y="4002"/>
                      <a:pt x="6374" y="4660"/>
                      <a:pt x="5057" y="5347"/>
                    </a:cubicBezTo>
                    <a:cubicBezTo>
                      <a:pt x="3741" y="6063"/>
                      <a:pt x="1423" y="6463"/>
                      <a:pt x="1823" y="7723"/>
                    </a:cubicBezTo>
                    <a:cubicBezTo>
                      <a:pt x="1972" y="8202"/>
                      <a:pt x="2402" y="8352"/>
                      <a:pt x="2884" y="8352"/>
                    </a:cubicBezTo>
                    <a:cubicBezTo>
                      <a:pt x="3697" y="8352"/>
                      <a:pt x="4656" y="7923"/>
                      <a:pt x="4656" y="7923"/>
                    </a:cubicBezTo>
                    <a:lnTo>
                      <a:pt x="4656" y="7923"/>
                    </a:lnTo>
                    <a:cubicBezTo>
                      <a:pt x="4055" y="8953"/>
                      <a:pt x="2081" y="10127"/>
                      <a:pt x="1909" y="10985"/>
                    </a:cubicBezTo>
                    <a:cubicBezTo>
                      <a:pt x="1766" y="11844"/>
                      <a:pt x="3283" y="11872"/>
                      <a:pt x="3283" y="11872"/>
                    </a:cubicBezTo>
                    <a:cubicBezTo>
                      <a:pt x="1308" y="13847"/>
                      <a:pt x="650" y="21059"/>
                      <a:pt x="907" y="24837"/>
                    </a:cubicBezTo>
                    <a:cubicBezTo>
                      <a:pt x="1165" y="28643"/>
                      <a:pt x="907" y="29502"/>
                      <a:pt x="364" y="31076"/>
                    </a:cubicBezTo>
                    <a:cubicBezTo>
                      <a:pt x="0" y="32075"/>
                      <a:pt x="398" y="32647"/>
                      <a:pt x="1124" y="32647"/>
                    </a:cubicBezTo>
                    <a:cubicBezTo>
                      <a:pt x="1542" y="32647"/>
                      <a:pt x="2070" y="32457"/>
                      <a:pt x="2625" y="32049"/>
                    </a:cubicBezTo>
                    <a:cubicBezTo>
                      <a:pt x="3655" y="31190"/>
                      <a:pt x="4485" y="30160"/>
                      <a:pt x="5114" y="28987"/>
                    </a:cubicBezTo>
                    <a:lnTo>
                      <a:pt x="5114" y="28987"/>
                    </a:lnTo>
                    <a:cubicBezTo>
                      <a:pt x="5114" y="28987"/>
                      <a:pt x="5013" y="30784"/>
                      <a:pt x="5858" y="30784"/>
                    </a:cubicBezTo>
                    <a:cubicBezTo>
                      <a:pt x="5911" y="30784"/>
                      <a:pt x="5969" y="30776"/>
                      <a:pt x="6030" y="30761"/>
                    </a:cubicBezTo>
                    <a:cubicBezTo>
                      <a:pt x="7032" y="30532"/>
                      <a:pt x="7890" y="28557"/>
                      <a:pt x="7890" y="28557"/>
                    </a:cubicBezTo>
                    <a:cubicBezTo>
                      <a:pt x="7890" y="28557"/>
                      <a:pt x="8620" y="30139"/>
                      <a:pt x="9497" y="30139"/>
                    </a:cubicBezTo>
                    <a:cubicBezTo>
                      <a:pt x="9571" y="30139"/>
                      <a:pt x="9646" y="30127"/>
                      <a:pt x="9722" y="30103"/>
                    </a:cubicBezTo>
                    <a:cubicBezTo>
                      <a:pt x="10667" y="29817"/>
                      <a:pt x="10838" y="28328"/>
                      <a:pt x="10838" y="28328"/>
                    </a:cubicBezTo>
                    <a:cubicBezTo>
                      <a:pt x="10838" y="28328"/>
                      <a:pt x="11236" y="29708"/>
                      <a:pt x="12237" y="29708"/>
                    </a:cubicBezTo>
                    <a:cubicBezTo>
                      <a:pt x="12275" y="29708"/>
                      <a:pt x="12315" y="29706"/>
                      <a:pt x="12355" y="29702"/>
                    </a:cubicBezTo>
                    <a:cubicBezTo>
                      <a:pt x="13414" y="29588"/>
                      <a:pt x="13786" y="28185"/>
                      <a:pt x="13786" y="28185"/>
                    </a:cubicBezTo>
                    <a:cubicBezTo>
                      <a:pt x="13786" y="28185"/>
                      <a:pt x="13946" y="29708"/>
                      <a:pt x="14938" y="29708"/>
                    </a:cubicBezTo>
                    <a:cubicBezTo>
                      <a:pt x="14973" y="29708"/>
                      <a:pt x="15008" y="29706"/>
                      <a:pt x="15045" y="29702"/>
                    </a:cubicBezTo>
                    <a:cubicBezTo>
                      <a:pt x="15188" y="29674"/>
                      <a:pt x="15331" y="29616"/>
                      <a:pt x="15475" y="29559"/>
                    </a:cubicBezTo>
                    <a:cubicBezTo>
                      <a:pt x="16219" y="29101"/>
                      <a:pt x="16505" y="27842"/>
                      <a:pt x="16505" y="27842"/>
                    </a:cubicBezTo>
                    <a:lnTo>
                      <a:pt x="16505" y="27842"/>
                    </a:lnTo>
                    <a:cubicBezTo>
                      <a:pt x="16505" y="27842"/>
                      <a:pt x="16451" y="29707"/>
                      <a:pt x="17525" y="29707"/>
                    </a:cubicBezTo>
                    <a:cubicBezTo>
                      <a:pt x="17556" y="29707"/>
                      <a:pt x="17588" y="29705"/>
                      <a:pt x="17621" y="29702"/>
                    </a:cubicBezTo>
                    <a:cubicBezTo>
                      <a:pt x="18794" y="29559"/>
                      <a:pt x="18737" y="27928"/>
                      <a:pt x="18737" y="27928"/>
                    </a:cubicBezTo>
                    <a:lnTo>
                      <a:pt x="18737" y="27928"/>
                    </a:lnTo>
                    <a:cubicBezTo>
                      <a:pt x="18737" y="27928"/>
                      <a:pt x="19551" y="29678"/>
                      <a:pt x="20354" y="29678"/>
                    </a:cubicBezTo>
                    <a:cubicBezTo>
                      <a:pt x="20416" y="29678"/>
                      <a:pt x="20478" y="29668"/>
                      <a:pt x="20540" y="29645"/>
                    </a:cubicBezTo>
                    <a:cubicBezTo>
                      <a:pt x="21399" y="29359"/>
                      <a:pt x="21055" y="28014"/>
                      <a:pt x="20998" y="27842"/>
                    </a:cubicBezTo>
                    <a:cubicBezTo>
                      <a:pt x="20998" y="27842"/>
                      <a:pt x="20884" y="20687"/>
                      <a:pt x="22257" y="18884"/>
                    </a:cubicBezTo>
                    <a:cubicBezTo>
                      <a:pt x="23631" y="17052"/>
                      <a:pt x="30757" y="12960"/>
                      <a:pt x="31158" y="9239"/>
                    </a:cubicBezTo>
                    <a:cubicBezTo>
                      <a:pt x="31501" y="6149"/>
                      <a:pt x="28181" y="2027"/>
                      <a:pt x="22629" y="568"/>
                    </a:cubicBezTo>
                    <a:cubicBezTo>
                      <a:pt x="21399" y="253"/>
                      <a:pt x="20168" y="53"/>
                      <a:pt x="18909" y="24"/>
                    </a:cubicBezTo>
                    <a:cubicBezTo>
                      <a:pt x="18437" y="8"/>
                      <a:pt x="17986" y="1"/>
                      <a:pt x="17554" y="1"/>
                    </a:cubicBezTo>
                    <a:close/>
                  </a:path>
                </a:pathLst>
              </a:custGeom>
              <a:solidFill>
                <a:srgbClr val="000000">
                  <a:alpha val="32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45"/>
              <p:cNvSpPr/>
              <p:nvPr/>
            </p:nvSpPr>
            <p:spPr>
              <a:xfrm>
                <a:off x="2616600" y="2044450"/>
                <a:ext cx="412475" cy="262800"/>
              </a:xfrm>
              <a:custGeom>
                <a:avLst/>
                <a:gdLst/>
                <a:ahLst/>
                <a:cxnLst/>
                <a:rect l="l" t="t" r="r" b="b"/>
                <a:pathLst>
                  <a:path w="16499" h="10512" extrusionOk="0">
                    <a:moveTo>
                      <a:pt x="9950" y="0"/>
                    </a:moveTo>
                    <a:cubicBezTo>
                      <a:pt x="9740" y="0"/>
                      <a:pt x="9524" y="6"/>
                      <a:pt x="9301" y="16"/>
                    </a:cubicBezTo>
                    <a:cubicBezTo>
                      <a:pt x="3835" y="245"/>
                      <a:pt x="401" y="3994"/>
                      <a:pt x="200" y="4624"/>
                    </a:cubicBezTo>
                    <a:cubicBezTo>
                      <a:pt x="0" y="5225"/>
                      <a:pt x="2089" y="8516"/>
                      <a:pt x="5724" y="9832"/>
                    </a:cubicBezTo>
                    <a:cubicBezTo>
                      <a:pt x="6990" y="10292"/>
                      <a:pt x="8264" y="10511"/>
                      <a:pt x="9465" y="10511"/>
                    </a:cubicBezTo>
                    <a:cubicBezTo>
                      <a:pt x="12908" y="10511"/>
                      <a:pt x="15759" y="8708"/>
                      <a:pt x="16141" y="5568"/>
                    </a:cubicBezTo>
                    <a:cubicBezTo>
                      <a:pt x="16498" y="2850"/>
                      <a:pt x="14906" y="0"/>
                      <a:pt x="995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45"/>
              <p:cNvSpPr/>
              <p:nvPr/>
            </p:nvSpPr>
            <p:spPr>
              <a:xfrm>
                <a:off x="2924250" y="2526075"/>
                <a:ext cx="59500" cy="132950"/>
              </a:xfrm>
              <a:custGeom>
                <a:avLst/>
                <a:gdLst/>
                <a:ahLst/>
                <a:cxnLst/>
                <a:rect l="l" t="t" r="r" b="b"/>
                <a:pathLst>
                  <a:path w="2380" h="5318" extrusionOk="0">
                    <a:moveTo>
                      <a:pt x="1808" y="1"/>
                    </a:moveTo>
                    <a:cubicBezTo>
                      <a:pt x="1489" y="1"/>
                      <a:pt x="1110" y="47"/>
                      <a:pt x="916" y="241"/>
                    </a:cubicBezTo>
                    <a:cubicBezTo>
                      <a:pt x="573" y="584"/>
                      <a:pt x="0" y="4133"/>
                      <a:pt x="716" y="4992"/>
                    </a:cubicBezTo>
                    <a:cubicBezTo>
                      <a:pt x="901" y="5214"/>
                      <a:pt x="1108" y="5318"/>
                      <a:pt x="1307" y="5318"/>
                    </a:cubicBezTo>
                    <a:cubicBezTo>
                      <a:pt x="1875" y="5318"/>
                      <a:pt x="2380" y="4474"/>
                      <a:pt x="2147" y="3160"/>
                    </a:cubicBezTo>
                    <a:cubicBezTo>
                      <a:pt x="1975" y="2130"/>
                      <a:pt x="2032" y="1042"/>
                      <a:pt x="2347" y="40"/>
                    </a:cubicBezTo>
                    <a:cubicBezTo>
                      <a:pt x="2347" y="40"/>
                      <a:pt x="2103" y="1"/>
                      <a:pt x="18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45"/>
              <p:cNvSpPr/>
              <p:nvPr/>
            </p:nvSpPr>
            <p:spPr>
              <a:xfrm>
                <a:off x="2890625" y="2328875"/>
                <a:ext cx="262600" cy="214675"/>
              </a:xfrm>
              <a:custGeom>
                <a:avLst/>
                <a:gdLst/>
                <a:ahLst/>
                <a:cxnLst/>
                <a:rect l="l" t="t" r="r" b="b"/>
                <a:pathLst>
                  <a:path w="10504" h="8587" extrusionOk="0">
                    <a:moveTo>
                      <a:pt x="4837" y="1"/>
                    </a:moveTo>
                    <a:cubicBezTo>
                      <a:pt x="3692" y="602"/>
                      <a:pt x="2719" y="1489"/>
                      <a:pt x="2032" y="2605"/>
                    </a:cubicBezTo>
                    <a:cubicBezTo>
                      <a:pt x="945" y="4437"/>
                      <a:pt x="0" y="6612"/>
                      <a:pt x="2032" y="8587"/>
                    </a:cubicBezTo>
                    <a:cubicBezTo>
                      <a:pt x="2032" y="8587"/>
                      <a:pt x="7441" y="8129"/>
                      <a:pt x="10418" y="5839"/>
                    </a:cubicBezTo>
                    <a:cubicBezTo>
                      <a:pt x="10418" y="5839"/>
                      <a:pt x="10503" y="3779"/>
                      <a:pt x="7842" y="2405"/>
                    </a:cubicBezTo>
                    <a:cubicBezTo>
                      <a:pt x="5180" y="1003"/>
                      <a:pt x="4837" y="1"/>
                      <a:pt x="4837" y="1"/>
                    </a:cubicBezTo>
                    <a:close/>
                  </a:path>
                </a:pathLst>
              </a:custGeom>
              <a:solidFill>
                <a:srgbClr val="2027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3" name="Google Shape;1473;p45"/>
              <p:cNvSpPr/>
              <p:nvPr/>
            </p:nvSpPr>
            <p:spPr>
              <a:xfrm>
                <a:off x="2821225" y="2327050"/>
                <a:ext cx="218225" cy="172750"/>
              </a:xfrm>
              <a:custGeom>
                <a:avLst/>
                <a:gdLst/>
                <a:ahLst/>
                <a:cxnLst/>
                <a:rect l="l" t="t" r="r" b="b"/>
                <a:pathLst>
                  <a:path w="8729" h="6910" extrusionOk="0">
                    <a:moveTo>
                      <a:pt x="3902" y="0"/>
                    </a:moveTo>
                    <a:cubicBezTo>
                      <a:pt x="3030" y="0"/>
                      <a:pt x="2221" y="123"/>
                      <a:pt x="1717" y="503"/>
                    </a:cubicBezTo>
                    <a:cubicBezTo>
                      <a:pt x="544" y="1362"/>
                      <a:pt x="0" y="3136"/>
                      <a:pt x="515" y="4853"/>
                    </a:cubicBezTo>
                    <a:cubicBezTo>
                      <a:pt x="947" y="6378"/>
                      <a:pt x="1808" y="6910"/>
                      <a:pt x="2797" y="6910"/>
                    </a:cubicBezTo>
                    <a:cubicBezTo>
                      <a:pt x="2921" y="6910"/>
                      <a:pt x="3048" y="6901"/>
                      <a:pt x="3177" y="6885"/>
                    </a:cubicBezTo>
                    <a:cubicBezTo>
                      <a:pt x="4350" y="6714"/>
                      <a:pt x="5552" y="5082"/>
                      <a:pt x="6182" y="4052"/>
                    </a:cubicBezTo>
                    <a:cubicBezTo>
                      <a:pt x="6783" y="2993"/>
                      <a:pt x="8271" y="1820"/>
                      <a:pt x="8500" y="1534"/>
                    </a:cubicBezTo>
                    <a:cubicBezTo>
                      <a:pt x="8729" y="1247"/>
                      <a:pt x="7985" y="446"/>
                      <a:pt x="7155" y="332"/>
                    </a:cubicBezTo>
                    <a:cubicBezTo>
                      <a:pt x="6338" y="217"/>
                      <a:pt x="5064" y="0"/>
                      <a:pt x="39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45"/>
              <p:cNvSpPr/>
              <p:nvPr/>
            </p:nvSpPr>
            <p:spPr>
              <a:xfrm>
                <a:off x="3005100" y="2175775"/>
                <a:ext cx="284775" cy="437175"/>
              </a:xfrm>
              <a:custGeom>
                <a:avLst/>
                <a:gdLst/>
                <a:ahLst/>
                <a:cxnLst/>
                <a:rect l="l" t="t" r="r" b="b"/>
                <a:pathLst>
                  <a:path w="11391" h="17487" extrusionOk="0">
                    <a:moveTo>
                      <a:pt x="7470" y="0"/>
                    </a:moveTo>
                    <a:cubicBezTo>
                      <a:pt x="4780" y="1574"/>
                      <a:pt x="4551" y="3263"/>
                      <a:pt x="2919" y="4522"/>
                    </a:cubicBezTo>
                    <a:cubicBezTo>
                      <a:pt x="1288" y="5781"/>
                      <a:pt x="0" y="5867"/>
                      <a:pt x="172" y="6440"/>
                    </a:cubicBezTo>
                    <a:cubicBezTo>
                      <a:pt x="830" y="8386"/>
                      <a:pt x="5495" y="9044"/>
                      <a:pt x="5667" y="12307"/>
                    </a:cubicBezTo>
                    <a:cubicBezTo>
                      <a:pt x="5867" y="15598"/>
                      <a:pt x="1861" y="17487"/>
                      <a:pt x="1861" y="17487"/>
                    </a:cubicBezTo>
                    <a:cubicBezTo>
                      <a:pt x="4350" y="17401"/>
                      <a:pt x="6726" y="16313"/>
                      <a:pt x="8414" y="14453"/>
                    </a:cubicBezTo>
                    <a:cubicBezTo>
                      <a:pt x="10389" y="12278"/>
                      <a:pt x="11391" y="9388"/>
                      <a:pt x="11133" y="6468"/>
                    </a:cubicBezTo>
                    <a:cubicBezTo>
                      <a:pt x="10933" y="4322"/>
                      <a:pt x="10017" y="2347"/>
                      <a:pt x="8500" y="830"/>
                    </a:cubicBezTo>
                    <a:cubicBezTo>
                      <a:pt x="8185" y="516"/>
                      <a:pt x="7842" y="229"/>
                      <a:pt x="7470" y="0"/>
                    </a:cubicBezTo>
                    <a:close/>
                  </a:path>
                </a:pathLst>
              </a:custGeom>
              <a:solidFill>
                <a:srgbClr val="2C30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5" name="Google Shape;1475;p45"/>
              <p:cNvSpPr/>
              <p:nvPr/>
            </p:nvSpPr>
            <p:spPr>
              <a:xfrm>
                <a:off x="2263850" y="3551500"/>
                <a:ext cx="436250" cy="789075"/>
              </a:xfrm>
              <a:custGeom>
                <a:avLst/>
                <a:gdLst/>
                <a:ahLst/>
                <a:cxnLst/>
                <a:rect l="l" t="t" r="r" b="b"/>
                <a:pathLst>
                  <a:path w="17450" h="31563" extrusionOk="0">
                    <a:moveTo>
                      <a:pt x="15105" y="1"/>
                    </a:moveTo>
                    <a:cubicBezTo>
                      <a:pt x="11628" y="1"/>
                      <a:pt x="4851" y="3967"/>
                      <a:pt x="2777" y="7934"/>
                    </a:cubicBezTo>
                    <a:cubicBezTo>
                      <a:pt x="2777" y="7934"/>
                      <a:pt x="344" y="16262"/>
                      <a:pt x="172" y="22959"/>
                    </a:cubicBezTo>
                    <a:cubicBezTo>
                      <a:pt x="1" y="29684"/>
                      <a:pt x="87" y="30371"/>
                      <a:pt x="745" y="31430"/>
                    </a:cubicBezTo>
                    <a:cubicBezTo>
                      <a:pt x="799" y="31520"/>
                      <a:pt x="850" y="31562"/>
                      <a:pt x="903" y="31562"/>
                    </a:cubicBezTo>
                    <a:cubicBezTo>
                      <a:pt x="1350" y="31562"/>
                      <a:pt x="1812" y="28426"/>
                      <a:pt x="3607" y="24991"/>
                    </a:cubicBezTo>
                    <a:cubicBezTo>
                      <a:pt x="4151" y="23960"/>
                      <a:pt x="4752" y="22987"/>
                      <a:pt x="5467" y="22072"/>
                    </a:cubicBezTo>
                    <a:cubicBezTo>
                      <a:pt x="8443" y="18237"/>
                      <a:pt x="13566" y="11540"/>
                      <a:pt x="15970" y="6073"/>
                    </a:cubicBezTo>
                    <a:cubicBezTo>
                      <a:pt x="16485" y="4900"/>
                      <a:pt x="16886" y="3669"/>
                      <a:pt x="17144" y="2410"/>
                    </a:cubicBezTo>
                    <a:cubicBezTo>
                      <a:pt x="17449" y="705"/>
                      <a:pt x="16570" y="1"/>
                      <a:pt x="1510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6" name="Google Shape;1476;p45"/>
              <p:cNvSpPr/>
              <p:nvPr/>
            </p:nvSpPr>
            <p:spPr>
              <a:xfrm>
                <a:off x="2263150" y="3551500"/>
                <a:ext cx="436950" cy="789075"/>
              </a:xfrm>
              <a:custGeom>
                <a:avLst/>
                <a:gdLst/>
                <a:ahLst/>
                <a:cxnLst/>
                <a:rect l="l" t="t" r="r" b="b"/>
                <a:pathLst>
                  <a:path w="17478" h="31563" extrusionOk="0">
                    <a:moveTo>
                      <a:pt x="15132" y="1"/>
                    </a:moveTo>
                    <a:cubicBezTo>
                      <a:pt x="11653" y="1"/>
                      <a:pt x="4870" y="3967"/>
                      <a:pt x="2776" y="7934"/>
                    </a:cubicBezTo>
                    <a:cubicBezTo>
                      <a:pt x="2776" y="7934"/>
                      <a:pt x="344" y="16262"/>
                      <a:pt x="172" y="22959"/>
                    </a:cubicBezTo>
                    <a:cubicBezTo>
                      <a:pt x="0" y="29684"/>
                      <a:pt x="115" y="30371"/>
                      <a:pt x="744" y="31430"/>
                    </a:cubicBezTo>
                    <a:cubicBezTo>
                      <a:pt x="801" y="31520"/>
                      <a:pt x="855" y="31562"/>
                      <a:pt x="909" y="31562"/>
                    </a:cubicBezTo>
                    <a:cubicBezTo>
                      <a:pt x="1372" y="31562"/>
                      <a:pt x="1812" y="28426"/>
                      <a:pt x="3606" y="24991"/>
                    </a:cubicBezTo>
                    <a:cubicBezTo>
                      <a:pt x="3520" y="24934"/>
                      <a:pt x="3434" y="24876"/>
                      <a:pt x="3349" y="24790"/>
                    </a:cubicBezTo>
                    <a:cubicBezTo>
                      <a:pt x="2662" y="24247"/>
                      <a:pt x="2604" y="23245"/>
                      <a:pt x="2633" y="22358"/>
                    </a:cubicBezTo>
                    <a:cubicBezTo>
                      <a:pt x="2776" y="18151"/>
                      <a:pt x="3806" y="13514"/>
                      <a:pt x="7269" y="11139"/>
                    </a:cubicBezTo>
                    <a:cubicBezTo>
                      <a:pt x="8729" y="10166"/>
                      <a:pt x="10475" y="9679"/>
                      <a:pt x="12049" y="8907"/>
                    </a:cubicBezTo>
                    <a:cubicBezTo>
                      <a:pt x="13508" y="8220"/>
                      <a:pt x="14854" y="7247"/>
                      <a:pt x="15998" y="6073"/>
                    </a:cubicBezTo>
                    <a:cubicBezTo>
                      <a:pt x="16513" y="4900"/>
                      <a:pt x="16914" y="3669"/>
                      <a:pt x="17172" y="2410"/>
                    </a:cubicBezTo>
                    <a:cubicBezTo>
                      <a:pt x="17477" y="705"/>
                      <a:pt x="16598" y="1"/>
                      <a:pt x="15132" y="1"/>
                    </a:cubicBezTo>
                    <a:close/>
                  </a:path>
                </a:pathLst>
              </a:custGeom>
              <a:solidFill>
                <a:srgbClr val="000000">
                  <a:alpha val="32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45"/>
              <p:cNvSpPr/>
              <p:nvPr/>
            </p:nvSpPr>
            <p:spPr>
              <a:xfrm>
                <a:off x="2263750" y="2971375"/>
                <a:ext cx="652650" cy="836775"/>
              </a:xfrm>
              <a:custGeom>
                <a:avLst/>
                <a:gdLst/>
                <a:ahLst/>
                <a:cxnLst/>
                <a:rect l="l" t="t" r="r" b="b"/>
                <a:pathLst>
                  <a:path w="26106" h="33471" extrusionOk="0">
                    <a:moveTo>
                      <a:pt x="25848" y="1"/>
                    </a:moveTo>
                    <a:lnTo>
                      <a:pt x="2981" y="16428"/>
                    </a:lnTo>
                    <a:cubicBezTo>
                      <a:pt x="2981" y="16428"/>
                      <a:pt x="2724" y="21465"/>
                      <a:pt x="1836" y="26846"/>
                    </a:cubicBezTo>
                    <a:cubicBezTo>
                      <a:pt x="996" y="31944"/>
                      <a:pt x="1" y="33471"/>
                      <a:pt x="1555" y="33471"/>
                    </a:cubicBezTo>
                    <a:cubicBezTo>
                      <a:pt x="1641" y="33471"/>
                      <a:pt x="1734" y="33466"/>
                      <a:pt x="1836" y="33457"/>
                    </a:cubicBezTo>
                    <a:cubicBezTo>
                      <a:pt x="3725" y="33285"/>
                      <a:pt x="5729" y="30738"/>
                      <a:pt x="5872" y="30566"/>
                    </a:cubicBezTo>
                    <a:lnTo>
                      <a:pt x="5872" y="30566"/>
                    </a:lnTo>
                    <a:cubicBezTo>
                      <a:pt x="5757" y="30738"/>
                      <a:pt x="4727" y="32427"/>
                      <a:pt x="5442" y="32656"/>
                    </a:cubicBezTo>
                    <a:cubicBezTo>
                      <a:pt x="5486" y="32670"/>
                      <a:pt x="5537" y="32678"/>
                      <a:pt x="5595" y="32678"/>
                    </a:cubicBezTo>
                    <a:cubicBezTo>
                      <a:pt x="6544" y="32678"/>
                      <a:pt x="9416" y="30772"/>
                      <a:pt x="11195" y="28992"/>
                    </a:cubicBezTo>
                    <a:lnTo>
                      <a:pt x="11195" y="28992"/>
                    </a:lnTo>
                    <a:cubicBezTo>
                      <a:pt x="10851" y="29422"/>
                      <a:pt x="10479" y="30023"/>
                      <a:pt x="10851" y="30280"/>
                    </a:cubicBezTo>
                    <a:cubicBezTo>
                      <a:pt x="10892" y="30309"/>
                      <a:pt x="10956" y="30324"/>
                      <a:pt x="11043" y="30324"/>
                    </a:cubicBezTo>
                    <a:cubicBezTo>
                      <a:pt x="11380" y="30324"/>
                      <a:pt x="12051" y="30095"/>
                      <a:pt x="12941" y="29593"/>
                    </a:cubicBezTo>
                    <a:cubicBezTo>
                      <a:pt x="15144" y="28305"/>
                      <a:pt x="18693" y="25272"/>
                      <a:pt x="21698" y="19863"/>
                    </a:cubicBezTo>
                    <a:cubicBezTo>
                      <a:pt x="22499" y="18403"/>
                      <a:pt x="23158" y="16886"/>
                      <a:pt x="23673" y="15312"/>
                    </a:cubicBezTo>
                    <a:cubicBezTo>
                      <a:pt x="26105" y="7957"/>
                      <a:pt x="25848" y="1"/>
                      <a:pt x="2584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8" name="Google Shape;1478;p45"/>
              <p:cNvSpPr/>
              <p:nvPr/>
            </p:nvSpPr>
            <p:spPr>
              <a:xfrm>
                <a:off x="2264825" y="2970675"/>
                <a:ext cx="651575" cy="836875"/>
              </a:xfrm>
              <a:custGeom>
                <a:avLst/>
                <a:gdLst/>
                <a:ahLst/>
                <a:cxnLst/>
                <a:rect l="l" t="t" r="r" b="b"/>
                <a:pathLst>
                  <a:path w="26063" h="33475" extrusionOk="0">
                    <a:moveTo>
                      <a:pt x="25834" y="0"/>
                    </a:moveTo>
                    <a:lnTo>
                      <a:pt x="2967" y="16428"/>
                    </a:lnTo>
                    <a:cubicBezTo>
                      <a:pt x="2967" y="16428"/>
                      <a:pt x="2709" y="21465"/>
                      <a:pt x="1822" y="26845"/>
                    </a:cubicBezTo>
                    <a:cubicBezTo>
                      <a:pt x="987" y="31909"/>
                      <a:pt x="0" y="33474"/>
                      <a:pt x="1509" y="33474"/>
                    </a:cubicBezTo>
                    <a:cubicBezTo>
                      <a:pt x="1603" y="33474"/>
                      <a:pt x="1707" y="33468"/>
                      <a:pt x="1822" y="33456"/>
                    </a:cubicBezTo>
                    <a:cubicBezTo>
                      <a:pt x="3682" y="33313"/>
                      <a:pt x="5686" y="30766"/>
                      <a:pt x="5829" y="30566"/>
                    </a:cubicBezTo>
                    <a:lnTo>
                      <a:pt x="5829" y="30566"/>
                    </a:lnTo>
                    <a:cubicBezTo>
                      <a:pt x="5743" y="30737"/>
                      <a:pt x="4713" y="32426"/>
                      <a:pt x="5428" y="32684"/>
                    </a:cubicBezTo>
                    <a:cubicBezTo>
                      <a:pt x="5465" y="32695"/>
                      <a:pt x="5509" y="32701"/>
                      <a:pt x="5559" y="32701"/>
                    </a:cubicBezTo>
                    <a:cubicBezTo>
                      <a:pt x="6468" y="32701"/>
                      <a:pt x="9390" y="30782"/>
                      <a:pt x="11180" y="28992"/>
                    </a:cubicBezTo>
                    <a:lnTo>
                      <a:pt x="11180" y="28992"/>
                    </a:lnTo>
                    <a:cubicBezTo>
                      <a:pt x="10837" y="29450"/>
                      <a:pt x="10465" y="30022"/>
                      <a:pt x="10837" y="30280"/>
                    </a:cubicBezTo>
                    <a:cubicBezTo>
                      <a:pt x="10880" y="30316"/>
                      <a:pt x="10949" y="30335"/>
                      <a:pt x="11042" y="30335"/>
                    </a:cubicBezTo>
                    <a:cubicBezTo>
                      <a:pt x="11384" y="30335"/>
                      <a:pt x="12049" y="30087"/>
                      <a:pt x="12926" y="29593"/>
                    </a:cubicBezTo>
                    <a:cubicBezTo>
                      <a:pt x="12554" y="29535"/>
                      <a:pt x="12211" y="29364"/>
                      <a:pt x="12010" y="29078"/>
                    </a:cubicBezTo>
                    <a:cubicBezTo>
                      <a:pt x="11610" y="28534"/>
                      <a:pt x="11638" y="27790"/>
                      <a:pt x="12068" y="27275"/>
                    </a:cubicBezTo>
                    <a:lnTo>
                      <a:pt x="12068" y="27275"/>
                    </a:lnTo>
                    <a:lnTo>
                      <a:pt x="9149" y="29535"/>
                    </a:lnTo>
                    <a:cubicBezTo>
                      <a:pt x="8920" y="29764"/>
                      <a:pt x="8605" y="29907"/>
                      <a:pt x="8290" y="29993"/>
                    </a:cubicBezTo>
                    <a:cubicBezTo>
                      <a:pt x="8252" y="29998"/>
                      <a:pt x="8214" y="30000"/>
                      <a:pt x="8178" y="30000"/>
                    </a:cubicBezTo>
                    <a:cubicBezTo>
                      <a:pt x="7233" y="30000"/>
                      <a:pt x="6895" y="28610"/>
                      <a:pt x="7088" y="27618"/>
                    </a:cubicBezTo>
                    <a:cubicBezTo>
                      <a:pt x="7431" y="25758"/>
                      <a:pt x="8376" y="24041"/>
                      <a:pt x="9750" y="22724"/>
                    </a:cubicBezTo>
                    <a:cubicBezTo>
                      <a:pt x="10923" y="21608"/>
                      <a:pt x="12468" y="20721"/>
                      <a:pt x="12955" y="19147"/>
                    </a:cubicBezTo>
                    <a:cubicBezTo>
                      <a:pt x="13285" y="19281"/>
                      <a:pt x="13625" y="19345"/>
                      <a:pt x="13961" y="19345"/>
                    </a:cubicBezTo>
                    <a:cubicBezTo>
                      <a:pt x="15052" y="19345"/>
                      <a:pt x="16088" y="18674"/>
                      <a:pt x="16504" y="17601"/>
                    </a:cubicBezTo>
                    <a:cubicBezTo>
                      <a:pt x="16786" y="17669"/>
                      <a:pt x="17069" y="17702"/>
                      <a:pt x="17347" y="17702"/>
                    </a:cubicBezTo>
                    <a:cubicBezTo>
                      <a:pt x="18822" y="17702"/>
                      <a:pt x="20181" y="16784"/>
                      <a:pt x="20711" y="15340"/>
                    </a:cubicBezTo>
                    <a:lnTo>
                      <a:pt x="20711" y="15340"/>
                    </a:lnTo>
                    <a:cubicBezTo>
                      <a:pt x="20598" y="15699"/>
                      <a:pt x="20907" y="15819"/>
                      <a:pt x="21359" y="15819"/>
                    </a:cubicBezTo>
                    <a:cubicBezTo>
                      <a:pt x="22171" y="15819"/>
                      <a:pt x="23444" y="15432"/>
                      <a:pt x="23573" y="15340"/>
                    </a:cubicBezTo>
                    <a:lnTo>
                      <a:pt x="23630" y="15340"/>
                    </a:lnTo>
                    <a:cubicBezTo>
                      <a:pt x="26062" y="7985"/>
                      <a:pt x="25834" y="1"/>
                      <a:pt x="25834" y="0"/>
                    </a:cubicBezTo>
                    <a:close/>
                  </a:path>
                </a:pathLst>
              </a:custGeom>
              <a:solidFill>
                <a:srgbClr val="000000">
                  <a:alpha val="32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9" name="Google Shape;1479;p45"/>
              <p:cNvSpPr/>
              <p:nvPr/>
            </p:nvSpPr>
            <p:spPr>
              <a:xfrm>
                <a:off x="2306650" y="2677075"/>
                <a:ext cx="643375" cy="853875"/>
              </a:xfrm>
              <a:custGeom>
                <a:avLst/>
                <a:gdLst/>
                <a:ahLst/>
                <a:cxnLst/>
                <a:rect l="l" t="t" r="r" b="b"/>
                <a:pathLst>
                  <a:path w="25735" h="34155" extrusionOk="0">
                    <a:moveTo>
                      <a:pt x="17912" y="0"/>
                    </a:moveTo>
                    <a:cubicBezTo>
                      <a:pt x="14607" y="0"/>
                      <a:pt x="8543" y="1610"/>
                      <a:pt x="4728" y="10914"/>
                    </a:cubicBezTo>
                    <a:cubicBezTo>
                      <a:pt x="1" y="22400"/>
                      <a:pt x="461" y="34155"/>
                      <a:pt x="2670" y="34155"/>
                    </a:cubicBezTo>
                    <a:cubicBezTo>
                      <a:pt x="2735" y="34155"/>
                      <a:pt x="2801" y="34145"/>
                      <a:pt x="2868" y="34125"/>
                    </a:cubicBezTo>
                    <a:cubicBezTo>
                      <a:pt x="5100" y="33466"/>
                      <a:pt x="6073" y="29717"/>
                      <a:pt x="6216" y="29231"/>
                    </a:cubicBezTo>
                    <a:lnTo>
                      <a:pt x="6216" y="29231"/>
                    </a:lnTo>
                    <a:cubicBezTo>
                      <a:pt x="6141" y="29610"/>
                      <a:pt x="5775" y="31971"/>
                      <a:pt x="7165" y="31971"/>
                    </a:cubicBezTo>
                    <a:cubicBezTo>
                      <a:pt x="7350" y="31971"/>
                      <a:pt x="7566" y="31929"/>
                      <a:pt x="7819" y="31835"/>
                    </a:cubicBezTo>
                    <a:cubicBezTo>
                      <a:pt x="8162" y="31663"/>
                      <a:pt x="8477" y="31463"/>
                      <a:pt x="8763" y="31177"/>
                    </a:cubicBezTo>
                    <a:cubicBezTo>
                      <a:pt x="10480" y="29546"/>
                      <a:pt x="11511" y="25740"/>
                      <a:pt x="11511" y="25739"/>
                    </a:cubicBezTo>
                    <a:lnTo>
                      <a:pt x="11511" y="25739"/>
                    </a:lnTo>
                    <a:cubicBezTo>
                      <a:pt x="11511" y="25740"/>
                      <a:pt x="10966" y="29661"/>
                      <a:pt x="12275" y="29661"/>
                    </a:cubicBezTo>
                    <a:cubicBezTo>
                      <a:pt x="12340" y="29661"/>
                      <a:pt x="12409" y="29652"/>
                      <a:pt x="12484" y="29631"/>
                    </a:cubicBezTo>
                    <a:cubicBezTo>
                      <a:pt x="14086" y="29174"/>
                      <a:pt x="16032" y="23967"/>
                      <a:pt x="16033" y="23965"/>
                    </a:cubicBezTo>
                    <a:lnTo>
                      <a:pt x="16033" y="23965"/>
                    </a:lnTo>
                    <a:cubicBezTo>
                      <a:pt x="16032" y="23966"/>
                      <a:pt x="14715" y="28030"/>
                      <a:pt x="16492" y="28030"/>
                    </a:cubicBezTo>
                    <a:cubicBezTo>
                      <a:pt x="16510" y="28030"/>
                      <a:pt x="16529" y="28030"/>
                      <a:pt x="16548" y="28029"/>
                    </a:cubicBezTo>
                    <a:cubicBezTo>
                      <a:pt x="18007" y="27971"/>
                      <a:pt x="19066" y="24966"/>
                      <a:pt x="19467" y="23679"/>
                    </a:cubicBezTo>
                    <a:lnTo>
                      <a:pt x="19467" y="23679"/>
                    </a:lnTo>
                    <a:cubicBezTo>
                      <a:pt x="19274" y="24506"/>
                      <a:pt x="19081" y="25917"/>
                      <a:pt x="20116" y="25917"/>
                    </a:cubicBezTo>
                    <a:cubicBezTo>
                      <a:pt x="20156" y="25917"/>
                      <a:pt x="20197" y="25915"/>
                      <a:pt x="20240" y="25911"/>
                    </a:cubicBezTo>
                    <a:cubicBezTo>
                      <a:pt x="21900" y="25739"/>
                      <a:pt x="22901" y="22019"/>
                      <a:pt x="24304" y="17182"/>
                    </a:cubicBezTo>
                    <a:cubicBezTo>
                      <a:pt x="25735" y="12317"/>
                      <a:pt x="25334" y="1756"/>
                      <a:pt x="19896" y="211"/>
                    </a:cubicBezTo>
                    <a:lnTo>
                      <a:pt x="19696" y="182"/>
                    </a:lnTo>
                    <a:cubicBezTo>
                      <a:pt x="19289" y="86"/>
                      <a:pt x="18674" y="0"/>
                      <a:pt x="179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45"/>
              <p:cNvSpPr/>
              <p:nvPr/>
            </p:nvSpPr>
            <p:spPr>
              <a:xfrm>
                <a:off x="2837675" y="2132825"/>
                <a:ext cx="32925" cy="81625"/>
              </a:xfrm>
              <a:custGeom>
                <a:avLst/>
                <a:gdLst/>
                <a:ahLst/>
                <a:cxnLst/>
                <a:rect l="l" t="t" r="r" b="b"/>
                <a:pathLst>
                  <a:path w="1317" h="3265" extrusionOk="0">
                    <a:moveTo>
                      <a:pt x="840" y="0"/>
                    </a:moveTo>
                    <a:cubicBezTo>
                      <a:pt x="532" y="0"/>
                      <a:pt x="227" y="678"/>
                      <a:pt x="115" y="1575"/>
                    </a:cubicBezTo>
                    <a:cubicBezTo>
                      <a:pt x="0" y="2463"/>
                      <a:pt x="172" y="3235"/>
                      <a:pt x="458" y="3264"/>
                    </a:cubicBezTo>
                    <a:cubicBezTo>
                      <a:pt x="465" y="3264"/>
                      <a:pt x="471" y="3265"/>
                      <a:pt x="477" y="3265"/>
                    </a:cubicBezTo>
                    <a:cubicBezTo>
                      <a:pt x="787" y="3265"/>
                      <a:pt x="1119" y="2587"/>
                      <a:pt x="1231" y="1690"/>
                    </a:cubicBezTo>
                    <a:cubicBezTo>
                      <a:pt x="1317" y="803"/>
                      <a:pt x="1174" y="30"/>
                      <a:pt x="859" y="1"/>
                    </a:cubicBezTo>
                    <a:cubicBezTo>
                      <a:pt x="853" y="1"/>
                      <a:pt x="846" y="0"/>
                      <a:pt x="84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481" name="Google Shape;1481;p45"/>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82" name="Google Shape;1482;p45"/>
          <p:cNvGrpSpPr/>
          <p:nvPr/>
        </p:nvGrpSpPr>
        <p:grpSpPr>
          <a:xfrm>
            <a:off x="153671" y="90047"/>
            <a:ext cx="493797" cy="446228"/>
            <a:chOff x="2679436" y="3270400"/>
            <a:chExt cx="752625" cy="689795"/>
          </a:xfrm>
        </p:grpSpPr>
        <p:sp>
          <p:nvSpPr>
            <p:cNvPr id="1483" name="Google Shape;1483;p45"/>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4" name="Google Shape;1484;p45"/>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5" name="Google Shape;1485;p45"/>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6" name="Google Shape;1486;p45"/>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87" name="Google Shape;1487;p45">
            <a:hlinkClick r:id="rId7"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
        <p:nvSpPr>
          <p:cNvPr id="74" name="TextBox 73"/>
          <p:cNvSpPr txBox="1"/>
          <p:nvPr/>
        </p:nvSpPr>
        <p:spPr>
          <a:xfrm>
            <a:off x="1143000" y="361950"/>
            <a:ext cx="6564618" cy="523220"/>
          </a:xfrm>
          <a:prstGeom prst="rect">
            <a:avLst/>
          </a:prstGeom>
          <a:noFill/>
        </p:spPr>
        <p:txBody>
          <a:bodyPr wrap="none" rtlCol="0">
            <a:spAutoFit/>
          </a:bodyPr>
          <a:lstStyle/>
          <a:p>
            <a:r>
              <a:rPr lang="en-US" sz="2800" b="1" i="1" dirty="0" smtClean="0">
                <a:latin typeface="Times New Roman" pitchFamily="18" charset="0"/>
                <a:cs typeface="Times New Roman" pitchFamily="18" charset="0"/>
              </a:rPr>
              <a:t>Trải nghiệm một số hoạt động tạo thư giãn</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91"/>
        <p:cNvGrpSpPr/>
        <p:nvPr/>
      </p:nvGrpSpPr>
      <p:grpSpPr>
        <a:xfrm>
          <a:off x="0" y="0"/>
          <a:ext cx="0" cy="0"/>
          <a:chOff x="0" y="0"/>
          <a:chExt cx="0" cy="0"/>
        </a:xfrm>
      </p:grpSpPr>
      <p:sp>
        <p:nvSpPr>
          <p:cNvPr id="1492" name="Google Shape;1492;p46"/>
          <p:cNvSpPr/>
          <p:nvPr/>
        </p:nvSpPr>
        <p:spPr>
          <a:xfrm flipH="1">
            <a:off x="1916870" y="4404360"/>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46"/>
          <p:cNvSpPr/>
          <p:nvPr/>
        </p:nvSpPr>
        <p:spPr>
          <a:xfrm rot="10800000">
            <a:off x="3581399" y="1047750"/>
            <a:ext cx="5410200" cy="289859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4" name="Google Shape;1494;p46"/>
          <p:cNvSpPr txBox="1">
            <a:spLocks noGrp="1"/>
          </p:cNvSpPr>
          <p:nvPr>
            <p:ph type="title"/>
          </p:nvPr>
        </p:nvSpPr>
        <p:spPr>
          <a:xfrm>
            <a:off x="304800" y="3867150"/>
            <a:ext cx="28194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400" dirty="0"/>
              <a:t>Spix’s Macaw</a:t>
            </a:r>
            <a:endParaRPr sz="2400" dirty="0"/>
          </a:p>
        </p:txBody>
      </p:sp>
      <p:sp>
        <p:nvSpPr>
          <p:cNvPr id="1495" name="Google Shape;1495;p46"/>
          <p:cNvSpPr txBox="1">
            <a:spLocks noGrp="1"/>
          </p:cNvSpPr>
          <p:nvPr>
            <p:ph type="body" idx="1"/>
          </p:nvPr>
        </p:nvSpPr>
        <p:spPr>
          <a:xfrm>
            <a:off x="3657600" y="1352550"/>
            <a:ext cx="5257800" cy="2272200"/>
          </a:xfrm>
          <a:prstGeom prst="rect">
            <a:avLst/>
          </a:prstGeom>
        </p:spPr>
        <p:txBody>
          <a:bodyPr spcFirstLastPara="1" wrap="square" lIns="91425" tIns="91425" rIns="91425" bIns="91425" anchor="ctr" anchorCtr="0">
            <a:noAutofit/>
          </a:bodyPr>
          <a:lstStyle/>
          <a:p>
            <a:pPr algn="l"/>
            <a:r>
              <a:rPr lang="en-US" sz="2400" b="1" i="1" dirty="0" smtClean="0">
                <a:solidFill>
                  <a:schemeClr val="tx2">
                    <a:lumMod val="10000"/>
                  </a:schemeClr>
                </a:solidFill>
                <a:latin typeface="Times New Roman" pitchFamily="18" charset="0"/>
                <a:cs typeface="Times New Roman" pitchFamily="18" charset="0"/>
              </a:rPr>
              <a:t>Tạo niềm vui là cách chăm sóc đời sống tinh thần rất hiệu quả. Niềm vui giống như liều thuốc bổ cho tâm hồn tươi mới. </a:t>
            </a:r>
          </a:p>
          <a:p>
            <a:pPr algn="l"/>
            <a:r>
              <a:rPr lang="en-US" sz="2400" b="1" i="1" dirty="0" smtClean="0">
                <a:solidFill>
                  <a:schemeClr val="tx2">
                    <a:lumMod val="10000"/>
                  </a:schemeClr>
                </a:solidFill>
                <a:latin typeface="Times New Roman" pitchFamily="18" charset="0"/>
                <a:cs typeface="Times New Roman" pitchFamily="18" charset="0"/>
              </a:rPr>
              <a:t>Chúng ta không thể chờ ai đó tặng cho mình niềm vui mà hãy tự mình biết cách làm cho mình vui vẻ.</a:t>
            </a:r>
            <a:endParaRPr lang="en-US" sz="2400" b="1" dirty="0">
              <a:solidFill>
                <a:schemeClr val="tx2">
                  <a:lumMod val="10000"/>
                </a:schemeClr>
              </a:solidFill>
              <a:latin typeface="Times New Roman" pitchFamily="18" charset="0"/>
              <a:cs typeface="Times New Roman" pitchFamily="18" charset="0"/>
            </a:endParaRPr>
          </a:p>
        </p:txBody>
      </p:sp>
      <p:grpSp>
        <p:nvGrpSpPr>
          <p:cNvPr id="1496" name="Google Shape;1496;p46"/>
          <p:cNvGrpSpPr/>
          <p:nvPr/>
        </p:nvGrpSpPr>
        <p:grpSpPr>
          <a:xfrm>
            <a:off x="3276600" y="133350"/>
            <a:ext cx="1140806" cy="1080215"/>
            <a:chOff x="3963749" y="540574"/>
            <a:chExt cx="1216471" cy="1151860"/>
          </a:xfrm>
        </p:grpSpPr>
        <p:sp>
          <p:nvSpPr>
            <p:cNvPr id="1497" name="Google Shape;1497;p46"/>
            <p:cNvSpPr/>
            <p:nvPr/>
          </p:nvSpPr>
          <p:spPr>
            <a:xfrm>
              <a:off x="3963749" y="540574"/>
              <a:ext cx="1216471" cy="1151860"/>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46"/>
            <p:cNvSpPr/>
            <p:nvPr/>
          </p:nvSpPr>
          <p:spPr>
            <a:xfrm>
              <a:off x="4207038" y="736426"/>
              <a:ext cx="805317" cy="760138"/>
            </a:xfrm>
            <a:custGeom>
              <a:avLst/>
              <a:gdLst/>
              <a:ahLst/>
              <a:cxnLst/>
              <a:rect l="l" t="t" r="r" b="b"/>
              <a:pathLst>
                <a:path w="135007" h="127433" extrusionOk="0">
                  <a:moveTo>
                    <a:pt x="128798" y="0"/>
                  </a:moveTo>
                  <a:cubicBezTo>
                    <a:pt x="127794" y="0"/>
                    <a:pt x="126786" y="344"/>
                    <a:pt x="125975" y="1155"/>
                  </a:cubicBezTo>
                  <a:cubicBezTo>
                    <a:pt x="109024" y="18711"/>
                    <a:pt x="93586" y="37782"/>
                    <a:pt x="79359" y="57760"/>
                  </a:cubicBezTo>
                  <a:lnTo>
                    <a:pt x="37283" y="115878"/>
                  </a:lnTo>
                  <a:cubicBezTo>
                    <a:pt x="31532" y="103468"/>
                    <a:pt x="26689" y="90754"/>
                    <a:pt x="22754" y="78041"/>
                  </a:cubicBezTo>
                  <a:cubicBezTo>
                    <a:pt x="18819" y="64722"/>
                    <a:pt x="17305" y="49284"/>
                    <a:pt x="8830" y="37782"/>
                  </a:cubicBezTo>
                  <a:cubicBezTo>
                    <a:pt x="8068" y="36734"/>
                    <a:pt x="6827" y="36286"/>
                    <a:pt x="5568" y="36286"/>
                  </a:cubicBezTo>
                  <a:cubicBezTo>
                    <a:pt x="2826" y="36286"/>
                    <a:pt x="0" y="38414"/>
                    <a:pt x="1867" y="41111"/>
                  </a:cubicBezTo>
                  <a:cubicBezTo>
                    <a:pt x="10040" y="52614"/>
                    <a:pt x="11251" y="68354"/>
                    <a:pt x="15186" y="81673"/>
                  </a:cubicBezTo>
                  <a:cubicBezTo>
                    <a:pt x="19727" y="96506"/>
                    <a:pt x="25478" y="111035"/>
                    <a:pt x="32138" y="124959"/>
                  </a:cubicBezTo>
                  <a:cubicBezTo>
                    <a:pt x="32954" y="126592"/>
                    <a:pt x="34563" y="127432"/>
                    <a:pt x="36204" y="127432"/>
                  </a:cubicBezTo>
                  <a:cubicBezTo>
                    <a:pt x="37606" y="127432"/>
                    <a:pt x="39032" y="126820"/>
                    <a:pt x="40008" y="125565"/>
                  </a:cubicBezTo>
                  <a:cubicBezTo>
                    <a:pt x="55446" y="104678"/>
                    <a:pt x="70581" y="83792"/>
                    <a:pt x="86018" y="62906"/>
                  </a:cubicBezTo>
                  <a:cubicBezTo>
                    <a:pt x="99943" y="42927"/>
                    <a:pt x="115380" y="23857"/>
                    <a:pt x="132029" y="6301"/>
                  </a:cubicBezTo>
                  <a:cubicBezTo>
                    <a:pt x="135006" y="3324"/>
                    <a:pt x="131919" y="0"/>
                    <a:pt x="128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99" name="Google Shape;1499;p46"/>
          <p:cNvSpPr/>
          <p:nvPr/>
        </p:nvSpPr>
        <p:spPr>
          <a:xfrm>
            <a:off x="609600" y="2038350"/>
            <a:ext cx="2278696" cy="1788751"/>
          </a:xfrm>
          <a:custGeom>
            <a:avLst/>
            <a:gdLst/>
            <a:ahLst/>
            <a:cxnLst/>
            <a:rect l="l" t="t" r="r" b="b"/>
            <a:pathLst>
              <a:path w="79142" h="62131" extrusionOk="0">
                <a:moveTo>
                  <a:pt x="43395" y="1"/>
                </a:moveTo>
                <a:cubicBezTo>
                  <a:pt x="42163" y="1"/>
                  <a:pt x="40910" y="69"/>
                  <a:pt x="39634" y="207"/>
                </a:cubicBezTo>
                <a:cubicBezTo>
                  <a:pt x="27032" y="1530"/>
                  <a:pt x="16510" y="6949"/>
                  <a:pt x="8444" y="16905"/>
                </a:cubicBezTo>
                <a:cubicBezTo>
                  <a:pt x="4223" y="21946"/>
                  <a:pt x="1576" y="28121"/>
                  <a:pt x="820" y="34674"/>
                </a:cubicBezTo>
                <a:cubicBezTo>
                  <a:pt x="1" y="40218"/>
                  <a:pt x="2143" y="45826"/>
                  <a:pt x="6428" y="49544"/>
                </a:cubicBezTo>
                <a:cubicBezTo>
                  <a:pt x="10507" y="53260"/>
                  <a:pt x="15108" y="55118"/>
                  <a:pt x="20089" y="55118"/>
                </a:cubicBezTo>
                <a:cubicBezTo>
                  <a:pt x="22033" y="55118"/>
                  <a:pt x="24035" y="54835"/>
                  <a:pt x="26087" y="54270"/>
                </a:cubicBezTo>
                <a:cubicBezTo>
                  <a:pt x="27606" y="53898"/>
                  <a:pt x="29161" y="53708"/>
                  <a:pt x="30723" y="53708"/>
                </a:cubicBezTo>
                <a:cubicBezTo>
                  <a:pt x="32077" y="53708"/>
                  <a:pt x="33437" y="53851"/>
                  <a:pt x="34782" y="54143"/>
                </a:cubicBezTo>
                <a:cubicBezTo>
                  <a:pt x="36169" y="54396"/>
                  <a:pt x="37555" y="54774"/>
                  <a:pt x="39004" y="55026"/>
                </a:cubicBezTo>
                <a:cubicBezTo>
                  <a:pt x="40390" y="55278"/>
                  <a:pt x="41714" y="55782"/>
                  <a:pt x="42974" y="56538"/>
                </a:cubicBezTo>
                <a:cubicBezTo>
                  <a:pt x="46250" y="58491"/>
                  <a:pt x="49716" y="60066"/>
                  <a:pt x="53307" y="61264"/>
                </a:cubicBezTo>
                <a:cubicBezTo>
                  <a:pt x="55247" y="61858"/>
                  <a:pt x="57153" y="62131"/>
                  <a:pt x="58994" y="62131"/>
                </a:cubicBezTo>
                <a:cubicBezTo>
                  <a:pt x="67493" y="62131"/>
                  <a:pt x="74587" y="56307"/>
                  <a:pt x="77125" y="49418"/>
                </a:cubicBezTo>
                <a:cubicBezTo>
                  <a:pt x="78511" y="45637"/>
                  <a:pt x="79141" y="41605"/>
                  <a:pt x="79078" y="37572"/>
                </a:cubicBezTo>
                <a:cubicBezTo>
                  <a:pt x="79078" y="35304"/>
                  <a:pt x="78889" y="33035"/>
                  <a:pt x="78511" y="30830"/>
                </a:cubicBezTo>
                <a:cubicBezTo>
                  <a:pt x="77062" y="22639"/>
                  <a:pt x="72903" y="15204"/>
                  <a:pt x="66665" y="9722"/>
                </a:cubicBezTo>
                <a:cubicBezTo>
                  <a:pt x="59971" y="3525"/>
                  <a:pt x="52257" y="1"/>
                  <a:pt x="433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0" name="Google Shape;1500;p46"/>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01" name="Google Shape;1501;p46"/>
          <p:cNvGrpSpPr/>
          <p:nvPr/>
        </p:nvGrpSpPr>
        <p:grpSpPr>
          <a:xfrm>
            <a:off x="153671" y="90047"/>
            <a:ext cx="493797" cy="446228"/>
            <a:chOff x="2679436" y="3270400"/>
            <a:chExt cx="752625" cy="689795"/>
          </a:xfrm>
        </p:grpSpPr>
        <p:sp>
          <p:nvSpPr>
            <p:cNvPr id="1502" name="Google Shape;1502;p46"/>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46"/>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4" name="Google Shape;1504;p46"/>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46"/>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06" name="Google Shape;1506;p46">
            <a:hlinkClick r:id="rId3"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
        <p:nvSpPr>
          <p:cNvPr id="1507" name="Google Shape;1507;p46"/>
          <p:cNvSpPr/>
          <p:nvPr/>
        </p:nvSpPr>
        <p:spPr>
          <a:xfrm>
            <a:off x="-609600" y="3409950"/>
            <a:ext cx="4208533" cy="336020"/>
          </a:xfrm>
          <a:custGeom>
            <a:avLst/>
            <a:gdLst/>
            <a:ahLst/>
            <a:cxnLst/>
            <a:rect l="l" t="t" r="r" b="b"/>
            <a:pathLst>
              <a:path w="262869" h="28066" extrusionOk="0">
                <a:moveTo>
                  <a:pt x="81816" y="1"/>
                </a:moveTo>
                <a:cubicBezTo>
                  <a:pt x="47340" y="1"/>
                  <a:pt x="12100" y="1737"/>
                  <a:pt x="0" y="3840"/>
                </a:cubicBezTo>
                <a:lnTo>
                  <a:pt x="0" y="15399"/>
                </a:lnTo>
                <a:cubicBezTo>
                  <a:pt x="0" y="15399"/>
                  <a:pt x="67260" y="10009"/>
                  <a:pt x="87983" y="9889"/>
                </a:cubicBezTo>
                <a:cubicBezTo>
                  <a:pt x="88451" y="9886"/>
                  <a:pt x="88923" y="9884"/>
                  <a:pt x="89397" y="9884"/>
                </a:cubicBezTo>
                <a:cubicBezTo>
                  <a:pt x="106699" y="9884"/>
                  <a:pt x="127958" y="11981"/>
                  <a:pt x="146379" y="14021"/>
                </a:cubicBezTo>
                <a:cubicBezTo>
                  <a:pt x="165844" y="16178"/>
                  <a:pt x="195791" y="24203"/>
                  <a:pt x="224959" y="26839"/>
                </a:cubicBezTo>
                <a:cubicBezTo>
                  <a:pt x="234292" y="27699"/>
                  <a:pt x="241432" y="28065"/>
                  <a:pt x="246844" y="28065"/>
                </a:cubicBezTo>
                <a:cubicBezTo>
                  <a:pt x="258382" y="28065"/>
                  <a:pt x="262066" y="26402"/>
                  <a:pt x="262392" y="24323"/>
                </a:cubicBezTo>
                <a:cubicBezTo>
                  <a:pt x="262869" y="21620"/>
                  <a:pt x="261798" y="17134"/>
                  <a:pt x="259221" y="17134"/>
                </a:cubicBezTo>
                <a:cubicBezTo>
                  <a:pt x="258886" y="17134"/>
                  <a:pt x="258525" y="17210"/>
                  <a:pt x="258139" y="17375"/>
                </a:cubicBezTo>
                <a:cubicBezTo>
                  <a:pt x="256286" y="18218"/>
                  <a:pt x="253484" y="18378"/>
                  <a:pt x="248634" y="18378"/>
                </a:cubicBezTo>
                <a:cubicBezTo>
                  <a:pt x="245670" y="18378"/>
                  <a:pt x="241941" y="18318"/>
                  <a:pt x="237197" y="18318"/>
                </a:cubicBezTo>
                <a:cubicBezTo>
                  <a:pt x="235909" y="18318"/>
                  <a:pt x="234546" y="18323"/>
                  <a:pt x="233104" y="18334"/>
                </a:cubicBezTo>
                <a:cubicBezTo>
                  <a:pt x="232964" y="18335"/>
                  <a:pt x="232823" y="18335"/>
                  <a:pt x="232680" y="18335"/>
                </a:cubicBezTo>
                <a:cubicBezTo>
                  <a:pt x="217020" y="18335"/>
                  <a:pt x="182469" y="11859"/>
                  <a:pt x="153446" y="4618"/>
                </a:cubicBezTo>
                <a:cubicBezTo>
                  <a:pt x="139952" y="1258"/>
                  <a:pt x="111161" y="1"/>
                  <a:pt x="81816" y="1"/>
                </a:cubicBezTo>
                <a:close/>
              </a:path>
            </a:pathLst>
          </a:custGeom>
          <a:solidFill>
            <a:srgbClr val="432C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08" name="Google Shape;1508;p46"/>
          <p:cNvGrpSpPr/>
          <p:nvPr/>
        </p:nvGrpSpPr>
        <p:grpSpPr>
          <a:xfrm>
            <a:off x="1600200" y="2038350"/>
            <a:ext cx="640062" cy="1938293"/>
            <a:chOff x="1492740" y="972740"/>
            <a:chExt cx="640126" cy="1917962"/>
          </a:xfrm>
        </p:grpSpPr>
        <p:sp>
          <p:nvSpPr>
            <p:cNvPr id="1509" name="Google Shape;1509;p46"/>
            <p:cNvSpPr/>
            <p:nvPr/>
          </p:nvSpPr>
          <p:spPr>
            <a:xfrm>
              <a:off x="1597532" y="972740"/>
              <a:ext cx="486942" cy="503172"/>
            </a:xfrm>
            <a:custGeom>
              <a:avLst/>
              <a:gdLst/>
              <a:ahLst/>
              <a:cxnLst/>
              <a:rect l="l" t="t" r="r" b="b"/>
              <a:pathLst>
                <a:path w="31502" h="32647" extrusionOk="0">
                  <a:moveTo>
                    <a:pt x="17554" y="1"/>
                  </a:moveTo>
                  <a:cubicBezTo>
                    <a:pt x="10902" y="1"/>
                    <a:pt x="8965" y="1764"/>
                    <a:pt x="7003" y="2113"/>
                  </a:cubicBezTo>
                  <a:cubicBezTo>
                    <a:pt x="4943" y="2457"/>
                    <a:pt x="3340" y="1913"/>
                    <a:pt x="3941" y="3229"/>
                  </a:cubicBezTo>
                  <a:cubicBezTo>
                    <a:pt x="4266" y="3940"/>
                    <a:pt x="4957" y="4109"/>
                    <a:pt x="5543" y="4109"/>
                  </a:cubicBezTo>
                  <a:cubicBezTo>
                    <a:pt x="6042" y="4109"/>
                    <a:pt x="6464" y="3987"/>
                    <a:pt x="6517" y="3973"/>
                  </a:cubicBezTo>
                  <a:lnTo>
                    <a:pt x="6517" y="3973"/>
                  </a:lnTo>
                  <a:cubicBezTo>
                    <a:pt x="6517" y="4002"/>
                    <a:pt x="6374" y="4660"/>
                    <a:pt x="5057" y="5347"/>
                  </a:cubicBezTo>
                  <a:cubicBezTo>
                    <a:pt x="3741" y="6063"/>
                    <a:pt x="1423" y="6463"/>
                    <a:pt x="1823" y="7723"/>
                  </a:cubicBezTo>
                  <a:cubicBezTo>
                    <a:pt x="1972" y="8202"/>
                    <a:pt x="2402" y="8352"/>
                    <a:pt x="2884" y="8352"/>
                  </a:cubicBezTo>
                  <a:cubicBezTo>
                    <a:pt x="3697" y="8352"/>
                    <a:pt x="4656" y="7923"/>
                    <a:pt x="4656" y="7923"/>
                  </a:cubicBezTo>
                  <a:lnTo>
                    <a:pt x="4656" y="7923"/>
                  </a:lnTo>
                  <a:cubicBezTo>
                    <a:pt x="4055" y="8953"/>
                    <a:pt x="2081" y="10127"/>
                    <a:pt x="1909" y="10985"/>
                  </a:cubicBezTo>
                  <a:cubicBezTo>
                    <a:pt x="1766" y="11844"/>
                    <a:pt x="3283" y="11872"/>
                    <a:pt x="3283" y="11872"/>
                  </a:cubicBezTo>
                  <a:cubicBezTo>
                    <a:pt x="1308" y="13847"/>
                    <a:pt x="650" y="21059"/>
                    <a:pt x="907" y="24837"/>
                  </a:cubicBezTo>
                  <a:cubicBezTo>
                    <a:pt x="1165" y="28643"/>
                    <a:pt x="907" y="29502"/>
                    <a:pt x="364" y="31076"/>
                  </a:cubicBezTo>
                  <a:cubicBezTo>
                    <a:pt x="0" y="32075"/>
                    <a:pt x="398" y="32647"/>
                    <a:pt x="1124" y="32647"/>
                  </a:cubicBezTo>
                  <a:cubicBezTo>
                    <a:pt x="1542" y="32647"/>
                    <a:pt x="2070" y="32457"/>
                    <a:pt x="2625" y="32049"/>
                  </a:cubicBezTo>
                  <a:cubicBezTo>
                    <a:pt x="3655" y="31190"/>
                    <a:pt x="4485" y="30160"/>
                    <a:pt x="5114" y="28987"/>
                  </a:cubicBezTo>
                  <a:lnTo>
                    <a:pt x="5114" y="28987"/>
                  </a:lnTo>
                  <a:cubicBezTo>
                    <a:pt x="5114" y="28987"/>
                    <a:pt x="5013" y="30784"/>
                    <a:pt x="5858" y="30784"/>
                  </a:cubicBezTo>
                  <a:cubicBezTo>
                    <a:pt x="5911" y="30784"/>
                    <a:pt x="5969" y="30776"/>
                    <a:pt x="6030" y="30761"/>
                  </a:cubicBezTo>
                  <a:cubicBezTo>
                    <a:pt x="7032" y="30532"/>
                    <a:pt x="7890" y="28557"/>
                    <a:pt x="7890" y="28557"/>
                  </a:cubicBezTo>
                  <a:cubicBezTo>
                    <a:pt x="7890" y="28557"/>
                    <a:pt x="8620" y="30139"/>
                    <a:pt x="9497" y="30139"/>
                  </a:cubicBezTo>
                  <a:cubicBezTo>
                    <a:pt x="9571" y="30139"/>
                    <a:pt x="9646" y="30127"/>
                    <a:pt x="9722" y="30103"/>
                  </a:cubicBezTo>
                  <a:cubicBezTo>
                    <a:pt x="10667" y="29817"/>
                    <a:pt x="10838" y="28328"/>
                    <a:pt x="10838" y="28328"/>
                  </a:cubicBezTo>
                  <a:cubicBezTo>
                    <a:pt x="10838" y="28328"/>
                    <a:pt x="11236" y="29708"/>
                    <a:pt x="12237" y="29708"/>
                  </a:cubicBezTo>
                  <a:cubicBezTo>
                    <a:pt x="12275" y="29708"/>
                    <a:pt x="12315" y="29706"/>
                    <a:pt x="12355" y="29702"/>
                  </a:cubicBezTo>
                  <a:cubicBezTo>
                    <a:pt x="13414" y="29588"/>
                    <a:pt x="13786" y="28185"/>
                    <a:pt x="13786" y="28185"/>
                  </a:cubicBezTo>
                  <a:cubicBezTo>
                    <a:pt x="13786" y="28185"/>
                    <a:pt x="13946" y="29708"/>
                    <a:pt x="14938" y="29708"/>
                  </a:cubicBezTo>
                  <a:cubicBezTo>
                    <a:pt x="14973" y="29708"/>
                    <a:pt x="15008" y="29706"/>
                    <a:pt x="15045" y="29702"/>
                  </a:cubicBezTo>
                  <a:cubicBezTo>
                    <a:pt x="15188" y="29674"/>
                    <a:pt x="15331" y="29616"/>
                    <a:pt x="15475" y="29559"/>
                  </a:cubicBezTo>
                  <a:cubicBezTo>
                    <a:pt x="16219" y="29101"/>
                    <a:pt x="16505" y="27842"/>
                    <a:pt x="16505" y="27842"/>
                  </a:cubicBezTo>
                  <a:lnTo>
                    <a:pt x="16505" y="27842"/>
                  </a:lnTo>
                  <a:cubicBezTo>
                    <a:pt x="16505" y="27842"/>
                    <a:pt x="16451" y="29707"/>
                    <a:pt x="17525" y="29707"/>
                  </a:cubicBezTo>
                  <a:cubicBezTo>
                    <a:pt x="17556" y="29707"/>
                    <a:pt x="17588" y="29705"/>
                    <a:pt x="17621" y="29702"/>
                  </a:cubicBezTo>
                  <a:cubicBezTo>
                    <a:pt x="18794" y="29559"/>
                    <a:pt x="18737" y="27928"/>
                    <a:pt x="18737" y="27928"/>
                  </a:cubicBezTo>
                  <a:lnTo>
                    <a:pt x="18737" y="27928"/>
                  </a:lnTo>
                  <a:cubicBezTo>
                    <a:pt x="18737" y="27928"/>
                    <a:pt x="19551" y="29678"/>
                    <a:pt x="20354" y="29678"/>
                  </a:cubicBezTo>
                  <a:cubicBezTo>
                    <a:pt x="20416" y="29678"/>
                    <a:pt x="20478" y="29668"/>
                    <a:pt x="20540" y="29645"/>
                  </a:cubicBezTo>
                  <a:cubicBezTo>
                    <a:pt x="21399" y="29359"/>
                    <a:pt x="21055" y="28014"/>
                    <a:pt x="20998" y="27842"/>
                  </a:cubicBezTo>
                  <a:cubicBezTo>
                    <a:pt x="20998" y="27842"/>
                    <a:pt x="20884" y="20687"/>
                    <a:pt x="22257" y="18884"/>
                  </a:cubicBezTo>
                  <a:cubicBezTo>
                    <a:pt x="23631" y="17052"/>
                    <a:pt x="30757" y="12960"/>
                    <a:pt x="31158" y="9239"/>
                  </a:cubicBezTo>
                  <a:cubicBezTo>
                    <a:pt x="31501" y="6149"/>
                    <a:pt x="28181" y="2027"/>
                    <a:pt x="22629" y="568"/>
                  </a:cubicBezTo>
                  <a:cubicBezTo>
                    <a:pt x="21399" y="253"/>
                    <a:pt x="20168" y="53"/>
                    <a:pt x="18909" y="24"/>
                  </a:cubicBezTo>
                  <a:cubicBezTo>
                    <a:pt x="18437" y="8"/>
                    <a:pt x="17986" y="1"/>
                    <a:pt x="175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10" name="Google Shape;1510;p46"/>
            <p:cNvGrpSpPr/>
            <p:nvPr/>
          </p:nvGrpSpPr>
          <p:grpSpPr>
            <a:xfrm>
              <a:off x="1492740" y="972740"/>
              <a:ext cx="640126" cy="1917962"/>
              <a:chOff x="2254575" y="1944800"/>
              <a:chExt cx="1035300" cy="3111050"/>
            </a:xfrm>
          </p:grpSpPr>
          <p:sp>
            <p:nvSpPr>
              <p:cNvPr id="1511" name="Google Shape;1511;p46"/>
              <p:cNvSpPr/>
              <p:nvPr/>
            </p:nvSpPr>
            <p:spPr>
              <a:xfrm>
                <a:off x="2254575" y="3735350"/>
                <a:ext cx="313375" cy="1320500"/>
              </a:xfrm>
              <a:custGeom>
                <a:avLst/>
                <a:gdLst/>
                <a:ahLst/>
                <a:cxnLst/>
                <a:rect l="l" t="t" r="r" b="b"/>
                <a:pathLst>
                  <a:path w="12535" h="52820" extrusionOk="0">
                    <a:moveTo>
                      <a:pt x="10000" y="1"/>
                    </a:moveTo>
                    <a:cubicBezTo>
                      <a:pt x="8335" y="1"/>
                      <a:pt x="6079" y="2092"/>
                      <a:pt x="3949" y="10883"/>
                    </a:cubicBezTo>
                    <a:cubicBezTo>
                      <a:pt x="1" y="27177"/>
                      <a:pt x="1374" y="52819"/>
                      <a:pt x="3739" y="52819"/>
                    </a:cubicBezTo>
                    <a:cubicBezTo>
                      <a:pt x="3808" y="52819"/>
                      <a:pt x="3878" y="52797"/>
                      <a:pt x="3949" y="52753"/>
                    </a:cubicBezTo>
                    <a:cubicBezTo>
                      <a:pt x="4579" y="52295"/>
                      <a:pt x="4979" y="51579"/>
                      <a:pt x="5208" y="50520"/>
                    </a:cubicBezTo>
                    <a:cubicBezTo>
                      <a:pt x="5867" y="47515"/>
                      <a:pt x="5294" y="41706"/>
                      <a:pt x="5981" y="32089"/>
                    </a:cubicBezTo>
                    <a:cubicBezTo>
                      <a:pt x="6410" y="25994"/>
                      <a:pt x="7841" y="19011"/>
                      <a:pt x="9272" y="13287"/>
                    </a:cubicBezTo>
                    <a:cubicBezTo>
                      <a:pt x="10904" y="6676"/>
                      <a:pt x="12535" y="1724"/>
                      <a:pt x="12535" y="1724"/>
                    </a:cubicBezTo>
                    <a:cubicBezTo>
                      <a:pt x="12535" y="1724"/>
                      <a:pt x="11511" y="1"/>
                      <a:pt x="100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2" name="Google Shape;1512;p46"/>
              <p:cNvSpPr/>
              <p:nvPr/>
            </p:nvSpPr>
            <p:spPr>
              <a:xfrm>
                <a:off x="2254575" y="3734975"/>
                <a:ext cx="313375" cy="1320875"/>
              </a:xfrm>
              <a:custGeom>
                <a:avLst/>
                <a:gdLst/>
                <a:ahLst/>
                <a:cxnLst/>
                <a:rect l="l" t="t" r="r" b="b"/>
                <a:pathLst>
                  <a:path w="12535" h="52835" extrusionOk="0">
                    <a:moveTo>
                      <a:pt x="10009" y="0"/>
                    </a:moveTo>
                    <a:cubicBezTo>
                      <a:pt x="8343" y="0"/>
                      <a:pt x="6083" y="2091"/>
                      <a:pt x="3949" y="10898"/>
                    </a:cubicBezTo>
                    <a:cubicBezTo>
                      <a:pt x="1" y="27219"/>
                      <a:pt x="1374" y="52834"/>
                      <a:pt x="3739" y="52834"/>
                    </a:cubicBezTo>
                    <a:cubicBezTo>
                      <a:pt x="3808" y="52834"/>
                      <a:pt x="3878" y="52812"/>
                      <a:pt x="3949" y="52768"/>
                    </a:cubicBezTo>
                    <a:cubicBezTo>
                      <a:pt x="4579" y="52338"/>
                      <a:pt x="4979" y="51623"/>
                      <a:pt x="5208" y="50535"/>
                    </a:cubicBezTo>
                    <a:lnTo>
                      <a:pt x="5208" y="50535"/>
                    </a:lnTo>
                    <a:cubicBezTo>
                      <a:pt x="5064" y="50580"/>
                      <a:pt x="4917" y="50606"/>
                      <a:pt x="4777" y="50606"/>
                    </a:cubicBezTo>
                    <a:cubicBezTo>
                      <a:pt x="4470" y="50606"/>
                      <a:pt x="4192" y="50486"/>
                      <a:pt x="4035" y="50192"/>
                    </a:cubicBezTo>
                    <a:cubicBezTo>
                      <a:pt x="3921" y="49963"/>
                      <a:pt x="3892" y="49677"/>
                      <a:pt x="3921" y="49419"/>
                    </a:cubicBezTo>
                    <a:cubicBezTo>
                      <a:pt x="3921" y="45355"/>
                      <a:pt x="3921" y="41263"/>
                      <a:pt x="3921" y="37199"/>
                    </a:cubicBezTo>
                    <a:cubicBezTo>
                      <a:pt x="3949" y="32505"/>
                      <a:pt x="3949" y="27754"/>
                      <a:pt x="4922" y="23175"/>
                    </a:cubicBezTo>
                    <a:cubicBezTo>
                      <a:pt x="5638" y="19598"/>
                      <a:pt x="7126" y="16221"/>
                      <a:pt x="9272" y="13273"/>
                    </a:cubicBezTo>
                    <a:cubicBezTo>
                      <a:pt x="10904" y="6662"/>
                      <a:pt x="12535" y="1711"/>
                      <a:pt x="12535" y="1711"/>
                    </a:cubicBezTo>
                    <a:cubicBezTo>
                      <a:pt x="12535" y="1711"/>
                      <a:pt x="11515" y="0"/>
                      <a:pt x="10009" y="0"/>
                    </a:cubicBezTo>
                    <a:close/>
                  </a:path>
                </a:pathLst>
              </a:custGeom>
              <a:solidFill>
                <a:srgbClr val="000000">
                  <a:alpha val="32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3" name="Google Shape;1513;p46"/>
              <p:cNvSpPr/>
              <p:nvPr/>
            </p:nvSpPr>
            <p:spPr>
              <a:xfrm>
                <a:off x="2781150" y="2633675"/>
                <a:ext cx="311975" cy="935175"/>
              </a:xfrm>
              <a:custGeom>
                <a:avLst/>
                <a:gdLst/>
                <a:ahLst/>
                <a:cxnLst/>
                <a:rect l="l" t="t" r="r" b="b"/>
                <a:pathLst>
                  <a:path w="12479" h="37407" extrusionOk="0">
                    <a:moveTo>
                      <a:pt x="6554" y="1"/>
                    </a:moveTo>
                    <a:lnTo>
                      <a:pt x="6554" y="1"/>
                    </a:lnTo>
                    <a:cubicBezTo>
                      <a:pt x="6554" y="1"/>
                      <a:pt x="11076" y="7642"/>
                      <a:pt x="9473" y="18947"/>
                    </a:cubicBezTo>
                    <a:cubicBezTo>
                      <a:pt x="7871" y="30223"/>
                      <a:pt x="0" y="37406"/>
                      <a:pt x="0" y="37406"/>
                    </a:cubicBezTo>
                    <a:cubicBezTo>
                      <a:pt x="9531" y="35031"/>
                      <a:pt x="12478" y="23726"/>
                      <a:pt x="12021" y="12851"/>
                    </a:cubicBezTo>
                    <a:cubicBezTo>
                      <a:pt x="11591" y="2004"/>
                      <a:pt x="7728" y="459"/>
                      <a:pt x="7728" y="459"/>
                    </a:cubicBezTo>
                    <a:lnTo>
                      <a:pt x="6554"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46"/>
              <p:cNvSpPr/>
              <p:nvPr/>
            </p:nvSpPr>
            <p:spPr>
              <a:xfrm>
                <a:off x="2388525" y="3424725"/>
                <a:ext cx="551475" cy="413250"/>
              </a:xfrm>
              <a:custGeom>
                <a:avLst/>
                <a:gdLst/>
                <a:ahLst/>
                <a:cxnLst/>
                <a:rect l="l" t="t" r="r" b="b"/>
                <a:pathLst>
                  <a:path w="22059" h="16530" extrusionOk="0">
                    <a:moveTo>
                      <a:pt x="20559" y="0"/>
                    </a:moveTo>
                    <a:cubicBezTo>
                      <a:pt x="11944" y="0"/>
                      <a:pt x="1" y="16530"/>
                      <a:pt x="4429" y="16530"/>
                    </a:cubicBezTo>
                    <a:cubicBezTo>
                      <a:pt x="4962" y="16530"/>
                      <a:pt x="5733" y="16290"/>
                      <a:pt x="6776" y="15752"/>
                    </a:cubicBezTo>
                    <a:cubicBezTo>
                      <a:pt x="16965" y="10486"/>
                      <a:pt x="22059" y="183"/>
                      <a:pt x="22059" y="183"/>
                    </a:cubicBezTo>
                    <a:cubicBezTo>
                      <a:pt x="21574" y="59"/>
                      <a:pt x="21072" y="0"/>
                      <a:pt x="205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5" name="Google Shape;1515;p46"/>
              <p:cNvSpPr/>
              <p:nvPr/>
            </p:nvSpPr>
            <p:spPr>
              <a:xfrm>
                <a:off x="2351150" y="2529000"/>
                <a:ext cx="761300" cy="1163550"/>
              </a:xfrm>
              <a:custGeom>
                <a:avLst/>
                <a:gdLst/>
                <a:ahLst/>
                <a:cxnLst/>
                <a:rect l="l" t="t" r="r" b="b"/>
                <a:pathLst>
                  <a:path w="30452" h="46542" extrusionOk="0">
                    <a:moveTo>
                      <a:pt x="16991" y="1"/>
                    </a:moveTo>
                    <a:cubicBezTo>
                      <a:pt x="11736" y="1"/>
                      <a:pt x="5509" y="3012"/>
                      <a:pt x="3807" y="9253"/>
                    </a:cubicBezTo>
                    <a:cubicBezTo>
                      <a:pt x="1059" y="19327"/>
                      <a:pt x="0" y="41507"/>
                      <a:pt x="258" y="45027"/>
                    </a:cubicBezTo>
                    <a:cubicBezTo>
                      <a:pt x="338" y="46015"/>
                      <a:pt x="1645" y="46542"/>
                      <a:pt x="3641" y="46542"/>
                    </a:cubicBezTo>
                    <a:cubicBezTo>
                      <a:pt x="8813" y="46542"/>
                      <a:pt x="18605" y="43002"/>
                      <a:pt x="23583" y="34782"/>
                    </a:cubicBezTo>
                    <a:cubicBezTo>
                      <a:pt x="30451" y="23420"/>
                      <a:pt x="27503" y="9196"/>
                      <a:pt x="24298" y="3358"/>
                    </a:cubicBezTo>
                    <a:cubicBezTo>
                      <a:pt x="23078" y="1136"/>
                      <a:pt x="20218" y="1"/>
                      <a:pt x="169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46"/>
              <p:cNvSpPr/>
              <p:nvPr/>
            </p:nvSpPr>
            <p:spPr>
              <a:xfrm>
                <a:off x="2423289" y="1944800"/>
                <a:ext cx="787550" cy="816175"/>
              </a:xfrm>
              <a:custGeom>
                <a:avLst/>
                <a:gdLst/>
                <a:ahLst/>
                <a:cxnLst/>
                <a:rect l="l" t="t" r="r" b="b"/>
                <a:pathLst>
                  <a:path w="31502" h="32647" extrusionOk="0">
                    <a:moveTo>
                      <a:pt x="17554" y="1"/>
                    </a:moveTo>
                    <a:cubicBezTo>
                      <a:pt x="10902" y="1"/>
                      <a:pt x="8965" y="1764"/>
                      <a:pt x="7003" y="2113"/>
                    </a:cubicBezTo>
                    <a:cubicBezTo>
                      <a:pt x="4943" y="2457"/>
                      <a:pt x="3340" y="1913"/>
                      <a:pt x="3941" y="3229"/>
                    </a:cubicBezTo>
                    <a:cubicBezTo>
                      <a:pt x="4266" y="3940"/>
                      <a:pt x="4957" y="4109"/>
                      <a:pt x="5543" y="4109"/>
                    </a:cubicBezTo>
                    <a:cubicBezTo>
                      <a:pt x="6042" y="4109"/>
                      <a:pt x="6464" y="3987"/>
                      <a:pt x="6517" y="3973"/>
                    </a:cubicBezTo>
                    <a:lnTo>
                      <a:pt x="6517" y="3973"/>
                    </a:lnTo>
                    <a:cubicBezTo>
                      <a:pt x="6517" y="4002"/>
                      <a:pt x="6374" y="4660"/>
                      <a:pt x="5057" y="5347"/>
                    </a:cubicBezTo>
                    <a:cubicBezTo>
                      <a:pt x="3741" y="6063"/>
                      <a:pt x="1423" y="6463"/>
                      <a:pt x="1823" y="7723"/>
                    </a:cubicBezTo>
                    <a:cubicBezTo>
                      <a:pt x="1972" y="8202"/>
                      <a:pt x="2402" y="8352"/>
                      <a:pt x="2884" y="8352"/>
                    </a:cubicBezTo>
                    <a:cubicBezTo>
                      <a:pt x="3697" y="8352"/>
                      <a:pt x="4656" y="7923"/>
                      <a:pt x="4656" y="7923"/>
                    </a:cubicBezTo>
                    <a:lnTo>
                      <a:pt x="4656" y="7923"/>
                    </a:lnTo>
                    <a:cubicBezTo>
                      <a:pt x="4055" y="8953"/>
                      <a:pt x="2081" y="10127"/>
                      <a:pt x="1909" y="10985"/>
                    </a:cubicBezTo>
                    <a:cubicBezTo>
                      <a:pt x="1766" y="11844"/>
                      <a:pt x="3283" y="11872"/>
                      <a:pt x="3283" y="11872"/>
                    </a:cubicBezTo>
                    <a:cubicBezTo>
                      <a:pt x="1308" y="13847"/>
                      <a:pt x="650" y="21059"/>
                      <a:pt x="907" y="24837"/>
                    </a:cubicBezTo>
                    <a:cubicBezTo>
                      <a:pt x="1165" y="28643"/>
                      <a:pt x="907" y="29502"/>
                      <a:pt x="364" y="31076"/>
                    </a:cubicBezTo>
                    <a:cubicBezTo>
                      <a:pt x="0" y="32075"/>
                      <a:pt x="398" y="32647"/>
                      <a:pt x="1124" y="32647"/>
                    </a:cubicBezTo>
                    <a:cubicBezTo>
                      <a:pt x="1542" y="32647"/>
                      <a:pt x="2070" y="32457"/>
                      <a:pt x="2625" y="32049"/>
                    </a:cubicBezTo>
                    <a:cubicBezTo>
                      <a:pt x="3655" y="31190"/>
                      <a:pt x="4485" y="30160"/>
                      <a:pt x="5114" y="28987"/>
                    </a:cubicBezTo>
                    <a:lnTo>
                      <a:pt x="5114" y="28987"/>
                    </a:lnTo>
                    <a:cubicBezTo>
                      <a:pt x="5114" y="28987"/>
                      <a:pt x="5013" y="30784"/>
                      <a:pt x="5858" y="30784"/>
                    </a:cubicBezTo>
                    <a:cubicBezTo>
                      <a:pt x="5911" y="30784"/>
                      <a:pt x="5969" y="30776"/>
                      <a:pt x="6030" y="30761"/>
                    </a:cubicBezTo>
                    <a:cubicBezTo>
                      <a:pt x="7032" y="30532"/>
                      <a:pt x="7890" y="28557"/>
                      <a:pt x="7890" y="28557"/>
                    </a:cubicBezTo>
                    <a:cubicBezTo>
                      <a:pt x="7890" y="28557"/>
                      <a:pt x="8620" y="30139"/>
                      <a:pt x="9497" y="30139"/>
                    </a:cubicBezTo>
                    <a:cubicBezTo>
                      <a:pt x="9571" y="30139"/>
                      <a:pt x="9646" y="30127"/>
                      <a:pt x="9722" y="30103"/>
                    </a:cubicBezTo>
                    <a:cubicBezTo>
                      <a:pt x="10667" y="29817"/>
                      <a:pt x="10838" y="28328"/>
                      <a:pt x="10838" y="28328"/>
                    </a:cubicBezTo>
                    <a:cubicBezTo>
                      <a:pt x="10838" y="28328"/>
                      <a:pt x="11236" y="29708"/>
                      <a:pt x="12237" y="29708"/>
                    </a:cubicBezTo>
                    <a:cubicBezTo>
                      <a:pt x="12275" y="29708"/>
                      <a:pt x="12315" y="29706"/>
                      <a:pt x="12355" y="29702"/>
                    </a:cubicBezTo>
                    <a:cubicBezTo>
                      <a:pt x="13414" y="29588"/>
                      <a:pt x="13786" y="28185"/>
                      <a:pt x="13786" y="28185"/>
                    </a:cubicBezTo>
                    <a:cubicBezTo>
                      <a:pt x="13786" y="28185"/>
                      <a:pt x="13946" y="29708"/>
                      <a:pt x="14938" y="29708"/>
                    </a:cubicBezTo>
                    <a:cubicBezTo>
                      <a:pt x="14973" y="29708"/>
                      <a:pt x="15008" y="29706"/>
                      <a:pt x="15045" y="29702"/>
                    </a:cubicBezTo>
                    <a:cubicBezTo>
                      <a:pt x="15188" y="29674"/>
                      <a:pt x="15331" y="29616"/>
                      <a:pt x="15475" y="29559"/>
                    </a:cubicBezTo>
                    <a:cubicBezTo>
                      <a:pt x="16219" y="29101"/>
                      <a:pt x="16505" y="27842"/>
                      <a:pt x="16505" y="27842"/>
                    </a:cubicBezTo>
                    <a:lnTo>
                      <a:pt x="16505" y="27842"/>
                    </a:lnTo>
                    <a:cubicBezTo>
                      <a:pt x="16505" y="27842"/>
                      <a:pt x="16451" y="29707"/>
                      <a:pt x="17525" y="29707"/>
                    </a:cubicBezTo>
                    <a:cubicBezTo>
                      <a:pt x="17556" y="29707"/>
                      <a:pt x="17588" y="29705"/>
                      <a:pt x="17621" y="29702"/>
                    </a:cubicBezTo>
                    <a:cubicBezTo>
                      <a:pt x="18794" y="29559"/>
                      <a:pt x="18737" y="27928"/>
                      <a:pt x="18737" y="27928"/>
                    </a:cubicBezTo>
                    <a:lnTo>
                      <a:pt x="18737" y="27928"/>
                    </a:lnTo>
                    <a:cubicBezTo>
                      <a:pt x="18737" y="27928"/>
                      <a:pt x="19551" y="29678"/>
                      <a:pt x="20354" y="29678"/>
                    </a:cubicBezTo>
                    <a:cubicBezTo>
                      <a:pt x="20416" y="29678"/>
                      <a:pt x="20478" y="29668"/>
                      <a:pt x="20540" y="29645"/>
                    </a:cubicBezTo>
                    <a:cubicBezTo>
                      <a:pt x="21399" y="29359"/>
                      <a:pt x="21055" y="28014"/>
                      <a:pt x="20998" y="27842"/>
                    </a:cubicBezTo>
                    <a:cubicBezTo>
                      <a:pt x="20998" y="27842"/>
                      <a:pt x="20884" y="20687"/>
                      <a:pt x="22257" y="18884"/>
                    </a:cubicBezTo>
                    <a:cubicBezTo>
                      <a:pt x="23631" y="17052"/>
                      <a:pt x="30757" y="12960"/>
                      <a:pt x="31158" y="9239"/>
                    </a:cubicBezTo>
                    <a:cubicBezTo>
                      <a:pt x="31501" y="6149"/>
                      <a:pt x="28181" y="2027"/>
                      <a:pt x="22629" y="568"/>
                    </a:cubicBezTo>
                    <a:cubicBezTo>
                      <a:pt x="21399" y="253"/>
                      <a:pt x="20168" y="53"/>
                      <a:pt x="18909" y="24"/>
                    </a:cubicBezTo>
                    <a:cubicBezTo>
                      <a:pt x="18437" y="8"/>
                      <a:pt x="17986" y="1"/>
                      <a:pt x="17554" y="1"/>
                    </a:cubicBezTo>
                    <a:close/>
                  </a:path>
                </a:pathLst>
              </a:custGeom>
              <a:solidFill>
                <a:srgbClr val="000000">
                  <a:alpha val="32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46"/>
              <p:cNvSpPr/>
              <p:nvPr/>
            </p:nvSpPr>
            <p:spPr>
              <a:xfrm>
                <a:off x="2616600" y="2044450"/>
                <a:ext cx="412475" cy="262800"/>
              </a:xfrm>
              <a:custGeom>
                <a:avLst/>
                <a:gdLst/>
                <a:ahLst/>
                <a:cxnLst/>
                <a:rect l="l" t="t" r="r" b="b"/>
                <a:pathLst>
                  <a:path w="16499" h="10512" extrusionOk="0">
                    <a:moveTo>
                      <a:pt x="9950" y="0"/>
                    </a:moveTo>
                    <a:cubicBezTo>
                      <a:pt x="9740" y="0"/>
                      <a:pt x="9524" y="6"/>
                      <a:pt x="9301" y="16"/>
                    </a:cubicBezTo>
                    <a:cubicBezTo>
                      <a:pt x="3835" y="245"/>
                      <a:pt x="401" y="3994"/>
                      <a:pt x="200" y="4624"/>
                    </a:cubicBezTo>
                    <a:cubicBezTo>
                      <a:pt x="0" y="5225"/>
                      <a:pt x="2089" y="8516"/>
                      <a:pt x="5724" y="9832"/>
                    </a:cubicBezTo>
                    <a:cubicBezTo>
                      <a:pt x="6990" y="10292"/>
                      <a:pt x="8264" y="10511"/>
                      <a:pt x="9465" y="10511"/>
                    </a:cubicBezTo>
                    <a:cubicBezTo>
                      <a:pt x="12908" y="10511"/>
                      <a:pt x="15759" y="8708"/>
                      <a:pt x="16141" y="5568"/>
                    </a:cubicBezTo>
                    <a:cubicBezTo>
                      <a:pt x="16498" y="2850"/>
                      <a:pt x="14906" y="0"/>
                      <a:pt x="995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8" name="Google Shape;1518;p46"/>
              <p:cNvSpPr/>
              <p:nvPr/>
            </p:nvSpPr>
            <p:spPr>
              <a:xfrm>
                <a:off x="2924250" y="2526075"/>
                <a:ext cx="59500" cy="132950"/>
              </a:xfrm>
              <a:custGeom>
                <a:avLst/>
                <a:gdLst/>
                <a:ahLst/>
                <a:cxnLst/>
                <a:rect l="l" t="t" r="r" b="b"/>
                <a:pathLst>
                  <a:path w="2380" h="5318" extrusionOk="0">
                    <a:moveTo>
                      <a:pt x="1808" y="1"/>
                    </a:moveTo>
                    <a:cubicBezTo>
                      <a:pt x="1489" y="1"/>
                      <a:pt x="1110" y="47"/>
                      <a:pt x="916" y="241"/>
                    </a:cubicBezTo>
                    <a:cubicBezTo>
                      <a:pt x="573" y="584"/>
                      <a:pt x="0" y="4133"/>
                      <a:pt x="716" y="4992"/>
                    </a:cubicBezTo>
                    <a:cubicBezTo>
                      <a:pt x="901" y="5214"/>
                      <a:pt x="1108" y="5318"/>
                      <a:pt x="1307" y="5318"/>
                    </a:cubicBezTo>
                    <a:cubicBezTo>
                      <a:pt x="1875" y="5318"/>
                      <a:pt x="2380" y="4474"/>
                      <a:pt x="2147" y="3160"/>
                    </a:cubicBezTo>
                    <a:cubicBezTo>
                      <a:pt x="1975" y="2130"/>
                      <a:pt x="2032" y="1042"/>
                      <a:pt x="2347" y="40"/>
                    </a:cubicBezTo>
                    <a:cubicBezTo>
                      <a:pt x="2347" y="40"/>
                      <a:pt x="2103" y="1"/>
                      <a:pt x="18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9" name="Google Shape;1519;p46"/>
              <p:cNvSpPr/>
              <p:nvPr/>
            </p:nvSpPr>
            <p:spPr>
              <a:xfrm>
                <a:off x="2890625" y="2328875"/>
                <a:ext cx="262600" cy="214675"/>
              </a:xfrm>
              <a:custGeom>
                <a:avLst/>
                <a:gdLst/>
                <a:ahLst/>
                <a:cxnLst/>
                <a:rect l="l" t="t" r="r" b="b"/>
                <a:pathLst>
                  <a:path w="10504" h="8587" extrusionOk="0">
                    <a:moveTo>
                      <a:pt x="4837" y="1"/>
                    </a:moveTo>
                    <a:cubicBezTo>
                      <a:pt x="3692" y="602"/>
                      <a:pt x="2719" y="1489"/>
                      <a:pt x="2032" y="2605"/>
                    </a:cubicBezTo>
                    <a:cubicBezTo>
                      <a:pt x="945" y="4437"/>
                      <a:pt x="0" y="6612"/>
                      <a:pt x="2032" y="8587"/>
                    </a:cubicBezTo>
                    <a:cubicBezTo>
                      <a:pt x="2032" y="8587"/>
                      <a:pt x="7441" y="8129"/>
                      <a:pt x="10418" y="5839"/>
                    </a:cubicBezTo>
                    <a:cubicBezTo>
                      <a:pt x="10418" y="5839"/>
                      <a:pt x="10503" y="3779"/>
                      <a:pt x="7842" y="2405"/>
                    </a:cubicBezTo>
                    <a:cubicBezTo>
                      <a:pt x="5180" y="1003"/>
                      <a:pt x="4837" y="1"/>
                      <a:pt x="4837" y="1"/>
                    </a:cubicBezTo>
                    <a:close/>
                  </a:path>
                </a:pathLst>
              </a:custGeom>
              <a:solidFill>
                <a:srgbClr val="2027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0" name="Google Shape;1520;p46"/>
              <p:cNvSpPr/>
              <p:nvPr/>
            </p:nvSpPr>
            <p:spPr>
              <a:xfrm>
                <a:off x="2821225" y="2327050"/>
                <a:ext cx="218225" cy="172750"/>
              </a:xfrm>
              <a:custGeom>
                <a:avLst/>
                <a:gdLst/>
                <a:ahLst/>
                <a:cxnLst/>
                <a:rect l="l" t="t" r="r" b="b"/>
                <a:pathLst>
                  <a:path w="8729" h="6910" extrusionOk="0">
                    <a:moveTo>
                      <a:pt x="3902" y="0"/>
                    </a:moveTo>
                    <a:cubicBezTo>
                      <a:pt x="3030" y="0"/>
                      <a:pt x="2221" y="123"/>
                      <a:pt x="1717" y="503"/>
                    </a:cubicBezTo>
                    <a:cubicBezTo>
                      <a:pt x="544" y="1362"/>
                      <a:pt x="0" y="3136"/>
                      <a:pt x="515" y="4853"/>
                    </a:cubicBezTo>
                    <a:cubicBezTo>
                      <a:pt x="947" y="6378"/>
                      <a:pt x="1808" y="6910"/>
                      <a:pt x="2797" y="6910"/>
                    </a:cubicBezTo>
                    <a:cubicBezTo>
                      <a:pt x="2921" y="6910"/>
                      <a:pt x="3048" y="6901"/>
                      <a:pt x="3177" y="6885"/>
                    </a:cubicBezTo>
                    <a:cubicBezTo>
                      <a:pt x="4350" y="6714"/>
                      <a:pt x="5552" y="5082"/>
                      <a:pt x="6182" y="4052"/>
                    </a:cubicBezTo>
                    <a:cubicBezTo>
                      <a:pt x="6783" y="2993"/>
                      <a:pt x="8271" y="1820"/>
                      <a:pt x="8500" y="1534"/>
                    </a:cubicBezTo>
                    <a:cubicBezTo>
                      <a:pt x="8729" y="1247"/>
                      <a:pt x="7985" y="446"/>
                      <a:pt x="7155" y="332"/>
                    </a:cubicBezTo>
                    <a:cubicBezTo>
                      <a:pt x="6338" y="217"/>
                      <a:pt x="5064" y="0"/>
                      <a:pt x="39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1" name="Google Shape;1521;p46"/>
              <p:cNvSpPr/>
              <p:nvPr/>
            </p:nvSpPr>
            <p:spPr>
              <a:xfrm>
                <a:off x="3005100" y="2175775"/>
                <a:ext cx="284775" cy="437175"/>
              </a:xfrm>
              <a:custGeom>
                <a:avLst/>
                <a:gdLst/>
                <a:ahLst/>
                <a:cxnLst/>
                <a:rect l="l" t="t" r="r" b="b"/>
                <a:pathLst>
                  <a:path w="11391" h="17487" extrusionOk="0">
                    <a:moveTo>
                      <a:pt x="7470" y="0"/>
                    </a:moveTo>
                    <a:cubicBezTo>
                      <a:pt x="4780" y="1574"/>
                      <a:pt x="4551" y="3263"/>
                      <a:pt x="2919" y="4522"/>
                    </a:cubicBezTo>
                    <a:cubicBezTo>
                      <a:pt x="1288" y="5781"/>
                      <a:pt x="0" y="5867"/>
                      <a:pt x="172" y="6440"/>
                    </a:cubicBezTo>
                    <a:cubicBezTo>
                      <a:pt x="830" y="8386"/>
                      <a:pt x="5495" y="9044"/>
                      <a:pt x="5667" y="12307"/>
                    </a:cubicBezTo>
                    <a:cubicBezTo>
                      <a:pt x="5867" y="15598"/>
                      <a:pt x="1861" y="17487"/>
                      <a:pt x="1861" y="17487"/>
                    </a:cubicBezTo>
                    <a:cubicBezTo>
                      <a:pt x="4350" y="17401"/>
                      <a:pt x="6726" y="16313"/>
                      <a:pt x="8414" y="14453"/>
                    </a:cubicBezTo>
                    <a:cubicBezTo>
                      <a:pt x="10389" y="12278"/>
                      <a:pt x="11391" y="9388"/>
                      <a:pt x="11133" y="6468"/>
                    </a:cubicBezTo>
                    <a:cubicBezTo>
                      <a:pt x="10933" y="4322"/>
                      <a:pt x="10017" y="2347"/>
                      <a:pt x="8500" y="830"/>
                    </a:cubicBezTo>
                    <a:cubicBezTo>
                      <a:pt x="8185" y="516"/>
                      <a:pt x="7842" y="229"/>
                      <a:pt x="7470" y="0"/>
                    </a:cubicBezTo>
                    <a:close/>
                  </a:path>
                </a:pathLst>
              </a:custGeom>
              <a:solidFill>
                <a:srgbClr val="2C30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2" name="Google Shape;1522;p46"/>
              <p:cNvSpPr/>
              <p:nvPr/>
            </p:nvSpPr>
            <p:spPr>
              <a:xfrm>
                <a:off x="2263850" y="3551500"/>
                <a:ext cx="436250" cy="789075"/>
              </a:xfrm>
              <a:custGeom>
                <a:avLst/>
                <a:gdLst/>
                <a:ahLst/>
                <a:cxnLst/>
                <a:rect l="l" t="t" r="r" b="b"/>
                <a:pathLst>
                  <a:path w="17450" h="31563" extrusionOk="0">
                    <a:moveTo>
                      <a:pt x="15105" y="1"/>
                    </a:moveTo>
                    <a:cubicBezTo>
                      <a:pt x="11628" y="1"/>
                      <a:pt x="4851" y="3967"/>
                      <a:pt x="2777" y="7934"/>
                    </a:cubicBezTo>
                    <a:cubicBezTo>
                      <a:pt x="2777" y="7934"/>
                      <a:pt x="344" y="16262"/>
                      <a:pt x="172" y="22959"/>
                    </a:cubicBezTo>
                    <a:cubicBezTo>
                      <a:pt x="1" y="29684"/>
                      <a:pt x="87" y="30371"/>
                      <a:pt x="745" y="31430"/>
                    </a:cubicBezTo>
                    <a:cubicBezTo>
                      <a:pt x="799" y="31520"/>
                      <a:pt x="850" y="31562"/>
                      <a:pt x="903" y="31562"/>
                    </a:cubicBezTo>
                    <a:cubicBezTo>
                      <a:pt x="1350" y="31562"/>
                      <a:pt x="1812" y="28426"/>
                      <a:pt x="3607" y="24991"/>
                    </a:cubicBezTo>
                    <a:cubicBezTo>
                      <a:pt x="4151" y="23960"/>
                      <a:pt x="4752" y="22987"/>
                      <a:pt x="5467" y="22072"/>
                    </a:cubicBezTo>
                    <a:cubicBezTo>
                      <a:pt x="8443" y="18237"/>
                      <a:pt x="13566" y="11540"/>
                      <a:pt x="15970" y="6073"/>
                    </a:cubicBezTo>
                    <a:cubicBezTo>
                      <a:pt x="16485" y="4900"/>
                      <a:pt x="16886" y="3669"/>
                      <a:pt x="17144" y="2410"/>
                    </a:cubicBezTo>
                    <a:cubicBezTo>
                      <a:pt x="17449" y="705"/>
                      <a:pt x="16570" y="1"/>
                      <a:pt x="1510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3" name="Google Shape;1523;p46"/>
              <p:cNvSpPr/>
              <p:nvPr/>
            </p:nvSpPr>
            <p:spPr>
              <a:xfrm>
                <a:off x="2263150" y="3551500"/>
                <a:ext cx="436950" cy="789075"/>
              </a:xfrm>
              <a:custGeom>
                <a:avLst/>
                <a:gdLst/>
                <a:ahLst/>
                <a:cxnLst/>
                <a:rect l="l" t="t" r="r" b="b"/>
                <a:pathLst>
                  <a:path w="17478" h="31563" extrusionOk="0">
                    <a:moveTo>
                      <a:pt x="15132" y="1"/>
                    </a:moveTo>
                    <a:cubicBezTo>
                      <a:pt x="11653" y="1"/>
                      <a:pt x="4870" y="3967"/>
                      <a:pt x="2776" y="7934"/>
                    </a:cubicBezTo>
                    <a:cubicBezTo>
                      <a:pt x="2776" y="7934"/>
                      <a:pt x="344" y="16262"/>
                      <a:pt x="172" y="22959"/>
                    </a:cubicBezTo>
                    <a:cubicBezTo>
                      <a:pt x="0" y="29684"/>
                      <a:pt x="115" y="30371"/>
                      <a:pt x="744" y="31430"/>
                    </a:cubicBezTo>
                    <a:cubicBezTo>
                      <a:pt x="801" y="31520"/>
                      <a:pt x="855" y="31562"/>
                      <a:pt x="909" y="31562"/>
                    </a:cubicBezTo>
                    <a:cubicBezTo>
                      <a:pt x="1372" y="31562"/>
                      <a:pt x="1812" y="28426"/>
                      <a:pt x="3606" y="24991"/>
                    </a:cubicBezTo>
                    <a:cubicBezTo>
                      <a:pt x="3520" y="24934"/>
                      <a:pt x="3434" y="24876"/>
                      <a:pt x="3349" y="24790"/>
                    </a:cubicBezTo>
                    <a:cubicBezTo>
                      <a:pt x="2662" y="24247"/>
                      <a:pt x="2604" y="23245"/>
                      <a:pt x="2633" y="22358"/>
                    </a:cubicBezTo>
                    <a:cubicBezTo>
                      <a:pt x="2776" y="18151"/>
                      <a:pt x="3806" y="13514"/>
                      <a:pt x="7269" y="11139"/>
                    </a:cubicBezTo>
                    <a:cubicBezTo>
                      <a:pt x="8729" y="10166"/>
                      <a:pt x="10475" y="9679"/>
                      <a:pt x="12049" y="8907"/>
                    </a:cubicBezTo>
                    <a:cubicBezTo>
                      <a:pt x="13508" y="8220"/>
                      <a:pt x="14854" y="7247"/>
                      <a:pt x="15998" y="6073"/>
                    </a:cubicBezTo>
                    <a:cubicBezTo>
                      <a:pt x="16513" y="4900"/>
                      <a:pt x="16914" y="3669"/>
                      <a:pt x="17172" y="2410"/>
                    </a:cubicBezTo>
                    <a:cubicBezTo>
                      <a:pt x="17477" y="705"/>
                      <a:pt x="16598" y="1"/>
                      <a:pt x="15132" y="1"/>
                    </a:cubicBezTo>
                    <a:close/>
                  </a:path>
                </a:pathLst>
              </a:custGeom>
              <a:solidFill>
                <a:srgbClr val="000000">
                  <a:alpha val="32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4" name="Google Shape;1524;p46"/>
              <p:cNvSpPr/>
              <p:nvPr/>
            </p:nvSpPr>
            <p:spPr>
              <a:xfrm>
                <a:off x="2263750" y="2971375"/>
                <a:ext cx="652650" cy="836775"/>
              </a:xfrm>
              <a:custGeom>
                <a:avLst/>
                <a:gdLst/>
                <a:ahLst/>
                <a:cxnLst/>
                <a:rect l="l" t="t" r="r" b="b"/>
                <a:pathLst>
                  <a:path w="26106" h="33471" extrusionOk="0">
                    <a:moveTo>
                      <a:pt x="25848" y="1"/>
                    </a:moveTo>
                    <a:lnTo>
                      <a:pt x="2981" y="16428"/>
                    </a:lnTo>
                    <a:cubicBezTo>
                      <a:pt x="2981" y="16428"/>
                      <a:pt x="2724" y="21465"/>
                      <a:pt x="1836" y="26846"/>
                    </a:cubicBezTo>
                    <a:cubicBezTo>
                      <a:pt x="996" y="31944"/>
                      <a:pt x="1" y="33471"/>
                      <a:pt x="1555" y="33471"/>
                    </a:cubicBezTo>
                    <a:cubicBezTo>
                      <a:pt x="1641" y="33471"/>
                      <a:pt x="1734" y="33466"/>
                      <a:pt x="1836" y="33457"/>
                    </a:cubicBezTo>
                    <a:cubicBezTo>
                      <a:pt x="3725" y="33285"/>
                      <a:pt x="5729" y="30738"/>
                      <a:pt x="5872" y="30566"/>
                    </a:cubicBezTo>
                    <a:lnTo>
                      <a:pt x="5872" y="30566"/>
                    </a:lnTo>
                    <a:cubicBezTo>
                      <a:pt x="5757" y="30738"/>
                      <a:pt x="4727" y="32427"/>
                      <a:pt x="5442" y="32656"/>
                    </a:cubicBezTo>
                    <a:cubicBezTo>
                      <a:pt x="5486" y="32670"/>
                      <a:pt x="5537" y="32678"/>
                      <a:pt x="5595" y="32678"/>
                    </a:cubicBezTo>
                    <a:cubicBezTo>
                      <a:pt x="6544" y="32678"/>
                      <a:pt x="9416" y="30772"/>
                      <a:pt x="11195" y="28992"/>
                    </a:cubicBezTo>
                    <a:lnTo>
                      <a:pt x="11195" y="28992"/>
                    </a:lnTo>
                    <a:cubicBezTo>
                      <a:pt x="10851" y="29422"/>
                      <a:pt x="10479" y="30023"/>
                      <a:pt x="10851" y="30280"/>
                    </a:cubicBezTo>
                    <a:cubicBezTo>
                      <a:pt x="10892" y="30309"/>
                      <a:pt x="10956" y="30324"/>
                      <a:pt x="11043" y="30324"/>
                    </a:cubicBezTo>
                    <a:cubicBezTo>
                      <a:pt x="11380" y="30324"/>
                      <a:pt x="12051" y="30095"/>
                      <a:pt x="12941" y="29593"/>
                    </a:cubicBezTo>
                    <a:cubicBezTo>
                      <a:pt x="15144" y="28305"/>
                      <a:pt x="18693" y="25272"/>
                      <a:pt x="21698" y="19863"/>
                    </a:cubicBezTo>
                    <a:cubicBezTo>
                      <a:pt x="22499" y="18403"/>
                      <a:pt x="23158" y="16886"/>
                      <a:pt x="23673" y="15312"/>
                    </a:cubicBezTo>
                    <a:cubicBezTo>
                      <a:pt x="26105" y="7957"/>
                      <a:pt x="25848" y="1"/>
                      <a:pt x="2584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5" name="Google Shape;1525;p46"/>
              <p:cNvSpPr/>
              <p:nvPr/>
            </p:nvSpPr>
            <p:spPr>
              <a:xfrm>
                <a:off x="2264825" y="2970675"/>
                <a:ext cx="651575" cy="836875"/>
              </a:xfrm>
              <a:custGeom>
                <a:avLst/>
                <a:gdLst/>
                <a:ahLst/>
                <a:cxnLst/>
                <a:rect l="l" t="t" r="r" b="b"/>
                <a:pathLst>
                  <a:path w="26063" h="33475" extrusionOk="0">
                    <a:moveTo>
                      <a:pt x="25834" y="0"/>
                    </a:moveTo>
                    <a:lnTo>
                      <a:pt x="2967" y="16428"/>
                    </a:lnTo>
                    <a:cubicBezTo>
                      <a:pt x="2967" y="16428"/>
                      <a:pt x="2709" y="21465"/>
                      <a:pt x="1822" y="26845"/>
                    </a:cubicBezTo>
                    <a:cubicBezTo>
                      <a:pt x="987" y="31909"/>
                      <a:pt x="0" y="33474"/>
                      <a:pt x="1509" y="33474"/>
                    </a:cubicBezTo>
                    <a:cubicBezTo>
                      <a:pt x="1603" y="33474"/>
                      <a:pt x="1707" y="33468"/>
                      <a:pt x="1822" y="33456"/>
                    </a:cubicBezTo>
                    <a:cubicBezTo>
                      <a:pt x="3682" y="33313"/>
                      <a:pt x="5686" y="30766"/>
                      <a:pt x="5829" y="30566"/>
                    </a:cubicBezTo>
                    <a:lnTo>
                      <a:pt x="5829" y="30566"/>
                    </a:lnTo>
                    <a:cubicBezTo>
                      <a:pt x="5743" y="30737"/>
                      <a:pt x="4713" y="32426"/>
                      <a:pt x="5428" y="32684"/>
                    </a:cubicBezTo>
                    <a:cubicBezTo>
                      <a:pt x="5465" y="32695"/>
                      <a:pt x="5509" y="32701"/>
                      <a:pt x="5559" y="32701"/>
                    </a:cubicBezTo>
                    <a:cubicBezTo>
                      <a:pt x="6468" y="32701"/>
                      <a:pt x="9390" y="30782"/>
                      <a:pt x="11180" y="28992"/>
                    </a:cubicBezTo>
                    <a:lnTo>
                      <a:pt x="11180" y="28992"/>
                    </a:lnTo>
                    <a:cubicBezTo>
                      <a:pt x="10837" y="29450"/>
                      <a:pt x="10465" y="30022"/>
                      <a:pt x="10837" y="30280"/>
                    </a:cubicBezTo>
                    <a:cubicBezTo>
                      <a:pt x="10880" y="30316"/>
                      <a:pt x="10949" y="30335"/>
                      <a:pt x="11042" y="30335"/>
                    </a:cubicBezTo>
                    <a:cubicBezTo>
                      <a:pt x="11384" y="30335"/>
                      <a:pt x="12049" y="30087"/>
                      <a:pt x="12926" y="29593"/>
                    </a:cubicBezTo>
                    <a:cubicBezTo>
                      <a:pt x="12554" y="29535"/>
                      <a:pt x="12211" y="29364"/>
                      <a:pt x="12010" y="29078"/>
                    </a:cubicBezTo>
                    <a:cubicBezTo>
                      <a:pt x="11610" y="28534"/>
                      <a:pt x="11638" y="27790"/>
                      <a:pt x="12068" y="27275"/>
                    </a:cubicBezTo>
                    <a:lnTo>
                      <a:pt x="12068" y="27275"/>
                    </a:lnTo>
                    <a:lnTo>
                      <a:pt x="9149" y="29535"/>
                    </a:lnTo>
                    <a:cubicBezTo>
                      <a:pt x="8920" y="29764"/>
                      <a:pt x="8605" y="29907"/>
                      <a:pt x="8290" y="29993"/>
                    </a:cubicBezTo>
                    <a:cubicBezTo>
                      <a:pt x="8252" y="29998"/>
                      <a:pt x="8214" y="30000"/>
                      <a:pt x="8178" y="30000"/>
                    </a:cubicBezTo>
                    <a:cubicBezTo>
                      <a:pt x="7233" y="30000"/>
                      <a:pt x="6895" y="28610"/>
                      <a:pt x="7088" y="27618"/>
                    </a:cubicBezTo>
                    <a:cubicBezTo>
                      <a:pt x="7431" y="25758"/>
                      <a:pt x="8376" y="24041"/>
                      <a:pt x="9750" y="22724"/>
                    </a:cubicBezTo>
                    <a:cubicBezTo>
                      <a:pt x="10923" y="21608"/>
                      <a:pt x="12468" y="20721"/>
                      <a:pt x="12955" y="19147"/>
                    </a:cubicBezTo>
                    <a:cubicBezTo>
                      <a:pt x="13285" y="19281"/>
                      <a:pt x="13625" y="19345"/>
                      <a:pt x="13961" y="19345"/>
                    </a:cubicBezTo>
                    <a:cubicBezTo>
                      <a:pt x="15052" y="19345"/>
                      <a:pt x="16088" y="18674"/>
                      <a:pt x="16504" y="17601"/>
                    </a:cubicBezTo>
                    <a:cubicBezTo>
                      <a:pt x="16786" y="17669"/>
                      <a:pt x="17069" y="17702"/>
                      <a:pt x="17347" y="17702"/>
                    </a:cubicBezTo>
                    <a:cubicBezTo>
                      <a:pt x="18822" y="17702"/>
                      <a:pt x="20181" y="16784"/>
                      <a:pt x="20711" y="15340"/>
                    </a:cubicBezTo>
                    <a:lnTo>
                      <a:pt x="20711" y="15340"/>
                    </a:lnTo>
                    <a:cubicBezTo>
                      <a:pt x="20598" y="15699"/>
                      <a:pt x="20907" y="15819"/>
                      <a:pt x="21359" y="15819"/>
                    </a:cubicBezTo>
                    <a:cubicBezTo>
                      <a:pt x="22171" y="15819"/>
                      <a:pt x="23444" y="15432"/>
                      <a:pt x="23573" y="15340"/>
                    </a:cubicBezTo>
                    <a:lnTo>
                      <a:pt x="23630" y="15340"/>
                    </a:lnTo>
                    <a:cubicBezTo>
                      <a:pt x="26062" y="7985"/>
                      <a:pt x="25834" y="1"/>
                      <a:pt x="25834" y="0"/>
                    </a:cubicBezTo>
                    <a:close/>
                  </a:path>
                </a:pathLst>
              </a:custGeom>
              <a:solidFill>
                <a:srgbClr val="000000">
                  <a:alpha val="32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6" name="Google Shape;1526;p46"/>
              <p:cNvSpPr/>
              <p:nvPr/>
            </p:nvSpPr>
            <p:spPr>
              <a:xfrm>
                <a:off x="2306650" y="2677075"/>
                <a:ext cx="643375" cy="853875"/>
              </a:xfrm>
              <a:custGeom>
                <a:avLst/>
                <a:gdLst/>
                <a:ahLst/>
                <a:cxnLst/>
                <a:rect l="l" t="t" r="r" b="b"/>
                <a:pathLst>
                  <a:path w="25735" h="34155" extrusionOk="0">
                    <a:moveTo>
                      <a:pt x="17912" y="0"/>
                    </a:moveTo>
                    <a:cubicBezTo>
                      <a:pt x="14607" y="0"/>
                      <a:pt x="8543" y="1610"/>
                      <a:pt x="4728" y="10914"/>
                    </a:cubicBezTo>
                    <a:cubicBezTo>
                      <a:pt x="1" y="22400"/>
                      <a:pt x="461" y="34155"/>
                      <a:pt x="2670" y="34155"/>
                    </a:cubicBezTo>
                    <a:cubicBezTo>
                      <a:pt x="2735" y="34155"/>
                      <a:pt x="2801" y="34145"/>
                      <a:pt x="2868" y="34125"/>
                    </a:cubicBezTo>
                    <a:cubicBezTo>
                      <a:pt x="5100" y="33466"/>
                      <a:pt x="6073" y="29717"/>
                      <a:pt x="6216" y="29231"/>
                    </a:cubicBezTo>
                    <a:lnTo>
                      <a:pt x="6216" y="29231"/>
                    </a:lnTo>
                    <a:cubicBezTo>
                      <a:pt x="6141" y="29610"/>
                      <a:pt x="5775" y="31971"/>
                      <a:pt x="7165" y="31971"/>
                    </a:cubicBezTo>
                    <a:cubicBezTo>
                      <a:pt x="7350" y="31971"/>
                      <a:pt x="7566" y="31929"/>
                      <a:pt x="7819" y="31835"/>
                    </a:cubicBezTo>
                    <a:cubicBezTo>
                      <a:pt x="8162" y="31663"/>
                      <a:pt x="8477" y="31463"/>
                      <a:pt x="8763" y="31177"/>
                    </a:cubicBezTo>
                    <a:cubicBezTo>
                      <a:pt x="10480" y="29546"/>
                      <a:pt x="11511" y="25740"/>
                      <a:pt x="11511" y="25739"/>
                    </a:cubicBezTo>
                    <a:lnTo>
                      <a:pt x="11511" y="25739"/>
                    </a:lnTo>
                    <a:cubicBezTo>
                      <a:pt x="11511" y="25740"/>
                      <a:pt x="10966" y="29661"/>
                      <a:pt x="12275" y="29661"/>
                    </a:cubicBezTo>
                    <a:cubicBezTo>
                      <a:pt x="12340" y="29661"/>
                      <a:pt x="12409" y="29652"/>
                      <a:pt x="12484" y="29631"/>
                    </a:cubicBezTo>
                    <a:cubicBezTo>
                      <a:pt x="14086" y="29174"/>
                      <a:pt x="16032" y="23967"/>
                      <a:pt x="16033" y="23965"/>
                    </a:cubicBezTo>
                    <a:lnTo>
                      <a:pt x="16033" y="23965"/>
                    </a:lnTo>
                    <a:cubicBezTo>
                      <a:pt x="16032" y="23966"/>
                      <a:pt x="14715" y="28030"/>
                      <a:pt x="16492" y="28030"/>
                    </a:cubicBezTo>
                    <a:cubicBezTo>
                      <a:pt x="16510" y="28030"/>
                      <a:pt x="16529" y="28030"/>
                      <a:pt x="16548" y="28029"/>
                    </a:cubicBezTo>
                    <a:cubicBezTo>
                      <a:pt x="18007" y="27971"/>
                      <a:pt x="19066" y="24966"/>
                      <a:pt x="19467" y="23679"/>
                    </a:cubicBezTo>
                    <a:lnTo>
                      <a:pt x="19467" y="23679"/>
                    </a:lnTo>
                    <a:cubicBezTo>
                      <a:pt x="19274" y="24506"/>
                      <a:pt x="19081" y="25917"/>
                      <a:pt x="20116" y="25917"/>
                    </a:cubicBezTo>
                    <a:cubicBezTo>
                      <a:pt x="20156" y="25917"/>
                      <a:pt x="20197" y="25915"/>
                      <a:pt x="20240" y="25911"/>
                    </a:cubicBezTo>
                    <a:cubicBezTo>
                      <a:pt x="21900" y="25739"/>
                      <a:pt x="22901" y="22019"/>
                      <a:pt x="24304" y="17182"/>
                    </a:cubicBezTo>
                    <a:cubicBezTo>
                      <a:pt x="25735" y="12317"/>
                      <a:pt x="25334" y="1756"/>
                      <a:pt x="19896" y="211"/>
                    </a:cubicBezTo>
                    <a:lnTo>
                      <a:pt x="19696" y="182"/>
                    </a:lnTo>
                    <a:cubicBezTo>
                      <a:pt x="19289" y="86"/>
                      <a:pt x="18674" y="0"/>
                      <a:pt x="179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7" name="Google Shape;1527;p46"/>
              <p:cNvSpPr/>
              <p:nvPr/>
            </p:nvSpPr>
            <p:spPr>
              <a:xfrm>
                <a:off x="2837675" y="2132825"/>
                <a:ext cx="32925" cy="81625"/>
              </a:xfrm>
              <a:custGeom>
                <a:avLst/>
                <a:gdLst/>
                <a:ahLst/>
                <a:cxnLst/>
                <a:rect l="l" t="t" r="r" b="b"/>
                <a:pathLst>
                  <a:path w="1317" h="3265" extrusionOk="0">
                    <a:moveTo>
                      <a:pt x="840" y="0"/>
                    </a:moveTo>
                    <a:cubicBezTo>
                      <a:pt x="532" y="0"/>
                      <a:pt x="227" y="678"/>
                      <a:pt x="115" y="1575"/>
                    </a:cubicBezTo>
                    <a:cubicBezTo>
                      <a:pt x="0" y="2463"/>
                      <a:pt x="172" y="3235"/>
                      <a:pt x="458" y="3264"/>
                    </a:cubicBezTo>
                    <a:cubicBezTo>
                      <a:pt x="465" y="3264"/>
                      <a:pt x="471" y="3265"/>
                      <a:pt x="477" y="3265"/>
                    </a:cubicBezTo>
                    <a:cubicBezTo>
                      <a:pt x="787" y="3265"/>
                      <a:pt x="1119" y="2587"/>
                      <a:pt x="1231" y="1690"/>
                    </a:cubicBezTo>
                    <a:cubicBezTo>
                      <a:pt x="1317" y="803"/>
                      <a:pt x="1174" y="30"/>
                      <a:pt x="859" y="1"/>
                    </a:cubicBezTo>
                    <a:cubicBezTo>
                      <a:pt x="853" y="1"/>
                      <a:pt x="846" y="0"/>
                      <a:pt x="84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528" name="Google Shape;1528;p46"/>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46">
            <a:hlinkClick r:id="rId4"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496"/>
                                        </p:tgtEl>
                                        <p:attrNameLst>
                                          <p:attrName>style.visibility</p:attrName>
                                        </p:attrNameLst>
                                      </p:cBhvr>
                                      <p:to>
                                        <p:strVal val="visible"/>
                                      </p:to>
                                    </p:set>
                                    <p:anim calcmode="lin" valueType="num">
                                      <p:cBhvr additive="base">
                                        <p:cTn id="7" dur="500"/>
                                        <p:tgtEl>
                                          <p:spTgt spid="1496"/>
                                        </p:tgtEl>
                                        <p:attrNameLst>
                                          <p:attrName>ppt_w</p:attrName>
                                        </p:attrNameLst>
                                      </p:cBhvr>
                                      <p:tavLst>
                                        <p:tav tm="0">
                                          <p:val>
                                            <p:strVal val="0"/>
                                          </p:val>
                                        </p:tav>
                                        <p:tav tm="100000">
                                          <p:val>
                                            <p:strVal val="#ppt_w"/>
                                          </p:val>
                                        </p:tav>
                                      </p:tavLst>
                                    </p:anim>
                                    <p:anim calcmode="lin" valueType="num">
                                      <p:cBhvr additive="base">
                                        <p:cTn id="8" dur="500"/>
                                        <p:tgtEl>
                                          <p:spTgt spid="1496"/>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01"/>
        <p:cNvGrpSpPr/>
        <p:nvPr/>
      </p:nvGrpSpPr>
      <p:grpSpPr>
        <a:xfrm>
          <a:off x="0" y="0"/>
          <a:ext cx="0" cy="0"/>
          <a:chOff x="0" y="0"/>
          <a:chExt cx="0" cy="0"/>
        </a:xfrm>
      </p:grpSpPr>
      <p:grpSp>
        <p:nvGrpSpPr>
          <p:cNvPr id="2" name="Google Shape;902;p37"/>
          <p:cNvGrpSpPr/>
          <p:nvPr/>
        </p:nvGrpSpPr>
        <p:grpSpPr>
          <a:xfrm>
            <a:off x="3113106" y="1251923"/>
            <a:ext cx="3362920" cy="3354006"/>
            <a:chOff x="4048209" y="1327361"/>
            <a:chExt cx="3486698" cy="3477455"/>
          </a:xfrm>
        </p:grpSpPr>
        <p:grpSp>
          <p:nvGrpSpPr>
            <p:cNvPr id="3" name="Google Shape;903;p37"/>
            <p:cNvGrpSpPr/>
            <p:nvPr/>
          </p:nvGrpSpPr>
          <p:grpSpPr>
            <a:xfrm>
              <a:off x="4048209" y="1413837"/>
              <a:ext cx="3486698" cy="3390980"/>
              <a:chOff x="4048209" y="1413837"/>
              <a:chExt cx="3486698" cy="3390980"/>
            </a:xfrm>
          </p:grpSpPr>
          <p:sp>
            <p:nvSpPr>
              <p:cNvPr id="904" name="Google Shape;904;p37"/>
              <p:cNvSpPr/>
              <p:nvPr/>
            </p:nvSpPr>
            <p:spPr>
              <a:xfrm rot="531256">
                <a:off x="6111230" y="1784349"/>
                <a:ext cx="645897" cy="1594695"/>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 name="Google Shape;905;p37"/>
              <p:cNvGrpSpPr/>
              <p:nvPr/>
            </p:nvGrpSpPr>
            <p:grpSpPr>
              <a:xfrm rot="-515098">
                <a:off x="5663236" y="2476239"/>
                <a:ext cx="1755501" cy="1688207"/>
                <a:chOff x="4531600" y="1944475"/>
                <a:chExt cx="956750" cy="920075"/>
              </a:xfrm>
            </p:grpSpPr>
            <p:sp>
              <p:nvSpPr>
                <p:cNvPr id="906" name="Google Shape;906;p37"/>
                <p:cNvSpPr/>
                <p:nvPr/>
              </p:nvSpPr>
              <p:spPr>
                <a:xfrm>
                  <a:off x="4531600" y="1944475"/>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37"/>
                <p:cNvSpPr/>
                <p:nvPr/>
              </p:nvSpPr>
              <p:spPr>
                <a:xfrm>
                  <a:off x="4656300" y="2089375"/>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37"/>
                <p:cNvSpPr/>
                <p:nvPr/>
              </p:nvSpPr>
              <p:spPr>
                <a:xfrm>
                  <a:off x="4720725" y="2518075"/>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37"/>
                <p:cNvSpPr/>
                <p:nvPr/>
              </p:nvSpPr>
              <p:spPr>
                <a:xfrm>
                  <a:off x="4845150" y="2336650"/>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37"/>
                <p:cNvSpPr/>
                <p:nvPr/>
              </p:nvSpPr>
              <p:spPr>
                <a:xfrm>
                  <a:off x="5001125" y="2227300"/>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37"/>
                <p:cNvSpPr/>
                <p:nvPr/>
              </p:nvSpPr>
              <p:spPr>
                <a:xfrm>
                  <a:off x="5113925" y="2118350"/>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2" name="Google Shape;912;p37"/>
              <p:cNvSpPr/>
              <p:nvPr/>
            </p:nvSpPr>
            <p:spPr>
              <a:xfrm rot="-1114893">
                <a:off x="4935863" y="1452219"/>
                <a:ext cx="678191" cy="2865635"/>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 name="Google Shape;913;p37"/>
              <p:cNvGrpSpPr/>
              <p:nvPr/>
            </p:nvGrpSpPr>
            <p:grpSpPr>
              <a:xfrm rot="787396">
                <a:off x="4236594" y="2500648"/>
                <a:ext cx="1594312" cy="1706557"/>
                <a:chOff x="6116785" y="2780818"/>
                <a:chExt cx="837925" cy="930000"/>
              </a:xfrm>
            </p:grpSpPr>
            <p:sp>
              <p:nvSpPr>
                <p:cNvPr id="914" name="Google Shape;914;p37"/>
                <p:cNvSpPr/>
                <p:nvPr/>
              </p:nvSpPr>
              <p:spPr>
                <a:xfrm>
                  <a:off x="6116785" y="2780818"/>
                  <a:ext cx="837925" cy="930000"/>
                </a:xfrm>
                <a:custGeom>
                  <a:avLst/>
                  <a:gdLst/>
                  <a:ahLst/>
                  <a:cxnLst/>
                  <a:rect l="l" t="t" r="r" b="b"/>
                  <a:pathLst>
                    <a:path w="33517" h="37200" extrusionOk="0">
                      <a:moveTo>
                        <a:pt x="2277" y="1"/>
                      </a:moveTo>
                      <a:cubicBezTo>
                        <a:pt x="1494" y="1"/>
                        <a:pt x="733" y="50"/>
                        <a:pt x="1" y="153"/>
                      </a:cubicBezTo>
                      <a:cubicBezTo>
                        <a:pt x="1" y="9864"/>
                        <a:pt x="4546" y="33930"/>
                        <a:pt x="32176" y="37200"/>
                      </a:cubicBezTo>
                      <a:cubicBezTo>
                        <a:pt x="33516" y="30399"/>
                        <a:pt x="32176" y="21668"/>
                        <a:pt x="29167" y="15390"/>
                      </a:cubicBezTo>
                      <a:cubicBezTo>
                        <a:pt x="25143" y="7584"/>
                        <a:pt x="11991" y="1"/>
                        <a:pt x="22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37"/>
                <p:cNvSpPr/>
                <p:nvPr/>
              </p:nvSpPr>
              <p:spPr>
                <a:xfrm>
                  <a:off x="6245310" y="2866418"/>
                  <a:ext cx="677700" cy="830775"/>
                </a:xfrm>
                <a:custGeom>
                  <a:avLst/>
                  <a:gdLst/>
                  <a:ahLst/>
                  <a:cxnLst/>
                  <a:rect l="l" t="t" r="r" b="b"/>
                  <a:pathLst>
                    <a:path w="27108" h="33231" extrusionOk="0">
                      <a:moveTo>
                        <a:pt x="360" y="0"/>
                      </a:moveTo>
                      <a:cubicBezTo>
                        <a:pt x="191" y="0"/>
                        <a:pt x="1" y="188"/>
                        <a:pt x="91" y="391"/>
                      </a:cubicBezTo>
                      <a:cubicBezTo>
                        <a:pt x="1072" y="2549"/>
                        <a:pt x="3132" y="3988"/>
                        <a:pt x="4636" y="5721"/>
                      </a:cubicBezTo>
                      <a:cubicBezTo>
                        <a:pt x="6500" y="7879"/>
                        <a:pt x="8298" y="10037"/>
                        <a:pt x="10097" y="12260"/>
                      </a:cubicBezTo>
                      <a:cubicBezTo>
                        <a:pt x="13661" y="16707"/>
                        <a:pt x="17552" y="20860"/>
                        <a:pt x="21018" y="25340"/>
                      </a:cubicBezTo>
                      <a:cubicBezTo>
                        <a:pt x="22947" y="27858"/>
                        <a:pt x="24811" y="30441"/>
                        <a:pt x="26544" y="33122"/>
                      </a:cubicBezTo>
                      <a:cubicBezTo>
                        <a:pt x="26592" y="33199"/>
                        <a:pt x="26665" y="33230"/>
                        <a:pt x="26740" y="33230"/>
                      </a:cubicBezTo>
                      <a:cubicBezTo>
                        <a:pt x="26920" y="33230"/>
                        <a:pt x="27108" y="33045"/>
                        <a:pt x="26969" y="32860"/>
                      </a:cubicBezTo>
                      <a:lnTo>
                        <a:pt x="26969" y="32828"/>
                      </a:lnTo>
                      <a:cubicBezTo>
                        <a:pt x="23896" y="28119"/>
                        <a:pt x="20495" y="23639"/>
                        <a:pt x="16833" y="19389"/>
                      </a:cubicBezTo>
                      <a:cubicBezTo>
                        <a:pt x="15002" y="17231"/>
                        <a:pt x="13072" y="15138"/>
                        <a:pt x="11307" y="12914"/>
                      </a:cubicBezTo>
                      <a:cubicBezTo>
                        <a:pt x="9508" y="10724"/>
                        <a:pt x="7775" y="8467"/>
                        <a:pt x="5879" y="6375"/>
                      </a:cubicBezTo>
                      <a:cubicBezTo>
                        <a:pt x="4963" y="5328"/>
                        <a:pt x="4048" y="4347"/>
                        <a:pt x="3067" y="3367"/>
                      </a:cubicBezTo>
                      <a:cubicBezTo>
                        <a:pt x="2119" y="2418"/>
                        <a:pt x="1105" y="1405"/>
                        <a:pt x="549" y="129"/>
                      </a:cubicBezTo>
                      <a:cubicBezTo>
                        <a:pt x="508" y="38"/>
                        <a:pt x="437" y="0"/>
                        <a:pt x="3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37"/>
                <p:cNvSpPr/>
                <p:nvPr/>
              </p:nvSpPr>
              <p:spPr>
                <a:xfrm>
                  <a:off x="6209660" y="2867393"/>
                  <a:ext cx="206350" cy="188800"/>
                </a:xfrm>
                <a:custGeom>
                  <a:avLst/>
                  <a:gdLst/>
                  <a:ahLst/>
                  <a:cxnLst/>
                  <a:rect l="l" t="t" r="r" b="b"/>
                  <a:pathLst>
                    <a:path w="8254" h="7552" extrusionOk="0">
                      <a:moveTo>
                        <a:pt x="8008" y="0"/>
                      </a:moveTo>
                      <a:cubicBezTo>
                        <a:pt x="7893" y="0"/>
                        <a:pt x="7779" y="74"/>
                        <a:pt x="7763" y="221"/>
                      </a:cubicBezTo>
                      <a:lnTo>
                        <a:pt x="7763" y="6990"/>
                      </a:lnTo>
                      <a:lnTo>
                        <a:pt x="7763" y="6990"/>
                      </a:lnTo>
                      <a:cubicBezTo>
                        <a:pt x="5340" y="6458"/>
                        <a:pt x="2889" y="5954"/>
                        <a:pt x="438" y="5420"/>
                      </a:cubicBezTo>
                      <a:cubicBezTo>
                        <a:pt x="418" y="5416"/>
                        <a:pt x="398" y="5414"/>
                        <a:pt x="379" y="5414"/>
                      </a:cubicBezTo>
                      <a:cubicBezTo>
                        <a:pt x="97" y="5414"/>
                        <a:pt x="1" y="5849"/>
                        <a:pt x="307" y="5911"/>
                      </a:cubicBezTo>
                      <a:cubicBezTo>
                        <a:pt x="2858" y="6467"/>
                        <a:pt x="5408" y="6990"/>
                        <a:pt x="7926" y="7546"/>
                      </a:cubicBezTo>
                      <a:cubicBezTo>
                        <a:pt x="7947" y="7550"/>
                        <a:pt x="7968" y="7552"/>
                        <a:pt x="7989" y="7552"/>
                      </a:cubicBezTo>
                      <a:cubicBezTo>
                        <a:pt x="8129" y="7552"/>
                        <a:pt x="8253" y="7459"/>
                        <a:pt x="8253" y="7317"/>
                      </a:cubicBezTo>
                      <a:lnTo>
                        <a:pt x="8253" y="221"/>
                      </a:lnTo>
                      <a:cubicBezTo>
                        <a:pt x="8237" y="74"/>
                        <a:pt x="8122" y="0"/>
                        <a:pt x="80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37"/>
                <p:cNvSpPr/>
                <p:nvPr/>
              </p:nvSpPr>
              <p:spPr>
                <a:xfrm>
                  <a:off x="6257835" y="2975493"/>
                  <a:ext cx="322075" cy="244250"/>
                </a:xfrm>
                <a:custGeom>
                  <a:avLst/>
                  <a:gdLst/>
                  <a:ahLst/>
                  <a:cxnLst/>
                  <a:rect l="l" t="t" r="r" b="b"/>
                  <a:pathLst>
                    <a:path w="12883" h="9770" extrusionOk="0">
                      <a:moveTo>
                        <a:pt x="12645" y="1"/>
                      </a:moveTo>
                      <a:cubicBezTo>
                        <a:pt x="12522" y="1"/>
                        <a:pt x="12392" y="83"/>
                        <a:pt x="12375" y="246"/>
                      </a:cubicBezTo>
                      <a:cubicBezTo>
                        <a:pt x="12089" y="3265"/>
                        <a:pt x="11587" y="6222"/>
                        <a:pt x="11049" y="9208"/>
                      </a:cubicBezTo>
                      <a:lnTo>
                        <a:pt x="11049" y="9208"/>
                      </a:lnTo>
                      <a:cubicBezTo>
                        <a:pt x="7542" y="8426"/>
                        <a:pt x="3976" y="7916"/>
                        <a:pt x="440" y="7374"/>
                      </a:cubicBezTo>
                      <a:cubicBezTo>
                        <a:pt x="420" y="7370"/>
                        <a:pt x="400" y="7368"/>
                        <a:pt x="382" y="7368"/>
                      </a:cubicBezTo>
                      <a:cubicBezTo>
                        <a:pt x="99" y="7368"/>
                        <a:pt x="1" y="7803"/>
                        <a:pt x="277" y="7865"/>
                      </a:cubicBezTo>
                      <a:cubicBezTo>
                        <a:pt x="3939" y="8421"/>
                        <a:pt x="7601" y="8944"/>
                        <a:pt x="11198" y="9761"/>
                      </a:cubicBezTo>
                      <a:cubicBezTo>
                        <a:pt x="11221" y="9767"/>
                        <a:pt x="11243" y="9770"/>
                        <a:pt x="11265" y="9770"/>
                      </a:cubicBezTo>
                      <a:cubicBezTo>
                        <a:pt x="11371" y="9770"/>
                        <a:pt x="11465" y="9706"/>
                        <a:pt x="11492" y="9598"/>
                      </a:cubicBezTo>
                      <a:cubicBezTo>
                        <a:pt x="12081" y="6491"/>
                        <a:pt x="12571" y="3385"/>
                        <a:pt x="12866" y="246"/>
                      </a:cubicBezTo>
                      <a:cubicBezTo>
                        <a:pt x="12882" y="83"/>
                        <a:pt x="12768" y="1"/>
                        <a:pt x="126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37"/>
                <p:cNvSpPr/>
                <p:nvPr/>
              </p:nvSpPr>
              <p:spPr>
                <a:xfrm>
                  <a:off x="6354660" y="3111768"/>
                  <a:ext cx="383250" cy="278625"/>
                </a:xfrm>
                <a:custGeom>
                  <a:avLst/>
                  <a:gdLst/>
                  <a:ahLst/>
                  <a:cxnLst/>
                  <a:rect l="l" t="t" r="r" b="b"/>
                  <a:pathLst>
                    <a:path w="15330" h="11145" extrusionOk="0">
                      <a:moveTo>
                        <a:pt x="15026" y="1"/>
                      </a:moveTo>
                      <a:cubicBezTo>
                        <a:pt x="14923" y="1"/>
                        <a:pt x="14820" y="58"/>
                        <a:pt x="14780" y="190"/>
                      </a:cubicBezTo>
                      <a:cubicBezTo>
                        <a:pt x="13658" y="3556"/>
                        <a:pt x="13165" y="7110"/>
                        <a:pt x="12622" y="10606"/>
                      </a:cubicBezTo>
                      <a:lnTo>
                        <a:pt x="12622" y="10606"/>
                      </a:lnTo>
                      <a:cubicBezTo>
                        <a:pt x="8513" y="10339"/>
                        <a:pt x="4404" y="9804"/>
                        <a:pt x="295" y="9804"/>
                      </a:cubicBezTo>
                      <a:cubicBezTo>
                        <a:pt x="1" y="9836"/>
                        <a:pt x="1" y="10294"/>
                        <a:pt x="295" y="10327"/>
                      </a:cubicBezTo>
                      <a:cubicBezTo>
                        <a:pt x="4480" y="10327"/>
                        <a:pt x="8666" y="10850"/>
                        <a:pt x="12851" y="11144"/>
                      </a:cubicBezTo>
                      <a:cubicBezTo>
                        <a:pt x="12949" y="11144"/>
                        <a:pt x="13047" y="11046"/>
                        <a:pt x="13080" y="10948"/>
                      </a:cubicBezTo>
                      <a:cubicBezTo>
                        <a:pt x="13636" y="7384"/>
                        <a:pt x="14126" y="3754"/>
                        <a:pt x="15271" y="321"/>
                      </a:cubicBezTo>
                      <a:cubicBezTo>
                        <a:pt x="15329" y="126"/>
                        <a:pt x="15179" y="1"/>
                        <a:pt x="150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 name="Google Shape;919;p37"/>
              <p:cNvGrpSpPr/>
              <p:nvPr/>
            </p:nvGrpSpPr>
            <p:grpSpPr>
              <a:xfrm rot="203786">
                <a:off x="5141855" y="1443647"/>
                <a:ext cx="1091882" cy="2884864"/>
                <a:chOff x="2058600" y="1081575"/>
                <a:chExt cx="596750" cy="1576675"/>
              </a:xfrm>
            </p:grpSpPr>
            <p:sp>
              <p:nvSpPr>
                <p:cNvPr id="920" name="Google Shape;920;p37"/>
                <p:cNvSpPr/>
                <p:nvPr/>
              </p:nvSpPr>
              <p:spPr>
                <a:xfrm>
                  <a:off x="2407000" y="1708025"/>
                  <a:ext cx="44700" cy="27225"/>
                </a:xfrm>
                <a:custGeom>
                  <a:avLst/>
                  <a:gdLst/>
                  <a:ahLst/>
                  <a:cxnLst/>
                  <a:rect l="l" t="t" r="r" b="b"/>
                  <a:pathLst>
                    <a:path w="1788" h="1089" extrusionOk="0">
                      <a:moveTo>
                        <a:pt x="350" y="1"/>
                      </a:moveTo>
                      <a:cubicBezTo>
                        <a:pt x="95" y="1"/>
                        <a:pt x="0" y="428"/>
                        <a:pt x="320" y="545"/>
                      </a:cubicBezTo>
                      <a:cubicBezTo>
                        <a:pt x="544" y="634"/>
                        <a:pt x="767" y="738"/>
                        <a:pt x="980" y="858"/>
                      </a:cubicBezTo>
                      <a:lnTo>
                        <a:pt x="980" y="858"/>
                      </a:lnTo>
                      <a:cubicBezTo>
                        <a:pt x="1010" y="893"/>
                        <a:pt x="1051" y="921"/>
                        <a:pt x="1105" y="937"/>
                      </a:cubicBezTo>
                      <a:cubicBezTo>
                        <a:pt x="1109" y="937"/>
                        <a:pt x="1112" y="937"/>
                        <a:pt x="1115" y="937"/>
                      </a:cubicBezTo>
                      <a:lnTo>
                        <a:pt x="1115" y="937"/>
                      </a:lnTo>
                      <a:cubicBezTo>
                        <a:pt x="1167" y="969"/>
                        <a:pt x="1218" y="1001"/>
                        <a:pt x="1269" y="1035"/>
                      </a:cubicBezTo>
                      <a:cubicBezTo>
                        <a:pt x="1318" y="1072"/>
                        <a:pt x="1369" y="1088"/>
                        <a:pt x="1417" y="1088"/>
                      </a:cubicBezTo>
                      <a:cubicBezTo>
                        <a:pt x="1624" y="1088"/>
                        <a:pt x="1787" y="795"/>
                        <a:pt x="1628" y="610"/>
                      </a:cubicBezTo>
                      <a:cubicBezTo>
                        <a:pt x="1530" y="512"/>
                        <a:pt x="1399" y="414"/>
                        <a:pt x="1269" y="381"/>
                      </a:cubicBezTo>
                      <a:cubicBezTo>
                        <a:pt x="1266" y="381"/>
                        <a:pt x="1264" y="380"/>
                        <a:pt x="1261" y="380"/>
                      </a:cubicBezTo>
                      <a:lnTo>
                        <a:pt x="1261" y="380"/>
                      </a:lnTo>
                      <a:cubicBezTo>
                        <a:pt x="1000" y="227"/>
                        <a:pt x="734" y="116"/>
                        <a:pt x="451" y="21"/>
                      </a:cubicBezTo>
                      <a:cubicBezTo>
                        <a:pt x="415" y="7"/>
                        <a:pt x="382" y="1"/>
                        <a:pt x="350" y="1"/>
                      </a:cubicBezTo>
                      <a:close/>
                    </a:path>
                  </a:pathLst>
                </a:custGeom>
                <a:solidFill>
                  <a:srgbClr val="004D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37"/>
                <p:cNvSpPr/>
                <p:nvPr/>
              </p:nvSpPr>
              <p:spPr>
                <a:xfrm>
                  <a:off x="2390375" y="1700375"/>
                  <a:ext cx="73700" cy="43225"/>
                </a:xfrm>
                <a:custGeom>
                  <a:avLst/>
                  <a:gdLst/>
                  <a:ahLst/>
                  <a:cxnLst/>
                  <a:rect l="l" t="t" r="r" b="b"/>
                  <a:pathLst>
                    <a:path w="2948" h="1729" extrusionOk="0">
                      <a:moveTo>
                        <a:pt x="1060" y="636"/>
                      </a:moveTo>
                      <a:cubicBezTo>
                        <a:pt x="1306" y="687"/>
                        <a:pt x="1548" y="758"/>
                        <a:pt x="1770" y="851"/>
                      </a:cubicBezTo>
                      <a:cubicBezTo>
                        <a:pt x="1904" y="904"/>
                        <a:pt x="2015" y="1001"/>
                        <a:pt x="2087" y="1141"/>
                      </a:cubicBezTo>
                      <a:lnTo>
                        <a:pt x="2087" y="1141"/>
                      </a:lnTo>
                      <a:cubicBezTo>
                        <a:pt x="1733" y="1016"/>
                        <a:pt x="1379" y="850"/>
                        <a:pt x="1060" y="636"/>
                      </a:cubicBezTo>
                      <a:close/>
                      <a:moveTo>
                        <a:pt x="495" y="0"/>
                      </a:moveTo>
                      <a:cubicBezTo>
                        <a:pt x="369" y="13"/>
                        <a:pt x="292" y="93"/>
                        <a:pt x="263" y="189"/>
                      </a:cubicBezTo>
                      <a:lnTo>
                        <a:pt x="263" y="189"/>
                      </a:lnTo>
                      <a:cubicBezTo>
                        <a:pt x="101" y="267"/>
                        <a:pt x="1" y="487"/>
                        <a:pt x="168" y="654"/>
                      </a:cubicBezTo>
                      <a:lnTo>
                        <a:pt x="168" y="622"/>
                      </a:lnTo>
                      <a:cubicBezTo>
                        <a:pt x="462" y="916"/>
                        <a:pt x="822" y="1145"/>
                        <a:pt x="1182" y="1341"/>
                      </a:cubicBezTo>
                      <a:cubicBezTo>
                        <a:pt x="1438" y="1495"/>
                        <a:pt x="1834" y="1729"/>
                        <a:pt x="2182" y="1729"/>
                      </a:cubicBezTo>
                      <a:cubicBezTo>
                        <a:pt x="2279" y="1729"/>
                        <a:pt x="2372" y="1711"/>
                        <a:pt x="2457" y="1668"/>
                      </a:cubicBezTo>
                      <a:cubicBezTo>
                        <a:pt x="2947" y="1439"/>
                        <a:pt x="2588" y="785"/>
                        <a:pt x="2326" y="556"/>
                      </a:cubicBezTo>
                      <a:cubicBezTo>
                        <a:pt x="1770" y="197"/>
                        <a:pt x="1149" y="0"/>
                        <a:pt x="49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37"/>
                <p:cNvSpPr/>
                <p:nvPr/>
              </p:nvSpPr>
              <p:spPr>
                <a:xfrm>
                  <a:off x="2141150" y="1373050"/>
                  <a:ext cx="114475" cy="40025"/>
                </a:xfrm>
                <a:custGeom>
                  <a:avLst/>
                  <a:gdLst/>
                  <a:ahLst/>
                  <a:cxnLst/>
                  <a:rect l="l" t="t" r="r" b="b"/>
                  <a:pathLst>
                    <a:path w="4579" h="1601" extrusionOk="0">
                      <a:moveTo>
                        <a:pt x="1787" y="0"/>
                      </a:moveTo>
                      <a:cubicBezTo>
                        <a:pt x="1582" y="0"/>
                        <a:pt x="1379" y="14"/>
                        <a:pt x="1178" y="47"/>
                      </a:cubicBezTo>
                      <a:cubicBezTo>
                        <a:pt x="753" y="112"/>
                        <a:pt x="1" y="668"/>
                        <a:pt x="393" y="1191"/>
                      </a:cubicBezTo>
                      <a:cubicBezTo>
                        <a:pt x="673" y="1542"/>
                        <a:pt x="1220" y="1592"/>
                        <a:pt x="1701" y="1592"/>
                      </a:cubicBezTo>
                      <a:cubicBezTo>
                        <a:pt x="1893" y="1592"/>
                        <a:pt x="2075" y="1584"/>
                        <a:pt x="2224" y="1584"/>
                      </a:cubicBezTo>
                      <a:cubicBezTo>
                        <a:pt x="2349" y="1595"/>
                        <a:pt x="2474" y="1600"/>
                        <a:pt x="2597" y="1600"/>
                      </a:cubicBezTo>
                      <a:cubicBezTo>
                        <a:pt x="3215" y="1600"/>
                        <a:pt x="3810" y="1464"/>
                        <a:pt x="4382" y="1191"/>
                      </a:cubicBezTo>
                      <a:cubicBezTo>
                        <a:pt x="4546" y="1126"/>
                        <a:pt x="4578" y="897"/>
                        <a:pt x="4447" y="799"/>
                      </a:cubicBezTo>
                      <a:cubicBezTo>
                        <a:pt x="4480" y="635"/>
                        <a:pt x="4382" y="505"/>
                        <a:pt x="4251" y="472"/>
                      </a:cubicBezTo>
                      <a:cubicBezTo>
                        <a:pt x="3465" y="236"/>
                        <a:pt x="2615" y="0"/>
                        <a:pt x="17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37"/>
                <p:cNvSpPr/>
                <p:nvPr/>
              </p:nvSpPr>
              <p:spPr>
                <a:xfrm>
                  <a:off x="2258875" y="1336050"/>
                  <a:ext cx="53150" cy="93800"/>
                </a:xfrm>
                <a:custGeom>
                  <a:avLst/>
                  <a:gdLst/>
                  <a:ahLst/>
                  <a:cxnLst/>
                  <a:rect l="l" t="t" r="r" b="b"/>
                  <a:pathLst>
                    <a:path w="2126" h="3752" extrusionOk="0">
                      <a:moveTo>
                        <a:pt x="793" y="0"/>
                      </a:moveTo>
                      <a:cubicBezTo>
                        <a:pt x="704" y="0"/>
                        <a:pt x="617" y="51"/>
                        <a:pt x="556" y="154"/>
                      </a:cubicBezTo>
                      <a:cubicBezTo>
                        <a:pt x="0" y="1167"/>
                        <a:pt x="425" y="2344"/>
                        <a:pt x="621" y="3391"/>
                      </a:cubicBezTo>
                      <a:cubicBezTo>
                        <a:pt x="621" y="3456"/>
                        <a:pt x="654" y="3521"/>
                        <a:pt x="687" y="3554"/>
                      </a:cubicBezTo>
                      <a:cubicBezTo>
                        <a:pt x="704" y="3676"/>
                        <a:pt x="841" y="3751"/>
                        <a:pt x="971" y="3751"/>
                      </a:cubicBezTo>
                      <a:cubicBezTo>
                        <a:pt x="1086" y="3751"/>
                        <a:pt x="1195" y="3692"/>
                        <a:pt x="1210" y="3554"/>
                      </a:cubicBezTo>
                      <a:cubicBezTo>
                        <a:pt x="1439" y="2410"/>
                        <a:pt x="2125" y="906"/>
                        <a:pt x="948" y="55"/>
                      </a:cubicBezTo>
                      <a:cubicBezTo>
                        <a:pt x="899" y="19"/>
                        <a:pt x="846" y="0"/>
                        <a:pt x="7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37"/>
                <p:cNvSpPr/>
                <p:nvPr/>
              </p:nvSpPr>
              <p:spPr>
                <a:xfrm>
                  <a:off x="2269500" y="1230625"/>
                  <a:ext cx="68675" cy="68575"/>
                </a:xfrm>
                <a:custGeom>
                  <a:avLst/>
                  <a:gdLst/>
                  <a:ahLst/>
                  <a:cxnLst/>
                  <a:rect l="l" t="t" r="r" b="b"/>
                  <a:pathLst>
                    <a:path w="2747" h="2743" extrusionOk="0">
                      <a:moveTo>
                        <a:pt x="778" y="0"/>
                      </a:moveTo>
                      <a:cubicBezTo>
                        <a:pt x="583" y="0"/>
                        <a:pt x="378" y="66"/>
                        <a:pt x="164" y="218"/>
                      </a:cubicBezTo>
                      <a:cubicBezTo>
                        <a:pt x="66" y="283"/>
                        <a:pt x="0" y="414"/>
                        <a:pt x="33" y="545"/>
                      </a:cubicBezTo>
                      <a:cubicBezTo>
                        <a:pt x="360" y="1493"/>
                        <a:pt x="1308" y="2507"/>
                        <a:pt x="2322" y="2736"/>
                      </a:cubicBezTo>
                      <a:cubicBezTo>
                        <a:pt x="2339" y="2740"/>
                        <a:pt x="2357" y="2742"/>
                        <a:pt x="2375" y="2742"/>
                      </a:cubicBezTo>
                      <a:cubicBezTo>
                        <a:pt x="2493" y="2742"/>
                        <a:pt x="2620" y="2653"/>
                        <a:pt x="2649" y="2539"/>
                      </a:cubicBezTo>
                      <a:cubicBezTo>
                        <a:pt x="2714" y="2474"/>
                        <a:pt x="2747" y="2343"/>
                        <a:pt x="2714" y="2245"/>
                      </a:cubicBezTo>
                      <a:cubicBezTo>
                        <a:pt x="2416" y="1515"/>
                        <a:pt x="1716" y="0"/>
                        <a:pt x="77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37"/>
                <p:cNvSpPr/>
                <p:nvPr/>
              </p:nvSpPr>
              <p:spPr>
                <a:xfrm>
                  <a:off x="2345525" y="1185425"/>
                  <a:ext cx="58050" cy="46575"/>
                </a:xfrm>
                <a:custGeom>
                  <a:avLst/>
                  <a:gdLst/>
                  <a:ahLst/>
                  <a:cxnLst/>
                  <a:rect l="l" t="t" r="r" b="b"/>
                  <a:pathLst>
                    <a:path w="2322" h="1863" extrusionOk="0">
                      <a:moveTo>
                        <a:pt x="1652" y="1"/>
                      </a:moveTo>
                      <a:cubicBezTo>
                        <a:pt x="1355" y="1"/>
                        <a:pt x="1060" y="230"/>
                        <a:pt x="818" y="424"/>
                      </a:cubicBezTo>
                      <a:cubicBezTo>
                        <a:pt x="458" y="685"/>
                        <a:pt x="196" y="1045"/>
                        <a:pt x="33" y="1437"/>
                      </a:cubicBezTo>
                      <a:cubicBezTo>
                        <a:pt x="0" y="1535"/>
                        <a:pt x="33" y="1666"/>
                        <a:pt x="131" y="1732"/>
                      </a:cubicBezTo>
                      <a:cubicBezTo>
                        <a:pt x="174" y="1819"/>
                        <a:pt x="276" y="1862"/>
                        <a:pt x="378" y="1862"/>
                      </a:cubicBezTo>
                      <a:cubicBezTo>
                        <a:pt x="429" y="1862"/>
                        <a:pt x="480" y="1852"/>
                        <a:pt x="523" y="1830"/>
                      </a:cubicBezTo>
                      <a:cubicBezTo>
                        <a:pt x="1014" y="1699"/>
                        <a:pt x="1472" y="1503"/>
                        <a:pt x="1897" y="1241"/>
                      </a:cubicBezTo>
                      <a:cubicBezTo>
                        <a:pt x="2289" y="980"/>
                        <a:pt x="2322" y="391"/>
                        <a:pt x="1962" y="97"/>
                      </a:cubicBezTo>
                      <a:cubicBezTo>
                        <a:pt x="1860" y="29"/>
                        <a:pt x="1756" y="1"/>
                        <a:pt x="16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37"/>
                <p:cNvSpPr/>
                <p:nvPr/>
              </p:nvSpPr>
              <p:spPr>
                <a:xfrm>
                  <a:off x="2308725" y="1130475"/>
                  <a:ext cx="53350" cy="52000"/>
                </a:xfrm>
                <a:custGeom>
                  <a:avLst/>
                  <a:gdLst/>
                  <a:ahLst/>
                  <a:cxnLst/>
                  <a:rect l="l" t="t" r="r" b="b"/>
                  <a:pathLst>
                    <a:path w="2134" h="2080" extrusionOk="0">
                      <a:moveTo>
                        <a:pt x="309" y="1"/>
                      </a:moveTo>
                      <a:cubicBezTo>
                        <a:pt x="158" y="1"/>
                        <a:pt x="1" y="124"/>
                        <a:pt x="1" y="300"/>
                      </a:cubicBezTo>
                      <a:cubicBezTo>
                        <a:pt x="66" y="1216"/>
                        <a:pt x="949" y="1739"/>
                        <a:pt x="1701" y="2066"/>
                      </a:cubicBezTo>
                      <a:cubicBezTo>
                        <a:pt x="1732" y="2075"/>
                        <a:pt x="1761" y="2079"/>
                        <a:pt x="1789" y="2079"/>
                      </a:cubicBezTo>
                      <a:cubicBezTo>
                        <a:pt x="2049" y="2079"/>
                        <a:pt x="2134" y="1691"/>
                        <a:pt x="1897" y="1543"/>
                      </a:cubicBezTo>
                      <a:cubicBezTo>
                        <a:pt x="1897" y="1510"/>
                        <a:pt x="1897" y="1445"/>
                        <a:pt x="1864" y="1412"/>
                      </a:cubicBezTo>
                      <a:cubicBezTo>
                        <a:pt x="1603" y="791"/>
                        <a:pt x="1080" y="137"/>
                        <a:pt x="360" y="6"/>
                      </a:cubicBezTo>
                      <a:cubicBezTo>
                        <a:pt x="343" y="3"/>
                        <a:pt x="326" y="1"/>
                        <a:pt x="30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37"/>
                <p:cNvSpPr/>
                <p:nvPr/>
              </p:nvSpPr>
              <p:spPr>
                <a:xfrm>
                  <a:off x="2366775" y="1325200"/>
                  <a:ext cx="35175" cy="67625"/>
                </a:xfrm>
                <a:custGeom>
                  <a:avLst/>
                  <a:gdLst/>
                  <a:ahLst/>
                  <a:cxnLst/>
                  <a:rect l="l" t="t" r="r" b="b"/>
                  <a:pathLst>
                    <a:path w="1407" h="2705" extrusionOk="0">
                      <a:moveTo>
                        <a:pt x="568" y="1"/>
                      </a:moveTo>
                      <a:cubicBezTo>
                        <a:pt x="449" y="1"/>
                        <a:pt x="331" y="68"/>
                        <a:pt x="295" y="195"/>
                      </a:cubicBezTo>
                      <a:cubicBezTo>
                        <a:pt x="0" y="1013"/>
                        <a:pt x="131" y="1896"/>
                        <a:pt x="622" y="2582"/>
                      </a:cubicBezTo>
                      <a:cubicBezTo>
                        <a:pt x="680" y="2669"/>
                        <a:pt x="764" y="2705"/>
                        <a:pt x="848" y="2705"/>
                      </a:cubicBezTo>
                      <a:cubicBezTo>
                        <a:pt x="1048" y="2705"/>
                        <a:pt x="1250" y="2505"/>
                        <a:pt x="1112" y="2321"/>
                      </a:cubicBezTo>
                      <a:lnTo>
                        <a:pt x="1112" y="2288"/>
                      </a:lnTo>
                      <a:cubicBezTo>
                        <a:pt x="1406" y="1699"/>
                        <a:pt x="1112" y="686"/>
                        <a:pt x="818" y="130"/>
                      </a:cubicBezTo>
                      <a:cubicBezTo>
                        <a:pt x="760" y="43"/>
                        <a:pt x="664" y="1"/>
                        <a:pt x="56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37"/>
                <p:cNvSpPr/>
                <p:nvPr/>
              </p:nvSpPr>
              <p:spPr>
                <a:xfrm>
                  <a:off x="2406000" y="1345600"/>
                  <a:ext cx="73600" cy="45825"/>
                </a:xfrm>
                <a:custGeom>
                  <a:avLst/>
                  <a:gdLst/>
                  <a:ahLst/>
                  <a:cxnLst/>
                  <a:rect l="l" t="t" r="r" b="b"/>
                  <a:pathLst>
                    <a:path w="2944" h="1833" extrusionOk="0">
                      <a:moveTo>
                        <a:pt x="491" y="0"/>
                      </a:moveTo>
                      <a:cubicBezTo>
                        <a:pt x="360" y="0"/>
                        <a:pt x="262" y="66"/>
                        <a:pt x="230" y="164"/>
                      </a:cubicBezTo>
                      <a:cubicBezTo>
                        <a:pt x="33" y="262"/>
                        <a:pt x="1" y="491"/>
                        <a:pt x="132" y="622"/>
                      </a:cubicBezTo>
                      <a:cubicBezTo>
                        <a:pt x="466" y="956"/>
                        <a:pt x="1360" y="1833"/>
                        <a:pt x="1996" y="1833"/>
                      </a:cubicBezTo>
                      <a:cubicBezTo>
                        <a:pt x="2229" y="1833"/>
                        <a:pt x="2428" y="1714"/>
                        <a:pt x="2551" y="1406"/>
                      </a:cubicBezTo>
                      <a:cubicBezTo>
                        <a:pt x="2944" y="491"/>
                        <a:pt x="1080" y="0"/>
                        <a:pt x="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37"/>
                <p:cNvSpPr/>
                <p:nvPr/>
              </p:nvSpPr>
              <p:spPr>
                <a:xfrm>
                  <a:off x="2374950" y="1588375"/>
                  <a:ext cx="49875" cy="79700"/>
                </a:xfrm>
                <a:custGeom>
                  <a:avLst/>
                  <a:gdLst/>
                  <a:ahLst/>
                  <a:cxnLst/>
                  <a:rect l="l" t="t" r="r" b="b"/>
                  <a:pathLst>
                    <a:path w="1995" h="3188" extrusionOk="0">
                      <a:moveTo>
                        <a:pt x="1047" y="1"/>
                      </a:moveTo>
                      <a:cubicBezTo>
                        <a:pt x="973" y="1"/>
                        <a:pt x="899" y="33"/>
                        <a:pt x="850" y="99"/>
                      </a:cubicBezTo>
                      <a:cubicBezTo>
                        <a:pt x="0" y="982"/>
                        <a:pt x="818" y="2159"/>
                        <a:pt x="1243" y="3042"/>
                      </a:cubicBezTo>
                      <a:cubicBezTo>
                        <a:pt x="1300" y="3144"/>
                        <a:pt x="1385" y="3187"/>
                        <a:pt x="1469" y="3187"/>
                      </a:cubicBezTo>
                      <a:cubicBezTo>
                        <a:pt x="1628" y="3187"/>
                        <a:pt x="1787" y="3037"/>
                        <a:pt x="1766" y="2846"/>
                      </a:cubicBezTo>
                      <a:cubicBezTo>
                        <a:pt x="1864" y="2813"/>
                        <a:pt x="1897" y="2715"/>
                        <a:pt x="1929" y="2584"/>
                      </a:cubicBezTo>
                      <a:cubicBezTo>
                        <a:pt x="1995" y="1766"/>
                        <a:pt x="1929" y="687"/>
                        <a:pt x="1243" y="99"/>
                      </a:cubicBezTo>
                      <a:cubicBezTo>
                        <a:pt x="1194" y="33"/>
                        <a:pt x="1120" y="1"/>
                        <a:pt x="10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37"/>
                <p:cNvSpPr/>
                <p:nvPr/>
              </p:nvSpPr>
              <p:spPr>
                <a:xfrm>
                  <a:off x="2439525" y="1596875"/>
                  <a:ext cx="75225" cy="41900"/>
                </a:xfrm>
                <a:custGeom>
                  <a:avLst/>
                  <a:gdLst/>
                  <a:ahLst/>
                  <a:cxnLst/>
                  <a:rect l="l" t="t" r="r" b="b"/>
                  <a:pathLst>
                    <a:path w="3009" h="1676" extrusionOk="0">
                      <a:moveTo>
                        <a:pt x="801" y="1"/>
                      </a:moveTo>
                      <a:cubicBezTo>
                        <a:pt x="675" y="1"/>
                        <a:pt x="550" y="7"/>
                        <a:pt x="425" y="20"/>
                      </a:cubicBezTo>
                      <a:cubicBezTo>
                        <a:pt x="131" y="86"/>
                        <a:pt x="0" y="511"/>
                        <a:pt x="327" y="576"/>
                      </a:cubicBezTo>
                      <a:cubicBezTo>
                        <a:pt x="360" y="609"/>
                        <a:pt x="425" y="609"/>
                        <a:pt x="458" y="609"/>
                      </a:cubicBezTo>
                      <a:cubicBezTo>
                        <a:pt x="458" y="674"/>
                        <a:pt x="458" y="773"/>
                        <a:pt x="524" y="805"/>
                      </a:cubicBezTo>
                      <a:cubicBezTo>
                        <a:pt x="739" y="1092"/>
                        <a:pt x="1670" y="1676"/>
                        <a:pt x="2296" y="1676"/>
                      </a:cubicBezTo>
                      <a:cubicBezTo>
                        <a:pt x="2526" y="1676"/>
                        <a:pt x="2716" y="1596"/>
                        <a:pt x="2812" y="1394"/>
                      </a:cubicBezTo>
                      <a:cubicBezTo>
                        <a:pt x="3009" y="969"/>
                        <a:pt x="2649" y="511"/>
                        <a:pt x="2289" y="315"/>
                      </a:cubicBezTo>
                      <a:cubicBezTo>
                        <a:pt x="1818" y="105"/>
                        <a:pt x="1306" y="1"/>
                        <a:pt x="8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37"/>
                <p:cNvSpPr/>
                <p:nvPr/>
              </p:nvSpPr>
              <p:spPr>
                <a:xfrm>
                  <a:off x="2446050" y="1487450"/>
                  <a:ext cx="41725" cy="73375"/>
                </a:xfrm>
                <a:custGeom>
                  <a:avLst/>
                  <a:gdLst/>
                  <a:ahLst/>
                  <a:cxnLst/>
                  <a:rect l="l" t="t" r="r" b="b"/>
                  <a:pathLst>
                    <a:path w="1669" h="2935" extrusionOk="0">
                      <a:moveTo>
                        <a:pt x="730" y="1"/>
                      </a:moveTo>
                      <a:cubicBezTo>
                        <a:pt x="639" y="1"/>
                        <a:pt x="549" y="51"/>
                        <a:pt x="491" y="147"/>
                      </a:cubicBezTo>
                      <a:cubicBezTo>
                        <a:pt x="1" y="997"/>
                        <a:pt x="786" y="1814"/>
                        <a:pt x="818" y="2664"/>
                      </a:cubicBezTo>
                      <a:cubicBezTo>
                        <a:pt x="818" y="2844"/>
                        <a:pt x="966" y="2934"/>
                        <a:pt x="1109" y="2934"/>
                      </a:cubicBezTo>
                      <a:cubicBezTo>
                        <a:pt x="1252" y="2934"/>
                        <a:pt x="1391" y="2844"/>
                        <a:pt x="1374" y="2664"/>
                      </a:cubicBezTo>
                      <a:lnTo>
                        <a:pt x="1374" y="2566"/>
                      </a:lnTo>
                      <a:cubicBezTo>
                        <a:pt x="1407" y="2534"/>
                        <a:pt x="1440" y="2501"/>
                        <a:pt x="1440" y="2436"/>
                      </a:cubicBezTo>
                      <a:cubicBezTo>
                        <a:pt x="1669" y="1684"/>
                        <a:pt x="1538" y="604"/>
                        <a:pt x="917" y="81"/>
                      </a:cubicBezTo>
                      <a:cubicBezTo>
                        <a:pt x="862" y="27"/>
                        <a:pt x="796" y="1"/>
                        <a:pt x="73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37"/>
                <p:cNvSpPr/>
                <p:nvPr/>
              </p:nvSpPr>
              <p:spPr>
                <a:xfrm>
                  <a:off x="2170575" y="1515625"/>
                  <a:ext cx="47450" cy="80975"/>
                </a:xfrm>
                <a:custGeom>
                  <a:avLst/>
                  <a:gdLst/>
                  <a:ahLst/>
                  <a:cxnLst/>
                  <a:rect l="l" t="t" r="r" b="b"/>
                  <a:pathLst>
                    <a:path w="1898" h="3239" extrusionOk="0">
                      <a:moveTo>
                        <a:pt x="1062" y="1"/>
                      </a:moveTo>
                      <a:cubicBezTo>
                        <a:pt x="1011" y="1"/>
                        <a:pt x="960" y="12"/>
                        <a:pt x="916" y="33"/>
                      </a:cubicBezTo>
                      <a:cubicBezTo>
                        <a:pt x="1" y="589"/>
                        <a:pt x="458" y="1930"/>
                        <a:pt x="491" y="2813"/>
                      </a:cubicBezTo>
                      <a:cubicBezTo>
                        <a:pt x="491" y="2911"/>
                        <a:pt x="557" y="3009"/>
                        <a:pt x="655" y="3074"/>
                      </a:cubicBezTo>
                      <a:cubicBezTo>
                        <a:pt x="708" y="3180"/>
                        <a:pt x="818" y="3239"/>
                        <a:pt x="924" y="3239"/>
                      </a:cubicBezTo>
                      <a:cubicBezTo>
                        <a:pt x="1014" y="3239"/>
                        <a:pt x="1100" y="3197"/>
                        <a:pt x="1145" y="3107"/>
                      </a:cubicBezTo>
                      <a:cubicBezTo>
                        <a:pt x="1701" y="2322"/>
                        <a:pt x="1897" y="949"/>
                        <a:pt x="1309" y="131"/>
                      </a:cubicBezTo>
                      <a:cubicBezTo>
                        <a:pt x="1265" y="44"/>
                        <a:pt x="1163" y="1"/>
                        <a:pt x="10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37"/>
                <p:cNvSpPr/>
                <p:nvPr/>
              </p:nvSpPr>
              <p:spPr>
                <a:xfrm>
                  <a:off x="2124800" y="1608175"/>
                  <a:ext cx="95675" cy="32700"/>
                </a:xfrm>
                <a:custGeom>
                  <a:avLst/>
                  <a:gdLst/>
                  <a:ahLst/>
                  <a:cxnLst/>
                  <a:rect l="l" t="t" r="r" b="b"/>
                  <a:pathLst>
                    <a:path w="3827" h="1308" extrusionOk="0">
                      <a:moveTo>
                        <a:pt x="1412" y="1"/>
                      </a:moveTo>
                      <a:cubicBezTo>
                        <a:pt x="1244" y="1"/>
                        <a:pt x="1078" y="27"/>
                        <a:pt x="916" y="92"/>
                      </a:cubicBezTo>
                      <a:cubicBezTo>
                        <a:pt x="556" y="255"/>
                        <a:pt x="1" y="713"/>
                        <a:pt x="458" y="1073"/>
                      </a:cubicBezTo>
                      <a:cubicBezTo>
                        <a:pt x="730" y="1276"/>
                        <a:pt x="1143" y="1308"/>
                        <a:pt x="1523" y="1308"/>
                      </a:cubicBezTo>
                      <a:cubicBezTo>
                        <a:pt x="1692" y="1308"/>
                        <a:pt x="1854" y="1301"/>
                        <a:pt x="1995" y="1301"/>
                      </a:cubicBezTo>
                      <a:cubicBezTo>
                        <a:pt x="2453" y="1301"/>
                        <a:pt x="2976" y="1269"/>
                        <a:pt x="3499" y="1269"/>
                      </a:cubicBezTo>
                      <a:cubicBezTo>
                        <a:pt x="3695" y="1236"/>
                        <a:pt x="3794" y="1040"/>
                        <a:pt x="3761" y="876"/>
                      </a:cubicBezTo>
                      <a:cubicBezTo>
                        <a:pt x="3826" y="680"/>
                        <a:pt x="3695" y="484"/>
                        <a:pt x="3499" y="484"/>
                      </a:cubicBezTo>
                      <a:cubicBezTo>
                        <a:pt x="2817" y="432"/>
                        <a:pt x="2094" y="1"/>
                        <a:pt x="14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37"/>
                <p:cNvSpPr/>
                <p:nvPr/>
              </p:nvSpPr>
              <p:spPr>
                <a:xfrm>
                  <a:off x="2240875" y="1597875"/>
                  <a:ext cx="51525" cy="81125"/>
                </a:xfrm>
                <a:custGeom>
                  <a:avLst/>
                  <a:gdLst/>
                  <a:ahLst/>
                  <a:cxnLst/>
                  <a:rect l="l" t="t" r="r" b="b"/>
                  <a:pathLst>
                    <a:path w="2061" h="3245" extrusionOk="0">
                      <a:moveTo>
                        <a:pt x="1161" y="0"/>
                      </a:moveTo>
                      <a:cubicBezTo>
                        <a:pt x="1109" y="0"/>
                        <a:pt x="1058" y="16"/>
                        <a:pt x="1014" y="46"/>
                      </a:cubicBezTo>
                      <a:cubicBezTo>
                        <a:pt x="1" y="602"/>
                        <a:pt x="262" y="1844"/>
                        <a:pt x="295" y="2825"/>
                      </a:cubicBezTo>
                      <a:cubicBezTo>
                        <a:pt x="262" y="2923"/>
                        <a:pt x="360" y="3021"/>
                        <a:pt x="458" y="3054"/>
                      </a:cubicBezTo>
                      <a:cubicBezTo>
                        <a:pt x="498" y="3174"/>
                        <a:pt x="599" y="3245"/>
                        <a:pt x="709" y="3245"/>
                      </a:cubicBezTo>
                      <a:cubicBezTo>
                        <a:pt x="779" y="3245"/>
                        <a:pt x="853" y="3216"/>
                        <a:pt x="916" y="3152"/>
                      </a:cubicBezTo>
                      <a:cubicBezTo>
                        <a:pt x="1570" y="2367"/>
                        <a:pt x="2061" y="1027"/>
                        <a:pt x="1341" y="79"/>
                      </a:cubicBezTo>
                      <a:cubicBezTo>
                        <a:pt x="1287" y="25"/>
                        <a:pt x="1223" y="0"/>
                        <a:pt x="11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37"/>
                <p:cNvSpPr/>
                <p:nvPr/>
              </p:nvSpPr>
              <p:spPr>
                <a:xfrm>
                  <a:off x="2226175" y="1704700"/>
                  <a:ext cx="76050" cy="42875"/>
                </a:xfrm>
                <a:custGeom>
                  <a:avLst/>
                  <a:gdLst/>
                  <a:ahLst/>
                  <a:cxnLst/>
                  <a:rect l="l" t="t" r="r" b="b"/>
                  <a:pathLst>
                    <a:path w="3042" h="1715" extrusionOk="0">
                      <a:moveTo>
                        <a:pt x="2128" y="0"/>
                      </a:moveTo>
                      <a:cubicBezTo>
                        <a:pt x="1643" y="0"/>
                        <a:pt x="1173" y="117"/>
                        <a:pt x="752" y="351"/>
                      </a:cubicBezTo>
                      <a:cubicBezTo>
                        <a:pt x="425" y="514"/>
                        <a:pt x="0" y="1201"/>
                        <a:pt x="360" y="1560"/>
                      </a:cubicBezTo>
                      <a:cubicBezTo>
                        <a:pt x="482" y="1673"/>
                        <a:pt x="621" y="1715"/>
                        <a:pt x="763" y="1715"/>
                      </a:cubicBezTo>
                      <a:cubicBezTo>
                        <a:pt x="1077" y="1715"/>
                        <a:pt x="1410" y="1509"/>
                        <a:pt x="1635" y="1397"/>
                      </a:cubicBezTo>
                      <a:cubicBezTo>
                        <a:pt x="2060" y="1233"/>
                        <a:pt x="2453" y="1005"/>
                        <a:pt x="2845" y="743"/>
                      </a:cubicBezTo>
                      <a:cubicBezTo>
                        <a:pt x="3041" y="547"/>
                        <a:pt x="2976" y="187"/>
                        <a:pt x="2714" y="89"/>
                      </a:cubicBezTo>
                      <a:lnTo>
                        <a:pt x="2714" y="56"/>
                      </a:lnTo>
                      <a:cubicBezTo>
                        <a:pt x="2518" y="19"/>
                        <a:pt x="2322" y="0"/>
                        <a:pt x="21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37"/>
                <p:cNvSpPr/>
                <p:nvPr/>
              </p:nvSpPr>
              <p:spPr>
                <a:xfrm>
                  <a:off x="2421550" y="1915500"/>
                  <a:ext cx="40875" cy="86900"/>
                </a:xfrm>
                <a:custGeom>
                  <a:avLst/>
                  <a:gdLst/>
                  <a:ahLst/>
                  <a:cxnLst/>
                  <a:rect l="l" t="t" r="r" b="b"/>
                  <a:pathLst>
                    <a:path w="1635" h="3476" extrusionOk="0">
                      <a:moveTo>
                        <a:pt x="664" y="0"/>
                      </a:moveTo>
                      <a:cubicBezTo>
                        <a:pt x="545" y="0"/>
                        <a:pt x="432" y="71"/>
                        <a:pt x="392" y="191"/>
                      </a:cubicBezTo>
                      <a:cubicBezTo>
                        <a:pt x="0" y="1303"/>
                        <a:pt x="589" y="2349"/>
                        <a:pt x="1014" y="3330"/>
                      </a:cubicBezTo>
                      <a:cubicBezTo>
                        <a:pt x="1059" y="3433"/>
                        <a:pt x="1141" y="3476"/>
                        <a:pt x="1226" y="3476"/>
                      </a:cubicBezTo>
                      <a:cubicBezTo>
                        <a:pt x="1385" y="3476"/>
                        <a:pt x="1558" y="3326"/>
                        <a:pt x="1537" y="3134"/>
                      </a:cubicBezTo>
                      <a:cubicBezTo>
                        <a:pt x="1537" y="3101"/>
                        <a:pt x="1537" y="3069"/>
                        <a:pt x="1537" y="3036"/>
                      </a:cubicBezTo>
                      <a:cubicBezTo>
                        <a:pt x="1635" y="2055"/>
                        <a:pt x="1635" y="845"/>
                        <a:pt x="883" y="93"/>
                      </a:cubicBezTo>
                      <a:cubicBezTo>
                        <a:pt x="819" y="29"/>
                        <a:pt x="741" y="0"/>
                        <a:pt x="66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37"/>
                <p:cNvSpPr/>
                <p:nvPr/>
              </p:nvSpPr>
              <p:spPr>
                <a:xfrm>
                  <a:off x="2491850" y="1934175"/>
                  <a:ext cx="76050" cy="44575"/>
                </a:xfrm>
                <a:custGeom>
                  <a:avLst/>
                  <a:gdLst/>
                  <a:ahLst/>
                  <a:cxnLst/>
                  <a:rect l="l" t="t" r="r" b="b"/>
                  <a:pathLst>
                    <a:path w="3042" h="1783" extrusionOk="0">
                      <a:moveTo>
                        <a:pt x="392" y="0"/>
                      </a:moveTo>
                      <a:cubicBezTo>
                        <a:pt x="229" y="0"/>
                        <a:pt x="131" y="98"/>
                        <a:pt x="98" y="262"/>
                      </a:cubicBezTo>
                      <a:cubicBezTo>
                        <a:pt x="0" y="327"/>
                        <a:pt x="0" y="523"/>
                        <a:pt x="98" y="621"/>
                      </a:cubicBezTo>
                      <a:cubicBezTo>
                        <a:pt x="589" y="1046"/>
                        <a:pt x="1145" y="1406"/>
                        <a:pt x="1733" y="1700"/>
                      </a:cubicBezTo>
                      <a:cubicBezTo>
                        <a:pt x="1884" y="1751"/>
                        <a:pt x="2059" y="1782"/>
                        <a:pt x="2230" y="1782"/>
                      </a:cubicBezTo>
                      <a:cubicBezTo>
                        <a:pt x="2617" y="1782"/>
                        <a:pt x="2986" y="1620"/>
                        <a:pt x="3008" y="1144"/>
                      </a:cubicBezTo>
                      <a:cubicBezTo>
                        <a:pt x="3041" y="164"/>
                        <a:pt x="1046" y="0"/>
                        <a:pt x="39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37"/>
                <p:cNvSpPr/>
                <p:nvPr/>
              </p:nvSpPr>
              <p:spPr>
                <a:xfrm>
                  <a:off x="2485300" y="1819900"/>
                  <a:ext cx="44075" cy="69325"/>
                </a:xfrm>
                <a:custGeom>
                  <a:avLst/>
                  <a:gdLst/>
                  <a:ahLst/>
                  <a:cxnLst/>
                  <a:rect l="l" t="t" r="r" b="b"/>
                  <a:pathLst>
                    <a:path w="1763" h="2773" extrusionOk="0">
                      <a:moveTo>
                        <a:pt x="486" y="1"/>
                      </a:moveTo>
                      <a:cubicBezTo>
                        <a:pt x="374" y="1"/>
                        <a:pt x="270" y="80"/>
                        <a:pt x="229" y="222"/>
                      </a:cubicBezTo>
                      <a:cubicBezTo>
                        <a:pt x="0" y="1072"/>
                        <a:pt x="491" y="1988"/>
                        <a:pt x="1047" y="2675"/>
                      </a:cubicBezTo>
                      <a:cubicBezTo>
                        <a:pt x="1096" y="2740"/>
                        <a:pt x="1169" y="2773"/>
                        <a:pt x="1243" y="2773"/>
                      </a:cubicBezTo>
                      <a:cubicBezTo>
                        <a:pt x="1317" y="2773"/>
                        <a:pt x="1390" y="2740"/>
                        <a:pt x="1439" y="2675"/>
                      </a:cubicBezTo>
                      <a:cubicBezTo>
                        <a:pt x="1456" y="2678"/>
                        <a:pt x="1473" y="2680"/>
                        <a:pt x="1490" y="2680"/>
                      </a:cubicBezTo>
                      <a:cubicBezTo>
                        <a:pt x="1635" y="2680"/>
                        <a:pt x="1763" y="2559"/>
                        <a:pt x="1733" y="2413"/>
                      </a:cubicBezTo>
                      <a:cubicBezTo>
                        <a:pt x="1733" y="1530"/>
                        <a:pt x="1341" y="680"/>
                        <a:pt x="687" y="91"/>
                      </a:cubicBezTo>
                      <a:cubicBezTo>
                        <a:pt x="625" y="30"/>
                        <a:pt x="554" y="1"/>
                        <a:pt x="4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37"/>
                <p:cNvSpPr/>
                <p:nvPr/>
              </p:nvSpPr>
              <p:spPr>
                <a:xfrm>
                  <a:off x="2527800" y="1836375"/>
                  <a:ext cx="69525" cy="30900"/>
                </a:xfrm>
                <a:custGeom>
                  <a:avLst/>
                  <a:gdLst/>
                  <a:ahLst/>
                  <a:cxnLst/>
                  <a:rect l="l" t="t" r="r" b="b"/>
                  <a:pathLst>
                    <a:path w="2781" h="1236" extrusionOk="0">
                      <a:moveTo>
                        <a:pt x="1760" y="0"/>
                      </a:moveTo>
                      <a:cubicBezTo>
                        <a:pt x="1633" y="0"/>
                        <a:pt x="1510" y="11"/>
                        <a:pt x="1407" y="21"/>
                      </a:cubicBezTo>
                      <a:cubicBezTo>
                        <a:pt x="1014" y="21"/>
                        <a:pt x="655" y="119"/>
                        <a:pt x="328" y="315"/>
                      </a:cubicBezTo>
                      <a:cubicBezTo>
                        <a:pt x="66" y="315"/>
                        <a:pt x="1" y="740"/>
                        <a:pt x="295" y="871"/>
                      </a:cubicBezTo>
                      <a:cubicBezTo>
                        <a:pt x="736" y="1106"/>
                        <a:pt x="1256" y="1236"/>
                        <a:pt x="1784" y="1236"/>
                      </a:cubicBezTo>
                      <a:cubicBezTo>
                        <a:pt x="1844" y="1236"/>
                        <a:pt x="1903" y="1234"/>
                        <a:pt x="1963" y="1231"/>
                      </a:cubicBezTo>
                      <a:cubicBezTo>
                        <a:pt x="2355" y="1133"/>
                        <a:pt x="2780" y="610"/>
                        <a:pt x="2486" y="250"/>
                      </a:cubicBezTo>
                      <a:cubicBezTo>
                        <a:pt x="2329" y="49"/>
                        <a:pt x="2035" y="0"/>
                        <a:pt x="17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37"/>
                <p:cNvSpPr/>
                <p:nvPr/>
              </p:nvSpPr>
              <p:spPr>
                <a:xfrm>
                  <a:off x="2189375" y="1811300"/>
                  <a:ext cx="38450" cy="74850"/>
                </a:xfrm>
                <a:custGeom>
                  <a:avLst/>
                  <a:gdLst/>
                  <a:ahLst/>
                  <a:cxnLst/>
                  <a:rect l="l" t="t" r="r" b="b"/>
                  <a:pathLst>
                    <a:path w="1538" h="2994" extrusionOk="0">
                      <a:moveTo>
                        <a:pt x="981" y="1"/>
                      </a:moveTo>
                      <a:cubicBezTo>
                        <a:pt x="719" y="1"/>
                        <a:pt x="458" y="347"/>
                        <a:pt x="360" y="566"/>
                      </a:cubicBezTo>
                      <a:cubicBezTo>
                        <a:pt x="1" y="1220"/>
                        <a:pt x="328" y="2136"/>
                        <a:pt x="491" y="2790"/>
                      </a:cubicBezTo>
                      <a:cubicBezTo>
                        <a:pt x="517" y="2933"/>
                        <a:pt x="621" y="2993"/>
                        <a:pt x="730" y="2993"/>
                      </a:cubicBezTo>
                      <a:cubicBezTo>
                        <a:pt x="896" y="2993"/>
                        <a:pt x="1073" y="2856"/>
                        <a:pt x="1014" y="2659"/>
                      </a:cubicBezTo>
                      <a:lnTo>
                        <a:pt x="982" y="2561"/>
                      </a:lnTo>
                      <a:cubicBezTo>
                        <a:pt x="1211" y="2201"/>
                        <a:pt x="1341" y="1776"/>
                        <a:pt x="1374" y="1384"/>
                      </a:cubicBezTo>
                      <a:cubicBezTo>
                        <a:pt x="1439" y="1024"/>
                        <a:pt x="1538" y="435"/>
                        <a:pt x="1243" y="141"/>
                      </a:cubicBezTo>
                      <a:cubicBezTo>
                        <a:pt x="1160" y="41"/>
                        <a:pt x="1070" y="1"/>
                        <a:pt x="9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37"/>
                <p:cNvSpPr/>
                <p:nvPr/>
              </p:nvSpPr>
              <p:spPr>
                <a:xfrm>
                  <a:off x="2170575" y="1912800"/>
                  <a:ext cx="72775" cy="39075"/>
                </a:xfrm>
                <a:custGeom>
                  <a:avLst/>
                  <a:gdLst/>
                  <a:ahLst/>
                  <a:cxnLst/>
                  <a:rect l="l" t="t" r="r" b="b"/>
                  <a:pathLst>
                    <a:path w="2911" h="1563" extrusionOk="0">
                      <a:moveTo>
                        <a:pt x="1676" y="0"/>
                      </a:moveTo>
                      <a:cubicBezTo>
                        <a:pt x="1410" y="0"/>
                        <a:pt x="1145" y="29"/>
                        <a:pt x="916" y="136"/>
                      </a:cubicBezTo>
                      <a:cubicBezTo>
                        <a:pt x="622" y="299"/>
                        <a:pt x="1" y="659"/>
                        <a:pt x="131" y="1084"/>
                      </a:cubicBezTo>
                      <a:cubicBezTo>
                        <a:pt x="228" y="1420"/>
                        <a:pt x="570" y="1562"/>
                        <a:pt x="901" y="1562"/>
                      </a:cubicBezTo>
                      <a:cubicBezTo>
                        <a:pt x="1021" y="1562"/>
                        <a:pt x="1139" y="1544"/>
                        <a:pt x="1243" y="1509"/>
                      </a:cubicBezTo>
                      <a:cubicBezTo>
                        <a:pt x="1701" y="1346"/>
                        <a:pt x="2093" y="1084"/>
                        <a:pt x="2486" y="790"/>
                      </a:cubicBezTo>
                      <a:cubicBezTo>
                        <a:pt x="2518" y="724"/>
                        <a:pt x="2584" y="659"/>
                        <a:pt x="2584" y="593"/>
                      </a:cubicBezTo>
                      <a:cubicBezTo>
                        <a:pt x="2911" y="528"/>
                        <a:pt x="2878" y="38"/>
                        <a:pt x="2551" y="38"/>
                      </a:cubicBezTo>
                      <a:cubicBezTo>
                        <a:pt x="2290" y="38"/>
                        <a:pt x="1981" y="0"/>
                        <a:pt x="16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37"/>
                <p:cNvSpPr/>
                <p:nvPr/>
              </p:nvSpPr>
              <p:spPr>
                <a:xfrm>
                  <a:off x="2262950" y="1892900"/>
                  <a:ext cx="36800" cy="68050"/>
                </a:xfrm>
                <a:custGeom>
                  <a:avLst/>
                  <a:gdLst/>
                  <a:ahLst/>
                  <a:cxnLst/>
                  <a:rect l="l" t="t" r="r" b="b"/>
                  <a:pathLst>
                    <a:path w="1472" h="2722" extrusionOk="0">
                      <a:moveTo>
                        <a:pt x="652" y="1"/>
                      </a:moveTo>
                      <a:cubicBezTo>
                        <a:pt x="552" y="1"/>
                        <a:pt x="450" y="52"/>
                        <a:pt x="393" y="147"/>
                      </a:cubicBezTo>
                      <a:cubicBezTo>
                        <a:pt x="1" y="899"/>
                        <a:pt x="33" y="1782"/>
                        <a:pt x="458" y="2534"/>
                      </a:cubicBezTo>
                      <a:cubicBezTo>
                        <a:pt x="491" y="2567"/>
                        <a:pt x="524" y="2599"/>
                        <a:pt x="556" y="2599"/>
                      </a:cubicBezTo>
                      <a:cubicBezTo>
                        <a:pt x="622" y="2681"/>
                        <a:pt x="712" y="2722"/>
                        <a:pt x="798" y="2722"/>
                      </a:cubicBezTo>
                      <a:cubicBezTo>
                        <a:pt x="883" y="2722"/>
                        <a:pt x="965" y="2681"/>
                        <a:pt x="1014" y="2599"/>
                      </a:cubicBezTo>
                      <a:cubicBezTo>
                        <a:pt x="1472" y="1782"/>
                        <a:pt x="1374" y="801"/>
                        <a:pt x="851" y="82"/>
                      </a:cubicBezTo>
                      <a:cubicBezTo>
                        <a:pt x="796" y="27"/>
                        <a:pt x="724" y="1"/>
                        <a:pt x="6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37"/>
                <p:cNvSpPr/>
                <p:nvPr/>
              </p:nvSpPr>
              <p:spPr>
                <a:xfrm>
                  <a:off x="2249875" y="1994400"/>
                  <a:ext cx="77750" cy="37125"/>
                </a:xfrm>
                <a:custGeom>
                  <a:avLst/>
                  <a:gdLst/>
                  <a:ahLst/>
                  <a:cxnLst/>
                  <a:rect l="l" t="t" r="r" b="b"/>
                  <a:pathLst>
                    <a:path w="3110" h="1485" extrusionOk="0">
                      <a:moveTo>
                        <a:pt x="1400" y="0"/>
                      </a:moveTo>
                      <a:cubicBezTo>
                        <a:pt x="1153" y="0"/>
                        <a:pt x="909" y="37"/>
                        <a:pt x="687" y="142"/>
                      </a:cubicBezTo>
                      <a:cubicBezTo>
                        <a:pt x="327" y="338"/>
                        <a:pt x="0" y="926"/>
                        <a:pt x="327" y="1286"/>
                      </a:cubicBezTo>
                      <a:cubicBezTo>
                        <a:pt x="451" y="1434"/>
                        <a:pt x="616" y="1484"/>
                        <a:pt x="791" y="1484"/>
                      </a:cubicBezTo>
                      <a:cubicBezTo>
                        <a:pt x="1081" y="1484"/>
                        <a:pt x="1399" y="1347"/>
                        <a:pt x="1603" y="1286"/>
                      </a:cubicBezTo>
                      <a:cubicBezTo>
                        <a:pt x="2060" y="1155"/>
                        <a:pt x="2485" y="992"/>
                        <a:pt x="2845" y="730"/>
                      </a:cubicBezTo>
                      <a:cubicBezTo>
                        <a:pt x="3110" y="554"/>
                        <a:pt x="2951" y="192"/>
                        <a:pt x="2727" y="192"/>
                      </a:cubicBezTo>
                      <a:cubicBezTo>
                        <a:pt x="2702" y="192"/>
                        <a:pt x="2675" y="197"/>
                        <a:pt x="2649" y="207"/>
                      </a:cubicBezTo>
                      <a:cubicBezTo>
                        <a:pt x="2616" y="174"/>
                        <a:pt x="2551" y="142"/>
                        <a:pt x="2485" y="142"/>
                      </a:cubicBezTo>
                      <a:cubicBezTo>
                        <a:pt x="2152" y="83"/>
                        <a:pt x="1771" y="0"/>
                        <a:pt x="14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37"/>
                <p:cNvSpPr/>
                <p:nvPr/>
              </p:nvSpPr>
              <p:spPr>
                <a:xfrm>
                  <a:off x="2339800" y="1977550"/>
                  <a:ext cx="28625" cy="58350"/>
                </a:xfrm>
                <a:custGeom>
                  <a:avLst/>
                  <a:gdLst/>
                  <a:ahLst/>
                  <a:cxnLst/>
                  <a:rect l="l" t="t" r="r" b="b"/>
                  <a:pathLst>
                    <a:path w="1145" h="2334" extrusionOk="0">
                      <a:moveTo>
                        <a:pt x="372" y="0"/>
                      </a:moveTo>
                      <a:cubicBezTo>
                        <a:pt x="252" y="0"/>
                        <a:pt x="135" y="67"/>
                        <a:pt x="98" y="194"/>
                      </a:cubicBezTo>
                      <a:cubicBezTo>
                        <a:pt x="0" y="816"/>
                        <a:pt x="66" y="1437"/>
                        <a:pt x="327" y="1993"/>
                      </a:cubicBezTo>
                      <a:cubicBezTo>
                        <a:pt x="360" y="2091"/>
                        <a:pt x="458" y="2156"/>
                        <a:pt x="589" y="2156"/>
                      </a:cubicBezTo>
                      <a:cubicBezTo>
                        <a:pt x="630" y="2279"/>
                        <a:pt x="723" y="2334"/>
                        <a:pt x="819" y="2334"/>
                      </a:cubicBezTo>
                      <a:cubicBezTo>
                        <a:pt x="952" y="2334"/>
                        <a:pt x="1093" y="2229"/>
                        <a:pt x="1112" y="2058"/>
                      </a:cubicBezTo>
                      <a:cubicBezTo>
                        <a:pt x="1145" y="1371"/>
                        <a:pt x="981" y="717"/>
                        <a:pt x="621" y="129"/>
                      </a:cubicBezTo>
                      <a:cubicBezTo>
                        <a:pt x="564" y="42"/>
                        <a:pt x="467" y="0"/>
                        <a:pt x="37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37"/>
                <p:cNvSpPr/>
                <p:nvPr/>
              </p:nvSpPr>
              <p:spPr>
                <a:xfrm>
                  <a:off x="2072000" y="2140525"/>
                  <a:ext cx="90950" cy="39475"/>
                </a:xfrm>
                <a:custGeom>
                  <a:avLst/>
                  <a:gdLst/>
                  <a:ahLst/>
                  <a:cxnLst/>
                  <a:rect l="l" t="t" r="r" b="b"/>
                  <a:pathLst>
                    <a:path w="3638" h="1579" extrusionOk="0">
                      <a:moveTo>
                        <a:pt x="2203" y="1"/>
                      </a:moveTo>
                      <a:cubicBezTo>
                        <a:pt x="1255" y="1"/>
                        <a:pt x="1" y="210"/>
                        <a:pt x="510" y="1228"/>
                      </a:cubicBezTo>
                      <a:cubicBezTo>
                        <a:pt x="623" y="1481"/>
                        <a:pt x="872" y="1579"/>
                        <a:pt x="1182" y="1579"/>
                      </a:cubicBezTo>
                      <a:cubicBezTo>
                        <a:pt x="1952" y="1579"/>
                        <a:pt x="3094" y="976"/>
                        <a:pt x="3420" y="673"/>
                      </a:cubicBezTo>
                      <a:cubicBezTo>
                        <a:pt x="3638" y="487"/>
                        <a:pt x="3443" y="212"/>
                        <a:pt x="3227" y="212"/>
                      </a:cubicBezTo>
                      <a:cubicBezTo>
                        <a:pt x="3215" y="212"/>
                        <a:pt x="3203" y="213"/>
                        <a:pt x="3192" y="215"/>
                      </a:cubicBezTo>
                      <a:cubicBezTo>
                        <a:pt x="3159" y="117"/>
                        <a:pt x="3094" y="51"/>
                        <a:pt x="2995" y="51"/>
                      </a:cubicBezTo>
                      <a:cubicBezTo>
                        <a:pt x="2827" y="26"/>
                        <a:pt x="2533" y="1"/>
                        <a:pt x="220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37"/>
                <p:cNvSpPr/>
                <p:nvPr/>
              </p:nvSpPr>
              <p:spPr>
                <a:xfrm>
                  <a:off x="2178750" y="2111650"/>
                  <a:ext cx="39275" cy="74475"/>
                </a:xfrm>
                <a:custGeom>
                  <a:avLst/>
                  <a:gdLst/>
                  <a:ahLst/>
                  <a:cxnLst/>
                  <a:rect l="l" t="t" r="r" b="b"/>
                  <a:pathLst>
                    <a:path w="1571" h="2979" extrusionOk="0">
                      <a:moveTo>
                        <a:pt x="845" y="0"/>
                      </a:moveTo>
                      <a:cubicBezTo>
                        <a:pt x="767" y="0"/>
                        <a:pt x="684" y="33"/>
                        <a:pt x="622" y="95"/>
                      </a:cubicBezTo>
                      <a:cubicBezTo>
                        <a:pt x="1" y="814"/>
                        <a:pt x="131" y="2024"/>
                        <a:pt x="589" y="2809"/>
                      </a:cubicBezTo>
                      <a:cubicBezTo>
                        <a:pt x="645" y="2920"/>
                        <a:pt x="753" y="2979"/>
                        <a:pt x="867" y="2979"/>
                      </a:cubicBezTo>
                      <a:cubicBezTo>
                        <a:pt x="953" y="2979"/>
                        <a:pt x="1042" y="2945"/>
                        <a:pt x="1112" y="2874"/>
                      </a:cubicBezTo>
                      <a:cubicBezTo>
                        <a:pt x="1570" y="2024"/>
                        <a:pt x="1537" y="977"/>
                        <a:pt x="1047" y="127"/>
                      </a:cubicBezTo>
                      <a:cubicBezTo>
                        <a:pt x="1012" y="41"/>
                        <a:pt x="932" y="0"/>
                        <a:pt x="8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37"/>
                <p:cNvSpPr/>
                <p:nvPr/>
              </p:nvSpPr>
              <p:spPr>
                <a:xfrm>
                  <a:off x="2172225" y="2223100"/>
                  <a:ext cx="82575" cy="37075"/>
                </a:xfrm>
                <a:custGeom>
                  <a:avLst/>
                  <a:gdLst/>
                  <a:ahLst/>
                  <a:cxnLst/>
                  <a:rect l="l" t="t" r="r" b="b"/>
                  <a:pathLst>
                    <a:path w="3303" h="1483" extrusionOk="0">
                      <a:moveTo>
                        <a:pt x="1759" y="0"/>
                      </a:moveTo>
                      <a:cubicBezTo>
                        <a:pt x="1352" y="0"/>
                        <a:pt x="944" y="32"/>
                        <a:pt x="589" y="182"/>
                      </a:cubicBezTo>
                      <a:cubicBezTo>
                        <a:pt x="164" y="345"/>
                        <a:pt x="0" y="868"/>
                        <a:pt x="262" y="1261"/>
                      </a:cubicBezTo>
                      <a:cubicBezTo>
                        <a:pt x="399" y="1428"/>
                        <a:pt x="621" y="1482"/>
                        <a:pt x="859" y="1482"/>
                      </a:cubicBezTo>
                      <a:cubicBezTo>
                        <a:pt x="1132" y="1482"/>
                        <a:pt x="1425" y="1411"/>
                        <a:pt x="1635" y="1359"/>
                      </a:cubicBezTo>
                      <a:cubicBezTo>
                        <a:pt x="2027" y="1293"/>
                        <a:pt x="2387" y="1130"/>
                        <a:pt x="2747" y="966"/>
                      </a:cubicBezTo>
                      <a:cubicBezTo>
                        <a:pt x="2812" y="934"/>
                        <a:pt x="2910" y="901"/>
                        <a:pt x="2943" y="803"/>
                      </a:cubicBezTo>
                      <a:cubicBezTo>
                        <a:pt x="3008" y="770"/>
                        <a:pt x="3074" y="705"/>
                        <a:pt x="3139" y="672"/>
                      </a:cubicBezTo>
                      <a:cubicBezTo>
                        <a:pt x="3303" y="476"/>
                        <a:pt x="3172" y="182"/>
                        <a:pt x="2943" y="182"/>
                      </a:cubicBezTo>
                      <a:lnTo>
                        <a:pt x="2878" y="182"/>
                      </a:lnTo>
                      <a:cubicBezTo>
                        <a:pt x="2845" y="84"/>
                        <a:pt x="2747" y="18"/>
                        <a:pt x="2649" y="18"/>
                      </a:cubicBezTo>
                      <a:cubicBezTo>
                        <a:pt x="2368" y="18"/>
                        <a:pt x="2064" y="0"/>
                        <a:pt x="17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37"/>
                <p:cNvSpPr/>
                <p:nvPr/>
              </p:nvSpPr>
              <p:spPr>
                <a:xfrm>
                  <a:off x="2263675" y="2194975"/>
                  <a:ext cx="51625" cy="71125"/>
                </a:xfrm>
                <a:custGeom>
                  <a:avLst/>
                  <a:gdLst/>
                  <a:ahLst/>
                  <a:cxnLst/>
                  <a:rect l="l" t="t" r="r" b="b"/>
                  <a:pathLst>
                    <a:path w="2065" h="2845" extrusionOk="0">
                      <a:moveTo>
                        <a:pt x="989" y="0"/>
                      </a:moveTo>
                      <a:cubicBezTo>
                        <a:pt x="1" y="0"/>
                        <a:pt x="442" y="2095"/>
                        <a:pt x="626" y="2615"/>
                      </a:cubicBezTo>
                      <a:cubicBezTo>
                        <a:pt x="680" y="2751"/>
                        <a:pt x="803" y="2819"/>
                        <a:pt x="937" y="2819"/>
                      </a:cubicBezTo>
                      <a:cubicBezTo>
                        <a:pt x="963" y="2819"/>
                        <a:pt x="991" y="2816"/>
                        <a:pt x="1018" y="2811"/>
                      </a:cubicBezTo>
                      <a:cubicBezTo>
                        <a:pt x="1053" y="2834"/>
                        <a:pt x="1092" y="2845"/>
                        <a:pt x="1130" y="2845"/>
                      </a:cubicBezTo>
                      <a:cubicBezTo>
                        <a:pt x="1200" y="2845"/>
                        <a:pt x="1270" y="2809"/>
                        <a:pt x="1312" y="2745"/>
                      </a:cubicBezTo>
                      <a:cubicBezTo>
                        <a:pt x="1770" y="2255"/>
                        <a:pt x="2064" y="293"/>
                        <a:pt x="1214" y="31"/>
                      </a:cubicBezTo>
                      <a:cubicBezTo>
                        <a:pt x="1132" y="10"/>
                        <a:pt x="1057" y="0"/>
                        <a:pt x="98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37"/>
                <p:cNvSpPr/>
                <p:nvPr/>
              </p:nvSpPr>
              <p:spPr>
                <a:xfrm>
                  <a:off x="2274400" y="2311825"/>
                  <a:ext cx="70325" cy="44325"/>
                </a:xfrm>
                <a:custGeom>
                  <a:avLst/>
                  <a:gdLst/>
                  <a:ahLst/>
                  <a:cxnLst/>
                  <a:rect l="l" t="t" r="r" b="b"/>
                  <a:pathLst>
                    <a:path w="2813" h="1773" extrusionOk="0">
                      <a:moveTo>
                        <a:pt x="2257" y="1"/>
                      </a:moveTo>
                      <a:cubicBezTo>
                        <a:pt x="1570" y="1"/>
                        <a:pt x="883" y="66"/>
                        <a:pt x="360" y="556"/>
                      </a:cubicBezTo>
                      <a:cubicBezTo>
                        <a:pt x="0" y="818"/>
                        <a:pt x="0" y="1341"/>
                        <a:pt x="360" y="1603"/>
                      </a:cubicBezTo>
                      <a:cubicBezTo>
                        <a:pt x="583" y="1714"/>
                        <a:pt x="827" y="1773"/>
                        <a:pt x="1074" y="1773"/>
                      </a:cubicBezTo>
                      <a:cubicBezTo>
                        <a:pt x="1262" y="1773"/>
                        <a:pt x="1452" y="1739"/>
                        <a:pt x="1635" y="1668"/>
                      </a:cubicBezTo>
                      <a:cubicBezTo>
                        <a:pt x="2158" y="1505"/>
                        <a:pt x="2551" y="1112"/>
                        <a:pt x="2747" y="589"/>
                      </a:cubicBezTo>
                      <a:cubicBezTo>
                        <a:pt x="2812" y="426"/>
                        <a:pt x="2682" y="262"/>
                        <a:pt x="2518" y="262"/>
                      </a:cubicBezTo>
                      <a:cubicBezTo>
                        <a:pt x="2518" y="99"/>
                        <a:pt x="2387" y="1"/>
                        <a:pt x="22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37"/>
                <p:cNvSpPr/>
                <p:nvPr/>
              </p:nvSpPr>
              <p:spPr>
                <a:xfrm>
                  <a:off x="2349600" y="2278025"/>
                  <a:ext cx="31100" cy="69925"/>
                </a:xfrm>
                <a:custGeom>
                  <a:avLst/>
                  <a:gdLst/>
                  <a:ahLst/>
                  <a:cxnLst/>
                  <a:rect l="l" t="t" r="r" b="b"/>
                  <a:pathLst>
                    <a:path w="1244" h="2797" extrusionOk="0">
                      <a:moveTo>
                        <a:pt x="575" y="0"/>
                      </a:moveTo>
                      <a:cubicBezTo>
                        <a:pt x="487" y="0"/>
                        <a:pt x="402" y="44"/>
                        <a:pt x="360" y="143"/>
                      </a:cubicBezTo>
                      <a:cubicBezTo>
                        <a:pt x="33" y="797"/>
                        <a:pt x="1" y="1549"/>
                        <a:pt x="197" y="2268"/>
                      </a:cubicBezTo>
                      <a:cubicBezTo>
                        <a:pt x="164" y="2334"/>
                        <a:pt x="164" y="2432"/>
                        <a:pt x="229" y="2497"/>
                      </a:cubicBezTo>
                      <a:lnTo>
                        <a:pt x="229" y="2595"/>
                      </a:lnTo>
                      <a:cubicBezTo>
                        <a:pt x="255" y="2736"/>
                        <a:pt x="351" y="2797"/>
                        <a:pt x="454" y="2797"/>
                      </a:cubicBezTo>
                      <a:cubicBezTo>
                        <a:pt x="614" y="2797"/>
                        <a:pt x="792" y="2650"/>
                        <a:pt x="753" y="2432"/>
                      </a:cubicBezTo>
                      <a:cubicBezTo>
                        <a:pt x="1243" y="1974"/>
                        <a:pt x="1047" y="666"/>
                        <a:pt x="851" y="208"/>
                      </a:cubicBezTo>
                      <a:cubicBezTo>
                        <a:pt x="813" y="78"/>
                        <a:pt x="691" y="0"/>
                        <a:pt x="57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37"/>
                <p:cNvSpPr/>
                <p:nvPr/>
              </p:nvSpPr>
              <p:spPr>
                <a:xfrm>
                  <a:off x="2443600" y="2279575"/>
                  <a:ext cx="39275" cy="75725"/>
                </a:xfrm>
                <a:custGeom>
                  <a:avLst/>
                  <a:gdLst/>
                  <a:ahLst/>
                  <a:cxnLst/>
                  <a:rect l="l" t="t" r="r" b="b"/>
                  <a:pathLst>
                    <a:path w="1571" h="3029" extrusionOk="0">
                      <a:moveTo>
                        <a:pt x="906" y="0"/>
                      </a:moveTo>
                      <a:cubicBezTo>
                        <a:pt x="841" y="0"/>
                        <a:pt x="775" y="26"/>
                        <a:pt x="720" y="81"/>
                      </a:cubicBezTo>
                      <a:cubicBezTo>
                        <a:pt x="1" y="702"/>
                        <a:pt x="328" y="2043"/>
                        <a:pt x="491" y="2827"/>
                      </a:cubicBezTo>
                      <a:cubicBezTo>
                        <a:pt x="517" y="2968"/>
                        <a:pt x="618" y="3029"/>
                        <a:pt x="725" y="3029"/>
                      </a:cubicBezTo>
                      <a:cubicBezTo>
                        <a:pt x="892" y="3029"/>
                        <a:pt x="1074" y="2883"/>
                        <a:pt x="1015" y="2664"/>
                      </a:cubicBezTo>
                      <a:cubicBezTo>
                        <a:pt x="1015" y="2664"/>
                        <a:pt x="1015" y="2664"/>
                        <a:pt x="1015" y="2631"/>
                      </a:cubicBezTo>
                      <a:cubicBezTo>
                        <a:pt x="1080" y="2598"/>
                        <a:pt x="1113" y="2566"/>
                        <a:pt x="1145" y="2533"/>
                      </a:cubicBezTo>
                      <a:cubicBezTo>
                        <a:pt x="1570" y="1781"/>
                        <a:pt x="1570" y="865"/>
                        <a:pt x="1145" y="146"/>
                      </a:cubicBezTo>
                      <a:cubicBezTo>
                        <a:pt x="1088" y="51"/>
                        <a:pt x="998" y="0"/>
                        <a:pt x="90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37"/>
                <p:cNvSpPr/>
                <p:nvPr/>
              </p:nvSpPr>
              <p:spPr>
                <a:xfrm>
                  <a:off x="2500825" y="2309375"/>
                  <a:ext cx="67075" cy="44025"/>
                </a:xfrm>
                <a:custGeom>
                  <a:avLst/>
                  <a:gdLst/>
                  <a:ahLst/>
                  <a:cxnLst/>
                  <a:rect l="l" t="t" r="r" b="b"/>
                  <a:pathLst>
                    <a:path w="2683" h="1761" extrusionOk="0">
                      <a:moveTo>
                        <a:pt x="328" y="0"/>
                      </a:moveTo>
                      <a:cubicBezTo>
                        <a:pt x="1" y="0"/>
                        <a:pt x="1" y="491"/>
                        <a:pt x="262" y="556"/>
                      </a:cubicBezTo>
                      <a:cubicBezTo>
                        <a:pt x="557" y="851"/>
                        <a:pt x="851" y="1145"/>
                        <a:pt x="1178" y="1374"/>
                      </a:cubicBezTo>
                      <a:cubicBezTo>
                        <a:pt x="1367" y="1516"/>
                        <a:pt x="1694" y="1761"/>
                        <a:pt x="1984" y="1761"/>
                      </a:cubicBezTo>
                      <a:cubicBezTo>
                        <a:pt x="2094" y="1761"/>
                        <a:pt x="2200" y="1725"/>
                        <a:pt x="2290" y="1635"/>
                      </a:cubicBezTo>
                      <a:cubicBezTo>
                        <a:pt x="2682" y="1210"/>
                        <a:pt x="2126" y="720"/>
                        <a:pt x="1799" y="524"/>
                      </a:cubicBezTo>
                      <a:cubicBezTo>
                        <a:pt x="1407" y="295"/>
                        <a:pt x="982" y="131"/>
                        <a:pt x="524" y="33"/>
                      </a:cubicBezTo>
                      <a:cubicBezTo>
                        <a:pt x="491" y="0"/>
                        <a:pt x="393" y="0"/>
                        <a:pt x="3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37"/>
                <p:cNvSpPr/>
                <p:nvPr/>
              </p:nvSpPr>
              <p:spPr>
                <a:xfrm>
                  <a:off x="2509000" y="2214175"/>
                  <a:ext cx="37625" cy="77275"/>
                </a:xfrm>
                <a:custGeom>
                  <a:avLst/>
                  <a:gdLst/>
                  <a:ahLst/>
                  <a:cxnLst/>
                  <a:rect l="l" t="t" r="r" b="b"/>
                  <a:pathLst>
                    <a:path w="1505" h="3091" extrusionOk="0">
                      <a:moveTo>
                        <a:pt x="951" y="0"/>
                      </a:moveTo>
                      <a:cubicBezTo>
                        <a:pt x="879" y="0"/>
                        <a:pt x="807" y="26"/>
                        <a:pt x="753" y="81"/>
                      </a:cubicBezTo>
                      <a:cubicBezTo>
                        <a:pt x="1" y="768"/>
                        <a:pt x="459" y="2174"/>
                        <a:pt x="785" y="2926"/>
                      </a:cubicBezTo>
                      <a:cubicBezTo>
                        <a:pt x="839" y="3043"/>
                        <a:pt x="923" y="3090"/>
                        <a:pt x="1008" y="3090"/>
                      </a:cubicBezTo>
                      <a:cubicBezTo>
                        <a:pt x="1185" y="3090"/>
                        <a:pt x="1364" y="2885"/>
                        <a:pt x="1276" y="2664"/>
                      </a:cubicBezTo>
                      <a:lnTo>
                        <a:pt x="1276" y="2599"/>
                      </a:lnTo>
                      <a:cubicBezTo>
                        <a:pt x="1276" y="2566"/>
                        <a:pt x="1309" y="2566"/>
                        <a:pt x="1309" y="2533"/>
                      </a:cubicBezTo>
                      <a:cubicBezTo>
                        <a:pt x="1505" y="1716"/>
                        <a:pt x="1439" y="898"/>
                        <a:pt x="1211" y="146"/>
                      </a:cubicBezTo>
                      <a:cubicBezTo>
                        <a:pt x="1153" y="51"/>
                        <a:pt x="1052" y="0"/>
                        <a:pt x="95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37"/>
                <p:cNvSpPr/>
                <p:nvPr/>
              </p:nvSpPr>
              <p:spPr>
                <a:xfrm>
                  <a:off x="2564950" y="2247125"/>
                  <a:ext cx="61550" cy="37050"/>
                </a:xfrm>
                <a:custGeom>
                  <a:avLst/>
                  <a:gdLst/>
                  <a:ahLst/>
                  <a:cxnLst/>
                  <a:rect l="l" t="t" r="r" b="b"/>
                  <a:pathLst>
                    <a:path w="2462" h="1482" extrusionOk="0">
                      <a:moveTo>
                        <a:pt x="802" y="0"/>
                      </a:moveTo>
                      <a:cubicBezTo>
                        <a:pt x="665" y="0"/>
                        <a:pt x="532" y="13"/>
                        <a:pt x="411" y="38"/>
                      </a:cubicBezTo>
                      <a:cubicBezTo>
                        <a:pt x="388" y="32"/>
                        <a:pt x="366" y="30"/>
                        <a:pt x="344" y="30"/>
                      </a:cubicBezTo>
                      <a:cubicBezTo>
                        <a:pt x="123" y="30"/>
                        <a:pt x="1" y="317"/>
                        <a:pt x="150" y="496"/>
                      </a:cubicBezTo>
                      <a:cubicBezTo>
                        <a:pt x="673" y="1019"/>
                        <a:pt x="1360" y="1346"/>
                        <a:pt x="2079" y="1477"/>
                      </a:cubicBezTo>
                      <a:cubicBezTo>
                        <a:pt x="2096" y="1480"/>
                        <a:pt x="2113" y="1482"/>
                        <a:pt x="2130" y="1482"/>
                      </a:cubicBezTo>
                      <a:cubicBezTo>
                        <a:pt x="2275" y="1482"/>
                        <a:pt x="2406" y="1362"/>
                        <a:pt x="2406" y="1215"/>
                      </a:cubicBezTo>
                      <a:cubicBezTo>
                        <a:pt x="2461" y="385"/>
                        <a:pt x="1557" y="0"/>
                        <a:pt x="80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37"/>
                <p:cNvSpPr/>
                <p:nvPr/>
              </p:nvSpPr>
              <p:spPr>
                <a:xfrm>
                  <a:off x="2321000" y="1101225"/>
                  <a:ext cx="103025" cy="1557025"/>
                </a:xfrm>
                <a:custGeom>
                  <a:avLst/>
                  <a:gdLst/>
                  <a:ahLst/>
                  <a:cxnLst/>
                  <a:rect l="l" t="t" r="r" b="b"/>
                  <a:pathLst>
                    <a:path w="4121" h="62281" extrusionOk="0">
                      <a:moveTo>
                        <a:pt x="2437" y="1"/>
                      </a:moveTo>
                      <a:cubicBezTo>
                        <a:pt x="2366" y="1"/>
                        <a:pt x="2297" y="38"/>
                        <a:pt x="2256" y="130"/>
                      </a:cubicBezTo>
                      <a:cubicBezTo>
                        <a:pt x="687" y="3596"/>
                        <a:pt x="196" y="7421"/>
                        <a:pt x="98" y="11181"/>
                      </a:cubicBezTo>
                      <a:cubicBezTo>
                        <a:pt x="0" y="15203"/>
                        <a:pt x="196" y="19258"/>
                        <a:pt x="720" y="23280"/>
                      </a:cubicBezTo>
                      <a:cubicBezTo>
                        <a:pt x="1275" y="27465"/>
                        <a:pt x="2027" y="31618"/>
                        <a:pt x="2681" y="35770"/>
                      </a:cubicBezTo>
                      <a:cubicBezTo>
                        <a:pt x="3008" y="37928"/>
                        <a:pt x="3335" y="40119"/>
                        <a:pt x="3499" y="42310"/>
                      </a:cubicBezTo>
                      <a:cubicBezTo>
                        <a:pt x="3630" y="44435"/>
                        <a:pt x="3630" y="46593"/>
                        <a:pt x="3532" y="48719"/>
                      </a:cubicBezTo>
                      <a:cubicBezTo>
                        <a:pt x="3499" y="49929"/>
                        <a:pt x="3401" y="51138"/>
                        <a:pt x="3270" y="52316"/>
                      </a:cubicBezTo>
                      <a:cubicBezTo>
                        <a:pt x="3106" y="53395"/>
                        <a:pt x="2845" y="54441"/>
                        <a:pt x="2649" y="55487"/>
                      </a:cubicBezTo>
                      <a:cubicBezTo>
                        <a:pt x="2158" y="57645"/>
                        <a:pt x="1668" y="59836"/>
                        <a:pt x="1668" y="62060"/>
                      </a:cubicBezTo>
                      <a:cubicBezTo>
                        <a:pt x="1684" y="62207"/>
                        <a:pt x="1799" y="62280"/>
                        <a:pt x="1917" y="62280"/>
                      </a:cubicBezTo>
                      <a:cubicBezTo>
                        <a:pt x="2036" y="62280"/>
                        <a:pt x="2158" y="62207"/>
                        <a:pt x="2191" y="62060"/>
                      </a:cubicBezTo>
                      <a:lnTo>
                        <a:pt x="2158" y="62060"/>
                      </a:lnTo>
                      <a:cubicBezTo>
                        <a:pt x="2191" y="58136"/>
                        <a:pt x="3695" y="54408"/>
                        <a:pt x="3924" y="50517"/>
                      </a:cubicBezTo>
                      <a:cubicBezTo>
                        <a:pt x="4055" y="48392"/>
                        <a:pt x="4120" y="46299"/>
                        <a:pt x="4087" y="44174"/>
                      </a:cubicBezTo>
                      <a:cubicBezTo>
                        <a:pt x="3989" y="42114"/>
                        <a:pt x="3826" y="40054"/>
                        <a:pt x="3532" y="38027"/>
                      </a:cubicBezTo>
                      <a:cubicBezTo>
                        <a:pt x="2943" y="33809"/>
                        <a:pt x="2158" y="29656"/>
                        <a:pt x="1537" y="25471"/>
                      </a:cubicBezTo>
                      <a:cubicBezTo>
                        <a:pt x="916" y="21383"/>
                        <a:pt x="621" y="17263"/>
                        <a:pt x="589" y="13143"/>
                      </a:cubicBezTo>
                      <a:cubicBezTo>
                        <a:pt x="589" y="8827"/>
                        <a:pt x="916" y="4380"/>
                        <a:pt x="2681" y="391"/>
                      </a:cubicBezTo>
                      <a:cubicBezTo>
                        <a:pt x="2772" y="188"/>
                        <a:pt x="2597" y="1"/>
                        <a:pt x="24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37"/>
                <p:cNvSpPr/>
                <p:nvPr/>
              </p:nvSpPr>
              <p:spPr>
                <a:xfrm>
                  <a:off x="2181400" y="1282700"/>
                  <a:ext cx="300950" cy="228650"/>
                </a:xfrm>
                <a:custGeom>
                  <a:avLst/>
                  <a:gdLst/>
                  <a:ahLst/>
                  <a:cxnLst/>
                  <a:rect l="l" t="t" r="r" b="b"/>
                  <a:pathLst>
                    <a:path w="12038" h="9146" extrusionOk="0">
                      <a:moveTo>
                        <a:pt x="335" y="1"/>
                      </a:moveTo>
                      <a:cubicBezTo>
                        <a:pt x="175" y="1"/>
                        <a:pt x="1" y="188"/>
                        <a:pt x="91" y="391"/>
                      </a:cubicBezTo>
                      <a:cubicBezTo>
                        <a:pt x="1530" y="3530"/>
                        <a:pt x="3917" y="6048"/>
                        <a:pt x="5617" y="9023"/>
                      </a:cubicBezTo>
                      <a:cubicBezTo>
                        <a:pt x="5666" y="9105"/>
                        <a:pt x="5748" y="9146"/>
                        <a:pt x="5833" y="9146"/>
                      </a:cubicBezTo>
                      <a:cubicBezTo>
                        <a:pt x="5919" y="9146"/>
                        <a:pt x="6009" y="9105"/>
                        <a:pt x="6075" y="9023"/>
                      </a:cubicBezTo>
                      <a:cubicBezTo>
                        <a:pt x="7611" y="6015"/>
                        <a:pt x="9148" y="2909"/>
                        <a:pt x="11830" y="718"/>
                      </a:cubicBezTo>
                      <a:cubicBezTo>
                        <a:pt x="12038" y="562"/>
                        <a:pt x="11852" y="302"/>
                        <a:pt x="11635" y="302"/>
                      </a:cubicBezTo>
                      <a:cubicBezTo>
                        <a:pt x="11580" y="302"/>
                        <a:pt x="11523" y="319"/>
                        <a:pt x="11470" y="358"/>
                      </a:cubicBezTo>
                      <a:cubicBezTo>
                        <a:pt x="8878" y="2482"/>
                        <a:pt x="7330" y="5440"/>
                        <a:pt x="5829" y="8378"/>
                      </a:cubicBezTo>
                      <a:lnTo>
                        <a:pt x="5829" y="8378"/>
                      </a:lnTo>
                      <a:cubicBezTo>
                        <a:pt x="4125" y="5551"/>
                        <a:pt x="1919" y="3123"/>
                        <a:pt x="516" y="130"/>
                      </a:cubicBezTo>
                      <a:cubicBezTo>
                        <a:pt x="475" y="38"/>
                        <a:pt x="407" y="1"/>
                        <a:pt x="3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37"/>
                <p:cNvSpPr/>
                <p:nvPr/>
              </p:nvSpPr>
              <p:spPr>
                <a:xfrm>
                  <a:off x="2106500" y="1491975"/>
                  <a:ext cx="416550" cy="298950"/>
                </a:xfrm>
                <a:custGeom>
                  <a:avLst/>
                  <a:gdLst/>
                  <a:ahLst/>
                  <a:cxnLst/>
                  <a:rect l="l" t="t" r="r" b="b"/>
                  <a:pathLst>
                    <a:path w="16662" h="11958" extrusionOk="0">
                      <a:moveTo>
                        <a:pt x="16309" y="0"/>
                      </a:moveTo>
                      <a:cubicBezTo>
                        <a:pt x="16230" y="0"/>
                        <a:pt x="16151" y="38"/>
                        <a:pt x="16101" y="129"/>
                      </a:cubicBezTo>
                      <a:cubicBezTo>
                        <a:pt x="13854" y="3706"/>
                        <a:pt x="11668" y="7313"/>
                        <a:pt x="9899" y="11188"/>
                      </a:cubicBezTo>
                      <a:lnTo>
                        <a:pt x="9899" y="11188"/>
                      </a:lnTo>
                      <a:cubicBezTo>
                        <a:pt x="8634" y="9329"/>
                        <a:pt x="6874" y="7965"/>
                        <a:pt x="5343" y="6342"/>
                      </a:cubicBezTo>
                      <a:cubicBezTo>
                        <a:pt x="3643" y="4511"/>
                        <a:pt x="2564" y="2222"/>
                        <a:pt x="569" y="620"/>
                      </a:cubicBezTo>
                      <a:cubicBezTo>
                        <a:pt x="516" y="580"/>
                        <a:pt x="459" y="563"/>
                        <a:pt x="404" y="563"/>
                      </a:cubicBezTo>
                      <a:cubicBezTo>
                        <a:pt x="187" y="563"/>
                        <a:pt x="1" y="823"/>
                        <a:pt x="209" y="979"/>
                      </a:cubicBezTo>
                      <a:lnTo>
                        <a:pt x="209" y="1012"/>
                      </a:lnTo>
                      <a:cubicBezTo>
                        <a:pt x="2171" y="2549"/>
                        <a:pt x="3218" y="4772"/>
                        <a:pt x="4885" y="6603"/>
                      </a:cubicBezTo>
                      <a:cubicBezTo>
                        <a:pt x="6553" y="8402"/>
                        <a:pt x="8449" y="9808"/>
                        <a:pt x="9725" y="11835"/>
                      </a:cubicBezTo>
                      <a:cubicBezTo>
                        <a:pt x="9774" y="11917"/>
                        <a:pt x="9855" y="11958"/>
                        <a:pt x="9937" y="11958"/>
                      </a:cubicBezTo>
                      <a:cubicBezTo>
                        <a:pt x="10019" y="11958"/>
                        <a:pt x="10101" y="11917"/>
                        <a:pt x="10150" y="11835"/>
                      </a:cubicBezTo>
                      <a:cubicBezTo>
                        <a:pt x="11948" y="7813"/>
                        <a:pt x="14204" y="4086"/>
                        <a:pt x="16526" y="391"/>
                      </a:cubicBezTo>
                      <a:cubicBezTo>
                        <a:pt x="16661" y="188"/>
                        <a:pt x="16485" y="0"/>
                        <a:pt x="1630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37"/>
                <p:cNvSpPr/>
                <p:nvPr/>
              </p:nvSpPr>
              <p:spPr>
                <a:xfrm>
                  <a:off x="2127875" y="1784750"/>
                  <a:ext cx="435275" cy="294975"/>
                </a:xfrm>
                <a:custGeom>
                  <a:avLst/>
                  <a:gdLst/>
                  <a:ahLst/>
                  <a:cxnLst/>
                  <a:rect l="l" t="t" r="r" b="b"/>
                  <a:pathLst>
                    <a:path w="17411" h="11799" extrusionOk="0">
                      <a:moveTo>
                        <a:pt x="17103" y="0"/>
                      </a:moveTo>
                      <a:cubicBezTo>
                        <a:pt x="17003" y="0"/>
                        <a:pt x="16907" y="58"/>
                        <a:pt x="16881" y="190"/>
                      </a:cubicBezTo>
                      <a:cubicBezTo>
                        <a:pt x="16325" y="2249"/>
                        <a:pt x="15442" y="4244"/>
                        <a:pt x="14330" y="6075"/>
                      </a:cubicBezTo>
                      <a:cubicBezTo>
                        <a:pt x="13332" y="7821"/>
                        <a:pt x="12216" y="9508"/>
                        <a:pt x="11093" y="11192"/>
                      </a:cubicBezTo>
                      <a:lnTo>
                        <a:pt x="11093" y="11192"/>
                      </a:lnTo>
                      <a:cubicBezTo>
                        <a:pt x="9078" y="9659"/>
                        <a:pt x="7244" y="7945"/>
                        <a:pt x="5502" y="6108"/>
                      </a:cubicBezTo>
                      <a:cubicBezTo>
                        <a:pt x="3736" y="4244"/>
                        <a:pt x="2068" y="2249"/>
                        <a:pt x="564" y="124"/>
                      </a:cubicBezTo>
                      <a:cubicBezTo>
                        <a:pt x="507" y="47"/>
                        <a:pt x="430" y="16"/>
                        <a:pt x="354" y="16"/>
                      </a:cubicBezTo>
                      <a:cubicBezTo>
                        <a:pt x="172" y="16"/>
                        <a:pt x="0" y="201"/>
                        <a:pt x="139" y="386"/>
                      </a:cubicBezTo>
                      <a:cubicBezTo>
                        <a:pt x="1676" y="2544"/>
                        <a:pt x="3344" y="4571"/>
                        <a:pt x="5175" y="6468"/>
                      </a:cubicBezTo>
                      <a:cubicBezTo>
                        <a:pt x="6973" y="8397"/>
                        <a:pt x="8935" y="10162"/>
                        <a:pt x="11028" y="11765"/>
                      </a:cubicBezTo>
                      <a:cubicBezTo>
                        <a:pt x="11074" y="11788"/>
                        <a:pt x="11124" y="11799"/>
                        <a:pt x="11173" y="11799"/>
                      </a:cubicBezTo>
                      <a:cubicBezTo>
                        <a:pt x="11262" y="11799"/>
                        <a:pt x="11345" y="11763"/>
                        <a:pt x="11387" y="11699"/>
                      </a:cubicBezTo>
                      <a:cubicBezTo>
                        <a:pt x="12597" y="9868"/>
                        <a:pt x="13807" y="8070"/>
                        <a:pt x="14886" y="6173"/>
                      </a:cubicBezTo>
                      <a:cubicBezTo>
                        <a:pt x="15965" y="4342"/>
                        <a:pt x="16815" y="2380"/>
                        <a:pt x="17371" y="320"/>
                      </a:cubicBezTo>
                      <a:cubicBezTo>
                        <a:pt x="17410" y="125"/>
                        <a:pt x="17251" y="0"/>
                        <a:pt x="171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37"/>
                <p:cNvSpPr/>
                <p:nvPr/>
              </p:nvSpPr>
              <p:spPr>
                <a:xfrm>
                  <a:off x="2083700" y="2074125"/>
                  <a:ext cx="546750" cy="337850"/>
                </a:xfrm>
                <a:custGeom>
                  <a:avLst/>
                  <a:gdLst/>
                  <a:ahLst/>
                  <a:cxnLst/>
                  <a:rect l="l" t="t" r="r" b="b"/>
                  <a:pathLst>
                    <a:path w="21870" h="13514" extrusionOk="0">
                      <a:moveTo>
                        <a:pt x="351" y="1"/>
                      </a:moveTo>
                      <a:cubicBezTo>
                        <a:pt x="163" y="1"/>
                        <a:pt x="0" y="254"/>
                        <a:pt x="173" y="451"/>
                      </a:cubicBezTo>
                      <a:cubicBezTo>
                        <a:pt x="4228" y="4964"/>
                        <a:pt x="9231" y="8495"/>
                        <a:pt x="12860" y="13367"/>
                      </a:cubicBezTo>
                      <a:cubicBezTo>
                        <a:pt x="12898" y="13462"/>
                        <a:pt x="12992" y="13513"/>
                        <a:pt x="13083" y="13513"/>
                      </a:cubicBezTo>
                      <a:cubicBezTo>
                        <a:pt x="13148" y="13513"/>
                        <a:pt x="13211" y="13487"/>
                        <a:pt x="13252" y="13432"/>
                      </a:cubicBezTo>
                      <a:cubicBezTo>
                        <a:pt x="15836" y="10424"/>
                        <a:pt x="19204" y="8233"/>
                        <a:pt x="21721" y="5192"/>
                      </a:cubicBezTo>
                      <a:cubicBezTo>
                        <a:pt x="21869" y="4995"/>
                        <a:pt x="21701" y="4742"/>
                        <a:pt x="21525" y="4742"/>
                      </a:cubicBezTo>
                      <a:cubicBezTo>
                        <a:pt x="21468" y="4742"/>
                        <a:pt x="21410" y="4769"/>
                        <a:pt x="21362" y="4833"/>
                      </a:cubicBezTo>
                      <a:cubicBezTo>
                        <a:pt x="18913" y="7790"/>
                        <a:pt x="15660" y="9943"/>
                        <a:pt x="13107" y="12827"/>
                      </a:cubicBezTo>
                      <a:lnTo>
                        <a:pt x="13107" y="12827"/>
                      </a:lnTo>
                      <a:cubicBezTo>
                        <a:pt x="9464" y="8063"/>
                        <a:pt x="4542" y="4518"/>
                        <a:pt x="533" y="92"/>
                      </a:cubicBezTo>
                      <a:cubicBezTo>
                        <a:pt x="477" y="27"/>
                        <a:pt x="413" y="1"/>
                        <a:pt x="3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37"/>
                <p:cNvSpPr/>
                <p:nvPr/>
              </p:nvSpPr>
              <p:spPr>
                <a:xfrm>
                  <a:off x="2349600" y="1081575"/>
                  <a:ext cx="67050" cy="52325"/>
                </a:xfrm>
                <a:custGeom>
                  <a:avLst/>
                  <a:gdLst/>
                  <a:ahLst/>
                  <a:cxnLst/>
                  <a:rect l="l" t="t" r="r" b="b"/>
                  <a:pathLst>
                    <a:path w="2682" h="2093" extrusionOk="0">
                      <a:moveTo>
                        <a:pt x="1341" y="0"/>
                      </a:moveTo>
                      <a:cubicBezTo>
                        <a:pt x="1" y="0"/>
                        <a:pt x="1" y="2093"/>
                        <a:pt x="1341" y="2093"/>
                      </a:cubicBezTo>
                      <a:cubicBezTo>
                        <a:pt x="2682" y="2093"/>
                        <a:pt x="2682" y="0"/>
                        <a:pt x="13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37"/>
                <p:cNvSpPr/>
                <p:nvPr/>
              </p:nvSpPr>
              <p:spPr>
                <a:xfrm>
                  <a:off x="2165675" y="1266300"/>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37"/>
                <p:cNvSpPr/>
                <p:nvPr/>
              </p:nvSpPr>
              <p:spPr>
                <a:xfrm>
                  <a:off x="2449325" y="1263025"/>
                  <a:ext cx="67875" cy="52350"/>
                </a:xfrm>
                <a:custGeom>
                  <a:avLst/>
                  <a:gdLst/>
                  <a:ahLst/>
                  <a:cxnLst/>
                  <a:rect l="l" t="t" r="r" b="b"/>
                  <a:pathLst>
                    <a:path w="2715" h="2094" extrusionOk="0">
                      <a:moveTo>
                        <a:pt x="1341" y="1"/>
                      </a:moveTo>
                      <a:cubicBezTo>
                        <a:pt x="1" y="1"/>
                        <a:pt x="1" y="2094"/>
                        <a:pt x="1341" y="2094"/>
                      </a:cubicBezTo>
                      <a:cubicBezTo>
                        <a:pt x="2682" y="2094"/>
                        <a:pt x="2715"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37"/>
                <p:cNvSpPr/>
                <p:nvPr/>
              </p:nvSpPr>
              <p:spPr>
                <a:xfrm>
                  <a:off x="2066750" y="1487375"/>
                  <a:ext cx="67075" cy="58525"/>
                </a:xfrm>
                <a:custGeom>
                  <a:avLst/>
                  <a:gdLst/>
                  <a:ahLst/>
                  <a:cxnLst/>
                  <a:rect l="l" t="t" r="r" b="b"/>
                  <a:pathLst>
                    <a:path w="2683" h="2341" extrusionOk="0">
                      <a:moveTo>
                        <a:pt x="1400" y="1"/>
                      </a:moveTo>
                      <a:cubicBezTo>
                        <a:pt x="994" y="1"/>
                        <a:pt x="593" y="208"/>
                        <a:pt x="393" y="607"/>
                      </a:cubicBezTo>
                      <a:cubicBezTo>
                        <a:pt x="1" y="1360"/>
                        <a:pt x="459" y="2242"/>
                        <a:pt x="1276" y="2340"/>
                      </a:cubicBezTo>
                      <a:cubicBezTo>
                        <a:pt x="1669" y="2308"/>
                        <a:pt x="2028" y="2177"/>
                        <a:pt x="2290" y="1883"/>
                      </a:cubicBezTo>
                      <a:cubicBezTo>
                        <a:pt x="2682" y="1458"/>
                        <a:pt x="2682" y="804"/>
                        <a:pt x="2290" y="411"/>
                      </a:cubicBezTo>
                      <a:cubicBezTo>
                        <a:pt x="2057" y="135"/>
                        <a:pt x="1727" y="1"/>
                        <a:pt x="14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37"/>
                <p:cNvSpPr/>
                <p:nvPr/>
              </p:nvSpPr>
              <p:spPr>
                <a:xfrm>
                  <a:off x="2491025" y="1461675"/>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37"/>
                <p:cNvSpPr/>
                <p:nvPr/>
              </p:nvSpPr>
              <p:spPr>
                <a:xfrm>
                  <a:off x="2106825" y="1764950"/>
                  <a:ext cx="67050" cy="52350"/>
                </a:xfrm>
                <a:custGeom>
                  <a:avLst/>
                  <a:gdLst/>
                  <a:ahLst/>
                  <a:cxnLst/>
                  <a:rect l="l" t="t" r="r" b="b"/>
                  <a:pathLst>
                    <a:path w="2682" h="2094" extrusionOk="0">
                      <a:moveTo>
                        <a:pt x="1341" y="1"/>
                      </a:moveTo>
                      <a:cubicBezTo>
                        <a:pt x="0" y="1"/>
                        <a:pt x="0" y="2093"/>
                        <a:pt x="1341" y="2093"/>
                      </a:cubicBezTo>
                      <a:cubicBezTo>
                        <a:pt x="2681" y="2093"/>
                        <a:pt x="2681"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37"/>
                <p:cNvSpPr/>
                <p:nvPr/>
              </p:nvSpPr>
              <p:spPr>
                <a:xfrm>
                  <a:off x="2518825" y="1764950"/>
                  <a:ext cx="67050" cy="52350"/>
                </a:xfrm>
                <a:custGeom>
                  <a:avLst/>
                  <a:gdLst/>
                  <a:ahLst/>
                  <a:cxnLst/>
                  <a:rect l="l" t="t" r="r" b="b"/>
                  <a:pathLst>
                    <a:path w="2682" h="2094" extrusionOk="0">
                      <a:moveTo>
                        <a:pt x="1341" y="1"/>
                      </a:moveTo>
                      <a:cubicBezTo>
                        <a:pt x="0" y="1"/>
                        <a:pt x="0" y="2093"/>
                        <a:pt x="1341" y="2093"/>
                      </a:cubicBezTo>
                      <a:cubicBezTo>
                        <a:pt x="2681" y="2093"/>
                        <a:pt x="2681"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37"/>
                <p:cNvSpPr/>
                <p:nvPr/>
              </p:nvSpPr>
              <p:spPr>
                <a:xfrm>
                  <a:off x="2058600" y="2047800"/>
                  <a:ext cx="67050" cy="52325"/>
                </a:xfrm>
                <a:custGeom>
                  <a:avLst/>
                  <a:gdLst/>
                  <a:ahLst/>
                  <a:cxnLst/>
                  <a:rect l="l" t="t" r="r" b="b"/>
                  <a:pathLst>
                    <a:path w="2682" h="2093" extrusionOk="0">
                      <a:moveTo>
                        <a:pt x="1341" y="0"/>
                      </a:moveTo>
                      <a:cubicBezTo>
                        <a:pt x="0" y="0"/>
                        <a:pt x="0" y="2093"/>
                        <a:pt x="1341" y="2093"/>
                      </a:cubicBezTo>
                      <a:cubicBezTo>
                        <a:pt x="2681" y="2093"/>
                        <a:pt x="2681" y="0"/>
                        <a:pt x="13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37"/>
                <p:cNvSpPr/>
                <p:nvPr/>
              </p:nvSpPr>
              <p:spPr>
                <a:xfrm>
                  <a:off x="2588300" y="2173675"/>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69" name="Google Shape;969;p37"/>
              <p:cNvSpPr/>
              <p:nvPr/>
            </p:nvSpPr>
            <p:spPr>
              <a:xfrm rot="368941">
                <a:off x="4560306" y="3592559"/>
                <a:ext cx="2000996" cy="1108278"/>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37"/>
              <p:cNvSpPr/>
              <p:nvPr/>
            </p:nvSpPr>
            <p:spPr>
              <a:xfrm rot="369003">
                <a:off x="5077981" y="3927983"/>
                <a:ext cx="1367400" cy="757293"/>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 name="Google Shape;971;p37"/>
            <p:cNvGrpSpPr/>
            <p:nvPr/>
          </p:nvGrpSpPr>
          <p:grpSpPr>
            <a:xfrm>
              <a:off x="5269300" y="1548900"/>
              <a:ext cx="113650" cy="99750"/>
              <a:chOff x="5118200" y="1179575"/>
              <a:chExt cx="113650" cy="99750"/>
            </a:xfrm>
          </p:grpSpPr>
          <p:sp>
            <p:nvSpPr>
              <p:cNvPr id="972" name="Google Shape;972;p37"/>
              <p:cNvSpPr/>
              <p:nvPr/>
            </p:nvSpPr>
            <p:spPr>
              <a:xfrm>
                <a:off x="5118200" y="11942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37"/>
              <p:cNvSpPr/>
              <p:nvPr/>
            </p:nvSpPr>
            <p:spPr>
              <a:xfrm>
                <a:off x="5186850" y="11795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37"/>
              <p:cNvSpPr/>
              <p:nvPr/>
            </p:nvSpPr>
            <p:spPr>
              <a:xfrm>
                <a:off x="5162350" y="12433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 name="Google Shape;975;p37"/>
            <p:cNvGrpSpPr/>
            <p:nvPr/>
          </p:nvGrpSpPr>
          <p:grpSpPr>
            <a:xfrm>
              <a:off x="6069447" y="1463645"/>
              <a:ext cx="362897" cy="342428"/>
              <a:chOff x="5429807" y="1996886"/>
              <a:chExt cx="235525" cy="216275"/>
            </a:xfrm>
          </p:grpSpPr>
          <p:sp>
            <p:nvSpPr>
              <p:cNvPr id="976" name="Google Shape;976;p37"/>
              <p:cNvSpPr/>
              <p:nvPr/>
            </p:nvSpPr>
            <p:spPr>
              <a:xfrm>
                <a:off x="5497732" y="1996886"/>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37"/>
              <p:cNvSpPr/>
              <p:nvPr/>
            </p:nvSpPr>
            <p:spPr>
              <a:xfrm>
                <a:off x="5429807" y="2031686"/>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 name="Google Shape;978;p37"/>
            <p:cNvGrpSpPr/>
            <p:nvPr/>
          </p:nvGrpSpPr>
          <p:grpSpPr>
            <a:xfrm>
              <a:off x="4449650" y="1766450"/>
              <a:ext cx="113650" cy="99750"/>
              <a:chOff x="4813400" y="798575"/>
              <a:chExt cx="113650" cy="99750"/>
            </a:xfrm>
          </p:grpSpPr>
          <p:sp>
            <p:nvSpPr>
              <p:cNvPr id="979" name="Google Shape;979;p37"/>
              <p:cNvSpPr/>
              <p:nvPr/>
            </p:nvSpPr>
            <p:spPr>
              <a:xfrm>
                <a:off x="4813400" y="8132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37"/>
              <p:cNvSpPr/>
              <p:nvPr/>
            </p:nvSpPr>
            <p:spPr>
              <a:xfrm>
                <a:off x="4882050" y="7985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37"/>
              <p:cNvSpPr/>
              <p:nvPr/>
            </p:nvSpPr>
            <p:spPr>
              <a:xfrm>
                <a:off x="4857550" y="8623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 name="Google Shape;982;p37"/>
            <p:cNvGrpSpPr/>
            <p:nvPr/>
          </p:nvGrpSpPr>
          <p:grpSpPr>
            <a:xfrm>
              <a:off x="7118150" y="2697725"/>
              <a:ext cx="113650" cy="99750"/>
              <a:chOff x="5042000" y="1255775"/>
              <a:chExt cx="113650" cy="99750"/>
            </a:xfrm>
          </p:grpSpPr>
          <p:sp>
            <p:nvSpPr>
              <p:cNvPr id="983" name="Google Shape;983;p37"/>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37"/>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37"/>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 name="Google Shape;986;p37"/>
            <p:cNvGrpSpPr/>
            <p:nvPr/>
          </p:nvGrpSpPr>
          <p:grpSpPr>
            <a:xfrm rot="-5400000">
              <a:off x="4792797" y="1337595"/>
              <a:ext cx="362897" cy="342428"/>
              <a:chOff x="6221084" y="2622541"/>
              <a:chExt cx="235525" cy="216275"/>
            </a:xfrm>
          </p:grpSpPr>
          <p:sp>
            <p:nvSpPr>
              <p:cNvPr id="987" name="Google Shape;987;p37"/>
              <p:cNvSpPr/>
              <p:nvPr/>
            </p:nvSpPr>
            <p:spPr>
              <a:xfrm>
                <a:off x="6289009" y="2622541"/>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37"/>
              <p:cNvSpPr/>
              <p:nvPr/>
            </p:nvSpPr>
            <p:spPr>
              <a:xfrm>
                <a:off x="6221084" y="2657341"/>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 name="Google Shape;989;p37"/>
            <p:cNvGrpSpPr/>
            <p:nvPr/>
          </p:nvGrpSpPr>
          <p:grpSpPr>
            <a:xfrm>
              <a:off x="6082875" y="1992325"/>
              <a:ext cx="113650" cy="99750"/>
              <a:chOff x="5042000" y="1255775"/>
              <a:chExt cx="113650" cy="99750"/>
            </a:xfrm>
          </p:grpSpPr>
          <p:sp>
            <p:nvSpPr>
              <p:cNvPr id="990" name="Google Shape;990;p37"/>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37"/>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37"/>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994" name="Google Shape;994;p37"/>
          <p:cNvSpPr/>
          <p:nvPr/>
        </p:nvSpPr>
        <p:spPr>
          <a:xfrm>
            <a:off x="6019800" y="2419350"/>
            <a:ext cx="3124200" cy="1371600"/>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37"/>
          <p:cNvSpPr/>
          <p:nvPr/>
        </p:nvSpPr>
        <p:spPr>
          <a:xfrm>
            <a:off x="5522842" y="1123950"/>
            <a:ext cx="3316358" cy="1271376"/>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37"/>
          <p:cNvSpPr/>
          <p:nvPr/>
        </p:nvSpPr>
        <p:spPr>
          <a:xfrm rot="10637009">
            <a:off x="4191000" y="438150"/>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37"/>
          <p:cNvSpPr/>
          <p:nvPr/>
        </p:nvSpPr>
        <p:spPr>
          <a:xfrm>
            <a:off x="304801" y="1885950"/>
            <a:ext cx="3124200" cy="1409976"/>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37">
            <a:hlinkClick r:id="rId3" action="ppaction://hlinksldjump"/>
          </p:cNvPr>
          <p:cNvSpPr txBox="1">
            <a:spLocks noGrp="1"/>
          </p:cNvSpPr>
          <p:nvPr>
            <p:ph type="subTitle" idx="3"/>
          </p:nvPr>
        </p:nvSpPr>
        <p:spPr>
          <a:xfrm>
            <a:off x="381000" y="2190750"/>
            <a:ext cx="3212700" cy="1066800"/>
          </a:xfrm>
          <a:prstGeom prst="rect">
            <a:avLst/>
          </a:prstGeom>
        </p:spPr>
        <p:txBody>
          <a:bodyPr spcFirstLastPara="1" wrap="square" lIns="91425" tIns="91425" rIns="91425" bIns="91425" anchor="ctr" anchorCtr="0">
            <a:noAutofit/>
          </a:bodyPr>
          <a:lstStyle/>
          <a:p>
            <a:pPr indent="-298450" algn="l">
              <a:spcBef>
                <a:spcPts val="1600"/>
              </a:spcBef>
              <a:buSzPts val="1100"/>
            </a:pPr>
            <a:r>
              <a:rPr lang="en" sz="2400" dirty="0"/>
              <a:t> </a:t>
            </a:r>
            <a:r>
              <a:rPr lang="en-US" sz="2400" b="1" i="1" u="sng" dirty="0" smtClean="0">
                <a:solidFill>
                  <a:schemeClr val="tx2">
                    <a:lumMod val="10000"/>
                  </a:schemeClr>
                </a:solidFill>
                <a:latin typeface="Times New Roman" pitchFamily="18" charset="0"/>
                <a:cs typeface="Times New Roman" pitchFamily="18" charset="0"/>
              </a:rPr>
              <a:t>Hoạt động 3</a:t>
            </a:r>
            <a:r>
              <a:rPr lang="en-US" sz="2400" b="1" dirty="0" smtClean="0">
                <a:solidFill>
                  <a:schemeClr val="tx2">
                    <a:lumMod val="10000"/>
                  </a:schemeClr>
                </a:solidFill>
                <a:latin typeface="Times New Roman" pitchFamily="18" charset="0"/>
                <a:cs typeface="Times New Roman" pitchFamily="18" charset="0"/>
              </a:rPr>
              <a:t>: Kiểm soát lo lắng</a:t>
            </a:r>
            <a:endParaRPr lang="en-US" sz="2400" dirty="0" smtClean="0">
              <a:solidFill>
                <a:schemeClr val="tx2">
                  <a:lumMod val="10000"/>
                </a:schemeClr>
              </a:solidFill>
              <a:latin typeface="Times New Roman" pitchFamily="18" charset="0"/>
              <a:cs typeface="Times New Roman" pitchFamily="18" charset="0"/>
            </a:endParaRPr>
          </a:p>
          <a:p>
            <a:pPr indent="-298450">
              <a:spcBef>
                <a:spcPts val="1600"/>
              </a:spcBef>
              <a:buSzPts val="1100"/>
            </a:pPr>
            <a:endParaRPr lang="en-US" sz="2400" b="1" dirty="0" smtClean="0">
              <a:solidFill>
                <a:schemeClr val="tx2">
                  <a:lumMod val="10000"/>
                </a:schemeClr>
              </a:solidFill>
              <a:latin typeface="Times New Roman" pitchFamily="18" charset="0"/>
              <a:cs typeface="Times New Roman" pitchFamily="18" charset="0"/>
            </a:endParaRPr>
          </a:p>
        </p:txBody>
      </p:sp>
      <p:sp>
        <p:nvSpPr>
          <p:cNvPr id="1004" name="Google Shape;1004;p37">
            <a:hlinkClick r:id="" action="ppaction://noaction"/>
          </p:cNvPr>
          <p:cNvSpPr txBox="1">
            <a:spLocks noGrp="1"/>
          </p:cNvSpPr>
          <p:nvPr>
            <p:ph type="subTitle" idx="5"/>
          </p:nvPr>
        </p:nvSpPr>
        <p:spPr>
          <a:xfrm>
            <a:off x="5638800" y="1504950"/>
            <a:ext cx="2984100" cy="392700"/>
          </a:xfrm>
          <a:prstGeom prst="rect">
            <a:avLst/>
          </a:prstGeom>
        </p:spPr>
        <p:txBody>
          <a:bodyPr spcFirstLastPara="1" wrap="square" lIns="91425" tIns="91425" rIns="91425" bIns="91425" anchor="ctr" anchorCtr="0">
            <a:noAutofit/>
          </a:bodyPr>
          <a:lstStyle/>
          <a:p>
            <a:r>
              <a:rPr lang="nl-NL" sz="2400" dirty="0" smtClean="0">
                <a:latin typeface="Times New Roman" pitchFamily="18" charset="0"/>
                <a:cs typeface="Times New Roman" pitchFamily="18" charset="0"/>
              </a:rPr>
              <a:t>Nguyên nhân dẫn đến sự lo lắng</a:t>
            </a:r>
            <a:endParaRPr lang="en-US" sz="2400" dirty="0">
              <a:latin typeface="Times New Roman" pitchFamily="18" charset="0"/>
              <a:cs typeface="Times New Roman" pitchFamily="18" charset="0"/>
            </a:endParaRPr>
          </a:p>
        </p:txBody>
      </p:sp>
      <p:sp>
        <p:nvSpPr>
          <p:cNvPr id="1006" name="Google Shape;1006;p37">
            <a:hlinkClick r:id="" action="ppaction://noaction"/>
          </p:cNvPr>
          <p:cNvSpPr txBox="1">
            <a:spLocks noGrp="1"/>
          </p:cNvSpPr>
          <p:nvPr>
            <p:ph type="subTitle" idx="7"/>
          </p:nvPr>
        </p:nvSpPr>
        <p:spPr>
          <a:xfrm>
            <a:off x="6172200" y="2876550"/>
            <a:ext cx="2971800" cy="392700"/>
          </a:xfrm>
          <a:prstGeom prst="rect">
            <a:avLst/>
          </a:prstGeom>
        </p:spPr>
        <p:txBody>
          <a:bodyPr spcFirstLastPara="1" wrap="square" lIns="91425" tIns="91425" rIns="91425" bIns="91425" anchor="ctr" anchorCtr="0">
            <a:noAutofit/>
          </a:bodyPr>
          <a:lstStyle/>
          <a:p>
            <a:pPr marL="0" lvl="0" indent="0"/>
            <a:r>
              <a:rPr lang="nl-NL" sz="2400" dirty="0" smtClean="0">
                <a:latin typeface="Times New Roman" pitchFamily="18" charset="0"/>
                <a:cs typeface="Times New Roman" pitchFamily="18" charset="0"/>
              </a:rPr>
              <a:t>Luyện tập kiểm soát lo lắng</a:t>
            </a:r>
            <a:endParaRPr sz="2400" dirty="0">
              <a:solidFill>
                <a:schemeClr val="tx2"/>
              </a:solidFill>
              <a:latin typeface="Times New Roman" pitchFamily="18" charset="0"/>
              <a:cs typeface="Times New Roman" pitchFamily="18" charset="0"/>
            </a:endParaRPr>
          </a:p>
        </p:txBody>
      </p:sp>
      <p:grpSp>
        <p:nvGrpSpPr>
          <p:cNvPr id="13" name="Google Shape;1009;p37"/>
          <p:cNvGrpSpPr/>
          <p:nvPr/>
        </p:nvGrpSpPr>
        <p:grpSpPr>
          <a:xfrm>
            <a:off x="4419600" y="666750"/>
            <a:ext cx="493797" cy="446228"/>
            <a:chOff x="2679436" y="3270400"/>
            <a:chExt cx="752625" cy="689795"/>
          </a:xfrm>
        </p:grpSpPr>
        <p:sp>
          <p:nvSpPr>
            <p:cNvPr id="1010" name="Google Shape;1010;p37"/>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37"/>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37"/>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37"/>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4" name="Google Shape;1014;p37"/>
          <p:cNvSpPr/>
          <p:nvPr/>
        </p:nvSpPr>
        <p:spPr>
          <a:xfrm>
            <a:off x="3526212" y="4234701"/>
            <a:ext cx="2091526" cy="507897"/>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37">
            <a:hlinkClick r:id="rId4" action="ppaction://hlinksldjump"/>
          </p:cNvPr>
          <p:cNvSpPr txBox="1"/>
          <p:nvPr/>
        </p:nvSpPr>
        <p:spPr>
          <a:xfrm>
            <a:off x="3666100" y="4306175"/>
            <a:ext cx="1735500" cy="330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000" dirty="0">
              <a:solidFill>
                <a:schemeClr val="accent6"/>
              </a:solidFill>
              <a:latin typeface="Nunito"/>
              <a:ea typeface="Nunito"/>
              <a:cs typeface="Nunito"/>
              <a:sym typeface="Nunito"/>
            </a:endParaRPr>
          </a:p>
        </p:txBody>
      </p:sp>
      <p:sp>
        <p:nvSpPr>
          <p:cNvPr id="110" name="Subtitle 109"/>
          <p:cNvSpPr>
            <a:spLocks noGrp="1"/>
          </p:cNvSpPr>
          <p:nvPr>
            <p:ph type="subTitle" idx="8"/>
          </p:nvPr>
        </p:nvSpPr>
        <p:spPr/>
        <p:txBody>
          <a:bodyPr/>
          <a:lstStyle/>
          <a:p>
            <a:endParaRPr lang="en-US"/>
          </a:p>
        </p:txBody>
      </p:sp>
      <p:sp>
        <p:nvSpPr>
          <p:cNvPr id="109" name="Subtitle 108"/>
          <p:cNvSpPr>
            <a:spLocks noGrp="1"/>
          </p:cNvSpPr>
          <p:nvPr>
            <p:ph type="subTitle" idx="4"/>
          </p:nvPr>
        </p:nvSpPr>
        <p:spPr/>
        <p:txBody>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33"/>
        <p:cNvGrpSpPr/>
        <p:nvPr/>
      </p:nvGrpSpPr>
      <p:grpSpPr>
        <a:xfrm>
          <a:off x="0" y="0"/>
          <a:ext cx="0" cy="0"/>
          <a:chOff x="0" y="0"/>
          <a:chExt cx="0" cy="0"/>
        </a:xfrm>
      </p:grpSpPr>
      <p:sp>
        <p:nvSpPr>
          <p:cNvPr id="1534" name="Google Shape;1534;p47"/>
          <p:cNvSpPr/>
          <p:nvPr/>
        </p:nvSpPr>
        <p:spPr>
          <a:xfrm rot="10800000">
            <a:off x="2667000" y="1200149"/>
            <a:ext cx="5867400" cy="3334147"/>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6" name="Google Shape;1536;p47"/>
          <p:cNvSpPr txBox="1">
            <a:spLocks noGrp="1"/>
          </p:cNvSpPr>
          <p:nvPr>
            <p:ph type="body" idx="1"/>
          </p:nvPr>
        </p:nvSpPr>
        <p:spPr>
          <a:xfrm>
            <a:off x="3352800" y="1428750"/>
            <a:ext cx="4876800" cy="2909075"/>
          </a:xfrm>
          <a:prstGeom prst="rect">
            <a:avLst/>
          </a:prstGeom>
        </p:spPr>
        <p:txBody>
          <a:bodyPr spcFirstLastPara="1" wrap="square" lIns="91425" tIns="91425" rIns="91425" bIns="91425" anchor="ctr" anchorCtr="0">
            <a:noAutofit/>
          </a:bodyPr>
          <a:lstStyle/>
          <a:p>
            <a:pPr algn="l"/>
            <a:r>
              <a:rPr lang="en-US" sz="2400" dirty="0" smtClean="0">
                <a:latin typeface="Times New Roman" pitchFamily="18" charset="0"/>
                <a:cs typeface="Times New Roman" pitchFamily="18" charset="0"/>
              </a:rPr>
              <a:t>Khi nào em thực sự rất lo lắng?</a:t>
            </a:r>
          </a:p>
          <a:p>
            <a:pPr algn="l"/>
            <a:r>
              <a:rPr lang="en-US" sz="2400" dirty="0" smtClean="0">
                <a:latin typeface="Times New Roman" pitchFamily="18" charset="0"/>
                <a:cs typeface="Times New Roman" pitchFamily="18" charset="0"/>
              </a:rPr>
              <a:t> Cần làm gì để vượt qua được sự lo lắng?</a:t>
            </a:r>
          </a:p>
          <a:p>
            <a:pPr algn="l"/>
            <a:r>
              <a:rPr lang="en-US" sz="2400" dirty="0" smtClean="0">
                <a:latin typeface="Times New Roman" pitchFamily="18" charset="0"/>
                <a:cs typeface="Times New Roman" pitchFamily="18" charset="0"/>
              </a:rPr>
              <a:t> Khi lo lắng, em thường có biểu hiện tâm lí như thế nào? Em có muốn thoát ra khỏi tâm trạng lo lắng không?</a:t>
            </a:r>
            <a:endParaRPr lang="en-US" sz="2400" dirty="0">
              <a:latin typeface="Times New Roman" pitchFamily="18" charset="0"/>
              <a:cs typeface="Times New Roman" pitchFamily="18" charset="0"/>
            </a:endParaRPr>
          </a:p>
        </p:txBody>
      </p:sp>
      <p:sp>
        <p:nvSpPr>
          <p:cNvPr id="1537" name="Google Shape;1537;p47"/>
          <p:cNvSpPr/>
          <p:nvPr/>
        </p:nvSpPr>
        <p:spPr>
          <a:xfrm flipH="1">
            <a:off x="66905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47">
            <a:hlinkClick r:id="rId3" action="ppaction://hlinksldjump"/>
          </p:cNvPr>
          <p:cNvSpPr txBox="1"/>
          <p:nvPr/>
        </p:nvSpPr>
        <p:spPr>
          <a:xfrm>
            <a:off x="66905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Back</a:t>
            </a:r>
            <a:endParaRPr>
              <a:solidFill>
                <a:srgbClr val="FFFFFF"/>
              </a:solidFill>
              <a:latin typeface="Nunito"/>
              <a:ea typeface="Nunito"/>
              <a:cs typeface="Nunito"/>
              <a:sym typeface="Nunito"/>
            </a:endParaRPr>
          </a:p>
        </p:txBody>
      </p:sp>
      <p:sp>
        <p:nvSpPr>
          <p:cNvPr id="1539" name="Google Shape;1539;p47"/>
          <p:cNvSpPr/>
          <p:nvPr/>
        </p:nvSpPr>
        <p:spPr>
          <a:xfrm>
            <a:off x="78832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0" name="Google Shape;1540;p47">
            <a:hlinkClick r:id="rId4" action="ppaction://hlinksldjump"/>
          </p:cNvPr>
          <p:cNvSpPr txBox="1"/>
          <p:nvPr/>
        </p:nvSpPr>
        <p:spPr>
          <a:xfrm>
            <a:off x="78832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sp>
        <p:nvSpPr>
          <p:cNvPr id="1544" name="Google Shape;1544;p47"/>
          <p:cNvSpPr/>
          <p:nvPr/>
        </p:nvSpPr>
        <p:spPr>
          <a:xfrm>
            <a:off x="228600" y="3943350"/>
            <a:ext cx="1447800" cy="1026751"/>
          </a:xfrm>
          <a:custGeom>
            <a:avLst/>
            <a:gdLst/>
            <a:ahLst/>
            <a:cxnLst/>
            <a:rect l="l" t="t" r="r" b="b"/>
            <a:pathLst>
              <a:path w="79142" h="62131" extrusionOk="0">
                <a:moveTo>
                  <a:pt x="43395" y="1"/>
                </a:moveTo>
                <a:cubicBezTo>
                  <a:pt x="42163" y="1"/>
                  <a:pt x="40910" y="69"/>
                  <a:pt x="39634" y="207"/>
                </a:cubicBezTo>
                <a:cubicBezTo>
                  <a:pt x="27032" y="1530"/>
                  <a:pt x="16510" y="6949"/>
                  <a:pt x="8444" y="16905"/>
                </a:cubicBezTo>
                <a:cubicBezTo>
                  <a:pt x="4223" y="21946"/>
                  <a:pt x="1576" y="28121"/>
                  <a:pt x="820" y="34674"/>
                </a:cubicBezTo>
                <a:cubicBezTo>
                  <a:pt x="1" y="40218"/>
                  <a:pt x="2143" y="45826"/>
                  <a:pt x="6428" y="49544"/>
                </a:cubicBezTo>
                <a:cubicBezTo>
                  <a:pt x="10507" y="53260"/>
                  <a:pt x="15108" y="55118"/>
                  <a:pt x="20089" y="55118"/>
                </a:cubicBezTo>
                <a:cubicBezTo>
                  <a:pt x="22033" y="55118"/>
                  <a:pt x="24035" y="54835"/>
                  <a:pt x="26087" y="54270"/>
                </a:cubicBezTo>
                <a:cubicBezTo>
                  <a:pt x="27606" y="53898"/>
                  <a:pt x="29161" y="53708"/>
                  <a:pt x="30723" y="53708"/>
                </a:cubicBezTo>
                <a:cubicBezTo>
                  <a:pt x="32077" y="53708"/>
                  <a:pt x="33437" y="53851"/>
                  <a:pt x="34782" y="54143"/>
                </a:cubicBezTo>
                <a:cubicBezTo>
                  <a:pt x="36169" y="54396"/>
                  <a:pt x="37555" y="54774"/>
                  <a:pt x="39004" y="55026"/>
                </a:cubicBezTo>
                <a:cubicBezTo>
                  <a:pt x="40390" y="55278"/>
                  <a:pt x="41714" y="55782"/>
                  <a:pt x="42974" y="56538"/>
                </a:cubicBezTo>
                <a:cubicBezTo>
                  <a:pt x="46250" y="58491"/>
                  <a:pt x="49716" y="60066"/>
                  <a:pt x="53307" y="61264"/>
                </a:cubicBezTo>
                <a:cubicBezTo>
                  <a:pt x="55247" y="61858"/>
                  <a:pt x="57153" y="62131"/>
                  <a:pt x="58994" y="62131"/>
                </a:cubicBezTo>
                <a:cubicBezTo>
                  <a:pt x="67493" y="62131"/>
                  <a:pt x="74587" y="56307"/>
                  <a:pt x="77125" y="49418"/>
                </a:cubicBezTo>
                <a:cubicBezTo>
                  <a:pt x="78511" y="45637"/>
                  <a:pt x="79141" y="41605"/>
                  <a:pt x="79078" y="37572"/>
                </a:cubicBezTo>
                <a:cubicBezTo>
                  <a:pt x="79078" y="35304"/>
                  <a:pt x="78889" y="33035"/>
                  <a:pt x="78511" y="30830"/>
                </a:cubicBezTo>
                <a:cubicBezTo>
                  <a:pt x="77062" y="22639"/>
                  <a:pt x="72903" y="15204"/>
                  <a:pt x="66665" y="9722"/>
                </a:cubicBezTo>
                <a:cubicBezTo>
                  <a:pt x="59971" y="3525"/>
                  <a:pt x="52257" y="1"/>
                  <a:pt x="433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47"/>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46" name="Google Shape;1546;p47"/>
          <p:cNvGrpSpPr/>
          <p:nvPr/>
        </p:nvGrpSpPr>
        <p:grpSpPr>
          <a:xfrm>
            <a:off x="153671" y="90047"/>
            <a:ext cx="493797" cy="446228"/>
            <a:chOff x="2679436" y="3270400"/>
            <a:chExt cx="752625" cy="689795"/>
          </a:xfrm>
        </p:grpSpPr>
        <p:sp>
          <p:nvSpPr>
            <p:cNvPr id="1547" name="Google Shape;1547;p47"/>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47"/>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47"/>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47"/>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51" name="Google Shape;1551;p47">
            <a:hlinkClick r:id="rId5"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grpSp>
        <p:nvGrpSpPr>
          <p:cNvPr id="1552" name="Google Shape;1552;p47"/>
          <p:cNvGrpSpPr/>
          <p:nvPr/>
        </p:nvGrpSpPr>
        <p:grpSpPr>
          <a:xfrm>
            <a:off x="0" y="3867150"/>
            <a:ext cx="1600200" cy="1007850"/>
            <a:chOff x="1916870" y="2975060"/>
            <a:chExt cx="2347148" cy="1617450"/>
          </a:xfrm>
        </p:grpSpPr>
        <p:sp>
          <p:nvSpPr>
            <p:cNvPr id="1553" name="Google Shape;1553;p47"/>
            <p:cNvSpPr/>
            <p:nvPr/>
          </p:nvSpPr>
          <p:spPr>
            <a:xfrm flipH="1">
              <a:off x="1916870" y="4404360"/>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54" name="Google Shape;1554;p47"/>
            <p:cNvGrpSpPr/>
            <p:nvPr/>
          </p:nvGrpSpPr>
          <p:grpSpPr>
            <a:xfrm flipH="1">
              <a:off x="1942860" y="2975060"/>
              <a:ext cx="2295197" cy="1581495"/>
              <a:chOff x="5029925" y="2452125"/>
              <a:chExt cx="2529700" cy="1723325"/>
            </a:xfrm>
          </p:grpSpPr>
          <p:sp>
            <p:nvSpPr>
              <p:cNvPr id="1555" name="Google Shape;1555;p47"/>
              <p:cNvSpPr/>
              <p:nvPr/>
            </p:nvSpPr>
            <p:spPr>
              <a:xfrm>
                <a:off x="5058900" y="2452150"/>
                <a:ext cx="222525" cy="263600"/>
              </a:xfrm>
              <a:custGeom>
                <a:avLst/>
                <a:gdLst/>
                <a:ahLst/>
                <a:cxnLst/>
                <a:rect l="l" t="t" r="r" b="b"/>
                <a:pathLst>
                  <a:path w="8901" h="10544" extrusionOk="0">
                    <a:moveTo>
                      <a:pt x="181" y="0"/>
                    </a:moveTo>
                    <a:cubicBezTo>
                      <a:pt x="120" y="0"/>
                      <a:pt x="60" y="2"/>
                      <a:pt x="0" y="4"/>
                    </a:cubicBezTo>
                    <a:cubicBezTo>
                      <a:pt x="0" y="4"/>
                      <a:pt x="141" y="965"/>
                      <a:pt x="339" y="2491"/>
                    </a:cubicBezTo>
                    <a:cubicBezTo>
                      <a:pt x="565" y="4045"/>
                      <a:pt x="3532" y="8368"/>
                      <a:pt x="3532" y="10092"/>
                    </a:cubicBezTo>
                    <a:cubicBezTo>
                      <a:pt x="3532" y="10412"/>
                      <a:pt x="3675" y="10543"/>
                      <a:pt x="3907" y="10543"/>
                    </a:cubicBezTo>
                    <a:cubicBezTo>
                      <a:pt x="4925" y="10543"/>
                      <a:pt x="7668" y="8026"/>
                      <a:pt x="7714" y="7888"/>
                    </a:cubicBezTo>
                    <a:cubicBezTo>
                      <a:pt x="7771" y="7690"/>
                      <a:pt x="8901" y="3649"/>
                      <a:pt x="8901" y="3649"/>
                    </a:cubicBezTo>
                    <a:cubicBezTo>
                      <a:pt x="8901" y="3649"/>
                      <a:pt x="3455" y="0"/>
                      <a:pt x="18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47"/>
              <p:cNvSpPr/>
              <p:nvPr/>
            </p:nvSpPr>
            <p:spPr>
              <a:xfrm>
                <a:off x="5058900" y="2452125"/>
                <a:ext cx="133525" cy="122575"/>
              </a:xfrm>
              <a:custGeom>
                <a:avLst/>
                <a:gdLst/>
                <a:ahLst/>
                <a:cxnLst/>
                <a:rect l="l" t="t" r="r" b="b"/>
                <a:pathLst>
                  <a:path w="5341" h="4903" extrusionOk="0">
                    <a:moveTo>
                      <a:pt x="194" y="1"/>
                    </a:moveTo>
                    <a:cubicBezTo>
                      <a:pt x="128" y="1"/>
                      <a:pt x="64" y="2"/>
                      <a:pt x="0" y="5"/>
                    </a:cubicBezTo>
                    <a:cubicBezTo>
                      <a:pt x="0" y="5"/>
                      <a:pt x="141" y="966"/>
                      <a:pt x="339" y="2492"/>
                    </a:cubicBezTo>
                    <a:cubicBezTo>
                      <a:pt x="537" y="3283"/>
                      <a:pt x="848" y="4018"/>
                      <a:pt x="1243" y="4724"/>
                    </a:cubicBezTo>
                    <a:cubicBezTo>
                      <a:pt x="1623" y="4853"/>
                      <a:pt x="2030" y="4903"/>
                      <a:pt x="2435" y="4903"/>
                    </a:cubicBezTo>
                    <a:cubicBezTo>
                      <a:pt x="3901" y="4903"/>
                      <a:pt x="5341" y="4244"/>
                      <a:pt x="5341" y="4244"/>
                    </a:cubicBezTo>
                    <a:cubicBezTo>
                      <a:pt x="5341" y="4244"/>
                      <a:pt x="4719" y="2492"/>
                      <a:pt x="4182" y="1079"/>
                    </a:cubicBezTo>
                    <a:cubicBezTo>
                      <a:pt x="2818" y="464"/>
                      <a:pt x="1353" y="1"/>
                      <a:pt x="194" y="1"/>
                    </a:cubicBezTo>
                    <a:close/>
                  </a:path>
                </a:pathLst>
              </a:custGeom>
              <a:solidFill>
                <a:srgbClr val="3E40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47"/>
              <p:cNvSpPr/>
              <p:nvPr/>
            </p:nvSpPr>
            <p:spPr>
              <a:xfrm>
                <a:off x="5076550" y="2474150"/>
                <a:ext cx="137775" cy="227475"/>
              </a:xfrm>
              <a:custGeom>
                <a:avLst/>
                <a:gdLst/>
                <a:ahLst/>
                <a:cxnLst/>
                <a:rect l="l" t="t" r="r" b="b"/>
                <a:pathLst>
                  <a:path w="5511" h="9099" extrusionOk="0">
                    <a:moveTo>
                      <a:pt x="1" y="0"/>
                    </a:moveTo>
                    <a:cubicBezTo>
                      <a:pt x="198" y="1300"/>
                      <a:pt x="622" y="2515"/>
                      <a:pt x="1300" y="3617"/>
                    </a:cubicBezTo>
                    <a:cubicBezTo>
                      <a:pt x="2374" y="5256"/>
                      <a:pt x="3363" y="9099"/>
                      <a:pt x="3363" y="9099"/>
                    </a:cubicBezTo>
                    <a:lnTo>
                      <a:pt x="5087" y="5765"/>
                    </a:lnTo>
                    <a:lnTo>
                      <a:pt x="5511" y="4408"/>
                    </a:lnTo>
                    <a:cubicBezTo>
                      <a:pt x="5256" y="3052"/>
                      <a:pt x="4437" y="1893"/>
                      <a:pt x="3222" y="1215"/>
                    </a:cubicBezTo>
                    <a:cubicBezTo>
                      <a:pt x="2233" y="650"/>
                      <a:pt x="1131" y="226"/>
                      <a:pt x="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47"/>
              <p:cNvSpPr/>
              <p:nvPr/>
            </p:nvSpPr>
            <p:spPr>
              <a:xfrm>
                <a:off x="6106500" y="3266025"/>
                <a:ext cx="582825" cy="811700"/>
              </a:xfrm>
              <a:custGeom>
                <a:avLst/>
                <a:gdLst/>
                <a:ahLst/>
                <a:cxnLst/>
                <a:rect l="l" t="t" r="r" b="b"/>
                <a:pathLst>
                  <a:path w="23313" h="32468" extrusionOk="0">
                    <a:moveTo>
                      <a:pt x="4126" y="1"/>
                    </a:moveTo>
                    <a:lnTo>
                      <a:pt x="0" y="1894"/>
                    </a:lnTo>
                    <a:lnTo>
                      <a:pt x="2346" y="4833"/>
                    </a:lnTo>
                    <a:cubicBezTo>
                      <a:pt x="2346" y="4833"/>
                      <a:pt x="3985" y="9834"/>
                      <a:pt x="6584" y="12151"/>
                    </a:cubicBezTo>
                    <a:cubicBezTo>
                      <a:pt x="9212" y="14440"/>
                      <a:pt x="15400" y="20374"/>
                      <a:pt x="15598" y="23058"/>
                    </a:cubicBezTo>
                    <a:cubicBezTo>
                      <a:pt x="15796" y="25742"/>
                      <a:pt x="14920" y="28851"/>
                      <a:pt x="14129" y="29642"/>
                    </a:cubicBezTo>
                    <a:cubicBezTo>
                      <a:pt x="13338" y="30461"/>
                      <a:pt x="10964" y="30405"/>
                      <a:pt x="11275" y="32015"/>
                    </a:cubicBezTo>
                    <a:cubicBezTo>
                      <a:pt x="12139" y="32315"/>
                      <a:pt x="13033" y="32467"/>
                      <a:pt x="13928" y="32467"/>
                    </a:cubicBezTo>
                    <a:cubicBezTo>
                      <a:pt x="14554" y="32467"/>
                      <a:pt x="15180" y="32393"/>
                      <a:pt x="15796" y="32241"/>
                    </a:cubicBezTo>
                    <a:cubicBezTo>
                      <a:pt x="18395" y="31620"/>
                      <a:pt x="17491" y="30602"/>
                      <a:pt x="17717" y="30066"/>
                    </a:cubicBezTo>
                    <a:cubicBezTo>
                      <a:pt x="17943" y="29529"/>
                      <a:pt x="20656" y="23708"/>
                      <a:pt x="21984" y="20995"/>
                    </a:cubicBezTo>
                    <a:cubicBezTo>
                      <a:pt x="23312" y="18254"/>
                      <a:pt x="14440" y="9890"/>
                      <a:pt x="14440" y="9890"/>
                    </a:cubicBezTo>
                    <a:lnTo>
                      <a:pt x="412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47"/>
              <p:cNvSpPr/>
              <p:nvPr/>
            </p:nvSpPr>
            <p:spPr>
              <a:xfrm>
                <a:off x="6379875" y="3704000"/>
                <a:ext cx="281175" cy="374425"/>
              </a:xfrm>
              <a:custGeom>
                <a:avLst/>
                <a:gdLst/>
                <a:ahLst/>
                <a:cxnLst/>
                <a:rect l="l" t="t" r="r" b="b"/>
                <a:pathLst>
                  <a:path w="11247" h="14977" extrusionOk="0">
                    <a:moveTo>
                      <a:pt x="1103" y="1"/>
                    </a:moveTo>
                    <a:lnTo>
                      <a:pt x="1103" y="1"/>
                    </a:lnTo>
                    <a:cubicBezTo>
                      <a:pt x="2968" y="2092"/>
                      <a:pt x="4550" y="4211"/>
                      <a:pt x="4663" y="5567"/>
                    </a:cubicBezTo>
                    <a:cubicBezTo>
                      <a:pt x="4861" y="8252"/>
                      <a:pt x="3985" y="11332"/>
                      <a:pt x="3194" y="12151"/>
                    </a:cubicBezTo>
                    <a:cubicBezTo>
                      <a:pt x="2403" y="12942"/>
                      <a:pt x="1" y="12914"/>
                      <a:pt x="340" y="14525"/>
                    </a:cubicBezTo>
                    <a:cubicBezTo>
                      <a:pt x="1188" y="14824"/>
                      <a:pt x="2085" y="14976"/>
                      <a:pt x="2985" y="14976"/>
                    </a:cubicBezTo>
                    <a:cubicBezTo>
                      <a:pt x="3614" y="14976"/>
                      <a:pt x="4245" y="14902"/>
                      <a:pt x="4861" y="14751"/>
                    </a:cubicBezTo>
                    <a:cubicBezTo>
                      <a:pt x="7460" y="14129"/>
                      <a:pt x="6528" y="13112"/>
                      <a:pt x="6782" y="12575"/>
                    </a:cubicBezTo>
                    <a:cubicBezTo>
                      <a:pt x="7008" y="12010"/>
                      <a:pt x="9693" y="6189"/>
                      <a:pt x="11049" y="3476"/>
                    </a:cubicBezTo>
                    <a:cubicBezTo>
                      <a:pt x="11247" y="3024"/>
                      <a:pt x="11190" y="2403"/>
                      <a:pt x="10936" y="1696"/>
                    </a:cubicBezTo>
                    <a:cubicBezTo>
                      <a:pt x="10355" y="1765"/>
                      <a:pt x="9776" y="1796"/>
                      <a:pt x="9202" y="1796"/>
                    </a:cubicBezTo>
                    <a:cubicBezTo>
                      <a:pt x="6226" y="1796"/>
                      <a:pt x="3377" y="948"/>
                      <a:pt x="1103"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47"/>
              <p:cNvSpPr/>
              <p:nvPr/>
            </p:nvSpPr>
            <p:spPr>
              <a:xfrm>
                <a:off x="5354175" y="3179850"/>
                <a:ext cx="445775" cy="976525"/>
              </a:xfrm>
              <a:custGeom>
                <a:avLst/>
                <a:gdLst/>
                <a:ahLst/>
                <a:cxnLst/>
                <a:rect l="l" t="t" r="r" b="b"/>
                <a:pathLst>
                  <a:path w="17831" h="39061" extrusionOk="0">
                    <a:moveTo>
                      <a:pt x="4041" y="0"/>
                    </a:moveTo>
                    <a:lnTo>
                      <a:pt x="226" y="1272"/>
                    </a:lnTo>
                    <a:cubicBezTo>
                      <a:pt x="226" y="1272"/>
                      <a:pt x="5397" y="9156"/>
                      <a:pt x="6245" y="13027"/>
                    </a:cubicBezTo>
                    <a:cubicBezTo>
                      <a:pt x="7093" y="16898"/>
                      <a:pt x="4832" y="27466"/>
                      <a:pt x="4465" y="29359"/>
                    </a:cubicBezTo>
                    <a:cubicBezTo>
                      <a:pt x="4126" y="31224"/>
                      <a:pt x="4578" y="32637"/>
                      <a:pt x="4267" y="33484"/>
                    </a:cubicBezTo>
                    <a:cubicBezTo>
                      <a:pt x="3956" y="34332"/>
                      <a:pt x="3730" y="36677"/>
                      <a:pt x="3052" y="36875"/>
                    </a:cubicBezTo>
                    <a:cubicBezTo>
                      <a:pt x="2402" y="37101"/>
                      <a:pt x="424" y="36621"/>
                      <a:pt x="0" y="38457"/>
                    </a:cubicBezTo>
                    <a:cubicBezTo>
                      <a:pt x="0" y="38457"/>
                      <a:pt x="1909" y="39060"/>
                      <a:pt x="3860" y="39060"/>
                    </a:cubicBezTo>
                    <a:cubicBezTo>
                      <a:pt x="4835" y="39060"/>
                      <a:pt x="5821" y="38910"/>
                      <a:pt x="6584" y="38457"/>
                    </a:cubicBezTo>
                    <a:cubicBezTo>
                      <a:pt x="7856" y="37723"/>
                      <a:pt x="7460" y="35801"/>
                      <a:pt x="8053" y="33880"/>
                    </a:cubicBezTo>
                    <a:cubicBezTo>
                      <a:pt x="8675" y="31958"/>
                      <a:pt x="12574" y="17632"/>
                      <a:pt x="15202" y="13337"/>
                    </a:cubicBezTo>
                    <a:cubicBezTo>
                      <a:pt x="17830" y="9042"/>
                      <a:pt x="4041" y="0"/>
                      <a:pt x="404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47"/>
              <p:cNvSpPr/>
              <p:nvPr/>
            </p:nvSpPr>
            <p:spPr>
              <a:xfrm>
                <a:off x="6614400" y="2959450"/>
                <a:ext cx="945225" cy="1153600"/>
              </a:xfrm>
              <a:custGeom>
                <a:avLst/>
                <a:gdLst/>
                <a:ahLst/>
                <a:cxnLst/>
                <a:rect l="l" t="t" r="r" b="b"/>
                <a:pathLst>
                  <a:path w="37809" h="46144" extrusionOk="0">
                    <a:moveTo>
                      <a:pt x="1781" y="0"/>
                    </a:moveTo>
                    <a:lnTo>
                      <a:pt x="1" y="198"/>
                    </a:lnTo>
                    <a:cubicBezTo>
                      <a:pt x="1" y="198"/>
                      <a:pt x="1301" y="8025"/>
                      <a:pt x="1103" y="13818"/>
                    </a:cubicBezTo>
                    <a:cubicBezTo>
                      <a:pt x="905" y="19610"/>
                      <a:pt x="9608" y="27466"/>
                      <a:pt x="15542" y="33484"/>
                    </a:cubicBezTo>
                    <a:cubicBezTo>
                      <a:pt x="19328" y="37327"/>
                      <a:pt x="23341" y="40972"/>
                      <a:pt x="27551" y="44363"/>
                    </a:cubicBezTo>
                    <a:cubicBezTo>
                      <a:pt x="28806" y="45405"/>
                      <a:pt x="32446" y="46143"/>
                      <a:pt x="34616" y="46143"/>
                    </a:cubicBezTo>
                    <a:cubicBezTo>
                      <a:pt x="35328" y="46143"/>
                      <a:pt x="35882" y="46064"/>
                      <a:pt x="36141" y="45889"/>
                    </a:cubicBezTo>
                    <a:cubicBezTo>
                      <a:pt x="37186" y="45211"/>
                      <a:pt x="37808" y="42611"/>
                      <a:pt x="34672" y="39701"/>
                    </a:cubicBezTo>
                    <a:cubicBezTo>
                      <a:pt x="31535" y="36762"/>
                      <a:pt x="26223" y="28398"/>
                      <a:pt x="23143" y="24329"/>
                    </a:cubicBezTo>
                    <a:cubicBezTo>
                      <a:pt x="20091" y="20289"/>
                      <a:pt x="12547" y="10879"/>
                      <a:pt x="9778" y="7601"/>
                    </a:cubicBezTo>
                    <a:cubicBezTo>
                      <a:pt x="6980" y="4324"/>
                      <a:pt x="1781" y="0"/>
                      <a:pt x="178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47"/>
              <p:cNvSpPr/>
              <p:nvPr/>
            </p:nvSpPr>
            <p:spPr>
              <a:xfrm>
                <a:off x="6813625" y="3429200"/>
                <a:ext cx="722675" cy="683950"/>
              </a:xfrm>
              <a:custGeom>
                <a:avLst/>
                <a:gdLst/>
                <a:ahLst/>
                <a:cxnLst/>
                <a:rect l="l" t="t" r="r" b="b"/>
                <a:pathLst>
                  <a:path w="28907" h="27358" extrusionOk="0">
                    <a:moveTo>
                      <a:pt x="9777" y="1"/>
                    </a:moveTo>
                    <a:cubicBezTo>
                      <a:pt x="9381" y="1"/>
                      <a:pt x="8703" y="481"/>
                      <a:pt x="8788" y="849"/>
                    </a:cubicBezTo>
                    <a:cubicBezTo>
                      <a:pt x="8901" y="1272"/>
                      <a:pt x="8929" y="1725"/>
                      <a:pt x="8873" y="2148"/>
                    </a:cubicBezTo>
                    <a:cubicBezTo>
                      <a:pt x="8850" y="2394"/>
                      <a:pt x="8652" y="2551"/>
                      <a:pt x="8431" y="2551"/>
                    </a:cubicBezTo>
                    <a:cubicBezTo>
                      <a:pt x="8372" y="2551"/>
                      <a:pt x="8311" y="2540"/>
                      <a:pt x="8251" y="2516"/>
                    </a:cubicBezTo>
                    <a:lnTo>
                      <a:pt x="6612" y="1866"/>
                    </a:lnTo>
                    <a:cubicBezTo>
                      <a:pt x="6556" y="1840"/>
                      <a:pt x="6498" y="1829"/>
                      <a:pt x="6441" y="1829"/>
                    </a:cubicBezTo>
                    <a:cubicBezTo>
                      <a:pt x="6182" y="1829"/>
                      <a:pt x="5944" y="2068"/>
                      <a:pt x="5991" y="2346"/>
                    </a:cubicBezTo>
                    <a:cubicBezTo>
                      <a:pt x="6047" y="2770"/>
                      <a:pt x="6104" y="3194"/>
                      <a:pt x="6160" y="3618"/>
                    </a:cubicBezTo>
                    <a:cubicBezTo>
                      <a:pt x="6185" y="3912"/>
                      <a:pt x="5975" y="4143"/>
                      <a:pt x="5715" y="4143"/>
                    </a:cubicBezTo>
                    <a:cubicBezTo>
                      <a:pt x="5676" y="4143"/>
                      <a:pt x="5636" y="4138"/>
                      <a:pt x="5595" y="4126"/>
                    </a:cubicBezTo>
                    <a:lnTo>
                      <a:pt x="3871" y="3674"/>
                    </a:lnTo>
                    <a:cubicBezTo>
                      <a:pt x="3830" y="3663"/>
                      <a:pt x="3789" y="3658"/>
                      <a:pt x="3749" y="3658"/>
                    </a:cubicBezTo>
                    <a:cubicBezTo>
                      <a:pt x="3484" y="3658"/>
                      <a:pt x="3253" y="3885"/>
                      <a:pt x="3278" y="4155"/>
                    </a:cubicBezTo>
                    <a:lnTo>
                      <a:pt x="3447" y="6104"/>
                    </a:lnTo>
                    <a:cubicBezTo>
                      <a:pt x="3471" y="6388"/>
                      <a:pt x="3258" y="6612"/>
                      <a:pt x="3006" y="6612"/>
                    </a:cubicBezTo>
                    <a:cubicBezTo>
                      <a:pt x="2956" y="6612"/>
                      <a:pt x="2905" y="6603"/>
                      <a:pt x="2854" y="6585"/>
                    </a:cubicBezTo>
                    <a:lnTo>
                      <a:pt x="622" y="5850"/>
                    </a:lnTo>
                    <a:cubicBezTo>
                      <a:pt x="571" y="5830"/>
                      <a:pt x="519" y="5820"/>
                      <a:pt x="468" y="5820"/>
                    </a:cubicBezTo>
                    <a:cubicBezTo>
                      <a:pt x="236" y="5820"/>
                      <a:pt x="23" y="6014"/>
                      <a:pt x="0" y="6246"/>
                    </a:cubicBezTo>
                    <a:cubicBezTo>
                      <a:pt x="0" y="6500"/>
                      <a:pt x="0" y="6726"/>
                      <a:pt x="0" y="6952"/>
                    </a:cubicBezTo>
                    <a:cubicBezTo>
                      <a:pt x="2487" y="9665"/>
                      <a:pt x="5256" y="12321"/>
                      <a:pt x="7601" y="14666"/>
                    </a:cubicBezTo>
                    <a:cubicBezTo>
                      <a:pt x="11388" y="18537"/>
                      <a:pt x="15400" y="22154"/>
                      <a:pt x="19610" y="25573"/>
                    </a:cubicBezTo>
                    <a:cubicBezTo>
                      <a:pt x="20859" y="26632"/>
                      <a:pt x="24457" y="27357"/>
                      <a:pt x="26633" y="27357"/>
                    </a:cubicBezTo>
                    <a:cubicBezTo>
                      <a:pt x="27362" y="27357"/>
                      <a:pt x="27931" y="27276"/>
                      <a:pt x="28200" y="27099"/>
                    </a:cubicBezTo>
                    <a:cubicBezTo>
                      <a:pt x="28313" y="27014"/>
                      <a:pt x="28398" y="26929"/>
                      <a:pt x="28511" y="26816"/>
                    </a:cubicBezTo>
                    <a:cubicBezTo>
                      <a:pt x="28737" y="25969"/>
                      <a:pt x="28850" y="25093"/>
                      <a:pt x="28907" y="24217"/>
                    </a:cubicBezTo>
                    <a:cubicBezTo>
                      <a:pt x="28624" y="23228"/>
                      <a:pt x="27974" y="22098"/>
                      <a:pt x="26703" y="20882"/>
                    </a:cubicBezTo>
                    <a:cubicBezTo>
                      <a:pt x="23566" y="17944"/>
                      <a:pt x="18254" y="9580"/>
                      <a:pt x="15174" y="5539"/>
                    </a:cubicBezTo>
                    <a:cubicBezTo>
                      <a:pt x="14354" y="4437"/>
                      <a:pt x="13196" y="2940"/>
                      <a:pt x="11868" y="1272"/>
                    </a:cubicBezTo>
                    <a:cubicBezTo>
                      <a:pt x="11048" y="510"/>
                      <a:pt x="10709" y="57"/>
                      <a:pt x="9777"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47"/>
              <p:cNvSpPr/>
              <p:nvPr/>
            </p:nvSpPr>
            <p:spPr>
              <a:xfrm>
                <a:off x="7267850" y="3931475"/>
                <a:ext cx="291775" cy="181675"/>
              </a:xfrm>
              <a:custGeom>
                <a:avLst/>
                <a:gdLst/>
                <a:ahLst/>
                <a:cxnLst/>
                <a:rect l="l" t="t" r="r" b="b"/>
                <a:pathLst>
                  <a:path w="11671" h="7267" extrusionOk="0">
                    <a:moveTo>
                      <a:pt x="6358" y="0"/>
                    </a:moveTo>
                    <a:cubicBezTo>
                      <a:pt x="6132" y="0"/>
                      <a:pt x="5962" y="226"/>
                      <a:pt x="6047" y="424"/>
                    </a:cubicBezTo>
                    <a:cubicBezTo>
                      <a:pt x="6123" y="652"/>
                      <a:pt x="5972" y="857"/>
                      <a:pt x="5758" y="857"/>
                    </a:cubicBezTo>
                    <a:cubicBezTo>
                      <a:pt x="5732" y="857"/>
                      <a:pt x="5706" y="854"/>
                      <a:pt x="5680" y="848"/>
                    </a:cubicBezTo>
                    <a:lnTo>
                      <a:pt x="4917" y="678"/>
                    </a:lnTo>
                    <a:cubicBezTo>
                      <a:pt x="4897" y="676"/>
                      <a:pt x="4877" y="674"/>
                      <a:pt x="4857" y="674"/>
                    </a:cubicBezTo>
                    <a:cubicBezTo>
                      <a:pt x="4686" y="674"/>
                      <a:pt x="4547" y="783"/>
                      <a:pt x="4521" y="961"/>
                    </a:cubicBezTo>
                    <a:cubicBezTo>
                      <a:pt x="4521" y="1357"/>
                      <a:pt x="4521" y="1752"/>
                      <a:pt x="4493" y="2148"/>
                    </a:cubicBezTo>
                    <a:cubicBezTo>
                      <a:pt x="4493" y="2316"/>
                      <a:pt x="4350" y="2443"/>
                      <a:pt x="4186" y="2443"/>
                    </a:cubicBezTo>
                    <a:cubicBezTo>
                      <a:pt x="4157" y="2443"/>
                      <a:pt x="4127" y="2439"/>
                      <a:pt x="4097" y="2430"/>
                    </a:cubicBezTo>
                    <a:lnTo>
                      <a:pt x="2232" y="1922"/>
                    </a:lnTo>
                    <a:cubicBezTo>
                      <a:pt x="2195" y="1908"/>
                      <a:pt x="2159" y="1902"/>
                      <a:pt x="2125" y="1902"/>
                    </a:cubicBezTo>
                    <a:cubicBezTo>
                      <a:pt x="1948" y="1902"/>
                      <a:pt x="1813" y="2067"/>
                      <a:pt x="1837" y="2233"/>
                    </a:cubicBezTo>
                    <a:lnTo>
                      <a:pt x="1893" y="2741"/>
                    </a:lnTo>
                    <a:cubicBezTo>
                      <a:pt x="1920" y="2926"/>
                      <a:pt x="1773" y="3111"/>
                      <a:pt x="1592" y="3111"/>
                    </a:cubicBezTo>
                    <a:cubicBezTo>
                      <a:pt x="1580" y="3111"/>
                      <a:pt x="1567" y="3110"/>
                      <a:pt x="1554" y="3109"/>
                    </a:cubicBezTo>
                    <a:lnTo>
                      <a:pt x="452" y="2882"/>
                    </a:lnTo>
                    <a:cubicBezTo>
                      <a:pt x="438" y="2880"/>
                      <a:pt x="423" y="2879"/>
                      <a:pt x="408" y="2879"/>
                    </a:cubicBezTo>
                    <a:cubicBezTo>
                      <a:pt x="255" y="2879"/>
                      <a:pt x="113" y="3010"/>
                      <a:pt x="113" y="3165"/>
                    </a:cubicBezTo>
                    <a:cubicBezTo>
                      <a:pt x="57" y="3532"/>
                      <a:pt x="28" y="3928"/>
                      <a:pt x="0" y="4295"/>
                    </a:cubicBezTo>
                    <a:lnTo>
                      <a:pt x="1272" y="5341"/>
                    </a:lnTo>
                    <a:lnTo>
                      <a:pt x="1441" y="5482"/>
                    </a:lnTo>
                    <a:cubicBezTo>
                      <a:pt x="2690" y="6541"/>
                      <a:pt x="6288" y="7266"/>
                      <a:pt x="8464" y="7266"/>
                    </a:cubicBezTo>
                    <a:cubicBezTo>
                      <a:pt x="9193" y="7266"/>
                      <a:pt x="9762" y="7185"/>
                      <a:pt x="10031" y="7008"/>
                    </a:cubicBezTo>
                    <a:cubicBezTo>
                      <a:pt x="11077" y="6302"/>
                      <a:pt x="11670" y="3730"/>
                      <a:pt x="8534" y="791"/>
                    </a:cubicBezTo>
                    <a:cubicBezTo>
                      <a:pt x="8336" y="622"/>
                      <a:pt x="8110" y="396"/>
                      <a:pt x="7912" y="170"/>
                    </a:cubicBezTo>
                    <a:cubicBezTo>
                      <a:pt x="7375" y="113"/>
                      <a:pt x="6866" y="57"/>
                      <a:pt x="635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47"/>
              <p:cNvSpPr/>
              <p:nvPr/>
            </p:nvSpPr>
            <p:spPr>
              <a:xfrm>
                <a:off x="6614400" y="2959450"/>
                <a:ext cx="921900" cy="1152975"/>
              </a:xfrm>
              <a:custGeom>
                <a:avLst/>
                <a:gdLst/>
                <a:ahLst/>
                <a:cxnLst/>
                <a:rect l="l" t="t" r="r" b="b"/>
                <a:pathLst>
                  <a:path w="36876" h="46119" extrusionOk="0">
                    <a:moveTo>
                      <a:pt x="1696" y="0"/>
                    </a:moveTo>
                    <a:lnTo>
                      <a:pt x="1" y="198"/>
                    </a:lnTo>
                    <a:cubicBezTo>
                      <a:pt x="1" y="198"/>
                      <a:pt x="1301" y="7997"/>
                      <a:pt x="1103" y="13790"/>
                    </a:cubicBezTo>
                    <a:lnTo>
                      <a:pt x="1103" y="14326"/>
                    </a:lnTo>
                    <a:cubicBezTo>
                      <a:pt x="1103" y="14411"/>
                      <a:pt x="1103" y="14468"/>
                      <a:pt x="1131" y="14552"/>
                    </a:cubicBezTo>
                    <a:cubicBezTo>
                      <a:pt x="1159" y="14637"/>
                      <a:pt x="1131" y="14750"/>
                      <a:pt x="1159" y="14863"/>
                    </a:cubicBezTo>
                    <a:cubicBezTo>
                      <a:pt x="1188" y="14948"/>
                      <a:pt x="1188" y="15061"/>
                      <a:pt x="1216" y="15174"/>
                    </a:cubicBezTo>
                    <a:cubicBezTo>
                      <a:pt x="1216" y="15259"/>
                      <a:pt x="1244" y="15315"/>
                      <a:pt x="1244" y="15400"/>
                    </a:cubicBezTo>
                    <a:cubicBezTo>
                      <a:pt x="1272" y="15485"/>
                      <a:pt x="1301" y="15654"/>
                      <a:pt x="1329" y="15739"/>
                    </a:cubicBezTo>
                    <a:cubicBezTo>
                      <a:pt x="1329" y="15796"/>
                      <a:pt x="1357" y="15852"/>
                      <a:pt x="1385" y="15937"/>
                    </a:cubicBezTo>
                    <a:cubicBezTo>
                      <a:pt x="1414" y="16050"/>
                      <a:pt x="1470" y="16191"/>
                      <a:pt x="1527" y="16333"/>
                    </a:cubicBezTo>
                    <a:lnTo>
                      <a:pt x="1555" y="16474"/>
                    </a:lnTo>
                    <a:cubicBezTo>
                      <a:pt x="1611" y="16615"/>
                      <a:pt x="1668" y="16785"/>
                      <a:pt x="1725" y="16926"/>
                    </a:cubicBezTo>
                    <a:lnTo>
                      <a:pt x="1753" y="17011"/>
                    </a:lnTo>
                    <a:cubicBezTo>
                      <a:pt x="1838" y="17180"/>
                      <a:pt x="1894" y="17378"/>
                      <a:pt x="1979" y="17519"/>
                    </a:cubicBezTo>
                    <a:lnTo>
                      <a:pt x="1979" y="17548"/>
                    </a:lnTo>
                    <a:cubicBezTo>
                      <a:pt x="2064" y="17745"/>
                      <a:pt x="2148" y="17915"/>
                      <a:pt x="2233" y="18113"/>
                    </a:cubicBezTo>
                    <a:cubicBezTo>
                      <a:pt x="4776" y="23142"/>
                      <a:pt x="10964" y="28850"/>
                      <a:pt x="15514" y="33456"/>
                    </a:cubicBezTo>
                    <a:cubicBezTo>
                      <a:pt x="19328" y="37299"/>
                      <a:pt x="23341" y="40944"/>
                      <a:pt x="27523" y="44335"/>
                    </a:cubicBezTo>
                    <a:cubicBezTo>
                      <a:pt x="28793" y="45393"/>
                      <a:pt x="32396" y="46119"/>
                      <a:pt x="34562" y="46119"/>
                    </a:cubicBezTo>
                    <a:cubicBezTo>
                      <a:pt x="35287" y="46119"/>
                      <a:pt x="35851" y="46038"/>
                      <a:pt x="36113" y="45861"/>
                    </a:cubicBezTo>
                    <a:cubicBezTo>
                      <a:pt x="36508" y="45578"/>
                      <a:pt x="36791" y="45154"/>
                      <a:pt x="36876" y="44646"/>
                    </a:cubicBezTo>
                    <a:lnTo>
                      <a:pt x="36876" y="44646"/>
                    </a:lnTo>
                    <a:cubicBezTo>
                      <a:pt x="36626" y="44679"/>
                      <a:pt x="36333" y="44695"/>
                      <a:pt x="36010" y="44695"/>
                    </a:cubicBezTo>
                    <a:cubicBezTo>
                      <a:pt x="33846" y="44695"/>
                      <a:pt x="30306" y="43983"/>
                      <a:pt x="29077" y="42950"/>
                    </a:cubicBezTo>
                    <a:cubicBezTo>
                      <a:pt x="24867" y="39531"/>
                      <a:pt x="20854" y="35914"/>
                      <a:pt x="17068" y="32043"/>
                    </a:cubicBezTo>
                    <a:cubicBezTo>
                      <a:pt x="12123" y="27070"/>
                      <a:pt x="5285" y="20769"/>
                      <a:pt x="3222" y="15485"/>
                    </a:cubicBezTo>
                    <a:cubicBezTo>
                      <a:pt x="6528" y="5058"/>
                      <a:pt x="1781" y="0"/>
                      <a:pt x="1781"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47"/>
              <p:cNvSpPr/>
              <p:nvPr/>
            </p:nvSpPr>
            <p:spPr>
              <a:xfrm>
                <a:off x="5359825" y="3189025"/>
                <a:ext cx="310125" cy="308025"/>
              </a:xfrm>
              <a:custGeom>
                <a:avLst/>
                <a:gdLst/>
                <a:ahLst/>
                <a:cxnLst/>
                <a:rect l="l" t="t" r="r" b="b"/>
                <a:pathLst>
                  <a:path w="12405" h="12321" extrusionOk="0">
                    <a:moveTo>
                      <a:pt x="2713" y="1"/>
                    </a:moveTo>
                    <a:lnTo>
                      <a:pt x="0" y="905"/>
                    </a:lnTo>
                    <a:cubicBezTo>
                      <a:pt x="0" y="905"/>
                      <a:pt x="3024" y="5511"/>
                      <a:pt x="4804" y="9410"/>
                    </a:cubicBezTo>
                    <a:cubicBezTo>
                      <a:pt x="5567" y="10117"/>
                      <a:pt x="6358" y="10766"/>
                      <a:pt x="7178" y="11360"/>
                    </a:cubicBezTo>
                    <a:lnTo>
                      <a:pt x="7178" y="10456"/>
                    </a:lnTo>
                    <a:cubicBezTo>
                      <a:pt x="7178" y="10456"/>
                      <a:pt x="10173" y="11784"/>
                      <a:pt x="11783" y="12321"/>
                    </a:cubicBezTo>
                    <a:lnTo>
                      <a:pt x="12405" y="6698"/>
                    </a:lnTo>
                    <a:cubicBezTo>
                      <a:pt x="10540" y="4776"/>
                      <a:pt x="8506" y="2996"/>
                      <a:pt x="6330" y="1414"/>
                    </a:cubicBezTo>
                    <a:lnTo>
                      <a:pt x="271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47"/>
              <p:cNvSpPr/>
              <p:nvPr/>
            </p:nvSpPr>
            <p:spPr>
              <a:xfrm>
                <a:off x="5076550" y="2474150"/>
                <a:ext cx="137775" cy="144125"/>
              </a:xfrm>
              <a:custGeom>
                <a:avLst/>
                <a:gdLst/>
                <a:ahLst/>
                <a:cxnLst/>
                <a:rect l="l" t="t" r="r" b="b"/>
                <a:pathLst>
                  <a:path w="5511" h="5765" extrusionOk="0">
                    <a:moveTo>
                      <a:pt x="1" y="0"/>
                    </a:moveTo>
                    <a:lnTo>
                      <a:pt x="5087" y="5765"/>
                    </a:lnTo>
                    <a:lnTo>
                      <a:pt x="5511" y="4408"/>
                    </a:lnTo>
                    <a:cubicBezTo>
                      <a:pt x="5256" y="3052"/>
                      <a:pt x="4437" y="1893"/>
                      <a:pt x="3222" y="1215"/>
                    </a:cubicBezTo>
                    <a:cubicBezTo>
                      <a:pt x="2233" y="650"/>
                      <a:pt x="1131" y="226"/>
                      <a:pt x="1"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47"/>
              <p:cNvSpPr/>
              <p:nvPr/>
            </p:nvSpPr>
            <p:spPr>
              <a:xfrm>
                <a:off x="5029925" y="2527100"/>
                <a:ext cx="1760400" cy="1647650"/>
              </a:xfrm>
              <a:custGeom>
                <a:avLst/>
                <a:gdLst/>
                <a:ahLst/>
                <a:cxnLst/>
                <a:rect l="l" t="t" r="r" b="b"/>
                <a:pathLst>
                  <a:path w="70416" h="65906" extrusionOk="0">
                    <a:moveTo>
                      <a:pt x="13632" y="1"/>
                    </a:moveTo>
                    <a:cubicBezTo>
                      <a:pt x="10613" y="1"/>
                      <a:pt x="7724" y="1352"/>
                      <a:pt x="6471" y="3336"/>
                    </a:cubicBezTo>
                    <a:cubicBezTo>
                      <a:pt x="4804" y="6020"/>
                      <a:pt x="4352" y="8055"/>
                      <a:pt x="4239" y="8676"/>
                    </a:cubicBezTo>
                    <a:cubicBezTo>
                      <a:pt x="4126" y="9298"/>
                      <a:pt x="4465" y="10117"/>
                      <a:pt x="4409" y="10682"/>
                    </a:cubicBezTo>
                    <a:cubicBezTo>
                      <a:pt x="4324" y="11248"/>
                      <a:pt x="1753" y="14582"/>
                      <a:pt x="1187" y="15006"/>
                    </a:cubicBezTo>
                    <a:cubicBezTo>
                      <a:pt x="651" y="15429"/>
                      <a:pt x="1" y="15966"/>
                      <a:pt x="29" y="16221"/>
                    </a:cubicBezTo>
                    <a:cubicBezTo>
                      <a:pt x="57" y="16503"/>
                      <a:pt x="820" y="17718"/>
                      <a:pt x="1216" y="17803"/>
                    </a:cubicBezTo>
                    <a:cubicBezTo>
                      <a:pt x="1611" y="17916"/>
                      <a:pt x="1866" y="18368"/>
                      <a:pt x="2261" y="18425"/>
                    </a:cubicBezTo>
                    <a:cubicBezTo>
                      <a:pt x="2884" y="18840"/>
                      <a:pt x="3601" y="19054"/>
                      <a:pt x="4317" y="19054"/>
                    </a:cubicBezTo>
                    <a:cubicBezTo>
                      <a:pt x="4771" y="19054"/>
                      <a:pt x="5224" y="18967"/>
                      <a:pt x="5652" y="18792"/>
                    </a:cubicBezTo>
                    <a:lnTo>
                      <a:pt x="8845" y="17549"/>
                    </a:lnTo>
                    <a:cubicBezTo>
                      <a:pt x="8845" y="17549"/>
                      <a:pt x="10258" y="22607"/>
                      <a:pt x="12660" y="26563"/>
                    </a:cubicBezTo>
                    <a:cubicBezTo>
                      <a:pt x="15061" y="30547"/>
                      <a:pt x="22860" y="35209"/>
                      <a:pt x="25516" y="39645"/>
                    </a:cubicBezTo>
                    <a:cubicBezTo>
                      <a:pt x="28201" y="44082"/>
                      <a:pt x="28031" y="53519"/>
                      <a:pt x="28031" y="54791"/>
                    </a:cubicBezTo>
                    <a:cubicBezTo>
                      <a:pt x="28059" y="55723"/>
                      <a:pt x="28144" y="56627"/>
                      <a:pt x="28342" y="57532"/>
                    </a:cubicBezTo>
                    <a:cubicBezTo>
                      <a:pt x="28455" y="58182"/>
                      <a:pt x="28766" y="62787"/>
                      <a:pt x="27720" y="63183"/>
                    </a:cubicBezTo>
                    <a:cubicBezTo>
                      <a:pt x="26675" y="63550"/>
                      <a:pt x="25121" y="63635"/>
                      <a:pt x="25121" y="64878"/>
                    </a:cubicBezTo>
                    <a:cubicBezTo>
                      <a:pt x="25121" y="65582"/>
                      <a:pt x="26757" y="65905"/>
                      <a:pt x="28486" y="65905"/>
                    </a:cubicBezTo>
                    <a:cubicBezTo>
                      <a:pt x="29813" y="65905"/>
                      <a:pt x="31194" y="65715"/>
                      <a:pt x="31930" y="65359"/>
                    </a:cubicBezTo>
                    <a:cubicBezTo>
                      <a:pt x="32778" y="64991"/>
                      <a:pt x="32072" y="61911"/>
                      <a:pt x="32496" y="59481"/>
                    </a:cubicBezTo>
                    <a:cubicBezTo>
                      <a:pt x="32919" y="57023"/>
                      <a:pt x="32665" y="47614"/>
                      <a:pt x="32891" y="43573"/>
                    </a:cubicBezTo>
                    <a:cubicBezTo>
                      <a:pt x="33032" y="41002"/>
                      <a:pt x="33372" y="38402"/>
                      <a:pt x="33908" y="35887"/>
                    </a:cubicBezTo>
                    <a:cubicBezTo>
                      <a:pt x="33908" y="35887"/>
                      <a:pt x="33926" y="35887"/>
                      <a:pt x="33960" y="35887"/>
                    </a:cubicBezTo>
                    <a:cubicBezTo>
                      <a:pt x="34726" y="35887"/>
                      <a:pt x="43906" y="35835"/>
                      <a:pt x="47641" y="33372"/>
                    </a:cubicBezTo>
                    <a:cubicBezTo>
                      <a:pt x="48658" y="37243"/>
                      <a:pt x="51258" y="40549"/>
                      <a:pt x="54790" y="42499"/>
                    </a:cubicBezTo>
                    <a:cubicBezTo>
                      <a:pt x="60696" y="45664"/>
                      <a:pt x="64171" y="50411"/>
                      <a:pt x="64708" y="52050"/>
                    </a:cubicBezTo>
                    <a:cubicBezTo>
                      <a:pt x="65217" y="53717"/>
                      <a:pt x="63436" y="58860"/>
                      <a:pt x="62702" y="59990"/>
                    </a:cubicBezTo>
                    <a:cubicBezTo>
                      <a:pt x="61967" y="61092"/>
                      <a:pt x="60582" y="60696"/>
                      <a:pt x="59933" y="61092"/>
                    </a:cubicBezTo>
                    <a:cubicBezTo>
                      <a:pt x="59254" y="61488"/>
                      <a:pt x="59622" y="62335"/>
                      <a:pt x="59622" y="62335"/>
                    </a:cubicBezTo>
                    <a:cubicBezTo>
                      <a:pt x="59622" y="62335"/>
                      <a:pt x="61788" y="62956"/>
                      <a:pt x="63769" y="62956"/>
                    </a:cubicBezTo>
                    <a:cubicBezTo>
                      <a:pt x="64493" y="62956"/>
                      <a:pt x="65193" y="62873"/>
                      <a:pt x="65753" y="62646"/>
                    </a:cubicBezTo>
                    <a:cubicBezTo>
                      <a:pt x="67844" y="61827"/>
                      <a:pt x="66827" y="61148"/>
                      <a:pt x="67251" y="59933"/>
                    </a:cubicBezTo>
                    <a:cubicBezTo>
                      <a:pt x="67675" y="58718"/>
                      <a:pt x="70416" y="50241"/>
                      <a:pt x="70331" y="48942"/>
                    </a:cubicBezTo>
                    <a:cubicBezTo>
                      <a:pt x="70218" y="47670"/>
                      <a:pt x="62702" y="40578"/>
                      <a:pt x="63069" y="38063"/>
                    </a:cubicBezTo>
                    <a:cubicBezTo>
                      <a:pt x="63408" y="35548"/>
                      <a:pt x="67279" y="28371"/>
                      <a:pt x="66997" y="21392"/>
                    </a:cubicBezTo>
                    <a:cubicBezTo>
                      <a:pt x="66714" y="14412"/>
                      <a:pt x="55214" y="11926"/>
                      <a:pt x="43770" y="11926"/>
                    </a:cubicBezTo>
                    <a:cubicBezTo>
                      <a:pt x="39261" y="11926"/>
                      <a:pt x="29561" y="13376"/>
                      <a:pt x="26525" y="13376"/>
                    </a:cubicBezTo>
                    <a:cubicBezTo>
                      <a:pt x="26041" y="13376"/>
                      <a:pt x="25726" y="13339"/>
                      <a:pt x="25629" y="13254"/>
                    </a:cubicBezTo>
                    <a:cubicBezTo>
                      <a:pt x="24951" y="12604"/>
                      <a:pt x="20741" y="1979"/>
                      <a:pt x="16813" y="538"/>
                    </a:cubicBezTo>
                    <a:cubicBezTo>
                      <a:pt x="15781" y="170"/>
                      <a:pt x="14698" y="1"/>
                      <a:pt x="1363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47"/>
              <p:cNvSpPr/>
              <p:nvPr/>
            </p:nvSpPr>
            <p:spPr>
              <a:xfrm>
                <a:off x="5038400" y="2864600"/>
                <a:ext cx="639650" cy="599800"/>
              </a:xfrm>
              <a:custGeom>
                <a:avLst/>
                <a:gdLst/>
                <a:ahLst/>
                <a:cxnLst/>
                <a:rect l="l" t="t" r="r" b="b"/>
                <a:pathLst>
                  <a:path w="25586" h="23992" extrusionOk="0">
                    <a:moveTo>
                      <a:pt x="14049" y="1"/>
                    </a:moveTo>
                    <a:cubicBezTo>
                      <a:pt x="13777" y="1"/>
                      <a:pt x="13574" y="259"/>
                      <a:pt x="13677" y="517"/>
                    </a:cubicBezTo>
                    <a:lnTo>
                      <a:pt x="13733" y="714"/>
                    </a:lnTo>
                    <a:cubicBezTo>
                      <a:pt x="12962" y="389"/>
                      <a:pt x="11628" y="84"/>
                      <a:pt x="10415" y="84"/>
                    </a:cubicBezTo>
                    <a:cubicBezTo>
                      <a:pt x="9629" y="84"/>
                      <a:pt x="8893" y="212"/>
                      <a:pt x="8393" y="545"/>
                    </a:cubicBezTo>
                    <a:cubicBezTo>
                      <a:pt x="7121" y="1421"/>
                      <a:pt x="5765" y="1477"/>
                      <a:pt x="4041" y="1506"/>
                    </a:cubicBezTo>
                    <a:cubicBezTo>
                      <a:pt x="3052" y="1506"/>
                      <a:pt x="2120" y="1873"/>
                      <a:pt x="1385" y="2523"/>
                    </a:cubicBezTo>
                    <a:lnTo>
                      <a:pt x="1272" y="2608"/>
                    </a:lnTo>
                    <a:lnTo>
                      <a:pt x="312" y="3031"/>
                    </a:lnTo>
                    <a:cubicBezTo>
                      <a:pt x="85" y="3116"/>
                      <a:pt x="1" y="3399"/>
                      <a:pt x="142" y="3597"/>
                    </a:cubicBezTo>
                    <a:cubicBezTo>
                      <a:pt x="312" y="3879"/>
                      <a:pt x="566" y="4133"/>
                      <a:pt x="848" y="4303"/>
                    </a:cubicBezTo>
                    <a:cubicBezTo>
                      <a:pt x="1272" y="4416"/>
                      <a:pt x="1527" y="4868"/>
                      <a:pt x="1922" y="4925"/>
                    </a:cubicBezTo>
                    <a:cubicBezTo>
                      <a:pt x="2518" y="5334"/>
                      <a:pt x="3217" y="5547"/>
                      <a:pt x="3926" y="5547"/>
                    </a:cubicBezTo>
                    <a:cubicBezTo>
                      <a:pt x="4393" y="5547"/>
                      <a:pt x="4864" y="5454"/>
                      <a:pt x="5313" y="5264"/>
                    </a:cubicBezTo>
                    <a:lnTo>
                      <a:pt x="8478" y="4049"/>
                    </a:lnTo>
                    <a:cubicBezTo>
                      <a:pt x="8478" y="4049"/>
                      <a:pt x="9890" y="9107"/>
                      <a:pt x="12292" y="13063"/>
                    </a:cubicBezTo>
                    <a:cubicBezTo>
                      <a:pt x="14157" y="16114"/>
                      <a:pt x="19159" y="19562"/>
                      <a:pt x="22606" y="23009"/>
                    </a:cubicBezTo>
                    <a:lnTo>
                      <a:pt x="22719" y="23094"/>
                    </a:lnTo>
                    <a:cubicBezTo>
                      <a:pt x="23538" y="23433"/>
                      <a:pt x="24358" y="23743"/>
                      <a:pt x="24979" y="23970"/>
                    </a:cubicBezTo>
                    <a:cubicBezTo>
                      <a:pt x="25025" y="23985"/>
                      <a:pt x="25070" y="23992"/>
                      <a:pt x="25112" y="23992"/>
                    </a:cubicBezTo>
                    <a:cubicBezTo>
                      <a:pt x="25387" y="23992"/>
                      <a:pt x="25586" y="23702"/>
                      <a:pt x="25488" y="23433"/>
                    </a:cubicBezTo>
                    <a:cubicBezTo>
                      <a:pt x="25036" y="22218"/>
                      <a:pt x="24753" y="20918"/>
                      <a:pt x="24584" y="19618"/>
                    </a:cubicBezTo>
                    <a:cubicBezTo>
                      <a:pt x="24584" y="19392"/>
                      <a:pt x="24782" y="19194"/>
                      <a:pt x="25008" y="19194"/>
                    </a:cubicBezTo>
                    <a:cubicBezTo>
                      <a:pt x="25319" y="19194"/>
                      <a:pt x="25516" y="18855"/>
                      <a:pt x="25319" y="18601"/>
                    </a:cubicBezTo>
                    <a:cubicBezTo>
                      <a:pt x="24358" y="17244"/>
                      <a:pt x="23454" y="15832"/>
                      <a:pt x="22606" y="14391"/>
                    </a:cubicBezTo>
                    <a:cubicBezTo>
                      <a:pt x="21673" y="12667"/>
                      <a:pt x="20967" y="9643"/>
                      <a:pt x="20713" y="8485"/>
                    </a:cubicBezTo>
                    <a:cubicBezTo>
                      <a:pt x="20656" y="8231"/>
                      <a:pt x="20826" y="8005"/>
                      <a:pt x="21080" y="8005"/>
                    </a:cubicBezTo>
                    <a:lnTo>
                      <a:pt x="21363" y="8005"/>
                    </a:lnTo>
                    <a:cubicBezTo>
                      <a:pt x="20317" y="6309"/>
                      <a:pt x="19017" y="3229"/>
                      <a:pt x="18593" y="2212"/>
                    </a:cubicBezTo>
                    <a:cubicBezTo>
                      <a:pt x="18509" y="2043"/>
                      <a:pt x="18593" y="1816"/>
                      <a:pt x="18791" y="1732"/>
                    </a:cubicBezTo>
                    <a:lnTo>
                      <a:pt x="19215" y="1506"/>
                    </a:lnTo>
                    <a:cubicBezTo>
                      <a:pt x="18396" y="1110"/>
                      <a:pt x="15485" y="347"/>
                      <a:pt x="14129" y="8"/>
                    </a:cubicBezTo>
                    <a:cubicBezTo>
                      <a:pt x="14102" y="3"/>
                      <a:pt x="14075" y="1"/>
                      <a:pt x="1404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47"/>
              <p:cNvSpPr/>
              <p:nvPr/>
            </p:nvSpPr>
            <p:spPr>
              <a:xfrm>
                <a:off x="5877625" y="3304875"/>
                <a:ext cx="354650" cy="119425"/>
              </a:xfrm>
              <a:custGeom>
                <a:avLst/>
                <a:gdLst/>
                <a:ahLst/>
                <a:cxnLst/>
                <a:rect l="l" t="t" r="r" b="b"/>
                <a:pathLst>
                  <a:path w="14186" h="4777" extrusionOk="0">
                    <a:moveTo>
                      <a:pt x="14185" y="1"/>
                    </a:moveTo>
                    <a:cubicBezTo>
                      <a:pt x="11024" y="2615"/>
                      <a:pt x="6643" y="3132"/>
                      <a:pt x="3674" y="3132"/>
                    </a:cubicBezTo>
                    <a:cubicBezTo>
                      <a:pt x="1734" y="3132"/>
                      <a:pt x="396" y="2911"/>
                      <a:pt x="396" y="2911"/>
                    </a:cubicBezTo>
                    <a:lnTo>
                      <a:pt x="0" y="4776"/>
                    </a:lnTo>
                    <a:cubicBezTo>
                      <a:pt x="0" y="4776"/>
                      <a:pt x="18" y="4776"/>
                      <a:pt x="52" y="4776"/>
                    </a:cubicBezTo>
                    <a:cubicBezTo>
                      <a:pt x="818" y="4776"/>
                      <a:pt x="9998" y="4724"/>
                      <a:pt x="13733" y="2261"/>
                    </a:cubicBezTo>
                    <a:lnTo>
                      <a:pt x="14185"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47"/>
              <p:cNvSpPr/>
              <p:nvPr/>
            </p:nvSpPr>
            <p:spPr>
              <a:xfrm>
                <a:off x="5353475" y="3789475"/>
                <a:ext cx="219700" cy="366900"/>
              </a:xfrm>
              <a:custGeom>
                <a:avLst/>
                <a:gdLst/>
                <a:ahLst/>
                <a:cxnLst/>
                <a:rect l="l" t="t" r="r" b="b"/>
                <a:pathLst>
                  <a:path w="8788" h="14676" extrusionOk="0">
                    <a:moveTo>
                      <a:pt x="5425" y="1"/>
                    </a:moveTo>
                    <a:cubicBezTo>
                      <a:pt x="5030" y="2346"/>
                      <a:pt x="4606" y="4267"/>
                      <a:pt x="4493" y="4974"/>
                    </a:cubicBezTo>
                    <a:cubicBezTo>
                      <a:pt x="4126" y="6867"/>
                      <a:pt x="4578" y="8252"/>
                      <a:pt x="4267" y="9099"/>
                    </a:cubicBezTo>
                    <a:cubicBezTo>
                      <a:pt x="3956" y="9947"/>
                      <a:pt x="3730" y="12292"/>
                      <a:pt x="3080" y="12490"/>
                    </a:cubicBezTo>
                    <a:cubicBezTo>
                      <a:pt x="2402" y="12716"/>
                      <a:pt x="424" y="12236"/>
                      <a:pt x="0" y="14072"/>
                    </a:cubicBezTo>
                    <a:cubicBezTo>
                      <a:pt x="0" y="14072"/>
                      <a:pt x="1909" y="14675"/>
                      <a:pt x="3868" y="14675"/>
                    </a:cubicBezTo>
                    <a:cubicBezTo>
                      <a:pt x="4848" y="14675"/>
                      <a:pt x="5840" y="14525"/>
                      <a:pt x="6612" y="14072"/>
                    </a:cubicBezTo>
                    <a:cubicBezTo>
                      <a:pt x="7855" y="13338"/>
                      <a:pt x="7460" y="11416"/>
                      <a:pt x="8053" y="9495"/>
                    </a:cubicBezTo>
                    <a:cubicBezTo>
                      <a:pt x="8194" y="9128"/>
                      <a:pt x="8449" y="8252"/>
                      <a:pt x="8788" y="7037"/>
                    </a:cubicBezTo>
                    <a:cubicBezTo>
                      <a:pt x="7968" y="6104"/>
                      <a:pt x="7290" y="5030"/>
                      <a:pt x="6782" y="3900"/>
                    </a:cubicBezTo>
                    <a:cubicBezTo>
                      <a:pt x="6245" y="2629"/>
                      <a:pt x="5793" y="1329"/>
                      <a:pt x="542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47"/>
              <p:cNvSpPr/>
              <p:nvPr/>
            </p:nvSpPr>
            <p:spPr>
              <a:xfrm>
                <a:off x="5657925" y="3757700"/>
                <a:ext cx="191475" cy="417750"/>
              </a:xfrm>
              <a:custGeom>
                <a:avLst/>
                <a:gdLst/>
                <a:ahLst/>
                <a:cxnLst/>
                <a:rect l="l" t="t" r="r" b="b"/>
                <a:pathLst>
                  <a:path w="7659" h="16710" extrusionOk="0">
                    <a:moveTo>
                      <a:pt x="2742" y="0"/>
                    </a:moveTo>
                    <a:lnTo>
                      <a:pt x="2742" y="0"/>
                    </a:lnTo>
                    <a:cubicBezTo>
                      <a:pt x="2939" y="2713"/>
                      <a:pt x="2911" y="5002"/>
                      <a:pt x="2911" y="5595"/>
                    </a:cubicBezTo>
                    <a:cubicBezTo>
                      <a:pt x="2939" y="6499"/>
                      <a:pt x="3024" y="7432"/>
                      <a:pt x="3222" y="8308"/>
                    </a:cubicBezTo>
                    <a:cubicBezTo>
                      <a:pt x="3335" y="8986"/>
                      <a:pt x="3646" y="13592"/>
                      <a:pt x="2600" y="13959"/>
                    </a:cubicBezTo>
                    <a:cubicBezTo>
                      <a:pt x="1555" y="14355"/>
                      <a:pt x="1" y="14411"/>
                      <a:pt x="1" y="15683"/>
                    </a:cubicBezTo>
                    <a:cubicBezTo>
                      <a:pt x="1" y="16386"/>
                      <a:pt x="1637" y="16709"/>
                      <a:pt x="3366" y="16709"/>
                    </a:cubicBezTo>
                    <a:cubicBezTo>
                      <a:pt x="4693" y="16709"/>
                      <a:pt x="6074" y="16519"/>
                      <a:pt x="6810" y="16163"/>
                    </a:cubicBezTo>
                    <a:cubicBezTo>
                      <a:pt x="7658" y="15796"/>
                      <a:pt x="6952" y="12716"/>
                      <a:pt x="7376" y="10286"/>
                    </a:cubicBezTo>
                    <a:cubicBezTo>
                      <a:pt x="7517" y="9099"/>
                      <a:pt x="7602" y="7912"/>
                      <a:pt x="7602" y="6725"/>
                    </a:cubicBezTo>
                    <a:cubicBezTo>
                      <a:pt x="7291" y="6160"/>
                      <a:pt x="6923" y="5652"/>
                      <a:pt x="6500" y="5171"/>
                    </a:cubicBezTo>
                    <a:cubicBezTo>
                      <a:pt x="5059" y="3617"/>
                      <a:pt x="3787" y="1865"/>
                      <a:pt x="2742" y="0"/>
                    </a:cubicBezTo>
                    <a:close/>
                  </a:path>
                </a:pathLst>
              </a:custGeom>
              <a:solidFill>
                <a:srgbClr val="1812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47"/>
              <p:cNvSpPr/>
              <p:nvPr/>
            </p:nvSpPr>
            <p:spPr>
              <a:xfrm>
                <a:off x="5287050" y="2460025"/>
                <a:ext cx="209125" cy="237575"/>
              </a:xfrm>
              <a:custGeom>
                <a:avLst/>
                <a:gdLst/>
                <a:ahLst/>
                <a:cxnLst/>
                <a:rect l="l" t="t" r="r" b="b"/>
                <a:pathLst>
                  <a:path w="8365" h="9503" extrusionOk="0">
                    <a:moveTo>
                      <a:pt x="1188" y="0"/>
                    </a:moveTo>
                    <a:cubicBezTo>
                      <a:pt x="1188" y="0"/>
                      <a:pt x="1" y="1074"/>
                      <a:pt x="29" y="3250"/>
                    </a:cubicBezTo>
                    <a:cubicBezTo>
                      <a:pt x="58" y="5397"/>
                      <a:pt x="1583" y="7234"/>
                      <a:pt x="1583" y="7234"/>
                    </a:cubicBezTo>
                    <a:cubicBezTo>
                      <a:pt x="1583" y="7234"/>
                      <a:pt x="3706" y="9503"/>
                      <a:pt x="5219" y="9503"/>
                    </a:cubicBezTo>
                    <a:cubicBezTo>
                      <a:pt x="5469" y="9503"/>
                      <a:pt x="5702" y="9441"/>
                      <a:pt x="5907" y="9296"/>
                    </a:cubicBezTo>
                    <a:cubicBezTo>
                      <a:pt x="7319" y="8279"/>
                      <a:pt x="8365" y="4493"/>
                      <a:pt x="6500" y="2684"/>
                    </a:cubicBezTo>
                    <a:cubicBezTo>
                      <a:pt x="4635" y="876"/>
                      <a:pt x="1188" y="0"/>
                      <a:pt x="118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47"/>
              <p:cNvSpPr/>
              <p:nvPr/>
            </p:nvSpPr>
            <p:spPr>
              <a:xfrm>
                <a:off x="5290600" y="2460025"/>
                <a:ext cx="132825" cy="132125"/>
              </a:xfrm>
              <a:custGeom>
                <a:avLst/>
                <a:gdLst/>
                <a:ahLst/>
                <a:cxnLst/>
                <a:rect l="l" t="t" r="r" b="b"/>
                <a:pathLst>
                  <a:path w="5313" h="5285" extrusionOk="0">
                    <a:moveTo>
                      <a:pt x="1074" y="0"/>
                    </a:moveTo>
                    <a:cubicBezTo>
                      <a:pt x="509" y="565"/>
                      <a:pt x="142" y="1300"/>
                      <a:pt x="0" y="2119"/>
                    </a:cubicBezTo>
                    <a:lnTo>
                      <a:pt x="3335" y="5284"/>
                    </a:lnTo>
                    <a:cubicBezTo>
                      <a:pt x="3335" y="5284"/>
                      <a:pt x="4973" y="3363"/>
                      <a:pt x="5312" y="1865"/>
                    </a:cubicBezTo>
                    <a:cubicBezTo>
                      <a:pt x="3984" y="1046"/>
                      <a:pt x="2572" y="396"/>
                      <a:pt x="1074" y="0"/>
                    </a:cubicBezTo>
                    <a:close/>
                  </a:path>
                </a:pathLst>
              </a:custGeom>
              <a:solidFill>
                <a:srgbClr val="3E40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47"/>
              <p:cNvSpPr/>
              <p:nvPr/>
            </p:nvSpPr>
            <p:spPr>
              <a:xfrm>
                <a:off x="5296250" y="2482625"/>
                <a:ext cx="129300" cy="180150"/>
              </a:xfrm>
              <a:custGeom>
                <a:avLst/>
                <a:gdLst/>
                <a:ahLst/>
                <a:cxnLst/>
                <a:rect l="l" t="t" r="r" b="b"/>
                <a:pathLst>
                  <a:path w="5172" h="7206" extrusionOk="0">
                    <a:moveTo>
                      <a:pt x="1215" y="0"/>
                    </a:moveTo>
                    <a:lnTo>
                      <a:pt x="1215" y="0"/>
                    </a:lnTo>
                    <a:cubicBezTo>
                      <a:pt x="1215" y="0"/>
                      <a:pt x="0" y="2091"/>
                      <a:pt x="1385" y="5086"/>
                    </a:cubicBezTo>
                    <a:lnTo>
                      <a:pt x="2656" y="5284"/>
                    </a:lnTo>
                    <a:lnTo>
                      <a:pt x="3730" y="7206"/>
                    </a:lnTo>
                    <a:cubicBezTo>
                      <a:pt x="3730" y="7206"/>
                      <a:pt x="5171" y="2317"/>
                      <a:pt x="121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47"/>
              <p:cNvSpPr/>
              <p:nvPr/>
            </p:nvSpPr>
            <p:spPr>
              <a:xfrm>
                <a:off x="5326625" y="2482625"/>
                <a:ext cx="98925" cy="180150"/>
              </a:xfrm>
              <a:custGeom>
                <a:avLst/>
                <a:gdLst/>
                <a:ahLst/>
                <a:cxnLst/>
                <a:rect l="l" t="t" r="r" b="b"/>
                <a:pathLst>
                  <a:path w="3957" h="7206" extrusionOk="0">
                    <a:moveTo>
                      <a:pt x="0" y="0"/>
                    </a:moveTo>
                    <a:lnTo>
                      <a:pt x="1441" y="5313"/>
                    </a:lnTo>
                    <a:lnTo>
                      <a:pt x="2515" y="7206"/>
                    </a:lnTo>
                    <a:cubicBezTo>
                      <a:pt x="2515" y="7206"/>
                      <a:pt x="3956" y="2317"/>
                      <a:pt x="0"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47"/>
              <p:cNvSpPr/>
              <p:nvPr/>
            </p:nvSpPr>
            <p:spPr>
              <a:xfrm>
                <a:off x="6511275" y="3669400"/>
                <a:ext cx="279050" cy="431625"/>
              </a:xfrm>
              <a:custGeom>
                <a:avLst/>
                <a:gdLst/>
                <a:ahLst/>
                <a:cxnLst/>
                <a:rect l="l" t="t" r="r" b="b"/>
                <a:pathLst>
                  <a:path w="11162" h="17265" extrusionOk="0">
                    <a:moveTo>
                      <a:pt x="226" y="0"/>
                    </a:moveTo>
                    <a:lnTo>
                      <a:pt x="226" y="0"/>
                    </a:lnTo>
                    <a:cubicBezTo>
                      <a:pt x="3278" y="2600"/>
                      <a:pt x="5087" y="5228"/>
                      <a:pt x="5454" y="6358"/>
                    </a:cubicBezTo>
                    <a:cubicBezTo>
                      <a:pt x="5963" y="7997"/>
                      <a:pt x="4182" y="13168"/>
                      <a:pt x="3448" y="14270"/>
                    </a:cubicBezTo>
                    <a:cubicBezTo>
                      <a:pt x="2713" y="15400"/>
                      <a:pt x="1328" y="15004"/>
                      <a:pt x="650" y="15400"/>
                    </a:cubicBezTo>
                    <a:cubicBezTo>
                      <a:pt x="0" y="15767"/>
                      <a:pt x="340" y="16643"/>
                      <a:pt x="340" y="16643"/>
                    </a:cubicBezTo>
                    <a:cubicBezTo>
                      <a:pt x="340" y="16643"/>
                      <a:pt x="2521" y="17264"/>
                      <a:pt x="4510" y="17264"/>
                    </a:cubicBezTo>
                    <a:cubicBezTo>
                      <a:pt x="5237" y="17264"/>
                      <a:pt x="5939" y="17181"/>
                      <a:pt x="6499" y="16954"/>
                    </a:cubicBezTo>
                    <a:cubicBezTo>
                      <a:pt x="8562" y="16135"/>
                      <a:pt x="7573" y="15456"/>
                      <a:pt x="7997" y="14241"/>
                    </a:cubicBezTo>
                    <a:cubicBezTo>
                      <a:pt x="8421" y="13026"/>
                      <a:pt x="11162" y="4578"/>
                      <a:pt x="11077" y="3278"/>
                    </a:cubicBezTo>
                    <a:cubicBezTo>
                      <a:pt x="10936" y="2854"/>
                      <a:pt x="10738" y="2487"/>
                      <a:pt x="10455" y="2176"/>
                    </a:cubicBezTo>
                    <a:cubicBezTo>
                      <a:pt x="7149" y="2006"/>
                      <a:pt x="3391" y="1046"/>
                      <a:pt x="226" y="0"/>
                    </a:cubicBezTo>
                    <a:close/>
                  </a:path>
                </a:pathLst>
              </a:custGeom>
              <a:solidFill>
                <a:srgbClr val="1812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47"/>
              <p:cNvSpPr/>
              <p:nvPr/>
            </p:nvSpPr>
            <p:spPr>
              <a:xfrm>
                <a:off x="5029925" y="2902225"/>
                <a:ext cx="77025" cy="69250"/>
              </a:xfrm>
              <a:custGeom>
                <a:avLst/>
                <a:gdLst/>
                <a:ahLst/>
                <a:cxnLst/>
                <a:rect l="l" t="t" r="r" b="b"/>
                <a:pathLst>
                  <a:path w="3081" h="2770" extrusionOk="0">
                    <a:moveTo>
                      <a:pt x="1216" y="1"/>
                    </a:moveTo>
                    <a:cubicBezTo>
                      <a:pt x="651" y="424"/>
                      <a:pt x="1" y="961"/>
                      <a:pt x="29" y="1216"/>
                    </a:cubicBezTo>
                    <a:cubicBezTo>
                      <a:pt x="57" y="1498"/>
                      <a:pt x="735" y="2572"/>
                      <a:pt x="1131" y="2770"/>
                    </a:cubicBezTo>
                    <a:cubicBezTo>
                      <a:pt x="1131" y="2770"/>
                      <a:pt x="3081" y="1837"/>
                      <a:pt x="2855" y="990"/>
                    </a:cubicBezTo>
                    <a:cubicBezTo>
                      <a:pt x="2628" y="142"/>
                      <a:pt x="1216" y="1"/>
                      <a:pt x="1216" y="1"/>
                    </a:cubicBezTo>
                    <a:close/>
                  </a:path>
                </a:pathLst>
              </a:custGeom>
              <a:solidFill>
                <a:srgbClr val="3E40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47"/>
              <p:cNvSpPr/>
              <p:nvPr/>
            </p:nvSpPr>
            <p:spPr>
              <a:xfrm>
                <a:off x="6175725" y="3177025"/>
                <a:ext cx="89025" cy="206300"/>
              </a:xfrm>
              <a:custGeom>
                <a:avLst/>
                <a:gdLst/>
                <a:ahLst/>
                <a:cxnLst/>
                <a:rect l="l" t="t" r="r" b="b"/>
                <a:pathLst>
                  <a:path w="3561" h="8252" extrusionOk="0">
                    <a:moveTo>
                      <a:pt x="3561" y="0"/>
                    </a:moveTo>
                    <a:cubicBezTo>
                      <a:pt x="3561" y="1"/>
                      <a:pt x="1046" y="4126"/>
                      <a:pt x="1" y="8251"/>
                    </a:cubicBezTo>
                    <a:cubicBezTo>
                      <a:pt x="622" y="8025"/>
                      <a:pt x="1244" y="7743"/>
                      <a:pt x="1809" y="7375"/>
                    </a:cubicBezTo>
                    <a:cubicBezTo>
                      <a:pt x="1809" y="7375"/>
                      <a:pt x="2628" y="3419"/>
                      <a:pt x="3561"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47"/>
              <p:cNvSpPr/>
              <p:nvPr/>
            </p:nvSpPr>
            <p:spPr>
              <a:xfrm>
                <a:off x="5251025" y="2859850"/>
                <a:ext cx="162500" cy="133525"/>
              </a:xfrm>
              <a:custGeom>
                <a:avLst/>
                <a:gdLst/>
                <a:ahLst/>
                <a:cxnLst/>
                <a:rect l="l" t="t" r="r" b="b"/>
                <a:pathLst>
                  <a:path w="6500" h="5341" extrusionOk="0">
                    <a:moveTo>
                      <a:pt x="6500" y="0"/>
                    </a:moveTo>
                    <a:cubicBezTo>
                      <a:pt x="6500" y="0"/>
                      <a:pt x="5906" y="1922"/>
                      <a:pt x="4296" y="2346"/>
                    </a:cubicBezTo>
                    <a:cubicBezTo>
                      <a:pt x="2714" y="2769"/>
                      <a:pt x="1" y="4239"/>
                      <a:pt x="1" y="4239"/>
                    </a:cubicBezTo>
                    <a:cubicBezTo>
                      <a:pt x="1" y="4239"/>
                      <a:pt x="170" y="4860"/>
                      <a:pt x="340" y="5341"/>
                    </a:cubicBezTo>
                    <a:cubicBezTo>
                      <a:pt x="1866" y="4182"/>
                      <a:pt x="4494" y="3221"/>
                      <a:pt x="5285" y="2685"/>
                    </a:cubicBezTo>
                    <a:cubicBezTo>
                      <a:pt x="6415" y="1922"/>
                      <a:pt x="6500" y="0"/>
                      <a:pt x="6500"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47"/>
              <p:cNvSpPr/>
              <p:nvPr/>
            </p:nvSpPr>
            <p:spPr>
              <a:xfrm>
                <a:off x="5277875" y="2715700"/>
                <a:ext cx="24750" cy="61550"/>
              </a:xfrm>
              <a:custGeom>
                <a:avLst/>
                <a:gdLst/>
                <a:ahLst/>
                <a:cxnLst/>
                <a:rect l="l" t="t" r="r" b="b"/>
                <a:pathLst>
                  <a:path w="990" h="2462" extrusionOk="0">
                    <a:moveTo>
                      <a:pt x="383" y="1"/>
                    </a:moveTo>
                    <a:cubicBezTo>
                      <a:pt x="378" y="1"/>
                      <a:pt x="373" y="1"/>
                      <a:pt x="368" y="2"/>
                    </a:cubicBezTo>
                    <a:cubicBezTo>
                      <a:pt x="142" y="30"/>
                      <a:pt x="1" y="595"/>
                      <a:pt x="85" y="1273"/>
                    </a:cubicBezTo>
                    <a:cubicBezTo>
                      <a:pt x="168" y="1935"/>
                      <a:pt x="412" y="2461"/>
                      <a:pt x="633" y="2461"/>
                    </a:cubicBezTo>
                    <a:cubicBezTo>
                      <a:pt x="639" y="2461"/>
                      <a:pt x="645" y="2461"/>
                      <a:pt x="651" y="2460"/>
                    </a:cubicBezTo>
                    <a:cubicBezTo>
                      <a:pt x="877" y="2432"/>
                      <a:pt x="990" y="1867"/>
                      <a:pt x="933" y="1189"/>
                    </a:cubicBezTo>
                    <a:cubicBezTo>
                      <a:pt x="850" y="528"/>
                      <a:pt x="580" y="1"/>
                      <a:pt x="383"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47"/>
              <p:cNvSpPr/>
              <p:nvPr/>
            </p:nvSpPr>
            <p:spPr>
              <a:xfrm>
                <a:off x="5145075" y="2734775"/>
                <a:ext cx="16975" cy="42475"/>
              </a:xfrm>
              <a:custGeom>
                <a:avLst/>
                <a:gdLst/>
                <a:ahLst/>
                <a:cxnLst/>
                <a:rect l="l" t="t" r="r" b="b"/>
                <a:pathLst>
                  <a:path w="679" h="1699" extrusionOk="0">
                    <a:moveTo>
                      <a:pt x="245" y="0"/>
                    </a:moveTo>
                    <a:cubicBezTo>
                      <a:pt x="239" y="0"/>
                      <a:pt x="233" y="1"/>
                      <a:pt x="227" y="2"/>
                    </a:cubicBezTo>
                    <a:cubicBezTo>
                      <a:pt x="85" y="2"/>
                      <a:pt x="0" y="397"/>
                      <a:pt x="57" y="878"/>
                    </a:cubicBezTo>
                    <a:cubicBezTo>
                      <a:pt x="111" y="1341"/>
                      <a:pt x="271" y="1699"/>
                      <a:pt x="434" y="1699"/>
                    </a:cubicBezTo>
                    <a:cubicBezTo>
                      <a:pt x="440" y="1699"/>
                      <a:pt x="446" y="1698"/>
                      <a:pt x="453" y="1697"/>
                    </a:cubicBezTo>
                    <a:cubicBezTo>
                      <a:pt x="594" y="1669"/>
                      <a:pt x="679" y="1273"/>
                      <a:pt x="622" y="821"/>
                    </a:cubicBezTo>
                    <a:cubicBezTo>
                      <a:pt x="568" y="358"/>
                      <a:pt x="408" y="0"/>
                      <a:pt x="24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51" name="TextBox 50"/>
          <p:cNvSpPr txBox="1"/>
          <p:nvPr/>
        </p:nvSpPr>
        <p:spPr>
          <a:xfrm>
            <a:off x="1447800" y="590550"/>
            <a:ext cx="5051383" cy="523220"/>
          </a:xfrm>
          <a:prstGeom prst="rect">
            <a:avLst/>
          </a:prstGeom>
          <a:noFill/>
        </p:spPr>
        <p:txBody>
          <a:bodyPr wrap="none" rtlCol="0">
            <a:spAutoFit/>
          </a:bodyPr>
          <a:lstStyle/>
          <a:p>
            <a:r>
              <a:rPr lang="en-US" sz="2800" b="1" i="1" dirty="0" smtClean="0">
                <a:latin typeface="Times New Roman" pitchFamily="18" charset="0"/>
                <a:cs typeface="Times New Roman" pitchFamily="18" charset="0"/>
              </a:rPr>
              <a:t>Nguyên nhân dẫn đến sự lo lắng</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85"/>
        <p:cNvGrpSpPr/>
        <p:nvPr/>
      </p:nvGrpSpPr>
      <p:grpSpPr>
        <a:xfrm>
          <a:off x="0" y="0"/>
          <a:ext cx="0" cy="0"/>
          <a:chOff x="0" y="0"/>
          <a:chExt cx="0" cy="0"/>
        </a:xfrm>
      </p:grpSpPr>
      <p:sp>
        <p:nvSpPr>
          <p:cNvPr id="1586" name="Google Shape;1586;p48"/>
          <p:cNvSpPr/>
          <p:nvPr/>
        </p:nvSpPr>
        <p:spPr>
          <a:xfrm rot="10800000">
            <a:off x="5791199" y="383870"/>
            <a:ext cx="2364150" cy="112108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48"/>
          <p:cNvSpPr/>
          <p:nvPr/>
        </p:nvSpPr>
        <p:spPr>
          <a:xfrm rot="10800000">
            <a:off x="152396" y="514350"/>
            <a:ext cx="5791201" cy="381000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48"/>
          <p:cNvSpPr txBox="1">
            <a:spLocks noGrp="1"/>
          </p:cNvSpPr>
          <p:nvPr>
            <p:ph type="subTitle" idx="1"/>
          </p:nvPr>
        </p:nvSpPr>
        <p:spPr>
          <a:xfrm>
            <a:off x="457200" y="1276350"/>
            <a:ext cx="5791200" cy="2225400"/>
          </a:xfrm>
          <a:prstGeom prst="rect">
            <a:avLst/>
          </a:prstGeom>
        </p:spPr>
        <p:txBody>
          <a:bodyPr spcFirstLastPara="1" wrap="square" lIns="91425" tIns="91425" rIns="91425" bIns="91425" anchor="ctr" anchorCtr="0">
            <a:noAutofit/>
          </a:bodyPr>
          <a:lstStyle/>
          <a:p>
            <a:pPr algn="l">
              <a:buFont typeface="Wingdings" pitchFamily="2" charset="2"/>
              <a:buChar char="v"/>
            </a:pPr>
            <a:r>
              <a:rPr lang="en-US" sz="2000" b="1" u="sng" dirty="0" smtClean="0">
                <a:solidFill>
                  <a:schemeClr val="tx2">
                    <a:lumMod val="10000"/>
                  </a:schemeClr>
                </a:solidFill>
                <a:latin typeface="Times New Roman" pitchFamily="18" charset="0"/>
                <a:cs typeface="Times New Roman" pitchFamily="18" charset="0"/>
              </a:rPr>
              <a:t>Một số nguyên nhân dẫn đến lo lắng:</a:t>
            </a:r>
          </a:p>
          <a:p>
            <a:pPr lvl="0" algn="l"/>
            <a:r>
              <a:rPr lang="en-US" sz="2000" dirty="0" smtClean="0">
                <a:solidFill>
                  <a:schemeClr val="tx2">
                    <a:lumMod val="10000"/>
                  </a:schemeClr>
                </a:solidFill>
                <a:latin typeface="Times New Roman" pitchFamily="18" charset="0"/>
                <a:cs typeface="Times New Roman" pitchFamily="18" charset="0"/>
              </a:rPr>
              <a:t>Lo lắng về học tập.</a:t>
            </a:r>
          </a:p>
          <a:p>
            <a:pPr lvl="0" algn="l"/>
            <a:r>
              <a:rPr lang="en-US" sz="2000" dirty="0" smtClean="0">
                <a:solidFill>
                  <a:schemeClr val="tx2">
                    <a:lumMod val="10000"/>
                  </a:schemeClr>
                </a:solidFill>
                <a:latin typeface="Times New Roman" pitchFamily="18" charset="0"/>
                <a:cs typeface="Times New Roman" pitchFamily="18" charset="0"/>
              </a:rPr>
              <a:t>Lo lắng về quan hệ bạn bè.</a:t>
            </a:r>
          </a:p>
          <a:p>
            <a:pPr lvl="0" algn="l"/>
            <a:r>
              <a:rPr lang="en-US" sz="2000" dirty="0" smtClean="0">
                <a:solidFill>
                  <a:schemeClr val="tx2">
                    <a:lumMod val="10000"/>
                  </a:schemeClr>
                </a:solidFill>
                <a:latin typeface="Times New Roman" pitchFamily="18" charset="0"/>
                <a:cs typeface="Times New Roman" pitchFamily="18" charset="0"/>
              </a:rPr>
              <a:t>Lo lắng về việc gia định.</a:t>
            </a:r>
          </a:p>
          <a:p>
            <a:pPr lvl="0" algn="l"/>
            <a:r>
              <a:rPr lang="en-US" sz="2000" dirty="0" smtClean="0">
                <a:solidFill>
                  <a:schemeClr val="tx2">
                    <a:lumMod val="10000"/>
                  </a:schemeClr>
                </a:solidFill>
                <a:latin typeface="Times New Roman" pitchFamily="18" charset="0"/>
                <a:cs typeface="Times New Roman" pitchFamily="18" charset="0"/>
              </a:rPr>
              <a:t>Lo lắng về hành vi có lỗi khi không thực hiện đúng theo cam kết, theo quy định.</a:t>
            </a:r>
          </a:p>
          <a:p>
            <a:pPr algn="l">
              <a:buFont typeface="Wingdings" pitchFamily="2" charset="2"/>
              <a:buChar char="v"/>
            </a:pPr>
            <a:r>
              <a:rPr lang="en-US" sz="2000" b="1" u="sng" dirty="0" smtClean="0">
                <a:solidFill>
                  <a:schemeClr val="tx2">
                    <a:lumMod val="10000"/>
                  </a:schemeClr>
                </a:solidFill>
                <a:latin typeface="Times New Roman" pitchFamily="18" charset="0"/>
                <a:cs typeface="Times New Roman" pitchFamily="18" charset="0"/>
              </a:rPr>
              <a:t>Cách kiểm soát sự lo lắng:</a:t>
            </a:r>
          </a:p>
          <a:p>
            <a:pPr lvl="0" algn="l"/>
            <a:r>
              <a:rPr lang="en-US" sz="2000" dirty="0" smtClean="0">
                <a:solidFill>
                  <a:schemeClr val="tx2">
                    <a:lumMod val="10000"/>
                  </a:schemeClr>
                </a:solidFill>
                <a:latin typeface="Times New Roman" pitchFamily="18" charset="0"/>
                <a:cs typeface="Times New Roman" pitchFamily="18" charset="0"/>
              </a:rPr>
              <a:t>Xác định vấn đề mà em lo lắng</a:t>
            </a:r>
          </a:p>
          <a:p>
            <a:pPr lvl="0" algn="l"/>
            <a:r>
              <a:rPr lang="en-US" sz="2000" dirty="0" smtClean="0">
                <a:solidFill>
                  <a:schemeClr val="tx2">
                    <a:lumMod val="10000"/>
                  </a:schemeClr>
                </a:solidFill>
                <a:latin typeface="Times New Roman" pitchFamily="18" charset="0"/>
                <a:cs typeface="Times New Roman" pitchFamily="18" charset="0"/>
              </a:rPr>
              <a:t>Xác định nguyên nhân dẫn đến lo lắng</a:t>
            </a:r>
          </a:p>
          <a:p>
            <a:pPr lvl="0" algn="l"/>
            <a:r>
              <a:rPr lang="en-US" sz="2000" dirty="0" smtClean="0">
                <a:solidFill>
                  <a:schemeClr val="tx2">
                    <a:lumMod val="10000"/>
                  </a:schemeClr>
                </a:solidFill>
                <a:latin typeface="Times New Roman" pitchFamily="18" charset="0"/>
                <a:cs typeface="Times New Roman" pitchFamily="18" charset="0"/>
              </a:rPr>
              <a:t>Đề xuất biện pháp giải quyết vấn đề lo lắng</a:t>
            </a:r>
          </a:p>
          <a:p>
            <a:pPr lvl="0" algn="l"/>
            <a:r>
              <a:rPr lang="en-US" sz="2000" dirty="0" smtClean="0">
                <a:solidFill>
                  <a:schemeClr val="tx2">
                    <a:lumMod val="10000"/>
                  </a:schemeClr>
                </a:solidFill>
                <a:latin typeface="Times New Roman" pitchFamily="18" charset="0"/>
                <a:cs typeface="Times New Roman" pitchFamily="18" charset="0"/>
              </a:rPr>
              <a:t>Đánh giá hiệu quả của biện pháp đã sử dụng</a:t>
            </a:r>
            <a:endParaRPr sz="2000" dirty="0">
              <a:solidFill>
                <a:schemeClr val="tx2">
                  <a:lumMod val="10000"/>
                </a:schemeClr>
              </a:solidFill>
              <a:latin typeface="Times New Roman" pitchFamily="18" charset="0"/>
              <a:cs typeface="Times New Roman" pitchFamily="18" charset="0"/>
            </a:endParaRPr>
          </a:p>
        </p:txBody>
      </p:sp>
      <p:sp>
        <p:nvSpPr>
          <p:cNvPr id="1592" name="Google Shape;1592;p48"/>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93" name="Google Shape;1593;p48"/>
          <p:cNvGrpSpPr/>
          <p:nvPr/>
        </p:nvGrpSpPr>
        <p:grpSpPr>
          <a:xfrm>
            <a:off x="153671" y="90047"/>
            <a:ext cx="493797" cy="446228"/>
            <a:chOff x="2679436" y="3270400"/>
            <a:chExt cx="752625" cy="689795"/>
          </a:xfrm>
        </p:grpSpPr>
        <p:sp>
          <p:nvSpPr>
            <p:cNvPr id="1594" name="Google Shape;1594;p48"/>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48"/>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48"/>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48"/>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98" name="Google Shape;1598;p48">
            <a:hlinkClick r:id="rId3"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grpSp>
        <p:nvGrpSpPr>
          <p:cNvPr id="1600" name="Google Shape;1600;p48"/>
          <p:cNvGrpSpPr/>
          <p:nvPr/>
        </p:nvGrpSpPr>
        <p:grpSpPr>
          <a:xfrm>
            <a:off x="7543800" y="3695700"/>
            <a:ext cx="1600200" cy="1447800"/>
            <a:chOff x="461700" y="914175"/>
            <a:chExt cx="4140223" cy="2786245"/>
          </a:xfrm>
        </p:grpSpPr>
        <p:sp>
          <p:nvSpPr>
            <p:cNvPr id="1601" name="Google Shape;1601;p48"/>
            <p:cNvSpPr/>
            <p:nvPr/>
          </p:nvSpPr>
          <p:spPr>
            <a:xfrm>
              <a:off x="716964" y="914175"/>
              <a:ext cx="1276339" cy="1438226"/>
            </a:xfrm>
            <a:custGeom>
              <a:avLst/>
              <a:gdLst/>
              <a:ahLst/>
              <a:cxnLst/>
              <a:rect l="l" t="t" r="r" b="b"/>
              <a:pathLst>
                <a:path w="32380" h="36487" extrusionOk="0">
                  <a:moveTo>
                    <a:pt x="331" y="0"/>
                  </a:moveTo>
                  <a:cubicBezTo>
                    <a:pt x="221" y="0"/>
                    <a:pt x="111" y="1"/>
                    <a:pt x="1" y="2"/>
                  </a:cubicBezTo>
                  <a:cubicBezTo>
                    <a:pt x="748" y="2315"/>
                    <a:pt x="748" y="4734"/>
                    <a:pt x="854" y="7118"/>
                  </a:cubicBezTo>
                  <a:cubicBezTo>
                    <a:pt x="1139" y="12847"/>
                    <a:pt x="1922" y="18611"/>
                    <a:pt x="4306" y="23805"/>
                  </a:cubicBezTo>
                  <a:cubicBezTo>
                    <a:pt x="6690" y="28965"/>
                    <a:pt x="10853" y="33555"/>
                    <a:pt x="16225" y="35440"/>
                  </a:cubicBezTo>
                  <a:cubicBezTo>
                    <a:pt x="18249" y="36133"/>
                    <a:pt x="20372" y="36486"/>
                    <a:pt x="22505" y="36486"/>
                  </a:cubicBezTo>
                  <a:cubicBezTo>
                    <a:pt x="23223" y="36486"/>
                    <a:pt x="23941" y="36446"/>
                    <a:pt x="24658" y="36366"/>
                  </a:cubicBezTo>
                  <a:cubicBezTo>
                    <a:pt x="26828" y="36152"/>
                    <a:pt x="29141" y="35512"/>
                    <a:pt x="30600" y="33839"/>
                  </a:cubicBezTo>
                  <a:cubicBezTo>
                    <a:pt x="32023" y="32167"/>
                    <a:pt x="32344" y="29747"/>
                    <a:pt x="32344" y="27470"/>
                  </a:cubicBezTo>
                  <a:cubicBezTo>
                    <a:pt x="32379" y="15159"/>
                    <a:pt x="21563" y="5232"/>
                    <a:pt x="10390" y="1603"/>
                  </a:cubicBezTo>
                  <a:cubicBezTo>
                    <a:pt x="7150" y="534"/>
                    <a:pt x="3743" y="0"/>
                    <a:pt x="33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48"/>
            <p:cNvSpPr/>
            <p:nvPr/>
          </p:nvSpPr>
          <p:spPr>
            <a:xfrm>
              <a:off x="845976" y="1015319"/>
              <a:ext cx="1249495" cy="1486710"/>
            </a:xfrm>
            <a:custGeom>
              <a:avLst/>
              <a:gdLst/>
              <a:ahLst/>
              <a:cxnLst/>
              <a:rect l="l" t="t" r="r" b="b"/>
              <a:pathLst>
                <a:path w="31699" h="37717" extrusionOk="0">
                  <a:moveTo>
                    <a:pt x="836" y="0"/>
                  </a:moveTo>
                  <a:cubicBezTo>
                    <a:pt x="734" y="0"/>
                    <a:pt x="665" y="128"/>
                    <a:pt x="748" y="211"/>
                  </a:cubicBezTo>
                  <a:cubicBezTo>
                    <a:pt x="2029" y="1421"/>
                    <a:pt x="3310" y="2595"/>
                    <a:pt x="4555" y="3840"/>
                  </a:cubicBezTo>
                  <a:lnTo>
                    <a:pt x="4555" y="3947"/>
                  </a:lnTo>
                  <a:cubicBezTo>
                    <a:pt x="4555" y="3972"/>
                    <a:pt x="4591" y="3998"/>
                    <a:pt x="4624" y="3998"/>
                  </a:cubicBezTo>
                  <a:cubicBezTo>
                    <a:pt x="4638" y="3998"/>
                    <a:pt x="4652" y="3993"/>
                    <a:pt x="4662" y="3983"/>
                  </a:cubicBezTo>
                  <a:lnTo>
                    <a:pt x="4911" y="4232"/>
                  </a:lnTo>
                  <a:cubicBezTo>
                    <a:pt x="4164" y="4374"/>
                    <a:pt x="3417" y="4481"/>
                    <a:pt x="2670" y="4481"/>
                  </a:cubicBezTo>
                  <a:cubicBezTo>
                    <a:pt x="1816" y="4481"/>
                    <a:pt x="997" y="4410"/>
                    <a:pt x="179" y="4232"/>
                  </a:cubicBezTo>
                  <a:cubicBezTo>
                    <a:pt x="143" y="4232"/>
                    <a:pt x="108" y="4303"/>
                    <a:pt x="179" y="4303"/>
                  </a:cubicBezTo>
                  <a:cubicBezTo>
                    <a:pt x="1032" y="4549"/>
                    <a:pt x="1905" y="4665"/>
                    <a:pt x="2782" y="4665"/>
                  </a:cubicBezTo>
                  <a:cubicBezTo>
                    <a:pt x="3552" y="4665"/>
                    <a:pt x="4324" y="4576"/>
                    <a:pt x="5089" y="4410"/>
                  </a:cubicBezTo>
                  <a:cubicBezTo>
                    <a:pt x="6014" y="5370"/>
                    <a:pt x="6939" y="6367"/>
                    <a:pt x="7829" y="7363"/>
                  </a:cubicBezTo>
                  <a:cubicBezTo>
                    <a:pt x="8362" y="8003"/>
                    <a:pt x="8896" y="8644"/>
                    <a:pt x="9394" y="9320"/>
                  </a:cubicBezTo>
                  <a:cubicBezTo>
                    <a:pt x="8683" y="9355"/>
                    <a:pt x="8007" y="9462"/>
                    <a:pt x="7295" y="9498"/>
                  </a:cubicBezTo>
                  <a:cubicBezTo>
                    <a:pt x="6477" y="9569"/>
                    <a:pt x="5658" y="9605"/>
                    <a:pt x="4840" y="9605"/>
                  </a:cubicBezTo>
                  <a:cubicBezTo>
                    <a:pt x="3239" y="9605"/>
                    <a:pt x="1673" y="9462"/>
                    <a:pt x="108" y="9249"/>
                  </a:cubicBezTo>
                  <a:cubicBezTo>
                    <a:pt x="1" y="9249"/>
                    <a:pt x="1" y="9355"/>
                    <a:pt x="108" y="9391"/>
                  </a:cubicBezTo>
                  <a:cubicBezTo>
                    <a:pt x="1673" y="9640"/>
                    <a:pt x="3310" y="9782"/>
                    <a:pt x="4911" y="9818"/>
                  </a:cubicBezTo>
                  <a:cubicBezTo>
                    <a:pt x="5694" y="9818"/>
                    <a:pt x="6512" y="9818"/>
                    <a:pt x="7295" y="9782"/>
                  </a:cubicBezTo>
                  <a:cubicBezTo>
                    <a:pt x="8042" y="9747"/>
                    <a:pt x="8825" y="9676"/>
                    <a:pt x="9608" y="9533"/>
                  </a:cubicBezTo>
                  <a:cubicBezTo>
                    <a:pt x="10141" y="10281"/>
                    <a:pt x="10711" y="11028"/>
                    <a:pt x="11244" y="11775"/>
                  </a:cubicBezTo>
                  <a:cubicBezTo>
                    <a:pt x="11244" y="11846"/>
                    <a:pt x="11244" y="11917"/>
                    <a:pt x="11244" y="11953"/>
                  </a:cubicBezTo>
                  <a:cubicBezTo>
                    <a:pt x="11271" y="12033"/>
                    <a:pt x="11318" y="12073"/>
                    <a:pt x="11370" y="12073"/>
                  </a:cubicBezTo>
                  <a:cubicBezTo>
                    <a:pt x="11387" y="12073"/>
                    <a:pt x="11405" y="12069"/>
                    <a:pt x="11422" y="12060"/>
                  </a:cubicBezTo>
                  <a:cubicBezTo>
                    <a:pt x="12134" y="13056"/>
                    <a:pt x="12774" y="14052"/>
                    <a:pt x="13415" y="15084"/>
                  </a:cubicBezTo>
                  <a:cubicBezTo>
                    <a:pt x="12703" y="15262"/>
                    <a:pt x="11956" y="15511"/>
                    <a:pt x="11209" y="15618"/>
                  </a:cubicBezTo>
                  <a:cubicBezTo>
                    <a:pt x="10391" y="15796"/>
                    <a:pt x="9572" y="15867"/>
                    <a:pt x="8754" y="15938"/>
                  </a:cubicBezTo>
                  <a:cubicBezTo>
                    <a:pt x="8196" y="15962"/>
                    <a:pt x="7635" y="15974"/>
                    <a:pt x="7072" y="15974"/>
                  </a:cubicBezTo>
                  <a:cubicBezTo>
                    <a:pt x="5947" y="15974"/>
                    <a:pt x="4816" y="15926"/>
                    <a:pt x="3701" y="15831"/>
                  </a:cubicBezTo>
                  <a:cubicBezTo>
                    <a:pt x="2776" y="15760"/>
                    <a:pt x="1816" y="15653"/>
                    <a:pt x="855" y="15547"/>
                  </a:cubicBezTo>
                  <a:cubicBezTo>
                    <a:pt x="784" y="15547"/>
                    <a:pt x="748" y="15653"/>
                    <a:pt x="855" y="15689"/>
                  </a:cubicBezTo>
                  <a:cubicBezTo>
                    <a:pt x="3073" y="15948"/>
                    <a:pt x="5323" y="16208"/>
                    <a:pt x="7573" y="16208"/>
                  </a:cubicBezTo>
                  <a:cubicBezTo>
                    <a:pt x="8715" y="16208"/>
                    <a:pt x="9857" y="16141"/>
                    <a:pt x="10995" y="15974"/>
                  </a:cubicBezTo>
                  <a:cubicBezTo>
                    <a:pt x="11885" y="15867"/>
                    <a:pt x="12774" y="15653"/>
                    <a:pt x="13628" y="15369"/>
                  </a:cubicBezTo>
                  <a:cubicBezTo>
                    <a:pt x="13949" y="15902"/>
                    <a:pt x="14304" y="16436"/>
                    <a:pt x="14625" y="17005"/>
                  </a:cubicBezTo>
                  <a:lnTo>
                    <a:pt x="14625" y="17219"/>
                  </a:lnTo>
                  <a:cubicBezTo>
                    <a:pt x="14625" y="17287"/>
                    <a:pt x="14668" y="17311"/>
                    <a:pt x="14717" y="17311"/>
                  </a:cubicBezTo>
                  <a:cubicBezTo>
                    <a:pt x="14746" y="17311"/>
                    <a:pt x="14777" y="17303"/>
                    <a:pt x="14803" y="17290"/>
                  </a:cubicBezTo>
                  <a:cubicBezTo>
                    <a:pt x="15692" y="18749"/>
                    <a:pt x="16546" y="20208"/>
                    <a:pt x="17400" y="21631"/>
                  </a:cubicBezTo>
                  <a:cubicBezTo>
                    <a:pt x="17080" y="21666"/>
                    <a:pt x="16724" y="21738"/>
                    <a:pt x="16368" y="21809"/>
                  </a:cubicBezTo>
                  <a:cubicBezTo>
                    <a:pt x="15941" y="21844"/>
                    <a:pt x="15479" y="21916"/>
                    <a:pt x="15052" y="21951"/>
                  </a:cubicBezTo>
                  <a:cubicBezTo>
                    <a:pt x="14127" y="22058"/>
                    <a:pt x="13237" y="22093"/>
                    <a:pt x="12312" y="22093"/>
                  </a:cubicBezTo>
                  <a:cubicBezTo>
                    <a:pt x="12129" y="22097"/>
                    <a:pt x="11945" y="22099"/>
                    <a:pt x="11762" y="22099"/>
                  </a:cubicBezTo>
                  <a:cubicBezTo>
                    <a:pt x="10131" y="22099"/>
                    <a:pt x="8499" y="21958"/>
                    <a:pt x="6868" y="21702"/>
                  </a:cubicBezTo>
                  <a:cubicBezTo>
                    <a:pt x="5872" y="21560"/>
                    <a:pt x="4876" y="21346"/>
                    <a:pt x="3879" y="21097"/>
                  </a:cubicBezTo>
                  <a:cubicBezTo>
                    <a:pt x="3808" y="21097"/>
                    <a:pt x="3773" y="21204"/>
                    <a:pt x="3844" y="21239"/>
                  </a:cubicBezTo>
                  <a:cubicBezTo>
                    <a:pt x="6674" y="22011"/>
                    <a:pt x="9596" y="22416"/>
                    <a:pt x="12517" y="22416"/>
                  </a:cubicBezTo>
                  <a:cubicBezTo>
                    <a:pt x="13232" y="22416"/>
                    <a:pt x="13947" y="22391"/>
                    <a:pt x="14660" y="22342"/>
                  </a:cubicBezTo>
                  <a:cubicBezTo>
                    <a:pt x="15194" y="22307"/>
                    <a:pt x="15692" y="22236"/>
                    <a:pt x="16190" y="22200"/>
                  </a:cubicBezTo>
                  <a:cubicBezTo>
                    <a:pt x="16688" y="22129"/>
                    <a:pt x="17151" y="22058"/>
                    <a:pt x="17613" y="21951"/>
                  </a:cubicBezTo>
                  <a:cubicBezTo>
                    <a:pt x="17969" y="22520"/>
                    <a:pt x="18290" y="23090"/>
                    <a:pt x="18645" y="23659"/>
                  </a:cubicBezTo>
                  <a:cubicBezTo>
                    <a:pt x="19499" y="24975"/>
                    <a:pt x="20353" y="26292"/>
                    <a:pt x="21243" y="27537"/>
                  </a:cubicBezTo>
                  <a:cubicBezTo>
                    <a:pt x="17934" y="27537"/>
                    <a:pt x="14625" y="27359"/>
                    <a:pt x="11316" y="26968"/>
                  </a:cubicBezTo>
                  <a:cubicBezTo>
                    <a:pt x="10319" y="26861"/>
                    <a:pt x="9323" y="26719"/>
                    <a:pt x="8327" y="26541"/>
                  </a:cubicBezTo>
                  <a:cubicBezTo>
                    <a:pt x="8220" y="26541"/>
                    <a:pt x="8220" y="26719"/>
                    <a:pt x="8327" y="26719"/>
                  </a:cubicBezTo>
                  <a:cubicBezTo>
                    <a:pt x="11849" y="27324"/>
                    <a:pt x="15372" y="27715"/>
                    <a:pt x="18930" y="27858"/>
                  </a:cubicBezTo>
                  <a:cubicBezTo>
                    <a:pt x="19784" y="27893"/>
                    <a:pt x="20638" y="27893"/>
                    <a:pt x="21492" y="27893"/>
                  </a:cubicBezTo>
                  <a:cubicBezTo>
                    <a:pt x="22275" y="28961"/>
                    <a:pt x="23057" y="29992"/>
                    <a:pt x="23911" y="30989"/>
                  </a:cubicBezTo>
                  <a:cubicBezTo>
                    <a:pt x="24089" y="31202"/>
                    <a:pt x="24267" y="31416"/>
                    <a:pt x="24445" y="31629"/>
                  </a:cubicBezTo>
                  <a:cubicBezTo>
                    <a:pt x="24260" y="31631"/>
                    <a:pt x="24076" y="31632"/>
                    <a:pt x="23892" y="31632"/>
                  </a:cubicBezTo>
                  <a:cubicBezTo>
                    <a:pt x="21127" y="31632"/>
                    <a:pt x="18392" y="31382"/>
                    <a:pt x="15657" y="30882"/>
                  </a:cubicBezTo>
                  <a:cubicBezTo>
                    <a:pt x="14767" y="30704"/>
                    <a:pt x="13913" y="30526"/>
                    <a:pt x="13059" y="30277"/>
                  </a:cubicBezTo>
                  <a:cubicBezTo>
                    <a:pt x="12988" y="30277"/>
                    <a:pt x="12917" y="30384"/>
                    <a:pt x="13024" y="30419"/>
                  </a:cubicBezTo>
                  <a:cubicBezTo>
                    <a:pt x="16012" y="31273"/>
                    <a:pt x="19108" y="31771"/>
                    <a:pt x="22239" y="31914"/>
                  </a:cubicBezTo>
                  <a:cubicBezTo>
                    <a:pt x="22648" y="31932"/>
                    <a:pt x="23057" y="31940"/>
                    <a:pt x="23471" y="31940"/>
                  </a:cubicBezTo>
                  <a:cubicBezTo>
                    <a:pt x="23885" y="31940"/>
                    <a:pt x="24303" y="31932"/>
                    <a:pt x="24730" y="31914"/>
                  </a:cubicBezTo>
                  <a:cubicBezTo>
                    <a:pt x="26366" y="33871"/>
                    <a:pt x="28288" y="35614"/>
                    <a:pt x="30387" y="37073"/>
                  </a:cubicBezTo>
                  <a:cubicBezTo>
                    <a:pt x="30707" y="37286"/>
                    <a:pt x="31027" y="37464"/>
                    <a:pt x="31348" y="37678"/>
                  </a:cubicBezTo>
                  <a:cubicBezTo>
                    <a:pt x="31375" y="37705"/>
                    <a:pt x="31406" y="37717"/>
                    <a:pt x="31437" y="37717"/>
                  </a:cubicBezTo>
                  <a:cubicBezTo>
                    <a:pt x="31568" y="37717"/>
                    <a:pt x="31698" y="37508"/>
                    <a:pt x="31526" y="37393"/>
                  </a:cubicBezTo>
                  <a:cubicBezTo>
                    <a:pt x="29071" y="35685"/>
                    <a:pt x="26829" y="33693"/>
                    <a:pt x="24872" y="31416"/>
                  </a:cubicBezTo>
                  <a:lnTo>
                    <a:pt x="24445" y="30953"/>
                  </a:lnTo>
                  <a:cubicBezTo>
                    <a:pt x="26082" y="28498"/>
                    <a:pt x="26224" y="25545"/>
                    <a:pt x="26366" y="22698"/>
                  </a:cubicBezTo>
                  <a:cubicBezTo>
                    <a:pt x="26366" y="22622"/>
                    <a:pt x="26315" y="22587"/>
                    <a:pt x="26268" y="22587"/>
                  </a:cubicBezTo>
                  <a:cubicBezTo>
                    <a:pt x="26227" y="22587"/>
                    <a:pt x="26188" y="22613"/>
                    <a:pt x="26188" y="22663"/>
                  </a:cubicBezTo>
                  <a:cubicBezTo>
                    <a:pt x="26011" y="25402"/>
                    <a:pt x="25833" y="28356"/>
                    <a:pt x="24267" y="30740"/>
                  </a:cubicBezTo>
                  <a:cubicBezTo>
                    <a:pt x="23449" y="29779"/>
                    <a:pt x="22702" y="28783"/>
                    <a:pt x="21990" y="27786"/>
                  </a:cubicBezTo>
                  <a:cubicBezTo>
                    <a:pt x="22026" y="27680"/>
                    <a:pt x="21990" y="27573"/>
                    <a:pt x="21848" y="27573"/>
                  </a:cubicBezTo>
                  <a:lnTo>
                    <a:pt x="21812" y="27573"/>
                  </a:lnTo>
                  <a:lnTo>
                    <a:pt x="21670" y="27324"/>
                  </a:lnTo>
                  <a:cubicBezTo>
                    <a:pt x="22203" y="25687"/>
                    <a:pt x="22595" y="24015"/>
                    <a:pt x="22808" y="22271"/>
                  </a:cubicBezTo>
                  <a:cubicBezTo>
                    <a:pt x="23057" y="20492"/>
                    <a:pt x="23129" y="18678"/>
                    <a:pt x="23057" y="16863"/>
                  </a:cubicBezTo>
                  <a:cubicBezTo>
                    <a:pt x="23022" y="15831"/>
                    <a:pt x="22951" y="14835"/>
                    <a:pt x="22808" y="13803"/>
                  </a:cubicBezTo>
                  <a:cubicBezTo>
                    <a:pt x="22808" y="13768"/>
                    <a:pt x="22773" y="13750"/>
                    <a:pt x="22737" y="13750"/>
                  </a:cubicBezTo>
                  <a:cubicBezTo>
                    <a:pt x="22702" y="13750"/>
                    <a:pt x="22666" y="13768"/>
                    <a:pt x="22666" y="13803"/>
                  </a:cubicBezTo>
                  <a:cubicBezTo>
                    <a:pt x="23093" y="17361"/>
                    <a:pt x="22915" y="20990"/>
                    <a:pt x="22168" y="24477"/>
                  </a:cubicBezTo>
                  <a:cubicBezTo>
                    <a:pt x="21954" y="25331"/>
                    <a:pt x="21705" y="26185"/>
                    <a:pt x="21456" y="27039"/>
                  </a:cubicBezTo>
                  <a:cubicBezTo>
                    <a:pt x="20780" y="26078"/>
                    <a:pt x="20140" y="25118"/>
                    <a:pt x="19499" y="24122"/>
                  </a:cubicBezTo>
                  <a:cubicBezTo>
                    <a:pt x="19215" y="23695"/>
                    <a:pt x="18930" y="23196"/>
                    <a:pt x="18610" y="22734"/>
                  </a:cubicBezTo>
                  <a:cubicBezTo>
                    <a:pt x="18752" y="21026"/>
                    <a:pt x="18788" y="19318"/>
                    <a:pt x="18859" y="17610"/>
                  </a:cubicBezTo>
                  <a:cubicBezTo>
                    <a:pt x="18966" y="15902"/>
                    <a:pt x="19037" y="14088"/>
                    <a:pt x="19108" y="12309"/>
                  </a:cubicBezTo>
                  <a:cubicBezTo>
                    <a:pt x="19179" y="11312"/>
                    <a:pt x="19215" y="10316"/>
                    <a:pt x="19286" y="9320"/>
                  </a:cubicBezTo>
                  <a:cubicBezTo>
                    <a:pt x="19286" y="9281"/>
                    <a:pt x="19254" y="9253"/>
                    <a:pt x="19219" y="9253"/>
                  </a:cubicBezTo>
                  <a:cubicBezTo>
                    <a:pt x="19190" y="9253"/>
                    <a:pt x="19160" y="9272"/>
                    <a:pt x="19143" y="9320"/>
                  </a:cubicBezTo>
                  <a:cubicBezTo>
                    <a:pt x="18966" y="12842"/>
                    <a:pt x="18752" y="16365"/>
                    <a:pt x="18539" y="19852"/>
                  </a:cubicBezTo>
                  <a:cubicBezTo>
                    <a:pt x="18467" y="20706"/>
                    <a:pt x="18432" y="21524"/>
                    <a:pt x="18361" y="22378"/>
                  </a:cubicBezTo>
                  <a:cubicBezTo>
                    <a:pt x="17187" y="20421"/>
                    <a:pt x="16012" y="18464"/>
                    <a:pt x="14803" y="16507"/>
                  </a:cubicBezTo>
                  <a:cubicBezTo>
                    <a:pt x="14838" y="14942"/>
                    <a:pt x="14803" y="13376"/>
                    <a:pt x="14767" y="11775"/>
                  </a:cubicBezTo>
                  <a:cubicBezTo>
                    <a:pt x="14696" y="9960"/>
                    <a:pt x="14589" y="8146"/>
                    <a:pt x="14482" y="6331"/>
                  </a:cubicBezTo>
                  <a:cubicBezTo>
                    <a:pt x="14482" y="6283"/>
                    <a:pt x="14446" y="6264"/>
                    <a:pt x="14406" y="6264"/>
                  </a:cubicBezTo>
                  <a:cubicBezTo>
                    <a:pt x="14358" y="6264"/>
                    <a:pt x="14304" y="6292"/>
                    <a:pt x="14304" y="6331"/>
                  </a:cubicBezTo>
                  <a:cubicBezTo>
                    <a:pt x="14447" y="8146"/>
                    <a:pt x="14518" y="9960"/>
                    <a:pt x="14554" y="11739"/>
                  </a:cubicBezTo>
                  <a:cubicBezTo>
                    <a:pt x="14589" y="13198"/>
                    <a:pt x="14554" y="14657"/>
                    <a:pt x="14554" y="16080"/>
                  </a:cubicBezTo>
                  <a:lnTo>
                    <a:pt x="14411" y="15867"/>
                  </a:lnTo>
                  <a:cubicBezTo>
                    <a:pt x="13451" y="14301"/>
                    <a:pt x="12419" y="12736"/>
                    <a:pt x="11351" y="11206"/>
                  </a:cubicBezTo>
                  <a:cubicBezTo>
                    <a:pt x="10960" y="8502"/>
                    <a:pt x="10533" y="5762"/>
                    <a:pt x="10177" y="3022"/>
                  </a:cubicBezTo>
                  <a:cubicBezTo>
                    <a:pt x="10177" y="2987"/>
                    <a:pt x="10150" y="2969"/>
                    <a:pt x="10124" y="2969"/>
                  </a:cubicBezTo>
                  <a:cubicBezTo>
                    <a:pt x="10097" y="2969"/>
                    <a:pt x="10070" y="2987"/>
                    <a:pt x="10070" y="3022"/>
                  </a:cubicBezTo>
                  <a:cubicBezTo>
                    <a:pt x="10355" y="5584"/>
                    <a:pt x="10640" y="8181"/>
                    <a:pt x="11031" y="10743"/>
                  </a:cubicBezTo>
                  <a:cubicBezTo>
                    <a:pt x="10319" y="9747"/>
                    <a:pt x="9572" y="8786"/>
                    <a:pt x="8789" y="7861"/>
                  </a:cubicBezTo>
                  <a:cubicBezTo>
                    <a:pt x="8434" y="7434"/>
                    <a:pt x="8042" y="6972"/>
                    <a:pt x="7651" y="6580"/>
                  </a:cubicBezTo>
                  <a:cubicBezTo>
                    <a:pt x="7473" y="4872"/>
                    <a:pt x="7331" y="3164"/>
                    <a:pt x="7224" y="1457"/>
                  </a:cubicBezTo>
                  <a:cubicBezTo>
                    <a:pt x="7224" y="1426"/>
                    <a:pt x="7205" y="1415"/>
                    <a:pt x="7183" y="1415"/>
                  </a:cubicBezTo>
                  <a:cubicBezTo>
                    <a:pt x="7153" y="1415"/>
                    <a:pt x="7117" y="1436"/>
                    <a:pt x="7117" y="1457"/>
                  </a:cubicBezTo>
                  <a:cubicBezTo>
                    <a:pt x="7188" y="3093"/>
                    <a:pt x="7331" y="4730"/>
                    <a:pt x="7473" y="6367"/>
                  </a:cubicBezTo>
                  <a:cubicBezTo>
                    <a:pt x="6548" y="5335"/>
                    <a:pt x="5587" y="4374"/>
                    <a:pt x="4591" y="3413"/>
                  </a:cubicBezTo>
                  <a:cubicBezTo>
                    <a:pt x="4342" y="2382"/>
                    <a:pt x="4057" y="1350"/>
                    <a:pt x="3808" y="318"/>
                  </a:cubicBezTo>
                  <a:cubicBezTo>
                    <a:pt x="3808" y="282"/>
                    <a:pt x="3781" y="265"/>
                    <a:pt x="3759" y="265"/>
                  </a:cubicBezTo>
                  <a:cubicBezTo>
                    <a:pt x="3737" y="265"/>
                    <a:pt x="3719" y="282"/>
                    <a:pt x="3737" y="318"/>
                  </a:cubicBezTo>
                  <a:cubicBezTo>
                    <a:pt x="3915" y="1279"/>
                    <a:pt x="4128" y="2239"/>
                    <a:pt x="4342" y="3164"/>
                  </a:cubicBezTo>
                  <a:cubicBezTo>
                    <a:pt x="3488" y="2382"/>
                    <a:pt x="2634" y="1563"/>
                    <a:pt x="1744" y="780"/>
                  </a:cubicBezTo>
                  <a:lnTo>
                    <a:pt x="926" y="33"/>
                  </a:lnTo>
                  <a:cubicBezTo>
                    <a:pt x="895" y="10"/>
                    <a:pt x="864" y="0"/>
                    <a:pt x="8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48"/>
            <p:cNvSpPr/>
            <p:nvPr/>
          </p:nvSpPr>
          <p:spPr>
            <a:xfrm>
              <a:off x="461700" y="2561294"/>
              <a:ext cx="1774221" cy="1009246"/>
            </a:xfrm>
            <a:custGeom>
              <a:avLst/>
              <a:gdLst/>
              <a:ahLst/>
              <a:cxnLst/>
              <a:rect l="l" t="t" r="r" b="b"/>
              <a:pathLst>
                <a:path w="45011" h="25604" extrusionOk="0">
                  <a:moveTo>
                    <a:pt x="28956" y="1"/>
                  </a:moveTo>
                  <a:cubicBezTo>
                    <a:pt x="20650" y="1"/>
                    <a:pt x="12122" y="4107"/>
                    <a:pt x="6263" y="9843"/>
                  </a:cubicBezTo>
                  <a:cubicBezTo>
                    <a:pt x="3701" y="12262"/>
                    <a:pt x="1602" y="15109"/>
                    <a:pt x="1" y="18240"/>
                  </a:cubicBezTo>
                  <a:cubicBezTo>
                    <a:pt x="2349" y="18667"/>
                    <a:pt x="4520" y="19805"/>
                    <a:pt x="6690" y="20837"/>
                  </a:cubicBezTo>
                  <a:cubicBezTo>
                    <a:pt x="11849" y="23257"/>
                    <a:pt x="17329" y="25285"/>
                    <a:pt x="23022" y="25569"/>
                  </a:cubicBezTo>
                  <a:cubicBezTo>
                    <a:pt x="23471" y="25592"/>
                    <a:pt x="23922" y="25603"/>
                    <a:pt x="24374" y="25603"/>
                  </a:cubicBezTo>
                  <a:cubicBezTo>
                    <a:pt x="29647" y="25603"/>
                    <a:pt x="35024" y="24054"/>
                    <a:pt x="38891" y="20481"/>
                  </a:cubicBezTo>
                  <a:cubicBezTo>
                    <a:pt x="40954" y="18524"/>
                    <a:pt x="42591" y="16141"/>
                    <a:pt x="43623" y="13472"/>
                  </a:cubicBezTo>
                  <a:cubicBezTo>
                    <a:pt x="44477" y="11444"/>
                    <a:pt x="45011" y="9096"/>
                    <a:pt x="44192" y="7032"/>
                  </a:cubicBezTo>
                  <a:cubicBezTo>
                    <a:pt x="43374" y="5004"/>
                    <a:pt x="41381" y="3580"/>
                    <a:pt x="39389" y="2513"/>
                  </a:cubicBezTo>
                  <a:cubicBezTo>
                    <a:pt x="36109" y="771"/>
                    <a:pt x="32553" y="1"/>
                    <a:pt x="289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48"/>
            <p:cNvSpPr/>
            <p:nvPr/>
          </p:nvSpPr>
          <p:spPr>
            <a:xfrm>
              <a:off x="620747" y="2672963"/>
              <a:ext cx="1887192" cy="802659"/>
            </a:xfrm>
            <a:custGeom>
              <a:avLst/>
              <a:gdLst/>
              <a:ahLst/>
              <a:cxnLst/>
              <a:rect l="l" t="t" r="r" b="b"/>
              <a:pathLst>
                <a:path w="47877" h="20363" extrusionOk="0">
                  <a:moveTo>
                    <a:pt x="22651" y="0"/>
                  </a:moveTo>
                  <a:cubicBezTo>
                    <a:pt x="22580" y="0"/>
                    <a:pt x="22509" y="107"/>
                    <a:pt x="22580" y="143"/>
                  </a:cubicBezTo>
                  <a:cubicBezTo>
                    <a:pt x="25960" y="1424"/>
                    <a:pt x="29056" y="3274"/>
                    <a:pt x="31796" y="5586"/>
                  </a:cubicBezTo>
                  <a:cubicBezTo>
                    <a:pt x="32472" y="6156"/>
                    <a:pt x="33112" y="6796"/>
                    <a:pt x="33753" y="7401"/>
                  </a:cubicBezTo>
                  <a:cubicBezTo>
                    <a:pt x="32579" y="7543"/>
                    <a:pt x="31440" y="7686"/>
                    <a:pt x="30266" y="7757"/>
                  </a:cubicBezTo>
                  <a:cubicBezTo>
                    <a:pt x="29732" y="7792"/>
                    <a:pt x="29163" y="7828"/>
                    <a:pt x="28629" y="7899"/>
                  </a:cubicBezTo>
                  <a:cubicBezTo>
                    <a:pt x="27170" y="6974"/>
                    <a:pt x="25676" y="6120"/>
                    <a:pt x="24181" y="5266"/>
                  </a:cubicBezTo>
                  <a:lnTo>
                    <a:pt x="19627" y="2562"/>
                  </a:lnTo>
                  <a:lnTo>
                    <a:pt x="17065" y="1032"/>
                  </a:lnTo>
                  <a:cubicBezTo>
                    <a:pt x="17052" y="1025"/>
                    <a:pt x="17038" y="1022"/>
                    <a:pt x="17025" y="1022"/>
                  </a:cubicBezTo>
                  <a:cubicBezTo>
                    <a:pt x="16972" y="1022"/>
                    <a:pt x="16937" y="1074"/>
                    <a:pt x="16994" y="1103"/>
                  </a:cubicBezTo>
                  <a:cubicBezTo>
                    <a:pt x="19983" y="2953"/>
                    <a:pt x="23007" y="4768"/>
                    <a:pt x="25996" y="6618"/>
                  </a:cubicBezTo>
                  <a:cubicBezTo>
                    <a:pt x="26708" y="7045"/>
                    <a:pt x="27419" y="7508"/>
                    <a:pt x="28166" y="7899"/>
                  </a:cubicBezTo>
                  <a:cubicBezTo>
                    <a:pt x="25889" y="8077"/>
                    <a:pt x="23577" y="8184"/>
                    <a:pt x="21299" y="8326"/>
                  </a:cubicBezTo>
                  <a:cubicBezTo>
                    <a:pt x="19947" y="7579"/>
                    <a:pt x="18524" y="6867"/>
                    <a:pt x="17101" y="6191"/>
                  </a:cubicBezTo>
                  <a:cubicBezTo>
                    <a:pt x="15464" y="5373"/>
                    <a:pt x="13792" y="4590"/>
                    <a:pt x="12120" y="3879"/>
                  </a:cubicBezTo>
                  <a:cubicBezTo>
                    <a:pt x="12112" y="3875"/>
                    <a:pt x="12104" y="3873"/>
                    <a:pt x="12097" y="3873"/>
                  </a:cubicBezTo>
                  <a:cubicBezTo>
                    <a:pt x="12042" y="3873"/>
                    <a:pt x="12021" y="3989"/>
                    <a:pt x="12084" y="4021"/>
                  </a:cubicBezTo>
                  <a:cubicBezTo>
                    <a:pt x="13721" y="4768"/>
                    <a:pt x="15357" y="5551"/>
                    <a:pt x="16958" y="6369"/>
                  </a:cubicBezTo>
                  <a:cubicBezTo>
                    <a:pt x="18275" y="7010"/>
                    <a:pt x="19520" y="7686"/>
                    <a:pt x="20801" y="8362"/>
                  </a:cubicBezTo>
                  <a:lnTo>
                    <a:pt x="20552" y="8362"/>
                  </a:lnTo>
                  <a:cubicBezTo>
                    <a:pt x="18702" y="8469"/>
                    <a:pt x="16852" y="8646"/>
                    <a:pt x="15002" y="8895"/>
                  </a:cubicBezTo>
                  <a:cubicBezTo>
                    <a:pt x="12404" y="7970"/>
                    <a:pt x="9807" y="7081"/>
                    <a:pt x="7245" y="6085"/>
                  </a:cubicBezTo>
                  <a:cubicBezTo>
                    <a:pt x="7237" y="6081"/>
                    <a:pt x="7229" y="6079"/>
                    <a:pt x="7222" y="6079"/>
                  </a:cubicBezTo>
                  <a:cubicBezTo>
                    <a:pt x="7160" y="6079"/>
                    <a:pt x="7114" y="6195"/>
                    <a:pt x="7209" y="6227"/>
                  </a:cubicBezTo>
                  <a:cubicBezTo>
                    <a:pt x="9593" y="7152"/>
                    <a:pt x="12013" y="8113"/>
                    <a:pt x="14432" y="8967"/>
                  </a:cubicBezTo>
                  <a:cubicBezTo>
                    <a:pt x="13258" y="9145"/>
                    <a:pt x="12048" y="9322"/>
                    <a:pt x="10874" y="9572"/>
                  </a:cubicBezTo>
                  <a:cubicBezTo>
                    <a:pt x="10340" y="9714"/>
                    <a:pt x="9771" y="9821"/>
                    <a:pt x="9202" y="9963"/>
                  </a:cubicBezTo>
                  <a:cubicBezTo>
                    <a:pt x="7636" y="9358"/>
                    <a:pt x="6035" y="8682"/>
                    <a:pt x="4505" y="7970"/>
                  </a:cubicBezTo>
                  <a:cubicBezTo>
                    <a:pt x="4495" y="7965"/>
                    <a:pt x="4486" y="7963"/>
                    <a:pt x="4478" y="7963"/>
                  </a:cubicBezTo>
                  <a:cubicBezTo>
                    <a:pt x="4426" y="7963"/>
                    <a:pt x="4408" y="8047"/>
                    <a:pt x="4470" y="8077"/>
                  </a:cubicBezTo>
                  <a:cubicBezTo>
                    <a:pt x="5928" y="8753"/>
                    <a:pt x="7423" y="9394"/>
                    <a:pt x="8917" y="10070"/>
                  </a:cubicBezTo>
                  <a:cubicBezTo>
                    <a:pt x="7565" y="10390"/>
                    <a:pt x="6284" y="10817"/>
                    <a:pt x="4968" y="11244"/>
                  </a:cubicBezTo>
                  <a:cubicBezTo>
                    <a:pt x="3936" y="10959"/>
                    <a:pt x="2904" y="10710"/>
                    <a:pt x="1837" y="10461"/>
                  </a:cubicBezTo>
                  <a:cubicBezTo>
                    <a:pt x="1801" y="10461"/>
                    <a:pt x="1765" y="10532"/>
                    <a:pt x="1837" y="10532"/>
                  </a:cubicBezTo>
                  <a:cubicBezTo>
                    <a:pt x="2762" y="10817"/>
                    <a:pt x="3687" y="11101"/>
                    <a:pt x="4648" y="11351"/>
                  </a:cubicBezTo>
                  <a:cubicBezTo>
                    <a:pt x="3509" y="11706"/>
                    <a:pt x="2406" y="12098"/>
                    <a:pt x="1338" y="12489"/>
                  </a:cubicBezTo>
                  <a:lnTo>
                    <a:pt x="164" y="12952"/>
                  </a:lnTo>
                  <a:cubicBezTo>
                    <a:pt x="0" y="12985"/>
                    <a:pt x="79" y="13169"/>
                    <a:pt x="204" y="13169"/>
                  </a:cubicBezTo>
                  <a:cubicBezTo>
                    <a:pt x="214" y="13169"/>
                    <a:pt x="225" y="13168"/>
                    <a:pt x="235" y="13165"/>
                  </a:cubicBezTo>
                  <a:cubicBezTo>
                    <a:pt x="1908" y="12596"/>
                    <a:pt x="3545" y="12027"/>
                    <a:pt x="5217" y="11493"/>
                  </a:cubicBezTo>
                  <a:lnTo>
                    <a:pt x="5324" y="11528"/>
                  </a:lnTo>
                  <a:cubicBezTo>
                    <a:pt x="5330" y="11535"/>
                    <a:pt x="5338" y="11538"/>
                    <a:pt x="5347" y="11538"/>
                  </a:cubicBezTo>
                  <a:cubicBezTo>
                    <a:pt x="5384" y="11538"/>
                    <a:pt x="5430" y="11486"/>
                    <a:pt x="5430" y="11457"/>
                  </a:cubicBezTo>
                  <a:lnTo>
                    <a:pt x="5751" y="11351"/>
                  </a:lnTo>
                  <a:lnTo>
                    <a:pt x="5751" y="11351"/>
                  </a:lnTo>
                  <a:cubicBezTo>
                    <a:pt x="5537" y="12098"/>
                    <a:pt x="5252" y="12774"/>
                    <a:pt x="4932" y="13450"/>
                  </a:cubicBezTo>
                  <a:cubicBezTo>
                    <a:pt x="4541" y="14197"/>
                    <a:pt x="4078" y="14909"/>
                    <a:pt x="3545" y="15514"/>
                  </a:cubicBezTo>
                  <a:cubicBezTo>
                    <a:pt x="3518" y="15566"/>
                    <a:pt x="3550" y="15599"/>
                    <a:pt x="3582" y="15599"/>
                  </a:cubicBezTo>
                  <a:cubicBezTo>
                    <a:pt x="3594" y="15599"/>
                    <a:pt x="3606" y="15594"/>
                    <a:pt x="3616" y="15585"/>
                  </a:cubicBezTo>
                  <a:cubicBezTo>
                    <a:pt x="4754" y="14375"/>
                    <a:pt x="5573" y="12881"/>
                    <a:pt x="6000" y="11279"/>
                  </a:cubicBezTo>
                  <a:cubicBezTo>
                    <a:pt x="7281" y="10888"/>
                    <a:pt x="8561" y="10532"/>
                    <a:pt x="9878" y="10248"/>
                  </a:cubicBezTo>
                  <a:cubicBezTo>
                    <a:pt x="10696" y="10070"/>
                    <a:pt x="11515" y="9892"/>
                    <a:pt x="12333" y="9749"/>
                  </a:cubicBezTo>
                  <a:lnTo>
                    <a:pt x="12333" y="9749"/>
                  </a:lnTo>
                  <a:cubicBezTo>
                    <a:pt x="12048" y="10390"/>
                    <a:pt x="11799" y="11066"/>
                    <a:pt x="11550" y="11706"/>
                  </a:cubicBezTo>
                  <a:cubicBezTo>
                    <a:pt x="11230" y="12454"/>
                    <a:pt x="10874" y="13201"/>
                    <a:pt x="10483" y="13912"/>
                  </a:cubicBezTo>
                  <a:cubicBezTo>
                    <a:pt x="9736" y="15336"/>
                    <a:pt x="8882" y="16688"/>
                    <a:pt x="7921" y="17969"/>
                  </a:cubicBezTo>
                  <a:cubicBezTo>
                    <a:pt x="7896" y="18019"/>
                    <a:pt x="7942" y="18069"/>
                    <a:pt x="7983" y="18069"/>
                  </a:cubicBezTo>
                  <a:cubicBezTo>
                    <a:pt x="8001" y="18069"/>
                    <a:pt x="8017" y="18061"/>
                    <a:pt x="8028" y="18040"/>
                  </a:cubicBezTo>
                  <a:cubicBezTo>
                    <a:pt x="9024" y="16759"/>
                    <a:pt x="9913" y="15407"/>
                    <a:pt x="10696" y="13984"/>
                  </a:cubicBezTo>
                  <a:cubicBezTo>
                    <a:pt x="11088" y="13308"/>
                    <a:pt x="11443" y="12596"/>
                    <a:pt x="11764" y="11884"/>
                  </a:cubicBezTo>
                  <a:cubicBezTo>
                    <a:pt x="12120" y="11173"/>
                    <a:pt x="12440" y="10461"/>
                    <a:pt x="12653" y="9714"/>
                  </a:cubicBezTo>
                  <a:cubicBezTo>
                    <a:pt x="13543" y="9572"/>
                    <a:pt x="14503" y="9429"/>
                    <a:pt x="15393" y="9322"/>
                  </a:cubicBezTo>
                  <a:lnTo>
                    <a:pt x="15606" y="9394"/>
                  </a:lnTo>
                  <a:cubicBezTo>
                    <a:pt x="15619" y="9400"/>
                    <a:pt x="15633" y="9403"/>
                    <a:pt x="15645" y="9403"/>
                  </a:cubicBezTo>
                  <a:cubicBezTo>
                    <a:pt x="15701" y="9403"/>
                    <a:pt x="15749" y="9345"/>
                    <a:pt x="15749" y="9287"/>
                  </a:cubicBezTo>
                  <a:cubicBezTo>
                    <a:pt x="16958" y="9145"/>
                    <a:pt x="18168" y="9038"/>
                    <a:pt x="19378" y="8931"/>
                  </a:cubicBezTo>
                  <a:lnTo>
                    <a:pt x="19378" y="8931"/>
                  </a:lnTo>
                  <a:cubicBezTo>
                    <a:pt x="19200" y="9678"/>
                    <a:pt x="19058" y="10425"/>
                    <a:pt x="18809" y="11137"/>
                  </a:cubicBezTo>
                  <a:cubicBezTo>
                    <a:pt x="18560" y="11920"/>
                    <a:pt x="18275" y="12703"/>
                    <a:pt x="17919" y="13450"/>
                  </a:cubicBezTo>
                  <a:cubicBezTo>
                    <a:pt x="17243" y="14980"/>
                    <a:pt x="16425" y="16439"/>
                    <a:pt x="15535" y="17862"/>
                  </a:cubicBezTo>
                  <a:cubicBezTo>
                    <a:pt x="15002" y="18680"/>
                    <a:pt x="14468" y="19463"/>
                    <a:pt x="13934" y="20281"/>
                  </a:cubicBezTo>
                  <a:cubicBezTo>
                    <a:pt x="13905" y="20310"/>
                    <a:pt x="13946" y="20362"/>
                    <a:pt x="14001" y="20362"/>
                  </a:cubicBezTo>
                  <a:cubicBezTo>
                    <a:pt x="14014" y="20362"/>
                    <a:pt x="14027" y="20359"/>
                    <a:pt x="14041" y="20353"/>
                  </a:cubicBezTo>
                  <a:cubicBezTo>
                    <a:pt x="15962" y="17577"/>
                    <a:pt x="17884" y="14731"/>
                    <a:pt x="19022" y="11528"/>
                  </a:cubicBezTo>
                  <a:cubicBezTo>
                    <a:pt x="19378" y="10675"/>
                    <a:pt x="19591" y="9821"/>
                    <a:pt x="19734" y="8931"/>
                  </a:cubicBezTo>
                  <a:cubicBezTo>
                    <a:pt x="20374" y="8860"/>
                    <a:pt x="21015" y="8824"/>
                    <a:pt x="21655" y="8789"/>
                  </a:cubicBezTo>
                  <a:cubicBezTo>
                    <a:pt x="21691" y="8824"/>
                    <a:pt x="21762" y="8860"/>
                    <a:pt x="21833" y="8860"/>
                  </a:cubicBezTo>
                  <a:cubicBezTo>
                    <a:pt x="21851" y="8869"/>
                    <a:pt x="21869" y="8873"/>
                    <a:pt x="21885" y="8873"/>
                  </a:cubicBezTo>
                  <a:cubicBezTo>
                    <a:pt x="21935" y="8873"/>
                    <a:pt x="21975" y="8833"/>
                    <a:pt x="21975" y="8753"/>
                  </a:cubicBezTo>
                  <a:cubicBezTo>
                    <a:pt x="23683" y="8646"/>
                    <a:pt x="25356" y="8575"/>
                    <a:pt x="27028" y="8469"/>
                  </a:cubicBezTo>
                  <a:lnTo>
                    <a:pt x="27028" y="8469"/>
                  </a:lnTo>
                  <a:cubicBezTo>
                    <a:pt x="26921" y="8789"/>
                    <a:pt x="26814" y="9145"/>
                    <a:pt x="26708" y="9465"/>
                  </a:cubicBezTo>
                  <a:cubicBezTo>
                    <a:pt x="26530" y="9892"/>
                    <a:pt x="26387" y="10283"/>
                    <a:pt x="26210" y="10710"/>
                  </a:cubicBezTo>
                  <a:cubicBezTo>
                    <a:pt x="25854" y="11564"/>
                    <a:pt x="25498" y="12382"/>
                    <a:pt x="25071" y="13201"/>
                  </a:cubicBezTo>
                  <a:cubicBezTo>
                    <a:pt x="24217" y="14837"/>
                    <a:pt x="23256" y="16367"/>
                    <a:pt x="22189" y="17826"/>
                  </a:cubicBezTo>
                  <a:cubicBezTo>
                    <a:pt x="21548" y="18645"/>
                    <a:pt x="20908" y="19427"/>
                    <a:pt x="20232" y="20210"/>
                  </a:cubicBezTo>
                  <a:cubicBezTo>
                    <a:pt x="20178" y="20237"/>
                    <a:pt x="20226" y="20305"/>
                    <a:pt x="20269" y="20305"/>
                  </a:cubicBezTo>
                  <a:cubicBezTo>
                    <a:pt x="20282" y="20305"/>
                    <a:pt x="20295" y="20298"/>
                    <a:pt x="20303" y="20281"/>
                  </a:cubicBezTo>
                  <a:cubicBezTo>
                    <a:pt x="22829" y="17648"/>
                    <a:pt x="24893" y="14588"/>
                    <a:pt x="26387" y="11208"/>
                  </a:cubicBezTo>
                  <a:cubicBezTo>
                    <a:pt x="26565" y="10746"/>
                    <a:pt x="26779" y="10283"/>
                    <a:pt x="26957" y="9821"/>
                  </a:cubicBezTo>
                  <a:cubicBezTo>
                    <a:pt x="27135" y="9358"/>
                    <a:pt x="27277" y="8931"/>
                    <a:pt x="27419" y="8433"/>
                  </a:cubicBezTo>
                  <a:cubicBezTo>
                    <a:pt x="28060" y="8397"/>
                    <a:pt x="28736" y="8362"/>
                    <a:pt x="29412" y="8326"/>
                  </a:cubicBezTo>
                  <a:cubicBezTo>
                    <a:pt x="30942" y="8219"/>
                    <a:pt x="32507" y="8042"/>
                    <a:pt x="34073" y="7864"/>
                  </a:cubicBezTo>
                  <a:lnTo>
                    <a:pt x="34073" y="7864"/>
                  </a:lnTo>
                  <a:cubicBezTo>
                    <a:pt x="32472" y="10781"/>
                    <a:pt x="30728" y="13628"/>
                    <a:pt x="28878" y="16367"/>
                  </a:cubicBezTo>
                  <a:cubicBezTo>
                    <a:pt x="28309" y="17186"/>
                    <a:pt x="27704" y="18004"/>
                    <a:pt x="27099" y="18823"/>
                  </a:cubicBezTo>
                  <a:cubicBezTo>
                    <a:pt x="27049" y="18873"/>
                    <a:pt x="27105" y="18923"/>
                    <a:pt x="27155" y="18923"/>
                  </a:cubicBezTo>
                  <a:cubicBezTo>
                    <a:pt x="27176" y="18923"/>
                    <a:pt x="27195" y="18915"/>
                    <a:pt x="27206" y="18894"/>
                  </a:cubicBezTo>
                  <a:cubicBezTo>
                    <a:pt x="29412" y="16083"/>
                    <a:pt x="31404" y="13130"/>
                    <a:pt x="33183" y="10034"/>
                  </a:cubicBezTo>
                  <a:cubicBezTo>
                    <a:pt x="33610" y="9322"/>
                    <a:pt x="34002" y="8575"/>
                    <a:pt x="34393" y="7792"/>
                  </a:cubicBezTo>
                  <a:cubicBezTo>
                    <a:pt x="35710" y="7615"/>
                    <a:pt x="36991" y="7401"/>
                    <a:pt x="38271" y="7152"/>
                  </a:cubicBezTo>
                  <a:lnTo>
                    <a:pt x="39090" y="6974"/>
                  </a:lnTo>
                  <a:lnTo>
                    <a:pt x="39090" y="6974"/>
                  </a:lnTo>
                  <a:cubicBezTo>
                    <a:pt x="37738" y="9572"/>
                    <a:pt x="36137" y="12062"/>
                    <a:pt x="34322" y="14375"/>
                  </a:cubicBezTo>
                  <a:cubicBezTo>
                    <a:pt x="33753" y="15051"/>
                    <a:pt x="33183" y="15727"/>
                    <a:pt x="32579" y="16403"/>
                  </a:cubicBezTo>
                  <a:cubicBezTo>
                    <a:pt x="32521" y="16432"/>
                    <a:pt x="32579" y="16529"/>
                    <a:pt x="32641" y="16529"/>
                  </a:cubicBezTo>
                  <a:cubicBezTo>
                    <a:pt x="32656" y="16529"/>
                    <a:pt x="32671" y="16524"/>
                    <a:pt x="32685" y="16510"/>
                  </a:cubicBezTo>
                  <a:cubicBezTo>
                    <a:pt x="34820" y="14233"/>
                    <a:pt x="36741" y="11706"/>
                    <a:pt x="38307" y="9038"/>
                  </a:cubicBezTo>
                  <a:cubicBezTo>
                    <a:pt x="38770" y="8326"/>
                    <a:pt x="39125" y="7615"/>
                    <a:pt x="39481" y="6867"/>
                  </a:cubicBezTo>
                  <a:cubicBezTo>
                    <a:pt x="42007" y="6298"/>
                    <a:pt x="44427" y="5409"/>
                    <a:pt x="46704" y="4234"/>
                  </a:cubicBezTo>
                  <a:cubicBezTo>
                    <a:pt x="47024" y="4092"/>
                    <a:pt x="47345" y="3879"/>
                    <a:pt x="47665" y="3701"/>
                  </a:cubicBezTo>
                  <a:cubicBezTo>
                    <a:pt x="47876" y="3610"/>
                    <a:pt x="47806" y="3314"/>
                    <a:pt x="47649" y="3314"/>
                  </a:cubicBezTo>
                  <a:cubicBezTo>
                    <a:pt x="47621" y="3314"/>
                    <a:pt x="47590" y="3323"/>
                    <a:pt x="47558" y="3345"/>
                  </a:cubicBezTo>
                  <a:cubicBezTo>
                    <a:pt x="44889" y="4733"/>
                    <a:pt x="42079" y="5800"/>
                    <a:pt x="39161" y="6440"/>
                  </a:cubicBezTo>
                  <a:lnTo>
                    <a:pt x="38556" y="6583"/>
                  </a:lnTo>
                  <a:cubicBezTo>
                    <a:pt x="37133" y="4021"/>
                    <a:pt x="34607" y="2491"/>
                    <a:pt x="32152" y="1032"/>
                  </a:cubicBezTo>
                  <a:cubicBezTo>
                    <a:pt x="32140" y="1028"/>
                    <a:pt x="32128" y="1027"/>
                    <a:pt x="32117" y="1027"/>
                  </a:cubicBezTo>
                  <a:cubicBezTo>
                    <a:pt x="32024" y="1027"/>
                    <a:pt x="31950" y="1147"/>
                    <a:pt x="32045" y="1210"/>
                  </a:cubicBezTo>
                  <a:cubicBezTo>
                    <a:pt x="34393" y="2633"/>
                    <a:pt x="36919" y="4163"/>
                    <a:pt x="38271" y="6654"/>
                  </a:cubicBezTo>
                  <a:cubicBezTo>
                    <a:pt x="37026" y="6903"/>
                    <a:pt x="35816" y="7116"/>
                    <a:pt x="34607" y="7294"/>
                  </a:cubicBezTo>
                  <a:cubicBezTo>
                    <a:pt x="34571" y="7259"/>
                    <a:pt x="34518" y="7241"/>
                    <a:pt x="34469" y="7241"/>
                  </a:cubicBezTo>
                  <a:cubicBezTo>
                    <a:pt x="34420" y="7241"/>
                    <a:pt x="34375" y="7259"/>
                    <a:pt x="34358" y="7294"/>
                  </a:cubicBezTo>
                  <a:lnTo>
                    <a:pt x="34358" y="7330"/>
                  </a:lnTo>
                  <a:lnTo>
                    <a:pt x="34073" y="7366"/>
                  </a:lnTo>
                  <a:cubicBezTo>
                    <a:pt x="32863" y="6120"/>
                    <a:pt x="31547" y="4982"/>
                    <a:pt x="30123" y="3985"/>
                  </a:cubicBezTo>
                  <a:cubicBezTo>
                    <a:pt x="28665" y="2918"/>
                    <a:pt x="27099" y="1993"/>
                    <a:pt x="25462" y="1210"/>
                  </a:cubicBezTo>
                  <a:cubicBezTo>
                    <a:pt x="24573" y="783"/>
                    <a:pt x="23612" y="356"/>
                    <a:pt x="226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48"/>
            <p:cNvSpPr/>
            <p:nvPr/>
          </p:nvSpPr>
          <p:spPr>
            <a:xfrm>
              <a:off x="3172720" y="1123558"/>
              <a:ext cx="1398336" cy="1342757"/>
            </a:xfrm>
            <a:custGeom>
              <a:avLst/>
              <a:gdLst/>
              <a:ahLst/>
              <a:cxnLst/>
              <a:rect l="l" t="t" r="r" b="b"/>
              <a:pathLst>
                <a:path w="35475" h="34065" extrusionOk="0">
                  <a:moveTo>
                    <a:pt x="31516" y="0"/>
                  </a:moveTo>
                  <a:cubicBezTo>
                    <a:pt x="29320" y="0"/>
                    <a:pt x="27135" y="223"/>
                    <a:pt x="24978" y="667"/>
                  </a:cubicBezTo>
                  <a:cubicBezTo>
                    <a:pt x="13450" y="2980"/>
                    <a:pt x="1566" y="11626"/>
                    <a:pt x="250" y="23866"/>
                  </a:cubicBezTo>
                  <a:cubicBezTo>
                    <a:pt x="1" y="26108"/>
                    <a:pt x="36" y="28563"/>
                    <a:pt x="1282" y="30413"/>
                  </a:cubicBezTo>
                  <a:cubicBezTo>
                    <a:pt x="2527" y="32228"/>
                    <a:pt x="4733" y="33117"/>
                    <a:pt x="6903" y="33580"/>
                  </a:cubicBezTo>
                  <a:cubicBezTo>
                    <a:pt x="8311" y="33905"/>
                    <a:pt x="9746" y="34065"/>
                    <a:pt x="11180" y="34065"/>
                  </a:cubicBezTo>
                  <a:cubicBezTo>
                    <a:pt x="12574" y="34065"/>
                    <a:pt x="13968" y="33913"/>
                    <a:pt x="15336" y="33615"/>
                  </a:cubicBezTo>
                  <a:cubicBezTo>
                    <a:pt x="20922" y="32334"/>
                    <a:pt x="25548" y="28243"/>
                    <a:pt x="28501" y="23368"/>
                  </a:cubicBezTo>
                  <a:cubicBezTo>
                    <a:pt x="31454" y="18493"/>
                    <a:pt x="32913" y="12872"/>
                    <a:pt x="33802" y="7214"/>
                  </a:cubicBezTo>
                  <a:cubicBezTo>
                    <a:pt x="34194" y="4866"/>
                    <a:pt x="34478" y="2447"/>
                    <a:pt x="35475" y="241"/>
                  </a:cubicBezTo>
                  <a:cubicBezTo>
                    <a:pt x="34154" y="80"/>
                    <a:pt x="32833" y="0"/>
                    <a:pt x="3151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48"/>
            <p:cNvSpPr/>
            <p:nvPr/>
          </p:nvSpPr>
          <p:spPr>
            <a:xfrm>
              <a:off x="3022423" y="1213232"/>
              <a:ext cx="1384540" cy="1342797"/>
            </a:xfrm>
            <a:custGeom>
              <a:avLst/>
              <a:gdLst/>
              <a:ahLst/>
              <a:cxnLst/>
              <a:rect l="l" t="t" r="r" b="b"/>
              <a:pathLst>
                <a:path w="35125" h="34066" extrusionOk="0">
                  <a:moveTo>
                    <a:pt x="34903" y="0"/>
                  </a:moveTo>
                  <a:cubicBezTo>
                    <a:pt x="34882" y="0"/>
                    <a:pt x="34861" y="9"/>
                    <a:pt x="34840" y="29"/>
                  </a:cubicBezTo>
                  <a:lnTo>
                    <a:pt x="33808" y="741"/>
                  </a:lnTo>
                  <a:cubicBezTo>
                    <a:pt x="32883" y="1452"/>
                    <a:pt x="31923" y="2128"/>
                    <a:pt x="30997" y="2840"/>
                  </a:cubicBezTo>
                  <a:cubicBezTo>
                    <a:pt x="31318" y="1915"/>
                    <a:pt x="31602" y="990"/>
                    <a:pt x="31923" y="65"/>
                  </a:cubicBezTo>
                  <a:cubicBezTo>
                    <a:pt x="31943" y="23"/>
                    <a:pt x="31903" y="6"/>
                    <a:pt x="31866" y="6"/>
                  </a:cubicBezTo>
                  <a:cubicBezTo>
                    <a:pt x="31840" y="6"/>
                    <a:pt x="31816" y="14"/>
                    <a:pt x="31816" y="29"/>
                  </a:cubicBezTo>
                  <a:cubicBezTo>
                    <a:pt x="31460" y="1025"/>
                    <a:pt x="31069" y="2022"/>
                    <a:pt x="30713" y="3018"/>
                  </a:cubicBezTo>
                  <a:cubicBezTo>
                    <a:pt x="29645" y="3872"/>
                    <a:pt x="28578" y="4726"/>
                    <a:pt x="27510" y="5615"/>
                  </a:cubicBezTo>
                  <a:cubicBezTo>
                    <a:pt x="27866" y="4014"/>
                    <a:pt x="28151" y="2413"/>
                    <a:pt x="28400" y="812"/>
                  </a:cubicBezTo>
                  <a:cubicBezTo>
                    <a:pt x="28422" y="768"/>
                    <a:pt x="28390" y="738"/>
                    <a:pt x="28362" y="738"/>
                  </a:cubicBezTo>
                  <a:cubicBezTo>
                    <a:pt x="28344" y="738"/>
                    <a:pt x="28329" y="749"/>
                    <a:pt x="28329" y="776"/>
                  </a:cubicBezTo>
                  <a:cubicBezTo>
                    <a:pt x="28009" y="2449"/>
                    <a:pt x="27688" y="4157"/>
                    <a:pt x="27297" y="5829"/>
                  </a:cubicBezTo>
                  <a:cubicBezTo>
                    <a:pt x="26870" y="6185"/>
                    <a:pt x="26443" y="6576"/>
                    <a:pt x="26016" y="6967"/>
                  </a:cubicBezTo>
                  <a:cubicBezTo>
                    <a:pt x="25162" y="7821"/>
                    <a:pt x="24308" y="8675"/>
                    <a:pt x="23490" y="9565"/>
                  </a:cubicBezTo>
                  <a:cubicBezTo>
                    <a:pt x="24166" y="7074"/>
                    <a:pt x="24771" y="4548"/>
                    <a:pt x="25340" y="2022"/>
                  </a:cubicBezTo>
                  <a:cubicBezTo>
                    <a:pt x="25340" y="1978"/>
                    <a:pt x="25299" y="1947"/>
                    <a:pt x="25260" y="1947"/>
                  </a:cubicBezTo>
                  <a:cubicBezTo>
                    <a:pt x="25235" y="1947"/>
                    <a:pt x="25211" y="1959"/>
                    <a:pt x="25198" y="1986"/>
                  </a:cubicBezTo>
                  <a:cubicBezTo>
                    <a:pt x="24557" y="4690"/>
                    <a:pt x="23846" y="7323"/>
                    <a:pt x="23134" y="9992"/>
                  </a:cubicBezTo>
                  <a:cubicBezTo>
                    <a:pt x="21889" y="11379"/>
                    <a:pt x="20715" y="12838"/>
                    <a:pt x="19576" y="14297"/>
                  </a:cubicBezTo>
                  <a:lnTo>
                    <a:pt x="19434" y="14475"/>
                  </a:lnTo>
                  <a:cubicBezTo>
                    <a:pt x="19576" y="13052"/>
                    <a:pt x="19718" y="11593"/>
                    <a:pt x="19932" y="10170"/>
                  </a:cubicBezTo>
                  <a:cubicBezTo>
                    <a:pt x="20181" y="8391"/>
                    <a:pt x="20465" y="6576"/>
                    <a:pt x="20750" y="4797"/>
                  </a:cubicBezTo>
                  <a:cubicBezTo>
                    <a:pt x="20773" y="4752"/>
                    <a:pt x="20724" y="4707"/>
                    <a:pt x="20676" y="4707"/>
                  </a:cubicBezTo>
                  <a:cubicBezTo>
                    <a:pt x="20648" y="4707"/>
                    <a:pt x="20621" y="4722"/>
                    <a:pt x="20608" y="4761"/>
                  </a:cubicBezTo>
                  <a:cubicBezTo>
                    <a:pt x="20288" y="6576"/>
                    <a:pt x="20003" y="8355"/>
                    <a:pt x="19718" y="10170"/>
                  </a:cubicBezTo>
                  <a:cubicBezTo>
                    <a:pt x="19505" y="11735"/>
                    <a:pt x="19256" y="13301"/>
                    <a:pt x="19113" y="14866"/>
                  </a:cubicBezTo>
                  <a:cubicBezTo>
                    <a:pt x="17726" y="16681"/>
                    <a:pt x="16338" y="18496"/>
                    <a:pt x="14915" y="20275"/>
                  </a:cubicBezTo>
                  <a:cubicBezTo>
                    <a:pt x="14986" y="19456"/>
                    <a:pt x="15022" y="18602"/>
                    <a:pt x="15057" y="17748"/>
                  </a:cubicBezTo>
                  <a:cubicBezTo>
                    <a:pt x="15235" y="14262"/>
                    <a:pt x="15413" y="10739"/>
                    <a:pt x="15626" y="7217"/>
                  </a:cubicBezTo>
                  <a:cubicBezTo>
                    <a:pt x="15626" y="7181"/>
                    <a:pt x="15591" y="7163"/>
                    <a:pt x="15555" y="7163"/>
                  </a:cubicBezTo>
                  <a:cubicBezTo>
                    <a:pt x="15520" y="7163"/>
                    <a:pt x="15484" y="7181"/>
                    <a:pt x="15484" y="7217"/>
                  </a:cubicBezTo>
                  <a:cubicBezTo>
                    <a:pt x="15449" y="8213"/>
                    <a:pt x="15377" y="9209"/>
                    <a:pt x="15306" y="10205"/>
                  </a:cubicBezTo>
                  <a:cubicBezTo>
                    <a:pt x="15199" y="11984"/>
                    <a:pt x="15093" y="13763"/>
                    <a:pt x="14950" y="15507"/>
                  </a:cubicBezTo>
                  <a:cubicBezTo>
                    <a:pt x="14844" y="17215"/>
                    <a:pt x="14701" y="18923"/>
                    <a:pt x="14630" y="20631"/>
                  </a:cubicBezTo>
                  <a:cubicBezTo>
                    <a:pt x="14274" y="21057"/>
                    <a:pt x="13954" y="21484"/>
                    <a:pt x="13598" y="21911"/>
                  </a:cubicBezTo>
                  <a:cubicBezTo>
                    <a:pt x="12887" y="22837"/>
                    <a:pt x="12104" y="23726"/>
                    <a:pt x="11357" y="24580"/>
                  </a:cubicBezTo>
                  <a:cubicBezTo>
                    <a:pt x="11179" y="23726"/>
                    <a:pt x="11037" y="22837"/>
                    <a:pt x="10930" y="21947"/>
                  </a:cubicBezTo>
                  <a:cubicBezTo>
                    <a:pt x="10574" y="18389"/>
                    <a:pt x="10787" y="14795"/>
                    <a:pt x="11641" y="11273"/>
                  </a:cubicBezTo>
                  <a:cubicBezTo>
                    <a:pt x="11661" y="11234"/>
                    <a:pt x="11627" y="11205"/>
                    <a:pt x="11586" y="11205"/>
                  </a:cubicBezTo>
                  <a:cubicBezTo>
                    <a:pt x="11553" y="11205"/>
                    <a:pt x="11515" y="11225"/>
                    <a:pt x="11499" y="11273"/>
                  </a:cubicBezTo>
                  <a:cubicBezTo>
                    <a:pt x="11250" y="12269"/>
                    <a:pt x="11072" y="13265"/>
                    <a:pt x="10894" y="14297"/>
                  </a:cubicBezTo>
                  <a:cubicBezTo>
                    <a:pt x="10645" y="16076"/>
                    <a:pt x="10503" y="17855"/>
                    <a:pt x="10574" y="19670"/>
                  </a:cubicBezTo>
                  <a:cubicBezTo>
                    <a:pt x="10574" y="21413"/>
                    <a:pt x="10787" y="23157"/>
                    <a:pt x="11108" y="24829"/>
                  </a:cubicBezTo>
                  <a:lnTo>
                    <a:pt x="10930" y="25043"/>
                  </a:lnTo>
                  <a:cubicBezTo>
                    <a:pt x="10823" y="25043"/>
                    <a:pt x="10716" y="25149"/>
                    <a:pt x="10752" y="25256"/>
                  </a:cubicBezTo>
                  <a:cubicBezTo>
                    <a:pt x="9934" y="26146"/>
                    <a:pt x="9044" y="27071"/>
                    <a:pt x="8154" y="27925"/>
                  </a:cubicBezTo>
                  <a:cubicBezTo>
                    <a:pt x="6874" y="25398"/>
                    <a:pt x="7016" y="22445"/>
                    <a:pt x="7194" y="19670"/>
                  </a:cubicBezTo>
                  <a:cubicBezTo>
                    <a:pt x="7194" y="19616"/>
                    <a:pt x="7140" y="19590"/>
                    <a:pt x="7087" y="19590"/>
                  </a:cubicBezTo>
                  <a:cubicBezTo>
                    <a:pt x="7034" y="19590"/>
                    <a:pt x="6980" y="19616"/>
                    <a:pt x="6980" y="19670"/>
                  </a:cubicBezTo>
                  <a:cubicBezTo>
                    <a:pt x="6802" y="22516"/>
                    <a:pt x="6625" y="25505"/>
                    <a:pt x="7977" y="28102"/>
                  </a:cubicBezTo>
                  <a:cubicBezTo>
                    <a:pt x="7799" y="28245"/>
                    <a:pt x="7656" y="28423"/>
                    <a:pt x="7478" y="28565"/>
                  </a:cubicBezTo>
                  <a:cubicBezTo>
                    <a:pt x="5272" y="30593"/>
                    <a:pt x="2853" y="32301"/>
                    <a:pt x="184" y="33724"/>
                  </a:cubicBezTo>
                  <a:cubicBezTo>
                    <a:pt x="1" y="33816"/>
                    <a:pt x="133" y="34066"/>
                    <a:pt x="332" y="34066"/>
                  </a:cubicBezTo>
                  <a:cubicBezTo>
                    <a:pt x="365" y="34066"/>
                    <a:pt x="399" y="34059"/>
                    <a:pt x="433" y="34044"/>
                  </a:cubicBezTo>
                  <a:cubicBezTo>
                    <a:pt x="789" y="33902"/>
                    <a:pt x="1109" y="33724"/>
                    <a:pt x="1430" y="33546"/>
                  </a:cubicBezTo>
                  <a:cubicBezTo>
                    <a:pt x="3707" y="32337"/>
                    <a:pt x="5771" y="30807"/>
                    <a:pt x="7656" y="29063"/>
                  </a:cubicBezTo>
                  <a:cubicBezTo>
                    <a:pt x="8475" y="29205"/>
                    <a:pt x="9293" y="29277"/>
                    <a:pt x="10111" y="29348"/>
                  </a:cubicBezTo>
                  <a:cubicBezTo>
                    <a:pt x="10968" y="29396"/>
                    <a:pt x="11825" y="29421"/>
                    <a:pt x="12681" y="29421"/>
                  </a:cubicBezTo>
                  <a:cubicBezTo>
                    <a:pt x="14953" y="29421"/>
                    <a:pt x="17221" y="29247"/>
                    <a:pt x="19469" y="28885"/>
                  </a:cubicBezTo>
                  <a:cubicBezTo>
                    <a:pt x="19540" y="28885"/>
                    <a:pt x="19505" y="28743"/>
                    <a:pt x="19434" y="28743"/>
                  </a:cubicBezTo>
                  <a:cubicBezTo>
                    <a:pt x="18544" y="28885"/>
                    <a:pt x="17655" y="28992"/>
                    <a:pt x="16765" y="29063"/>
                  </a:cubicBezTo>
                  <a:cubicBezTo>
                    <a:pt x="15759" y="29124"/>
                    <a:pt x="14753" y="29155"/>
                    <a:pt x="13751" y="29155"/>
                  </a:cubicBezTo>
                  <a:cubicBezTo>
                    <a:pt x="11809" y="29155"/>
                    <a:pt x="9877" y="29037"/>
                    <a:pt x="7977" y="28779"/>
                  </a:cubicBezTo>
                  <a:lnTo>
                    <a:pt x="8510" y="28174"/>
                  </a:lnTo>
                  <a:cubicBezTo>
                    <a:pt x="9471" y="27284"/>
                    <a:pt x="10360" y="26323"/>
                    <a:pt x="11250" y="25363"/>
                  </a:cubicBezTo>
                  <a:cubicBezTo>
                    <a:pt x="12104" y="25470"/>
                    <a:pt x="12922" y="25576"/>
                    <a:pt x="13776" y="25612"/>
                  </a:cubicBezTo>
                  <a:cubicBezTo>
                    <a:pt x="15683" y="25764"/>
                    <a:pt x="17590" y="25835"/>
                    <a:pt x="19497" y="25835"/>
                  </a:cubicBezTo>
                  <a:cubicBezTo>
                    <a:pt x="21148" y="25835"/>
                    <a:pt x="22799" y="25782"/>
                    <a:pt x="24451" y="25683"/>
                  </a:cubicBezTo>
                  <a:cubicBezTo>
                    <a:pt x="24557" y="25683"/>
                    <a:pt x="24557" y="25541"/>
                    <a:pt x="24451" y="25541"/>
                  </a:cubicBezTo>
                  <a:cubicBezTo>
                    <a:pt x="23454" y="25576"/>
                    <a:pt x="22458" y="25612"/>
                    <a:pt x="21462" y="25612"/>
                  </a:cubicBezTo>
                  <a:cubicBezTo>
                    <a:pt x="18153" y="25612"/>
                    <a:pt x="14808" y="25434"/>
                    <a:pt x="11535" y="25078"/>
                  </a:cubicBezTo>
                  <a:cubicBezTo>
                    <a:pt x="12567" y="23904"/>
                    <a:pt x="13563" y="22694"/>
                    <a:pt x="14523" y="21484"/>
                  </a:cubicBezTo>
                  <a:cubicBezTo>
                    <a:pt x="14950" y="20951"/>
                    <a:pt x="15342" y="20453"/>
                    <a:pt x="15769" y="19919"/>
                  </a:cubicBezTo>
                  <a:cubicBezTo>
                    <a:pt x="16231" y="20097"/>
                    <a:pt x="16694" y="20204"/>
                    <a:pt x="17156" y="20310"/>
                  </a:cubicBezTo>
                  <a:cubicBezTo>
                    <a:pt x="17655" y="20417"/>
                    <a:pt x="18153" y="20524"/>
                    <a:pt x="18651" y="20631"/>
                  </a:cubicBezTo>
                  <a:cubicBezTo>
                    <a:pt x="20548" y="20987"/>
                    <a:pt x="22464" y="21166"/>
                    <a:pt x="24385" y="21166"/>
                  </a:cubicBezTo>
                  <a:cubicBezTo>
                    <a:pt x="26103" y="21166"/>
                    <a:pt x="27825" y="21023"/>
                    <a:pt x="29539" y="20737"/>
                  </a:cubicBezTo>
                  <a:cubicBezTo>
                    <a:pt x="29610" y="20737"/>
                    <a:pt x="29610" y="20631"/>
                    <a:pt x="29539" y="20631"/>
                  </a:cubicBezTo>
                  <a:cubicBezTo>
                    <a:pt x="28507" y="20773"/>
                    <a:pt x="27475" y="20844"/>
                    <a:pt x="26479" y="20880"/>
                  </a:cubicBezTo>
                  <a:cubicBezTo>
                    <a:pt x="25934" y="20912"/>
                    <a:pt x="25390" y="20928"/>
                    <a:pt x="24845" y="20928"/>
                  </a:cubicBezTo>
                  <a:cubicBezTo>
                    <a:pt x="23575" y="20928"/>
                    <a:pt x="22305" y="20840"/>
                    <a:pt x="21035" y="20666"/>
                  </a:cubicBezTo>
                  <a:cubicBezTo>
                    <a:pt x="20110" y="20559"/>
                    <a:pt x="19220" y="20417"/>
                    <a:pt x="18331" y="20239"/>
                  </a:cubicBezTo>
                  <a:cubicBezTo>
                    <a:pt x="17868" y="20132"/>
                    <a:pt x="17441" y="20026"/>
                    <a:pt x="16979" y="19919"/>
                  </a:cubicBezTo>
                  <a:cubicBezTo>
                    <a:pt x="16658" y="19848"/>
                    <a:pt x="16338" y="19741"/>
                    <a:pt x="15982" y="19634"/>
                  </a:cubicBezTo>
                  <a:cubicBezTo>
                    <a:pt x="17014" y="18318"/>
                    <a:pt x="18046" y="16966"/>
                    <a:pt x="19078" y="15649"/>
                  </a:cubicBezTo>
                  <a:cubicBezTo>
                    <a:pt x="19097" y="15659"/>
                    <a:pt x="19119" y="15663"/>
                    <a:pt x="19140" y="15663"/>
                  </a:cubicBezTo>
                  <a:cubicBezTo>
                    <a:pt x="19199" y="15663"/>
                    <a:pt x="19256" y="15630"/>
                    <a:pt x="19256" y="15578"/>
                  </a:cubicBezTo>
                  <a:lnTo>
                    <a:pt x="19291" y="15365"/>
                  </a:lnTo>
                  <a:cubicBezTo>
                    <a:pt x="19683" y="14866"/>
                    <a:pt x="20074" y="14368"/>
                    <a:pt x="20465" y="13870"/>
                  </a:cubicBezTo>
                  <a:cubicBezTo>
                    <a:pt x="21284" y="14262"/>
                    <a:pt x="22138" y="14582"/>
                    <a:pt x="23027" y="14760"/>
                  </a:cubicBezTo>
                  <a:cubicBezTo>
                    <a:pt x="25833" y="15492"/>
                    <a:pt x="28770" y="15622"/>
                    <a:pt x="31680" y="15622"/>
                  </a:cubicBezTo>
                  <a:cubicBezTo>
                    <a:pt x="32165" y="15622"/>
                    <a:pt x="32649" y="15619"/>
                    <a:pt x="33132" y="15614"/>
                  </a:cubicBezTo>
                  <a:cubicBezTo>
                    <a:pt x="33168" y="15614"/>
                    <a:pt x="33168" y="15507"/>
                    <a:pt x="33132" y="15507"/>
                  </a:cubicBezTo>
                  <a:cubicBezTo>
                    <a:pt x="32172" y="15471"/>
                    <a:pt x="31211" y="15471"/>
                    <a:pt x="30250" y="15436"/>
                  </a:cubicBezTo>
                  <a:cubicBezTo>
                    <a:pt x="28578" y="15400"/>
                    <a:pt x="26906" y="15222"/>
                    <a:pt x="25233" y="14973"/>
                  </a:cubicBezTo>
                  <a:cubicBezTo>
                    <a:pt x="24415" y="14831"/>
                    <a:pt x="23597" y="14653"/>
                    <a:pt x="22814" y="14404"/>
                  </a:cubicBezTo>
                  <a:cubicBezTo>
                    <a:pt x="22067" y="14190"/>
                    <a:pt x="21391" y="13870"/>
                    <a:pt x="20679" y="13621"/>
                  </a:cubicBezTo>
                  <a:cubicBezTo>
                    <a:pt x="21426" y="12660"/>
                    <a:pt x="22209" y="11735"/>
                    <a:pt x="22992" y="10810"/>
                  </a:cubicBezTo>
                  <a:cubicBezTo>
                    <a:pt x="23017" y="10835"/>
                    <a:pt x="23047" y="10847"/>
                    <a:pt x="23076" y="10847"/>
                  </a:cubicBezTo>
                  <a:cubicBezTo>
                    <a:pt x="23130" y="10847"/>
                    <a:pt x="23182" y="10808"/>
                    <a:pt x="23205" y="10739"/>
                  </a:cubicBezTo>
                  <a:cubicBezTo>
                    <a:pt x="23205" y="10703"/>
                    <a:pt x="23241" y="10632"/>
                    <a:pt x="23241" y="10561"/>
                  </a:cubicBezTo>
                  <a:cubicBezTo>
                    <a:pt x="23846" y="9850"/>
                    <a:pt x="24486" y="9173"/>
                    <a:pt x="25127" y="8533"/>
                  </a:cubicBezTo>
                  <a:cubicBezTo>
                    <a:pt x="25874" y="8747"/>
                    <a:pt x="26621" y="8924"/>
                    <a:pt x="27404" y="9031"/>
                  </a:cubicBezTo>
                  <a:cubicBezTo>
                    <a:pt x="28151" y="9138"/>
                    <a:pt x="28934" y="9245"/>
                    <a:pt x="29716" y="9316"/>
                  </a:cubicBezTo>
                  <a:cubicBezTo>
                    <a:pt x="30739" y="9427"/>
                    <a:pt x="31748" y="9483"/>
                    <a:pt x="32761" y="9483"/>
                  </a:cubicBezTo>
                  <a:cubicBezTo>
                    <a:pt x="33369" y="9483"/>
                    <a:pt x="33977" y="9463"/>
                    <a:pt x="34591" y="9423"/>
                  </a:cubicBezTo>
                  <a:cubicBezTo>
                    <a:pt x="34662" y="9423"/>
                    <a:pt x="34662" y="9280"/>
                    <a:pt x="34591" y="9280"/>
                  </a:cubicBezTo>
                  <a:cubicBezTo>
                    <a:pt x="34177" y="9299"/>
                    <a:pt x="33764" y="9307"/>
                    <a:pt x="33351" y="9307"/>
                  </a:cubicBezTo>
                  <a:cubicBezTo>
                    <a:pt x="32165" y="9307"/>
                    <a:pt x="30984" y="9234"/>
                    <a:pt x="29823" y="9102"/>
                  </a:cubicBezTo>
                  <a:cubicBezTo>
                    <a:pt x="29005" y="8996"/>
                    <a:pt x="28187" y="8889"/>
                    <a:pt x="27368" y="8747"/>
                  </a:cubicBezTo>
                  <a:cubicBezTo>
                    <a:pt x="26692" y="8604"/>
                    <a:pt x="26016" y="8426"/>
                    <a:pt x="25340" y="8284"/>
                  </a:cubicBezTo>
                  <a:cubicBezTo>
                    <a:pt x="25909" y="7679"/>
                    <a:pt x="26514" y="7110"/>
                    <a:pt x="27119" y="6540"/>
                  </a:cubicBezTo>
                  <a:cubicBezTo>
                    <a:pt x="28115" y="5615"/>
                    <a:pt x="29147" y="4761"/>
                    <a:pt x="30179" y="3908"/>
                  </a:cubicBezTo>
                  <a:cubicBezTo>
                    <a:pt x="31253" y="4298"/>
                    <a:pt x="32378" y="4488"/>
                    <a:pt x="33507" y="4488"/>
                  </a:cubicBezTo>
                  <a:cubicBezTo>
                    <a:pt x="34023" y="4488"/>
                    <a:pt x="34540" y="4448"/>
                    <a:pt x="35054" y="4370"/>
                  </a:cubicBezTo>
                  <a:cubicBezTo>
                    <a:pt x="35125" y="4334"/>
                    <a:pt x="35125" y="4263"/>
                    <a:pt x="35054" y="4263"/>
                  </a:cubicBezTo>
                  <a:cubicBezTo>
                    <a:pt x="34644" y="4317"/>
                    <a:pt x="34235" y="4343"/>
                    <a:pt x="33822" y="4343"/>
                  </a:cubicBezTo>
                  <a:cubicBezTo>
                    <a:pt x="33408" y="4343"/>
                    <a:pt x="32990" y="4317"/>
                    <a:pt x="32563" y="4263"/>
                  </a:cubicBezTo>
                  <a:cubicBezTo>
                    <a:pt x="31816" y="4157"/>
                    <a:pt x="31069" y="3979"/>
                    <a:pt x="30357" y="3730"/>
                  </a:cubicBezTo>
                  <a:lnTo>
                    <a:pt x="30606" y="3552"/>
                  </a:lnTo>
                  <a:cubicBezTo>
                    <a:pt x="30677" y="3552"/>
                    <a:pt x="30713" y="3552"/>
                    <a:pt x="30748" y="3481"/>
                  </a:cubicBezTo>
                  <a:cubicBezTo>
                    <a:pt x="30748" y="3481"/>
                    <a:pt x="30784" y="3445"/>
                    <a:pt x="30784" y="3409"/>
                  </a:cubicBezTo>
                  <a:cubicBezTo>
                    <a:pt x="32136" y="2306"/>
                    <a:pt x="33559" y="1275"/>
                    <a:pt x="34947" y="243"/>
                  </a:cubicBezTo>
                  <a:cubicBezTo>
                    <a:pt x="35062" y="156"/>
                    <a:pt x="34991" y="0"/>
                    <a:pt x="349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7" name="Google Shape;1607;p48"/>
            <p:cNvSpPr/>
            <p:nvPr/>
          </p:nvSpPr>
          <p:spPr>
            <a:xfrm>
              <a:off x="2880995" y="2664331"/>
              <a:ext cx="1720929" cy="1036089"/>
            </a:xfrm>
            <a:custGeom>
              <a:avLst/>
              <a:gdLst/>
              <a:ahLst/>
              <a:cxnLst/>
              <a:rect l="l" t="t" r="r" b="b"/>
              <a:pathLst>
                <a:path w="43659" h="26285" extrusionOk="0">
                  <a:moveTo>
                    <a:pt x="14267" y="1"/>
                  </a:moveTo>
                  <a:cubicBezTo>
                    <a:pt x="11579" y="1"/>
                    <a:pt x="8894" y="468"/>
                    <a:pt x="6299" y="1500"/>
                  </a:cubicBezTo>
                  <a:cubicBezTo>
                    <a:pt x="4199" y="2319"/>
                    <a:pt x="2029" y="3493"/>
                    <a:pt x="997" y="5450"/>
                  </a:cubicBezTo>
                  <a:cubicBezTo>
                    <a:pt x="1" y="7407"/>
                    <a:pt x="250" y="9791"/>
                    <a:pt x="855" y="11890"/>
                  </a:cubicBezTo>
                  <a:cubicBezTo>
                    <a:pt x="1566" y="14665"/>
                    <a:pt x="2918" y="17227"/>
                    <a:pt x="4769" y="19397"/>
                  </a:cubicBezTo>
                  <a:cubicBezTo>
                    <a:pt x="8505" y="23703"/>
                    <a:pt x="14269" y="25909"/>
                    <a:pt x="19962" y="26229"/>
                  </a:cubicBezTo>
                  <a:cubicBezTo>
                    <a:pt x="20567" y="26267"/>
                    <a:pt x="21172" y="26285"/>
                    <a:pt x="21777" y="26285"/>
                  </a:cubicBezTo>
                  <a:cubicBezTo>
                    <a:pt x="26861" y="26285"/>
                    <a:pt x="31919" y="25004"/>
                    <a:pt x="36720" y="23382"/>
                  </a:cubicBezTo>
                  <a:cubicBezTo>
                    <a:pt x="38997" y="22600"/>
                    <a:pt x="41275" y="21746"/>
                    <a:pt x="43659" y="21603"/>
                  </a:cubicBezTo>
                  <a:cubicBezTo>
                    <a:pt x="42413" y="18294"/>
                    <a:pt x="40634" y="15199"/>
                    <a:pt x="38393" y="12495"/>
                  </a:cubicBezTo>
                  <a:cubicBezTo>
                    <a:pt x="32641" y="5450"/>
                    <a:pt x="23441" y="1"/>
                    <a:pt x="1426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8" name="Google Shape;1608;p48"/>
            <p:cNvSpPr/>
            <p:nvPr/>
          </p:nvSpPr>
          <p:spPr>
            <a:xfrm>
              <a:off x="2621631" y="2790544"/>
              <a:ext cx="1830706" cy="838095"/>
            </a:xfrm>
            <a:custGeom>
              <a:avLst/>
              <a:gdLst/>
              <a:ahLst/>
              <a:cxnLst/>
              <a:rect l="l" t="t" r="r" b="b"/>
              <a:pathLst>
                <a:path w="46444" h="21262" extrusionOk="0">
                  <a:moveTo>
                    <a:pt x="15972" y="0"/>
                  </a:moveTo>
                  <a:cubicBezTo>
                    <a:pt x="15961" y="0"/>
                    <a:pt x="15950" y="2"/>
                    <a:pt x="15939" y="6"/>
                  </a:cubicBezTo>
                  <a:cubicBezTo>
                    <a:pt x="13341" y="1180"/>
                    <a:pt x="10637" y="2390"/>
                    <a:pt x="8965" y="4809"/>
                  </a:cubicBezTo>
                  <a:lnTo>
                    <a:pt x="8360" y="4596"/>
                  </a:lnTo>
                  <a:cubicBezTo>
                    <a:pt x="5513" y="3600"/>
                    <a:pt x="2845" y="2248"/>
                    <a:pt x="390" y="575"/>
                  </a:cubicBezTo>
                  <a:cubicBezTo>
                    <a:pt x="352" y="550"/>
                    <a:pt x="315" y="540"/>
                    <a:pt x="280" y="540"/>
                  </a:cubicBezTo>
                  <a:cubicBezTo>
                    <a:pt x="115" y="540"/>
                    <a:pt x="0" y="778"/>
                    <a:pt x="176" y="896"/>
                  </a:cubicBezTo>
                  <a:cubicBezTo>
                    <a:pt x="461" y="1109"/>
                    <a:pt x="781" y="1323"/>
                    <a:pt x="1066" y="1536"/>
                  </a:cubicBezTo>
                  <a:cubicBezTo>
                    <a:pt x="3201" y="2959"/>
                    <a:pt x="5513" y="4098"/>
                    <a:pt x="7933" y="4952"/>
                  </a:cubicBezTo>
                  <a:cubicBezTo>
                    <a:pt x="8218" y="5735"/>
                    <a:pt x="8538" y="6482"/>
                    <a:pt x="8858" y="7229"/>
                  </a:cubicBezTo>
                  <a:cubicBezTo>
                    <a:pt x="10139" y="10075"/>
                    <a:pt x="11740" y="12780"/>
                    <a:pt x="13626" y="15306"/>
                  </a:cubicBezTo>
                  <a:cubicBezTo>
                    <a:pt x="13642" y="15322"/>
                    <a:pt x="13661" y="15329"/>
                    <a:pt x="13679" y="15329"/>
                  </a:cubicBezTo>
                  <a:cubicBezTo>
                    <a:pt x="13737" y="15329"/>
                    <a:pt x="13787" y="15254"/>
                    <a:pt x="13733" y="15199"/>
                  </a:cubicBezTo>
                  <a:cubicBezTo>
                    <a:pt x="13199" y="14452"/>
                    <a:pt x="12701" y="13705"/>
                    <a:pt x="12238" y="12957"/>
                  </a:cubicBezTo>
                  <a:cubicBezTo>
                    <a:pt x="10673" y="10467"/>
                    <a:pt x="9392" y="7834"/>
                    <a:pt x="8360" y="5059"/>
                  </a:cubicBezTo>
                  <a:lnTo>
                    <a:pt x="8360" y="5059"/>
                  </a:lnTo>
                  <a:cubicBezTo>
                    <a:pt x="8609" y="5165"/>
                    <a:pt x="8858" y="5272"/>
                    <a:pt x="9107" y="5343"/>
                  </a:cubicBezTo>
                  <a:cubicBezTo>
                    <a:pt x="10352" y="5770"/>
                    <a:pt x="11633" y="6126"/>
                    <a:pt x="12879" y="6446"/>
                  </a:cubicBezTo>
                  <a:cubicBezTo>
                    <a:pt x="13199" y="7229"/>
                    <a:pt x="13519" y="8012"/>
                    <a:pt x="13839" y="8795"/>
                  </a:cubicBezTo>
                  <a:cubicBezTo>
                    <a:pt x="15298" y="12068"/>
                    <a:pt x="16935" y="15235"/>
                    <a:pt x="18785" y="18259"/>
                  </a:cubicBezTo>
                  <a:cubicBezTo>
                    <a:pt x="18810" y="18296"/>
                    <a:pt x="18843" y="18312"/>
                    <a:pt x="18873" y="18312"/>
                  </a:cubicBezTo>
                  <a:cubicBezTo>
                    <a:pt x="18929" y="18312"/>
                    <a:pt x="18974" y="18257"/>
                    <a:pt x="18927" y="18188"/>
                  </a:cubicBezTo>
                  <a:cubicBezTo>
                    <a:pt x="18429" y="17334"/>
                    <a:pt x="17931" y="16480"/>
                    <a:pt x="17469" y="15590"/>
                  </a:cubicBezTo>
                  <a:cubicBezTo>
                    <a:pt x="15903" y="12637"/>
                    <a:pt x="14515" y="9613"/>
                    <a:pt x="13270" y="6553"/>
                  </a:cubicBezTo>
                  <a:lnTo>
                    <a:pt x="13270" y="6553"/>
                  </a:lnTo>
                  <a:cubicBezTo>
                    <a:pt x="14800" y="6909"/>
                    <a:pt x="16330" y="7229"/>
                    <a:pt x="17860" y="7514"/>
                  </a:cubicBezTo>
                  <a:cubicBezTo>
                    <a:pt x="18500" y="7656"/>
                    <a:pt x="19176" y="7763"/>
                    <a:pt x="19817" y="7869"/>
                  </a:cubicBezTo>
                  <a:cubicBezTo>
                    <a:pt x="19888" y="8368"/>
                    <a:pt x="19995" y="8830"/>
                    <a:pt x="20137" y="9293"/>
                  </a:cubicBezTo>
                  <a:cubicBezTo>
                    <a:pt x="20244" y="9791"/>
                    <a:pt x="20386" y="10289"/>
                    <a:pt x="20528" y="10751"/>
                  </a:cubicBezTo>
                  <a:cubicBezTo>
                    <a:pt x="21632" y="14238"/>
                    <a:pt x="23339" y="17512"/>
                    <a:pt x="25545" y="20429"/>
                  </a:cubicBezTo>
                  <a:cubicBezTo>
                    <a:pt x="25556" y="20450"/>
                    <a:pt x="25572" y="20459"/>
                    <a:pt x="25590" y="20459"/>
                  </a:cubicBezTo>
                  <a:cubicBezTo>
                    <a:pt x="25631" y="20459"/>
                    <a:pt x="25677" y="20409"/>
                    <a:pt x="25652" y="20358"/>
                  </a:cubicBezTo>
                  <a:cubicBezTo>
                    <a:pt x="25047" y="19540"/>
                    <a:pt x="24478" y="18686"/>
                    <a:pt x="23980" y="17796"/>
                  </a:cubicBezTo>
                  <a:cubicBezTo>
                    <a:pt x="23055" y="16231"/>
                    <a:pt x="22272" y="14594"/>
                    <a:pt x="21632" y="12886"/>
                  </a:cubicBezTo>
                  <a:cubicBezTo>
                    <a:pt x="21276" y="12032"/>
                    <a:pt x="21027" y="11178"/>
                    <a:pt x="20742" y="10289"/>
                  </a:cubicBezTo>
                  <a:cubicBezTo>
                    <a:pt x="20635" y="9862"/>
                    <a:pt x="20528" y="9435"/>
                    <a:pt x="20422" y="8972"/>
                  </a:cubicBezTo>
                  <a:cubicBezTo>
                    <a:pt x="20351" y="8652"/>
                    <a:pt x="20279" y="8296"/>
                    <a:pt x="20208" y="7976"/>
                  </a:cubicBezTo>
                  <a:lnTo>
                    <a:pt x="20208" y="7976"/>
                  </a:lnTo>
                  <a:cubicBezTo>
                    <a:pt x="21845" y="8261"/>
                    <a:pt x="23517" y="8545"/>
                    <a:pt x="25190" y="8830"/>
                  </a:cubicBezTo>
                  <a:cubicBezTo>
                    <a:pt x="25190" y="8901"/>
                    <a:pt x="25261" y="8972"/>
                    <a:pt x="25332" y="8972"/>
                  </a:cubicBezTo>
                  <a:lnTo>
                    <a:pt x="25510" y="8901"/>
                  </a:lnTo>
                  <a:lnTo>
                    <a:pt x="27396" y="9222"/>
                  </a:lnTo>
                  <a:cubicBezTo>
                    <a:pt x="27431" y="10111"/>
                    <a:pt x="27574" y="11036"/>
                    <a:pt x="27787" y="11890"/>
                  </a:cubicBezTo>
                  <a:cubicBezTo>
                    <a:pt x="28570" y="15235"/>
                    <a:pt x="30171" y="18259"/>
                    <a:pt x="31772" y="21248"/>
                  </a:cubicBezTo>
                  <a:cubicBezTo>
                    <a:pt x="31782" y="21257"/>
                    <a:pt x="31796" y="21262"/>
                    <a:pt x="31812" y="21262"/>
                  </a:cubicBezTo>
                  <a:cubicBezTo>
                    <a:pt x="31855" y="21262"/>
                    <a:pt x="31905" y="21229"/>
                    <a:pt x="31879" y="21177"/>
                  </a:cubicBezTo>
                  <a:cubicBezTo>
                    <a:pt x="31452" y="20323"/>
                    <a:pt x="30989" y="19469"/>
                    <a:pt x="30598" y="18615"/>
                  </a:cubicBezTo>
                  <a:cubicBezTo>
                    <a:pt x="29815" y="17085"/>
                    <a:pt x="29175" y="15519"/>
                    <a:pt x="28641" y="13918"/>
                  </a:cubicBezTo>
                  <a:cubicBezTo>
                    <a:pt x="28392" y="13135"/>
                    <a:pt x="28178" y="12317"/>
                    <a:pt x="28000" y="11499"/>
                  </a:cubicBezTo>
                  <a:cubicBezTo>
                    <a:pt x="27858" y="10751"/>
                    <a:pt x="27823" y="10004"/>
                    <a:pt x="27716" y="9257"/>
                  </a:cubicBezTo>
                  <a:lnTo>
                    <a:pt x="27716" y="9257"/>
                  </a:lnTo>
                  <a:cubicBezTo>
                    <a:pt x="28890" y="9506"/>
                    <a:pt x="30100" y="9755"/>
                    <a:pt x="31274" y="10004"/>
                  </a:cubicBezTo>
                  <a:cubicBezTo>
                    <a:pt x="31238" y="10111"/>
                    <a:pt x="31345" y="10147"/>
                    <a:pt x="31416" y="10147"/>
                  </a:cubicBezTo>
                  <a:lnTo>
                    <a:pt x="31594" y="10111"/>
                  </a:lnTo>
                  <a:cubicBezTo>
                    <a:pt x="32484" y="10325"/>
                    <a:pt x="33373" y="10538"/>
                    <a:pt x="34263" y="10787"/>
                  </a:cubicBezTo>
                  <a:cubicBezTo>
                    <a:pt x="34405" y="11570"/>
                    <a:pt x="34619" y="12317"/>
                    <a:pt x="34903" y="13029"/>
                  </a:cubicBezTo>
                  <a:cubicBezTo>
                    <a:pt x="35152" y="13811"/>
                    <a:pt x="35401" y="14559"/>
                    <a:pt x="35722" y="15270"/>
                  </a:cubicBezTo>
                  <a:cubicBezTo>
                    <a:pt x="36326" y="16765"/>
                    <a:pt x="37074" y="18223"/>
                    <a:pt x="37892" y="19611"/>
                  </a:cubicBezTo>
                  <a:cubicBezTo>
                    <a:pt x="37913" y="19632"/>
                    <a:pt x="37937" y="19641"/>
                    <a:pt x="37959" y="19641"/>
                  </a:cubicBezTo>
                  <a:cubicBezTo>
                    <a:pt x="38013" y="19641"/>
                    <a:pt x="38059" y="19590"/>
                    <a:pt x="38034" y="19540"/>
                  </a:cubicBezTo>
                  <a:cubicBezTo>
                    <a:pt x="37216" y="18152"/>
                    <a:pt x="36540" y="16729"/>
                    <a:pt x="35971" y="15235"/>
                  </a:cubicBezTo>
                  <a:cubicBezTo>
                    <a:pt x="35650" y="14487"/>
                    <a:pt x="35366" y="13705"/>
                    <a:pt x="35152" y="12922"/>
                  </a:cubicBezTo>
                  <a:cubicBezTo>
                    <a:pt x="34939" y="12246"/>
                    <a:pt x="34796" y="11570"/>
                    <a:pt x="34583" y="10894"/>
                  </a:cubicBezTo>
                  <a:lnTo>
                    <a:pt x="34583" y="10894"/>
                  </a:lnTo>
                  <a:cubicBezTo>
                    <a:pt x="35366" y="11143"/>
                    <a:pt x="36149" y="11392"/>
                    <a:pt x="36931" y="11641"/>
                  </a:cubicBezTo>
                  <a:cubicBezTo>
                    <a:pt x="38212" y="12104"/>
                    <a:pt x="39458" y="12602"/>
                    <a:pt x="40703" y="13135"/>
                  </a:cubicBezTo>
                  <a:cubicBezTo>
                    <a:pt x="40952" y="14772"/>
                    <a:pt x="41592" y="16338"/>
                    <a:pt x="42589" y="17654"/>
                  </a:cubicBezTo>
                  <a:cubicBezTo>
                    <a:pt x="42600" y="17676"/>
                    <a:pt x="42614" y="17685"/>
                    <a:pt x="42628" y="17685"/>
                  </a:cubicBezTo>
                  <a:cubicBezTo>
                    <a:pt x="42658" y="17685"/>
                    <a:pt x="42684" y="17643"/>
                    <a:pt x="42660" y="17619"/>
                  </a:cubicBezTo>
                  <a:cubicBezTo>
                    <a:pt x="42197" y="16943"/>
                    <a:pt x="41806" y="16195"/>
                    <a:pt x="41521" y="15413"/>
                  </a:cubicBezTo>
                  <a:cubicBezTo>
                    <a:pt x="41272" y="14701"/>
                    <a:pt x="41059" y="13954"/>
                    <a:pt x="40952" y="13207"/>
                  </a:cubicBezTo>
                  <a:lnTo>
                    <a:pt x="40952" y="13207"/>
                  </a:lnTo>
                  <a:lnTo>
                    <a:pt x="41237" y="13349"/>
                  </a:lnTo>
                  <a:cubicBezTo>
                    <a:pt x="41237" y="13384"/>
                    <a:pt x="41272" y="13456"/>
                    <a:pt x="41343" y="13456"/>
                  </a:cubicBezTo>
                  <a:lnTo>
                    <a:pt x="41450" y="13456"/>
                  </a:lnTo>
                  <a:cubicBezTo>
                    <a:pt x="43051" y="14132"/>
                    <a:pt x="44617" y="14879"/>
                    <a:pt x="46182" y="15626"/>
                  </a:cubicBezTo>
                  <a:cubicBezTo>
                    <a:pt x="46205" y="15638"/>
                    <a:pt x="46228" y="15643"/>
                    <a:pt x="46250" y="15643"/>
                  </a:cubicBezTo>
                  <a:cubicBezTo>
                    <a:pt x="46363" y="15643"/>
                    <a:pt x="46444" y="15508"/>
                    <a:pt x="46325" y="15448"/>
                  </a:cubicBezTo>
                  <a:lnTo>
                    <a:pt x="45222" y="14879"/>
                  </a:lnTo>
                  <a:cubicBezTo>
                    <a:pt x="44154" y="14381"/>
                    <a:pt x="43087" y="13847"/>
                    <a:pt x="42055" y="13349"/>
                  </a:cubicBezTo>
                  <a:cubicBezTo>
                    <a:pt x="43016" y="13207"/>
                    <a:pt x="43976" y="13029"/>
                    <a:pt x="44937" y="12886"/>
                  </a:cubicBezTo>
                  <a:cubicBezTo>
                    <a:pt x="45008" y="12886"/>
                    <a:pt x="44973" y="12780"/>
                    <a:pt x="44901" y="12780"/>
                  </a:cubicBezTo>
                  <a:cubicBezTo>
                    <a:pt x="43870" y="12957"/>
                    <a:pt x="42802" y="13064"/>
                    <a:pt x="41735" y="13242"/>
                  </a:cubicBezTo>
                  <a:cubicBezTo>
                    <a:pt x="40489" y="12637"/>
                    <a:pt x="39244" y="12104"/>
                    <a:pt x="37963" y="11605"/>
                  </a:cubicBezTo>
                  <a:cubicBezTo>
                    <a:pt x="39529" y="11143"/>
                    <a:pt x="41094" y="10680"/>
                    <a:pt x="42624" y="10147"/>
                  </a:cubicBezTo>
                  <a:cubicBezTo>
                    <a:pt x="42695" y="10111"/>
                    <a:pt x="42660" y="10040"/>
                    <a:pt x="42624" y="10040"/>
                  </a:cubicBezTo>
                  <a:cubicBezTo>
                    <a:pt x="40988" y="10574"/>
                    <a:pt x="39351" y="11072"/>
                    <a:pt x="37678" y="11499"/>
                  </a:cubicBezTo>
                  <a:cubicBezTo>
                    <a:pt x="37145" y="11285"/>
                    <a:pt x="36611" y="11107"/>
                    <a:pt x="36077" y="10929"/>
                  </a:cubicBezTo>
                  <a:cubicBezTo>
                    <a:pt x="34903" y="10538"/>
                    <a:pt x="33765" y="10218"/>
                    <a:pt x="32590" y="9898"/>
                  </a:cubicBezTo>
                  <a:cubicBezTo>
                    <a:pt x="35117" y="9328"/>
                    <a:pt x="37607" y="8652"/>
                    <a:pt x="40098" y="8012"/>
                  </a:cubicBezTo>
                  <a:cubicBezTo>
                    <a:pt x="40193" y="7980"/>
                    <a:pt x="40175" y="7864"/>
                    <a:pt x="40120" y="7864"/>
                  </a:cubicBezTo>
                  <a:cubicBezTo>
                    <a:pt x="40113" y="7864"/>
                    <a:pt x="40106" y="7866"/>
                    <a:pt x="40098" y="7869"/>
                  </a:cubicBezTo>
                  <a:cubicBezTo>
                    <a:pt x="37429" y="8545"/>
                    <a:pt x="34725" y="9150"/>
                    <a:pt x="32057" y="9755"/>
                  </a:cubicBezTo>
                  <a:cubicBezTo>
                    <a:pt x="30242" y="9328"/>
                    <a:pt x="28427" y="8937"/>
                    <a:pt x="26577" y="8617"/>
                  </a:cubicBezTo>
                  <a:lnTo>
                    <a:pt x="26328" y="8581"/>
                  </a:lnTo>
                  <a:cubicBezTo>
                    <a:pt x="27680" y="8047"/>
                    <a:pt x="29032" y="7514"/>
                    <a:pt x="30384" y="7015"/>
                  </a:cubicBezTo>
                  <a:cubicBezTo>
                    <a:pt x="32057" y="6375"/>
                    <a:pt x="33800" y="5806"/>
                    <a:pt x="35508" y="5236"/>
                  </a:cubicBezTo>
                  <a:cubicBezTo>
                    <a:pt x="35603" y="5205"/>
                    <a:pt x="35585" y="5088"/>
                    <a:pt x="35505" y="5088"/>
                  </a:cubicBezTo>
                  <a:cubicBezTo>
                    <a:pt x="35495" y="5088"/>
                    <a:pt x="35484" y="5090"/>
                    <a:pt x="35472" y="5094"/>
                  </a:cubicBezTo>
                  <a:cubicBezTo>
                    <a:pt x="33729" y="5628"/>
                    <a:pt x="31986" y="6197"/>
                    <a:pt x="30278" y="6802"/>
                  </a:cubicBezTo>
                  <a:cubicBezTo>
                    <a:pt x="28783" y="7336"/>
                    <a:pt x="27289" y="7869"/>
                    <a:pt x="25830" y="8474"/>
                  </a:cubicBezTo>
                  <a:cubicBezTo>
                    <a:pt x="23588" y="8083"/>
                    <a:pt x="21347" y="7692"/>
                    <a:pt x="19070" y="7300"/>
                  </a:cubicBezTo>
                  <a:cubicBezTo>
                    <a:pt x="19852" y="6944"/>
                    <a:pt x="20600" y="6589"/>
                    <a:pt x="21382" y="6233"/>
                  </a:cubicBezTo>
                  <a:lnTo>
                    <a:pt x="30954" y="1785"/>
                  </a:lnTo>
                  <a:cubicBezTo>
                    <a:pt x="31015" y="1754"/>
                    <a:pt x="30971" y="1671"/>
                    <a:pt x="30912" y="1671"/>
                  </a:cubicBezTo>
                  <a:cubicBezTo>
                    <a:pt x="30902" y="1671"/>
                    <a:pt x="30892" y="1673"/>
                    <a:pt x="30883" y="1678"/>
                  </a:cubicBezTo>
                  <a:lnTo>
                    <a:pt x="28143" y="2924"/>
                  </a:lnTo>
                  <a:cubicBezTo>
                    <a:pt x="26542" y="3635"/>
                    <a:pt x="24905" y="4383"/>
                    <a:pt x="23339" y="5094"/>
                  </a:cubicBezTo>
                  <a:cubicBezTo>
                    <a:pt x="21774" y="5770"/>
                    <a:pt x="20173" y="6446"/>
                    <a:pt x="18643" y="7193"/>
                  </a:cubicBezTo>
                  <a:cubicBezTo>
                    <a:pt x="18109" y="7087"/>
                    <a:pt x="17575" y="7015"/>
                    <a:pt x="17006" y="6909"/>
                  </a:cubicBezTo>
                  <a:cubicBezTo>
                    <a:pt x="15867" y="6660"/>
                    <a:pt x="14729" y="6411"/>
                    <a:pt x="13626" y="6126"/>
                  </a:cubicBezTo>
                  <a:cubicBezTo>
                    <a:pt x="14302" y="5592"/>
                    <a:pt x="15013" y="5059"/>
                    <a:pt x="15761" y="4560"/>
                  </a:cubicBezTo>
                  <a:cubicBezTo>
                    <a:pt x="18714" y="2532"/>
                    <a:pt x="22023" y="1073"/>
                    <a:pt x="25510" y="184"/>
                  </a:cubicBezTo>
                  <a:cubicBezTo>
                    <a:pt x="25581" y="148"/>
                    <a:pt x="25545" y="42"/>
                    <a:pt x="25474" y="42"/>
                  </a:cubicBezTo>
                  <a:cubicBezTo>
                    <a:pt x="24478" y="291"/>
                    <a:pt x="23482" y="611"/>
                    <a:pt x="22521" y="931"/>
                  </a:cubicBezTo>
                  <a:cubicBezTo>
                    <a:pt x="20813" y="1536"/>
                    <a:pt x="19176" y="2283"/>
                    <a:pt x="17575" y="3173"/>
                  </a:cubicBezTo>
                  <a:cubicBezTo>
                    <a:pt x="16045" y="3991"/>
                    <a:pt x="14622" y="4987"/>
                    <a:pt x="13270" y="6090"/>
                  </a:cubicBezTo>
                  <a:lnTo>
                    <a:pt x="13021" y="6019"/>
                  </a:lnTo>
                  <a:cubicBezTo>
                    <a:pt x="13021" y="6019"/>
                    <a:pt x="13021" y="5984"/>
                    <a:pt x="13021" y="5984"/>
                  </a:cubicBezTo>
                  <a:cubicBezTo>
                    <a:pt x="12982" y="5925"/>
                    <a:pt x="12932" y="5898"/>
                    <a:pt x="12883" y="5898"/>
                  </a:cubicBezTo>
                  <a:cubicBezTo>
                    <a:pt x="12843" y="5898"/>
                    <a:pt x="12804" y="5916"/>
                    <a:pt x="12772" y="5948"/>
                  </a:cubicBezTo>
                  <a:cubicBezTo>
                    <a:pt x="11598" y="5628"/>
                    <a:pt x="10388" y="5308"/>
                    <a:pt x="9214" y="4881"/>
                  </a:cubicBezTo>
                  <a:cubicBezTo>
                    <a:pt x="10815" y="2568"/>
                    <a:pt x="13519" y="1323"/>
                    <a:pt x="16010" y="184"/>
                  </a:cubicBezTo>
                  <a:cubicBezTo>
                    <a:pt x="16105" y="121"/>
                    <a:pt x="16059" y="0"/>
                    <a:pt x="159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09" name="Google Shape;1609;p48"/>
            <p:cNvGrpSpPr/>
            <p:nvPr/>
          </p:nvGrpSpPr>
          <p:grpSpPr>
            <a:xfrm>
              <a:off x="1265900" y="1228637"/>
              <a:ext cx="2557102" cy="2327803"/>
              <a:chOff x="876400" y="238125"/>
              <a:chExt cx="5642325" cy="5169450"/>
            </a:xfrm>
          </p:grpSpPr>
          <p:sp>
            <p:nvSpPr>
              <p:cNvPr id="1610" name="Google Shape;1610;p48"/>
              <p:cNvSpPr/>
              <p:nvPr/>
            </p:nvSpPr>
            <p:spPr>
              <a:xfrm>
                <a:off x="1199875" y="238125"/>
                <a:ext cx="5167900" cy="5169450"/>
              </a:xfrm>
              <a:custGeom>
                <a:avLst/>
                <a:gdLst/>
                <a:ahLst/>
                <a:cxnLst/>
                <a:rect l="l" t="t" r="r" b="b"/>
                <a:pathLst>
                  <a:path w="206716" h="206778" extrusionOk="0">
                    <a:moveTo>
                      <a:pt x="103327" y="0"/>
                    </a:moveTo>
                    <a:cubicBezTo>
                      <a:pt x="46272" y="0"/>
                      <a:pt x="0" y="46272"/>
                      <a:pt x="0" y="103389"/>
                    </a:cubicBezTo>
                    <a:cubicBezTo>
                      <a:pt x="0" y="160443"/>
                      <a:pt x="46272" y="206777"/>
                      <a:pt x="103327" y="206777"/>
                    </a:cubicBezTo>
                    <a:cubicBezTo>
                      <a:pt x="160443" y="206777"/>
                      <a:pt x="206715" y="160443"/>
                      <a:pt x="206715" y="103389"/>
                    </a:cubicBezTo>
                    <a:cubicBezTo>
                      <a:pt x="206715" y="46272"/>
                      <a:pt x="160443" y="0"/>
                      <a:pt x="1033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48"/>
              <p:cNvSpPr/>
              <p:nvPr/>
            </p:nvSpPr>
            <p:spPr>
              <a:xfrm>
                <a:off x="876400" y="790200"/>
                <a:ext cx="2587800" cy="4028950"/>
              </a:xfrm>
              <a:custGeom>
                <a:avLst/>
                <a:gdLst/>
                <a:ahLst/>
                <a:cxnLst/>
                <a:rect l="l" t="t" r="r" b="b"/>
                <a:pathLst>
                  <a:path w="103512" h="161158" extrusionOk="0">
                    <a:moveTo>
                      <a:pt x="60220" y="0"/>
                    </a:moveTo>
                    <a:cubicBezTo>
                      <a:pt x="57443" y="0"/>
                      <a:pt x="54469" y="270"/>
                      <a:pt x="51509" y="714"/>
                    </a:cubicBezTo>
                    <a:cubicBezTo>
                      <a:pt x="431" y="41811"/>
                      <a:pt x="0" y="119507"/>
                      <a:pt x="50647" y="161158"/>
                    </a:cubicBezTo>
                    <a:lnTo>
                      <a:pt x="50770" y="161096"/>
                    </a:lnTo>
                    <a:cubicBezTo>
                      <a:pt x="56130" y="157954"/>
                      <a:pt x="63709" y="152901"/>
                      <a:pt x="63154" y="145754"/>
                    </a:cubicBezTo>
                    <a:cubicBezTo>
                      <a:pt x="62600" y="137128"/>
                      <a:pt x="53666" y="132569"/>
                      <a:pt x="49106" y="126222"/>
                    </a:cubicBezTo>
                    <a:cubicBezTo>
                      <a:pt x="43253" y="118213"/>
                      <a:pt x="51140" y="109094"/>
                      <a:pt x="58102" y="104904"/>
                    </a:cubicBezTo>
                    <a:cubicBezTo>
                      <a:pt x="64510" y="101022"/>
                      <a:pt x="71965" y="100221"/>
                      <a:pt x="79236" y="98866"/>
                    </a:cubicBezTo>
                    <a:cubicBezTo>
                      <a:pt x="86445" y="97572"/>
                      <a:pt x="94701" y="95539"/>
                      <a:pt x="97966" y="87960"/>
                    </a:cubicBezTo>
                    <a:cubicBezTo>
                      <a:pt x="103512" y="74898"/>
                      <a:pt x="76648" y="74158"/>
                      <a:pt x="69994" y="70215"/>
                    </a:cubicBezTo>
                    <a:cubicBezTo>
                      <a:pt x="66913" y="68367"/>
                      <a:pt x="64941" y="65348"/>
                      <a:pt x="66605" y="61774"/>
                    </a:cubicBezTo>
                    <a:cubicBezTo>
                      <a:pt x="67899" y="59001"/>
                      <a:pt x="71226" y="57091"/>
                      <a:pt x="73752" y="55613"/>
                    </a:cubicBezTo>
                    <a:cubicBezTo>
                      <a:pt x="80776" y="51792"/>
                      <a:pt x="89587" y="49081"/>
                      <a:pt x="95379" y="43413"/>
                    </a:cubicBezTo>
                    <a:cubicBezTo>
                      <a:pt x="96426" y="42365"/>
                      <a:pt x="96981" y="41749"/>
                      <a:pt x="97227" y="40702"/>
                    </a:cubicBezTo>
                    <a:lnTo>
                      <a:pt x="97227" y="40702"/>
                    </a:lnTo>
                    <a:cubicBezTo>
                      <a:pt x="97222" y="40716"/>
                      <a:pt x="97218" y="40723"/>
                      <a:pt x="97214" y="40723"/>
                    </a:cubicBezTo>
                    <a:cubicBezTo>
                      <a:pt x="97165" y="40723"/>
                      <a:pt x="97165" y="39778"/>
                      <a:pt x="97165" y="39778"/>
                    </a:cubicBezTo>
                    <a:cubicBezTo>
                      <a:pt x="97042" y="39100"/>
                      <a:pt x="96857" y="38484"/>
                      <a:pt x="96549" y="37868"/>
                    </a:cubicBezTo>
                    <a:cubicBezTo>
                      <a:pt x="95995" y="36820"/>
                      <a:pt x="95132" y="35958"/>
                      <a:pt x="94085" y="35280"/>
                    </a:cubicBezTo>
                    <a:cubicBezTo>
                      <a:pt x="89094" y="32322"/>
                      <a:pt x="83117" y="32692"/>
                      <a:pt x="77572" y="31213"/>
                    </a:cubicBezTo>
                    <a:cubicBezTo>
                      <a:pt x="74183" y="30289"/>
                      <a:pt x="65681" y="28256"/>
                      <a:pt x="67899" y="22772"/>
                    </a:cubicBezTo>
                    <a:cubicBezTo>
                      <a:pt x="68576" y="20985"/>
                      <a:pt x="69809" y="19630"/>
                      <a:pt x="70918" y="18028"/>
                    </a:cubicBezTo>
                    <a:cubicBezTo>
                      <a:pt x="72335" y="15933"/>
                      <a:pt x="73382" y="13592"/>
                      <a:pt x="73937" y="11127"/>
                    </a:cubicBezTo>
                    <a:cubicBezTo>
                      <a:pt x="75810" y="2700"/>
                      <a:pt x="69003" y="0"/>
                      <a:pt x="60220"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48"/>
              <p:cNvSpPr/>
              <p:nvPr/>
            </p:nvSpPr>
            <p:spPr>
              <a:xfrm>
                <a:off x="3963250" y="410625"/>
                <a:ext cx="2555475" cy="3173925"/>
              </a:xfrm>
              <a:custGeom>
                <a:avLst/>
                <a:gdLst/>
                <a:ahLst/>
                <a:cxnLst/>
                <a:rect l="l" t="t" r="r" b="b"/>
                <a:pathLst>
                  <a:path w="102219" h="126957" extrusionOk="0">
                    <a:moveTo>
                      <a:pt x="29945" y="1"/>
                    </a:moveTo>
                    <a:cubicBezTo>
                      <a:pt x="24954" y="679"/>
                      <a:pt x="20087" y="3143"/>
                      <a:pt x="16020" y="5793"/>
                    </a:cubicBezTo>
                    <a:cubicBezTo>
                      <a:pt x="10290" y="9489"/>
                      <a:pt x="3697" y="14911"/>
                      <a:pt x="1541" y="21689"/>
                    </a:cubicBezTo>
                    <a:cubicBezTo>
                      <a:pt x="1" y="26495"/>
                      <a:pt x="1171" y="30130"/>
                      <a:pt x="5546" y="32595"/>
                    </a:cubicBezTo>
                    <a:cubicBezTo>
                      <a:pt x="9920" y="35059"/>
                      <a:pt x="14788" y="36230"/>
                      <a:pt x="19409" y="38078"/>
                    </a:cubicBezTo>
                    <a:cubicBezTo>
                      <a:pt x="23167" y="39496"/>
                      <a:pt x="27357" y="41282"/>
                      <a:pt x="29637" y="44794"/>
                    </a:cubicBezTo>
                    <a:cubicBezTo>
                      <a:pt x="32163" y="48676"/>
                      <a:pt x="31177" y="53359"/>
                      <a:pt x="29021" y="57117"/>
                    </a:cubicBezTo>
                    <a:cubicBezTo>
                      <a:pt x="25817" y="62662"/>
                      <a:pt x="21196" y="66174"/>
                      <a:pt x="16636" y="70487"/>
                    </a:cubicBezTo>
                    <a:cubicBezTo>
                      <a:pt x="14542" y="72521"/>
                      <a:pt x="12015" y="74862"/>
                      <a:pt x="11522" y="77881"/>
                    </a:cubicBezTo>
                    <a:cubicBezTo>
                      <a:pt x="11091" y="80407"/>
                      <a:pt x="12508" y="84166"/>
                      <a:pt x="14850" y="85398"/>
                    </a:cubicBezTo>
                    <a:cubicBezTo>
                      <a:pt x="16112" y="86066"/>
                      <a:pt x="17503" y="86330"/>
                      <a:pt x="18961" y="86330"/>
                    </a:cubicBezTo>
                    <a:cubicBezTo>
                      <a:pt x="23552" y="86330"/>
                      <a:pt x="28804" y="83714"/>
                      <a:pt x="32779" y="82872"/>
                    </a:cubicBezTo>
                    <a:cubicBezTo>
                      <a:pt x="34474" y="82509"/>
                      <a:pt x="36320" y="82269"/>
                      <a:pt x="38174" y="82269"/>
                    </a:cubicBezTo>
                    <a:cubicBezTo>
                      <a:pt x="41037" y="82269"/>
                      <a:pt x="43916" y="82841"/>
                      <a:pt x="46273" y="84412"/>
                    </a:cubicBezTo>
                    <a:cubicBezTo>
                      <a:pt x="52742" y="88664"/>
                      <a:pt x="51202" y="96550"/>
                      <a:pt x="48984" y="102773"/>
                    </a:cubicBezTo>
                    <a:cubicBezTo>
                      <a:pt x="46827" y="109058"/>
                      <a:pt x="42453" y="116452"/>
                      <a:pt x="42699" y="122675"/>
                    </a:cubicBezTo>
                    <a:cubicBezTo>
                      <a:pt x="42699" y="123168"/>
                      <a:pt x="42822" y="123722"/>
                      <a:pt x="43007" y="124215"/>
                    </a:cubicBezTo>
                    <a:cubicBezTo>
                      <a:pt x="43007" y="124207"/>
                      <a:pt x="43009" y="124204"/>
                      <a:pt x="43013" y="124204"/>
                    </a:cubicBezTo>
                    <a:cubicBezTo>
                      <a:pt x="43066" y="124204"/>
                      <a:pt x="43433" y="124812"/>
                      <a:pt x="43371" y="124812"/>
                    </a:cubicBezTo>
                    <a:cubicBezTo>
                      <a:pt x="43362" y="124812"/>
                      <a:pt x="43345" y="124799"/>
                      <a:pt x="43315" y="124770"/>
                    </a:cubicBezTo>
                    <a:lnTo>
                      <a:pt x="43315" y="124770"/>
                    </a:lnTo>
                    <a:cubicBezTo>
                      <a:pt x="44055" y="125571"/>
                      <a:pt x="45102" y="126125"/>
                      <a:pt x="46150" y="126310"/>
                    </a:cubicBezTo>
                    <a:cubicBezTo>
                      <a:pt x="47927" y="126727"/>
                      <a:pt x="50033" y="126956"/>
                      <a:pt x="52203" y="126956"/>
                    </a:cubicBezTo>
                    <a:cubicBezTo>
                      <a:pt x="56125" y="126956"/>
                      <a:pt x="60255" y="126207"/>
                      <a:pt x="63032" y="124462"/>
                    </a:cubicBezTo>
                    <a:cubicBezTo>
                      <a:pt x="68392" y="121011"/>
                      <a:pt x="71781" y="115281"/>
                      <a:pt x="77881" y="112755"/>
                    </a:cubicBezTo>
                    <a:cubicBezTo>
                      <a:pt x="80991" y="111511"/>
                      <a:pt x="84407" y="111020"/>
                      <a:pt x="87793" y="111020"/>
                    </a:cubicBezTo>
                    <a:cubicBezTo>
                      <a:pt x="89438" y="111020"/>
                      <a:pt x="91076" y="111136"/>
                      <a:pt x="92668" y="111338"/>
                    </a:cubicBezTo>
                    <a:cubicBezTo>
                      <a:pt x="93469" y="111461"/>
                      <a:pt x="94270" y="111584"/>
                      <a:pt x="95071" y="111707"/>
                    </a:cubicBezTo>
                    <a:cubicBezTo>
                      <a:pt x="102218" y="63833"/>
                      <a:pt x="75108" y="17376"/>
                      <a:pt x="29945"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48"/>
              <p:cNvSpPr/>
              <p:nvPr/>
            </p:nvSpPr>
            <p:spPr>
              <a:xfrm>
                <a:off x="3080625" y="3407975"/>
                <a:ext cx="2584750" cy="1998475"/>
              </a:xfrm>
              <a:custGeom>
                <a:avLst/>
                <a:gdLst/>
                <a:ahLst/>
                <a:cxnLst/>
                <a:rect l="l" t="t" r="r" b="b"/>
                <a:pathLst>
                  <a:path w="103390" h="79939" extrusionOk="0">
                    <a:moveTo>
                      <a:pt x="45221" y="0"/>
                    </a:moveTo>
                    <a:cubicBezTo>
                      <a:pt x="44581" y="0"/>
                      <a:pt x="43937" y="310"/>
                      <a:pt x="43315" y="1056"/>
                    </a:cubicBezTo>
                    <a:cubicBezTo>
                      <a:pt x="38633" y="6662"/>
                      <a:pt x="41405" y="14611"/>
                      <a:pt x="41344" y="21080"/>
                    </a:cubicBezTo>
                    <a:cubicBezTo>
                      <a:pt x="41282" y="27550"/>
                      <a:pt x="38386" y="34389"/>
                      <a:pt x="31177" y="35498"/>
                    </a:cubicBezTo>
                    <a:cubicBezTo>
                      <a:pt x="30608" y="35580"/>
                      <a:pt x="30048" y="35618"/>
                      <a:pt x="29495" y="35618"/>
                    </a:cubicBezTo>
                    <a:cubicBezTo>
                      <a:pt x="23414" y="35618"/>
                      <a:pt x="18321" y="30949"/>
                      <a:pt x="13125" y="28351"/>
                    </a:cubicBezTo>
                    <a:cubicBezTo>
                      <a:pt x="11358" y="27433"/>
                      <a:pt x="9610" y="26928"/>
                      <a:pt x="7839" y="26928"/>
                    </a:cubicBezTo>
                    <a:cubicBezTo>
                      <a:pt x="6399" y="26928"/>
                      <a:pt x="4944" y="27262"/>
                      <a:pt x="3451" y="27981"/>
                    </a:cubicBezTo>
                    <a:cubicBezTo>
                      <a:pt x="1603" y="28844"/>
                      <a:pt x="1" y="29953"/>
                      <a:pt x="124" y="32171"/>
                    </a:cubicBezTo>
                    <a:cubicBezTo>
                      <a:pt x="370" y="37038"/>
                      <a:pt x="4252" y="41659"/>
                      <a:pt x="6717" y="45664"/>
                    </a:cubicBezTo>
                    <a:cubicBezTo>
                      <a:pt x="10290" y="51333"/>
                      <a:pt x="12447" y="57679"/>
                      <a:pt x="11646" y="64395"/>
                    </a:cubicBezTo>
                    <a:cubicBezTo>
                      <a:pt x="11091" y="69139"/>
                      <a:pt x="9613" y="73699"/>
                      <a:pt x="7210" y="77827"/>
                    </a:cubicBezTo>
                    <a:cubicBezTo>
                      <a:pt x="14130" y="79245"/>
                      <a:pt x="21098" y="79938"/>
                      <a:pt x="28014" y="79938"/>
                    </a:cubicBezTo>
                    <a:cubicBezTo>
                      <a:pt x="56259" y="79938"/>
                      <a:pt x="83641" y="68375"/>
                      <a:pt x="103389" y="47389"/>
                    </a:cubicBezTo>
                    <a:cubicBezTo>
                      <a:pt x="103081" y="43754"/>
                      <a:pt x="101541" y="40304"/>
                      <a:pt x="99015" y="37654"/>
                    </a:cubicBezTo>
                    <a:cubicBezTo>
                      <a:pt x="96077" y="34356"/>
                      <a:pt x="92941" y="32913"/>
                      <a:pt x="89217" y="32913"/>
                    </a:cubicBezTo>
                    <a:cubicBezTo>
                      <a:pt x="87863" y="32913"/>
                      <a:pt x="86432" y="33103"/>
                      <a:pt x="84905" y="33465"/>
                    </a:cubicBezTo>
                    <a:cubicBezTo>
                      <a:pt x="79976" y="34635"/>
                      <a:pt x="75108" y="36422"/>
                      <a:pt x="69994" y="36422"/>
                    </a:cubicBezTo>
                    <a:cubicBezTo>
                      <a:pt x="69870" y="36424"/>
                      <a:pt x="69746" y="36425"/>
                      <a:pt x="69621" y="36425"/>
                    </a:cubicBezTo>
                    <a:cubicBezTo>
                      <a:pt x="64944" y="36425"/>
                      <a:pt x="60363" y="35276"/>
                      <a:pt x="57302" y="31555"/>
                    </a:cubicBezTo>
                    <a:cubicBezTo>
                      <a:pt x="54591" y="28289"/>
                      <a:pt x="53728" y="24161"/>
                      <a:pt x="53174" y="20094"/>
                    </a:cubicBezTo>
                    <a:cubicBezTo>
                      <a:pt x="52558" y="15658"/>
                      <a:pt x="52496" y="10914"/>
                      <a:pt x="50894" y="6662"/>
                    </a:cubicBezTo>
                    <a:cubicBezTo>
                      <a:pt x="50205" y="4843"/>
                      <a:pt x="47750" y="0"/>
                      <a:pt x="45221"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14" name="Google Shape;1614;p48"/>
            <p:cNvSpPr/>
            <p:nvPr/>
          </p:nvSpPr>
          <p:spPr>
            <a:xfrm>
              <a:off x="2064748" y="2203151"/>
              <a:ext cx="943931" cy="422161"/>
            </a:xfrm>
            <a:custGeom>
              <a:avLst/>
              <a:gdLst/>
              <a:ahLst/>
              <a:cxnLst/>
              <a:rect l="l" t="t" r="r" b="b"/>
              <a:pathLst>
                <a:path w="23947" h="10710" extrusionOk="0">
                  <a:moveTo>
                    <a:pt x="7916" y="1"/>
                  </a:moveTo>
                  <a:cubicBezTo>
                    <a:pt x="5606" y="1"/>
                    <a:pt x="3289" y="89"/>
                    <a:pt x="961" y="320"/>
                  </a:cubicBezTo>
                  <a:cubicBezTo>
                    <a:pt x="606" y="356"/>
                    <a:pt x="214" y="427"/>
                    <a:pt x="72" y="747"/>
                  </a:cubicBezTo>
                  <a:cubicBezTo>
                    <a:pt x="1" y="996"/>
                    <a:pt x="36" y="1281"/>
                    <a:pt x="179" y="1494"/>
                  </a:cubicBezTo>
                  <a:cubicBezTo>
                    <a:pt x="997" y="2846"/>
                    <a:pt x="2954" y="3451"/>
                    <a:pt x="3239" y="4981"/>
                  </a:cubicBezTo>
                  <a:cubicBezTo>
                    <a:pt x="3452" y="6191"/>
                    <a:pt x="2456" y="7258"/>
                    <a:pt x="2207" y="8468"/>
                  </a:cubicBezTo>
                  <a:cubicBezTo>
                    <a:pt x="2064" y="9108"/>
                    <a:pt x="2207" y="9856"/>
                    <a:pt x="2776" y="10140"/>
                  </a:cubicBezTo>
                  <a:cubicBezTo>
                    <a:pt x="3012" y="10258"/>
                    <a:pt x="3272" y="10327"/>
                    <a:pt x="3536" y="10327"/>
                  </a:cubicBezTo>
                  <a:cubicBezTo>
                    <a:pt x="3591" y="10327"/>
                    <a:pt x="3646" y="10324"/>
                    <a:pt x="3701" y="10318"/>
                  </a:cubicBezTo>
                  <a:cubicBezTo>
                    <a:pt x="9928" y="10460"/>
                    <a:pt x="16119" y="10567"/>
                    <a:pt x="22346" y="10710"/>
                  </a:cubicBezTo>
                  <a:cubicBezTo>
                    <a:pt x="22523" y="10710"/>
                    <a:pt x="22701" y="10674"/>
                    <a:pt x="22879" y="10638"/>
                  </a:cubicBezTo>
                  <a:cubicBezTo>
                    <a:pt x="23555" y="10425"/>
                    <a:pt x="23591" y="9429"/>
                    <a:pt x="23199" y="8824"/>
                  </a:cubicBezTo>
                  <a:cubicBezTo>
                    <a:pt x="22844" y="8219"/>
                    <a:pt x="22239" y="7792"/>
                    <a:pt x="21883" y="7187"/>
                  </a:cubicBezTo>
                  <a:cubicBezTo>
                    <a:pt x="21029" y="5621"/>
                    <a:pt x="22346" y="3807"/>
                    <a:pt x="23520" y="2455"/>
                  </a:cubicBezTo>
                  <a:cubicBezTo>
                    <a:pt x="23733" y="2241"/>
                    <a:pt x="23875" y="1957"/>
                    <a:pt x="23911" y="1672"/>
                  </a:cubicBezTo>
                  <a:cubicBezTo>
                    <a:pt x="23947" y="996"/>
                    <a:pt x="23022" y="711"/>
                    <a:pt x="22346" y="676"/>
                  </a:cubicBezTo>
                  <a:cubicBezTo>
                    <a:pt x="17534" y="387"/>
                    <a:pt x="12739" y="1"/>
                    <a:pt x="79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48"/>
            <p:cNvSpPr/>
            <p:nvPr/>
          </p:nvSpPr>
          <p:spPr>
            <a:xfrm>
              <a:off x="2265302" y="2302364"/>
              <a:ext cx="187982" cy="179901"/>
            </a:xfrm>
            <a:custGeom>
              <a:avLst/>
              <a:gdLst/>
              <a:ahLst/>
              <a:cxnLst/>
              <a:rect l="l" t="t" r="r" b="b"/>
              <a:pathLst>
                <a:path w="4769" h="4564" extrusionOk="0">
                  <a:moveTo>
                    <a:pt x="3487" y="0"/>
                  </a:moveTo>
                  <a:cubicBezTo>
                    <a:pt x="2418" y="0"/>
                    <a:pt x="1344" y="240"/>
                    <a:pt x="250" y="721"/>
                  </a:cubicBezTo>
                  <a:cubicBezTo>
                    <a:pt x="143" y="792"/>
                    <a:pt x="36" y="898"/>
                    <a:pt x="1" y="1041"/>
                  </a:cubicBezTo>
                  <a:cubicBezTo>
                    <a:pt x="1" y="1112"/>
                    <a:pt x="36" y="1183"/>
                    <a:pt x="108" y="1254"/>
                  </a:cubicBezTo>
                  <a:cubicBezTo>
                    <a:pt x="147" y="1313"/>
                    <a:pt x="207" y="1339"/>
                    <a:pt x="284" y="1339"/>
                  </a:cubicBezTo>
                  <a:cubicBezTo>
                    <a:pt x="346" y="1339"/>
                    <a:pt x="419" y="1322"/>
                    <a:pt x="499" y="1290"/>
                  </a:cubicBezTo>
                  <a:cubicBezTo>
                    <a:pt x="1139" y="1076"/>
                    <a:pt x="1815" y="898"/>
                    <a:pt x="2456" y="756"/>
                  </a:cubicBezTo>
                  <a:cubicBezTo>
                    <a:pt x="2963" y="676"/>
                    <a:pt x="3470" y="636"/>
                    <a:pt x="3992" y="636"/>
                  </a:cubicBezTo>
                  <a:cubicBezTo>
                    <a:pt x="4166" y="636"/>
                    <a:pt x="4342" y="640"/>
                    <a:pt x="4520" y="649"/>
                  </a:cubicBezTo>
                  <a:cubicBezTo>
                    <a:pt x="4540" y="660"/>
                    <a:pt x="4561" y="664"/>
                    <a:pt x="4581" y="664"/>
                  </a:cubicBezTo>
                  <a:cubicBezTo>
                    <a:pt x="4629" y="664"/>
                    <a:pt x="4672" y="639"/>
                    <a:pt x="4697" y="614"/>
                  </a:cubicBezTo>
                  <a:cubicBezTo>
                    <a:pt x="4697" y="578"/>
                    <a:pt x="4733" y="507"/>
                    <a:pt x="4769" y="436"/>
                  </a:cubicBezTo>
                  <a:cubicBezTo>
                    <a:pt x="4769" y="400"/>
                    <a:pt x="4769" y="329"/>
                    <a:pt x="4697" y="222"/>
                  </a:cubicBezTo>
                  <a:cubicBezTo>
                    <a:pt x="4662" y="151"/>
                    <a:pt x="4626" y="116"/>
                    <a:pt x="4555" y="80"/>
                  </a:cubicBezTo>
                  <a:cubicBezTo>
                    <a:pt x="4199" y="27"/>
                    <a:pt x="3844" y="0"/>
                    <a:pt x="3487" y="0"/>
                  </a:cubicBezTo>
                  <a:close/>
                  <a:moveTo>
                    <a:pt x="2604" y="956"/>
                  </a:moveTo>
                  <a:cubicBezTo>
                    <a:pt x="2568" y="956"/>
                    <a:pt x="2530" y="960"/>
                    <a:pt x="2491" y="970"/>
                  </a:cubicBezTo>
                  <a:cubicBezTo>
                    <a:pt x="2420" y="970"/>
                    <a:pt x="2385" y="970"/>
                    <a:pt x="2349" y="1005"/>
                  </a:cubicBezTo>
                  <a:cubicBezTo>
                    <a:pt x="2349" y="1041"/>
                    <a:pt x="2314" y="1076"/>
                    <a:pt x="2314" y="1112"/>
                  </a:cubicBezTo>
                  <a:cubicBezTo>
                    <a:pt x="2314" y="1148"/>
                    <a:pt x="2314" y="1183"/>
                    <a:pt x="2314" y="1219"/>
                  </a:cubicBezTo>
                  <a:cubicBezTo>
                    <a:pt x="2314" y="1254"/>
                    <a:pt x="2314" y="1290"/>
                    <a:pt x="2314" y="1325"/>
                  </a:cubicBezTo>
                  <a:cubicBezTo>
                    <a:pt x="2349" y="1824"/>
                    <a:pt x="2349" y="2286"/>
                    <a:pt x="2349" y="2784"/>
                  </a:cubicBezTo>
                  <a:cubicBezTo>
                    <a:pt x="2349" y="3247"/>
                    <a:pt x="2349" y="3745"/>
                    <a:pt x="2314" y="4243"/>
                  </a:cubicBezTo>
                  <a:cubicBezTo>
                    <a:pt x="2349" y="4314"/>
                    <a:pt x="2349" y="4385"/>
                    <a:pt x="2385" y="4457"/>
                  </a:cubicBezTo>
                  <a:cubicBezTo>
                    <a:pt x="2420" y="4528"/>
                    <a:pt x="2527" y="4563"/>
                    <a:pt x="2669" y="4563"/>
                  </a:cubicBezTo>
                  <a:cubicBezTo>
                    <a:pt x="2741" y="4528"/>
                    <a:pt x="2812" y="4492"/>
                    <a:pt x="2847" y="4457"/>
                  </a:cubicBezTo>
                  <a:cubicBezTo>
                    <a:pt x="2918" y="4385"/>
                    <a:pt x="2954" y="4314"/>
                    <a:pt x="2954" y="4243"/>
                  </a:cubicBezTo>
                  <a:cubicBezTo>
                    <a:pt x="2954" y="3745"/>
                    <a:pt x="2990" y="3247"/>
                    <a:pt x="2990" y="2784"/>
                  </a:cubicBezTo>
                  <a:cubicBezTo>
                    <a:pt x="2990" y="2286"/>
                    <a:pt x="2954" y="1788"/>
                    <a:pt x="2918" y="1290"/>
                  </a:cubicBezTo>
                  <a:cubicBezTo>
                    <a:pt x="2918" y="1219"/>
                    <a:pt x="2883" y="1112"/>
                    <a:pt x="2847" y="1041"/>
                  </a:cubicBezTo>
                  <a:cubicBezTo>
                    <a:pt x="2795" y="989"/>
                    <a:pt x="2705" y="956"/>
                    <a:pt x="2604" y="956"/>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48"/>
            <p:cNvSpPr/>
            <p:nvPr/>
          </p:nvSpPr>
          <p:spPr>
            <a:xfrm>
              <a:off x="2475670" y="2318131"/>
              <a:ext cx="152940" cy="164726"/>
            </a:xfrm>
            <a:custGeom>
              <a:avLst/>
              <a:gdLst/>
              <a:ahLst/>
              <a:cxnLst/>
              <a:rect l="l" t="t" r="r" b="b"/>
              <a:pathLst>
                <a:path w="3880" h="4179" extrusionOk="0">
                  <a:moveTo>
                    <a:pt x="357" y="0"/>
                  </a:moveTo>
                  <a:cubicBezTo>
                    <a:pt x="286" y="0"/>
                    <a:pt x="214" y="36"/>
                    <a:pt x="143" y="71"/>
                  </a:cubicBezTo>
                  <a:cubicBezTo>
                    <a:pt x="108" y="107"/>
                    <a:pt x="37" y="178"/>
                    <a:pt x="37" y="285"/>
                  </a:cubicBezTo>
                  <a:cubicBezTo>
                    <a:pt x="1" y="605"/>
                    <a:pt x="1" y="925"/>
                    <a:pt x="1" y="1281"/>
                  </a:cubicBezTo>
                  <a:cubicBezTo>
                    <a:pt x="37" y="1601"/>
                    <a:pt x="37" y="1957"/>
                    <a:pt x="108" y="2277"/>
                  </a:cubicBezTo>
                  <a:cubicBezTo>
                    <a:pt x="143" y="2598"/>
                    <a:pt x="179" y="2918"/>
                    <a:pt x="250" y="3203"/>
                  </a:cubicBezTo>
                  <a:cubicBezTo>
                    <a:pt x="321" y="3523"/>
                    <a:pt x="392" y="3772"/>
                    <a:pt x="463" y="3985"/>
                  </a:cubicBezTo>
                  <a:cubicBezTo>
                    <a:pt x="499" y="4021"/>
                    <a:pt x="535" y="4092"/>
                    <a:pt x="570" y="4128"/>
                  </a:cubicBezTo>
                  <a:cubicBezTo>
                    <a:pt x="621" y="4153"/>
                    <a:pt x="671" y="4178"/>
                    <a:pt x="709" y="4178"/>
                  </a:cubicBezTo>
                  <a:cubicBezTo>
                    <a:pt x="724" y="4178"/>
                    <a:pt x="738" y="4174"/>
                    <a:pt x="748" y="4163"/>
                  </a:cubicBezTo>
                  <a:cubicBezTo>
                    <a:pt x="819" y="4163"/>
                    <a:pt x="855" y="4128"/>
                    <a:pt x="890" y="4057"/>
                  </a:cubicBezTo>
                  <a:cubicBezTo>
                    <a:pt x="926" y="3985"/>
                    <a:pt x="962" y="3950"/>
                    <a:pt x="962" y="3879"/>
                  </a:cubicBezTo>
                  <a:cubicBezTo>
                    <a:pt x="997" y="3807"/>
                    <a:pt x="997" y="3736"/>
                    <a:pt x="997" y="3665"/>
                  </a:cubicBezTo>
                  <a:cubicBezTo>
                    <a:pt x="997" y="3594"/>
                    <a:pt x="997" y="3558"/>
                    <a:pt x="997" y="3523"/>
                  </a:cubicBezTo>
                  <a:cubicBezTo>
                    <a:pt x="962" y="3381"/>
                    <a:pt x="926" y="3238"/>
                    <a:pt x="890" y="3060"/>
                  </a:cubicBezTo>
                  <a:lnTo>
                    <a:pt x="819" y="2598"/>
                  </a:lnTo>
                  <a:cubicBezTo>
                    <a:pt x="1638" y="2491"/>
                    <a:pt x="2420" y="2313"/>
                    <a:pt x="3168" y="2135"/>
                  </a:cubicBezTo>
                  <a:cubicBezTo>
                    <a:pt x="3168" y="2420"/>
                    <a:pt x="3203" y="2669"/>
                    <a:pt x="3203" y="2954"/>
                  </a:cubicBezTo>
                  <a:lnTo>
                    <a:pt x="3239" y="3736"/>
                  </a:lnTo>
                  <a:cubicBezTo>
                    <a:pt x="3239" y="3843"/>
                    <a:pt x="3310" y="3950"/>
                    <a:pt x="3346" y="4021"/>
                  </a:cubicBezTo>
                  <a:cubicBezTo>
                    <a:pt x="3417" y="4092"/>
                    <a:pt x="3523" y="4128"/>
                    <a:pt x="3595" y="4128"/>
                  </a:cubicBezTo>
                  <a:lnTo>
                    <a:pt x="3666" y="4128"/>
                  </a:lnTo>
                  <a:cubicBezTo>
                    <a:pt x="3701" y="4092"/>
                    <a:pt x="3737" y="4057"/>
                    <a:pt x="3772" y="4021"/>
                  </a:cubicBezTo>
                  <a:cubicBezTo>
                    <a:pt x="3808" y="3985"/>
                    <a:pt x="3808" y="3950"/>
                    <a:pt x="3844" y="3914"/>
                  </a:cubicBezTo>
                  <a:cubicBezTo>
                    <a:pt x="3879" y="3879"/>
                    <a:pt x="3879" y="3807"/>
                    <a:pt x="3879" y="3736"/>
                  </a:cubicBezTo>
                  <a:cubicBezTo>
                    <a:pt x="3844" y="3203"/>
                    <a:pt x="3844" y="2633"/>
                    <a:pt x="3808" y="2100"/>
                  </a:cubicBezTo>
                  <a:cubicBezTo>
                    <a:pt x="3772" y="1530"/>
                    <a:pt x="3701" y="961"/>
                    <a:pt x="3630" y="392"/>
                  </a:cubicBezTo>
                  <a:cubicBezTo>
                    <a:pt x="3630" y="285"/>
                    <a:pt x="3595" y="178"/>
                    <a:pt x="3523" y="143"/>
                  </a:cubicBezTo>
                  <a:cubicBezTo>
                    <a:pt x="3452" y="71"/>
                    <a:pt x="3417" y="36"/>
                    <a:pt x="3346" y="36"/>
                  </a:cubicBezTo>
                  <a:cubicBezTo>
                    <a:pt x="3274" y="36"/>
                    <a:pt x="3203" y="71"/>
                    <a:pt x="3132" y="178"/>
                  </a:cubicBezTo>
                  <a:cubicBezTo>
                    <a:pt x="3061" y="249"/>
                    <a:pt x="3025" y="356"/>
                    <a:pt x="3025" y="463"/>
                  </a:cubicBezTo>
                  <a:cubicBezTo>
                    <a:pt x="3025" y="641"/>
                    <a:pt x="3025" y="819"/>
                    <a:pt x="3061" y="961"/>
                  </a:cubicBezTo>
                  <a:cubicBezTo>
                    <a:pt x="3061" y="1139"/>
                    <a:pt x="3096" y="1281"/>
                    <a:pt x="3096" y="1459"/>
                  </a:cubicBezTo>
                  <a:cubicBezTo>
                    <a:pt x="2705" y="1566"/>
                    <a:pt x="2314" y="1637"/>
                    <a:pt x="1922" y="1708"/>
                  </a:cubicBezTo>
                  <a:cubicBezTo>
                    <a:pt x="1495" y="1779"/>
                    <a:pt x="1104" y="1851"/>
                    <a:pt x="748" y="1886"/>
                  </a:cubicBezTo>
                  <a:cubicBezTo>
                    <a:pt x="713" y="1673"/>
                    <a:pt x="713" y="1459"/>
                    <a:pt x="677" y="1246"/>
                  </a:cubicBezTo>
                  <a:cubicBezTo>
                    <a:pt x="677" y="1032"/>
                    <a:pt x="677" y="783"/>
                    <a:pt x="677" y="570"/>
                  </a:cubicBezTo>
                  <a:cubicBezTo>
                    <a:pt x="677" y="534"/>
                    <a:pt x="677" y="498"/>
                    <a:pt x="677" y="427"/>
                  </a:cubicBezTo>
                  <a:cubicBezTo>
                    <a:pt x="641" y="356"/>
                    <a:pt x="641" y="285"/>
                    <a:pt x="606" y="214"/>
                  </a:cubicBezTo>
                  <a:cubicBezTo>
                    <a:pt x="570" y="178"/>
                    <a:pt x="535" y="107"/>
                    <a:pt x="499" y="71"/>
                  </a:cubicBezTo>
                  <a:cubicBezTo>
                    <a:pt x="463" y="36"/>
                    <a:pt x="392" y="0"/>
                    <a:pt x="35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48"/>
            <p:cNvSpPr/>
            <p:nvPr/>
          </p:nvSpPr>
          <p:spPr>
            <a:xfrm>
              <a:off x="2649578" y="2316712"/>
              <a:ext cx="158537" cy="173949"/>
            </a:xfrm>
            <a:custGeom>
              <a:avLst/>
              <a:gdLst/>
              <a:ahLst/>
              <a:cxnLst/>
              <a:rect l="l" t="t" r="r" b="b"/>
              <a:pathLst>
                <a:path w="4022" h="4413" extrusionOk="0">
                  <a:moveTo>
                    <a:pt x="2243" y="1"/>
                  </a:moveTo>
                  <a:cubicBezTo>
                    <a:pt x="2100" y="1"/>
                    <a:pt x="1958" y="1"/>
                    <a:pt x="1780" y="36"/>
                  </a:cubicBezTo>
                  <a:cubicBezTo>
                    <a:pt x="1602" y="36"/>
                    <a:pt x="1424" y="72"/>
                    <a:pt x="1211" y="72"/>
                  </a:cubicBezTo>
                  <a:cubicBezTo>
                    <a:pt x="1033" y="107"/>
                    <a:pt x="855" y="143"/>
                    <a:pt x="677" y="143"/>
                  </a:cubicBezTo>
                  <a:cubicBezTo>
                    <a:pt x="499" y="179"/>
                    <a:pt x="321" y="214"/>
                    <a:pt x="214" y="250"/>
                  </a:cubicBezTo>
                  <a:cubicBezTo>
                    <a:pt x="143" y="250"/>
                    <a:pt x="72" y="321"/>
                    <a:pt x="37" y="357"/>
                  </a:cubicBezTo>
                  <a:cubicBezTo>
                    <a:pt x="37" y="392"/>
                    <a:pt x="1" y="463"/>
                    <a:pt x="1" y="534"/>
                  </a:cubicBezTo>
                  <a:cubicBezTo>
                    <a:pt x="1" y="606"/>
                    <a:pt x="37" y="677"/>
                    <a:pt x="72" y="748"/>
                  </a:cubicBezTo>
                  <a:cubicBezTo>
                    <a:pt x="143" y="784"/>
                    <a:pt x="214" y="855"/>
                    <a:pt x="286" y="855"/>
                  </a:cubicBezTo>
                  <a:cubicBezTo>
                    <a:pt x="250" y="1068"/>
                    <a:pt x="250" y="1246"/>
                    <a:pt x="250" y="1460"/>
                  </a:cubicBezTo>
                  <a:cubicBezTo>
                    <a:pt x="214" y="1673"/>
                    <a:pt x="214" y="1887"/>
                    <a:pt x="179" y="2064"/>
                  </a:cubicBezTo>
                  <a:cubicBezTo>
                    <a:pt x="72" y="2100"/>
                    <a:pt x="1" y="2207"/>
                    <a:pt x="1" y="2349"/>
                  </a:cubicBezTo>
                  <a:cubicBezTo>
                    <a:pt x="1" y="2456"/>
                    <a:pt x="37" y="2563"/>
                    <a:pt x="143" y="2634"/>
                  </a:cubicBezTo>
                  <a:cubicBezTo>
                    <a:pt x="143" y="2990"/>
                    <a:pt x="108" y="3310"/>
                    <a:pt x="143" y="3666"/>
                  </a:cubicBezTo>
                  <a:cubicBezTo>
                    <a:pt x="143" y="3915"/>
                    <a:pt x="179" y="4093"/>
                    <a:pt x="286" y="4235"/>
                  </a:cubicBezTo>
                  <a:cubicBezTo>
                    <a:pt x="428" y="4342"/>
                    <a:pt x="570" y="4413"/>
                    <a:pt x="819" y="4413"/>
                  </a:cubicBezTo>
                  <a:cubicBezTo>
                    <a:pt x="1211" y="4413"/>
                    <a:pt x="1602" y="4377"/>
                    <a:pt x="2029" y="4306"/>
                  </a:cubicBezTo>
                  <a:cubicBezTo>
                    <a:pt x="2456" y="4199"/>
                    <a:pt x="2883" y="4093"/>
                    <a:pt x="3310" y="3986"/>
                  </a:cubicBezTo>
                  <a:cubicBezTo>
                    <a:pt x="3381" y="3950"/>
                    <a:pt x="3452" y="3950"/>
                    <a:pt x="3523" y="3915"/>
                  </a:cubicBezTo>
                  <a:cubicBezTo>
                    <a:pt x="3595" y="3879"/>
                    <a:pt x="3701" y="3808"/>
                    <a:pt x="3773" y="3772"/>
                  </a:cubicBezTo>
                  <a:cubicBezTo>
                    <a:pt x="3844" y="3737"/>
                    <a:pt x="3915" y="3701"/>
                    <a:pt x="3950" y="3666"/>
                  </a:cubicBezTo>
                  <a:cubicBezTo>
                    <a:pt x="3986" y="3630"/>
                    <a:pt x="4022" y="3594"/>
                    <a:pt x="4022" y="3559"/>
                  </a:cubicBezTo>
                  <a:cubicBezTo>
                    <a:pt x="4022" y="3488"/>
                    <a:pt x="4022" y="3417"/>
                    <a:pt x="3950" y="3381"/>
                  </a:cubicBezTo>
                  <a:cubicBezTo>
                    <a:pt x="3915" y="3345"/>
                    <a:pt x="3879" y="3310"/>
                    <a:pt x="3808" y="3310"/>
                  </a:cubicBezTo>
                  <a:cubicBezTo>
                    <a:pt x="3773" y="3292"/>
                    <a:pt x="3737" y="3283"/>
                    <a:pt x="3701" y="3283"/>
                  </a:cubicBezTo>
                  <a:cubicBezTo>
                    <a:pt x="3666" y="3283"/>
                    <a:pt x="3630" y="3292"/>
                    <a:pt x="3595" y="3310"/>
                  </a:cubicBezTo>
                  <a:cubicBezTo>
                    <a:pt x="3488" y="3310"/>
                    <a:pt x="3417" y="3310"/>
                    <a:pt x="3346" y="3345"/>
                  </a:cubicBezTo>
                  <a:cubicBezTo>
                    <a:pt x="3203" y="3381"/>
                    <a:pt x="2990" y="3417"/>
                    <a:pt x="2776" y="3452"/>
                  </a:cubicBezTo>
                  <a:cubicBezTo>
                    <a:pt x="2563" y="3488"/>
                    <a:pt x="2349" y="3523"/>
                    <a:pt x="2100" y="3594"/>
                  </a:cubicBezTo>
                  <a:cubicBezTo>
                    <a:pt x="1851" y="3630"/>
                    <a:pt x="1638" y="3666"/>
                    <a:pt x="1389" y="3666"/>
                  </a:cubicBezTo>
                  <a:cubicBezTo>
                    <a:pt x="1175" y="3701"/>
                    <a:pt x="997" y="3701"/>
                    <a:pt x="819" y="3701"/>
                  </a:cubicBezTo>
                  <a:cubicBezTo>
                    <a:pt x="819" y="3345"/>
                    <a:pt x="819" y="2990"/>
                    <a:pt x="855" y="2634"/>
                  </a:cubicBezTo>
                  <a:cubicBezTo>
                    <a:pt x="1211" y="2598"/>
                    <a:pt x="1531" y="2563"/>
                    <a:pt x="1851" y="2527"/>
                  </a:cubicBezTo>
                  <a:cubicBezTo>
                    <a:pt x="2171" y="2491"/>
                    <a:pt x="2492" y="2456"/>
                    <a:pt x="2812" y="2420"/>
                  </a:cubicBezTo>
                  <a:cubicBezTo>
                    <a:pt x="2990" y="2420"/>
                    <a:pt x="3132" y="2385"/>
                    <a:pt x="3203" y="2313"/>
                  </a:cubicBezTo>
                  <a:cubicBezTo>
                    <a:pt x="3310" y="2242"/>
                    <a:pt x="3346" y="2171"/>
                    <a:pt x="3310" y="2100"/>
                  </a:cubicBezTo>
                  <a:cubicBezTo>
                    <a:pt x="3203" y="1993"/>
                    <a:pt x="3061" y="1922"/>
                    <a:pt x="2954" y="1851"/>
                  </a:cubicBezTo>
                  <a:cubicBezTo>
                    <a:pt x="2812" y="1815"/>
                    <a:pt x="2670" y="1780"/>
                    <a:pt x="2527" y="1780"/>
                  </a:cubicBezTo>
                  <a:cubicBezTo>
                    <a:pt x="2349" y="1780"/>
                    <a:pt x="2100" y="1815"/>
                    <a:pt x="1780" y="1851"/>
                  </a:cubicBezTo>
                  <a:cubicBezTo>
                    <a:pt x="1495" y="1887"/>
                    <a:pt x="1175" y="1922"/>
                    <a:pt x="890" y="1958"/>
                  </a:cubicBezTo>
                  <a:lnTo>
                    <a:pt x="926" y="1424"/>
                  </a:lnTo>
                  <a:cubicBezTo>
                    <a:pt x="926" y="1210"/>
                    <a:pt x="962" y="1033"/>
                    <a:pt x="962" y="855"/>
                  </a:cubicBezTo>
                  <a:cubicBezTo>
                    <a:pt x="962" y="855"/>
                    <a:pt x="962" y="855"/>
                    <a:pt x="962" y="819"/>
                  </a:cubicBezTo>
                  <a:lnTo>
                    <a:pt x="962" y="784"/>
                  </a:lnTo>
                  <a:cubicBezTo>
                    <a:pt x="1104" y="748"/>
                    <a:pt x="1246" y="748"/>
                    <a:pt x="1389" y="748"/>
                  </a:cubicBezTo>
                  <a:cubicBezTo>
                    <a:pt x="1567" y="712"/>
                    <a:pt x="1709" y="712"/>
                    <a:pt x="1887" y="677"/>
                  </a:cubicBezTo>
                  <a:cubicBezTo>
                    <a:pt x="2029" y="677"/>
                    <a:pt x="2171" y="641"/>
                    <a:pt x="2349" y="641"/>
                  </a:cubicBezTo>
                  <a:cubicBezTo>
                    <a:pt x="2492" y="641"/>
                    <a:pt x="2598" y="606"/>
                    <a:pt x="2705" y="606"/>
                  </a:cubicBezTo>
                  <a:cubicBezTo>
                    <a:pt x="2812" y="606"/>
                    <a:pt x="2883" y="570"/>
                    <a:pt x="2954" y="534"/>
                  </a:cubicBezTo>
                  <a:cubicBezTo>
                    <a:pt x="3025" y="463"/>
                    <a:pt x="3061" y="392"/>
                    <a:pt x="3025" y="321"/>
                  </a:cubicBezTo>
                  <a:cubicBezTo>
                    <a:pt x="2919" y="179"/>
                    <a:pt x="2776" y="107"/>
                    <a:pt x="2634" y="36"/>
                  </a:cubicBezTo>
                  <a:cubicBezTo>
                    <a:pt x="2527" y="1"/>
                    <a:pt x="2385" y="1"/>
                    <a:pt x="224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48"/>
            <p:cNvSpPr/>
            <p:nvPr/>
          </p:nvSpPr>
          <p:spPr>
            <a:xfrm>
              <a:off x="1917487" y="1464003"/>
              <a:ext cx="294567" cy="498907"/>
            </a:xfrm>
            <a:custGeom>
              <a:avLst/>
              <a:gdLst/>
              <a:ahLst/>
              <a:cxnLst/>
              <a:rect l="l" t="t" r="r" b="b"/>
              <a:pathLst>
                <a:path w="7473" h="12657" extrusionOk="0">
                  <a:moveTo>
                    <a:pt x="3132" y="1"/>
                  </a:moveTo>
                  <a:cubicBezTo>
                    <a:pt x="2669" y="36"/>
                    <a:pt x="2278" y="107"/>
                    <a:pt x="1922" y="285"/>
                  </a:cubicBezTo>
                  <a:cubicBezTo>
                    <a:pt x="1531" y="428"/>
                    <a:pt x="1210" y="641"/>
                    <a:pt x="926" y="890"/>
                  </a:cubicBezTo>
                  <a:cubicBezTo>
                    <a:pt x="641" y="1139"/>
                    <a:pt x="428" y="1424"/>
                    <a:pt x="250" y="1780"/>
                  </a:cubicBezTo>
                  <a:cubicBezTo>
                    <a:pt x="107" y="2100"/>
                    <a:pt x="36" y="2420"/>
                    <a:pt x="1" y="2776"/>
                  </a:cubicBezTo>
                  <a:cubicBezTo>
                    <a:pt x="1" y="3132"/>
                    <a:pt x="72" y="3488"/>
                    <a:pt x="214" y="3879"/>
                  </a:cubicBezTo>
                  <a:cubicBezTo>
                    <a:pt x="357" y="4235"/>
                    <a:pt x="606" y="4591"/>
                    <a:pt x="961" y="4875"/>
                  </a:cubicBezTo>
                  <a:cubicBezTo>
                    <a:pt x="1673" y="5444"/>
                    <a:pt x="2349" y="5943"/>
                    <a:pt x="3061" y="6370"/>
                  </a:cubicBezTo>
                  <a:cubicBezTo>
                    <a:pt x="3737" y="6797"/>
                    <a:pt x="4413" y="7259"/>
                    <a:pt x="5018" y="7757"/>
                  </a:cubicBezTo>
                  <a:cubicBezTo>
                    <a:pt x="5409" y="8042"/>
                    <a:pt x="5694" y="8362"/>
                    <a:pt x="5836" y="8753"/>
                  </a:cubicBezTo>
                  <a:cubicBezTo>
                    <a:pt x="5978" y="9109"/>
                    <a:pt x="6014" y="9430"/>
                    <a:pt x="5943" y="9785"/>
                  </a:cubicBezTo>
                  <a:cubicBezTo>
                    <a:pt x="5872" y="10106"/>
                    <a:pt x="5694" y="10390"/>
                    <a:pt x="5445" y="10639"/>
                  </a:cubicBezTo>
                  <a:cubicBezTo>
                    <a:pt x="5196" y="10853"/>
                    <a:pt x="4875" y="11031"/>
                    <a:pt x="4484" y="11102"/>
                  </a:cubicBezTo>
                  <a:cubicBezTo>
                    <a:pt x="4273" y="11144"/>
                    <a:pt x="4068" y="11164"/>
                    <a:pt x="3869" y="11164"/>
                  </a:cubicBezTo>
                  <a:cubicBezTo>
                    <a:pt x="3563" y="11164"/>
                    <a:pt x="3270" y="11117"/>
                    <a:pt x="2990" y="11031"/>
                  </a:cubicBezTo>
                  <a:cubicBezTo>
                    <a:pt x="2527" y="10853"/>
                    <a:pt x="2136" y="10604"/>
                    <a:pt x="1780" y="10283"/>
                  </a:cubicBezTo>
                  <a:cubicBezTo>
                    <a:pt x="1717" y="10242"/>
                    <a:pt x="1630" y="10224"/>
                    <a:pt x="1526" y="10224"/>
                  </a:cubicBezTo>
                  <a:cubicBezTo>
                    <a:pt x="1452" y="10224"/>
                    <a:pt x="1370" y="10233"/>
                    <a:pt x="1282" y="10248"/>
                  </a:cubicBezTo>
                  <a:cubicBezTo>
                    <a:pt x="1033" y="10283"/>
                    <a:pt x="890" y="10390"/>
                    <a:pt x="784" y="10497"/>
                  </a:cubicBezTo>
                  <a:cubicBezTo>
                    <a:pt x="712" y="10604"/>
                    <a:pt x="712" y="10746"/>
                    <a:pt x="784" y="10959"/>
                  </a:cubicBezTo>
                  <a:cubicBezTo>
                    <a:pt x="855" y="11173"/>
                    <a:pt x="961" y="11351"/>
                    <a:pt x="1033" y="11458"/>
                  </a:cubicBezTo>
                  <a:cubicBezTo>
                    <a:pt x="1460" y="11956"/>
                    <a:pt x="1958" y="12276"/>
                    <a:pt x="2563" y="12489"/>
                  </a:cubicBezTo>
                  <a:cubicBezTo>
                    <a:pt x="2941" y="12601"/>
                    <a:pt x="3333" y="12656"/>
                    <a:pt x="3730" y="12656"/>
                  </a:cubicBezTo>
                  <a:cubicBezTo>
                    <a:pt x="3968" y="12656"/>
                    <a:pt x="4208" y="12636"/>
                    <a:pt x="4448" y="12596"/>
                  </a:cubicBezTo>
                  <a:cubicBezTo>
                    <a:pt x="5196" y="12489"/>
                    <a:pt x="5836" y="12205"/>
                    <a:pt x="6405" y="11742"/>
                  </a:cubicBezTo>
                  <a:cubicBezTo>
                    <a:pt x="6975" y="11244"/>
                    <a:pt x="7330" y="10568"/>
                    <a:pt x="7437" y="9750"/>
                  </a:cubicBezTo>
                  <a:cubicBezTo>
                    <a:pt x="7473" y="9323"/>
                    <a:pt x="7437" y="8931"/>
                    <a:pt x="7330" y="8611"/>
                  </a:cubicBezTo>
                  <a:cubicBezTo>
                    <a:pt x="7224" y="8291"/>
                    <a:pt x="7081" y="7971"/>
                    <a:pt x="6939" y="7722"/>
                  </a:cubicBezTo>
                  <a:cubicBezTo>
                    <a:pt x="6761" y="7437"/>
                    <a:pt x="6548" y="7188"/>
                    <a:pt x="6299" y="6974"/>
                  </a:cubicBezTo>
                  <a:cubicBezTo>
                    <a:pt x="6085" y="6761"/>
                    <a:pt x="5836" y="6547"/>
                    <a:pt x="5551" y="6334"/>
                  </a:cubicBezTo>
                  <a:cubicBezTo>
                    <a:pt x="5338" y="6192"/>
                    <a:pt x="5089" y="6049"/>
                    <a:pt x="4804" y="5836"/>
                  </a:cubicBezTo>
                  <a:cubicBezTo>
                    <a:pt x="4555" y="5658"/>
                    <a:pt x="4270" y="5444"/>
                    <a:pt x="3950" y="5267"/>
                  </a:cubicBezTo>
                  <a:cubicBezTo>
                    <a:pt x="3630" y="5053"/>
                    <a:pt x="3345" y="4840"/>
                    <a:pt x="3025" y="4626"/>
                  </a:cubicBezTo>
                  <a:cubicBezTo>
                    <a:pt x="2705" y="4413"/>
                    <a:pt x="2420" y="4199"/>
                    <a:pt x="2171" y="3986"/>
                  </a:cubicBezTo>
                  <a:cubicBezTo>
                    <a:pt x="1744" y="3665"/>
                    <a:pt x="1495" y="3345"/>
                    <a:pt x="1388" y="2989"/>
                  </a:cubicBezTo>
                  <a:cubicBezTo>
                    <a:pt x="1317" y="2634"/>
                    <a:pt x="1460" y="2242"/>
                    <a:pt x="1815" y="1886"/>
                  </a:cubicBezTo>
                  <a:cubicBezTo>
                    <a:pt x="1993" y="1708"/>
                    <a:pt x="2207" y="1531"/>
                    <a:pt x="2456" y="1459"/>
                  </a:cubicBezTo>
                  <a:cubicBezTo>
                    <a:pt x="2740" y="1353"/>
                    <a:pt x="2954" y="1317"/>
                    <a:pt x="3203" y="1317"/>
                  </a:cubicBezTo>
                  <a:cubicBezTo>
                    <a:pt x="3381" y="1317"/>
                    <a:pt x="3559" y="1353"/>
                    <a:pt x="3772" y="1424"/>
                  </a:cubicBezTo>
                  <a:cubicBezTo>
                    <a:pt x="3950" y="1495"/>
                    <a:pt x="4164" y="1566"/>
                    <a:pt x="4342" y="1673"/>
                  </a:cubicBezTo>
                  <a:cubicBezTo>
                    <a:pt x="4555" y="1780"/>
                    <a:pt x="4733" y="1851"/>
                    <a:pt x="4875" y="1993"/>
                  </a:cubicBezTo>
                  <a:cubicBezTo>
                    <a:pt x="5053" y="2064"/>
                    <a:pt x="5196" y="2171"/>
                    <a:pt x="5302" y="2278"/>
                  </a:cubicBezTo>
                  <a:cubicBezTo>
                    <a:pt x="5449" y="2366"/>
                    <a:pt x="5571" y="2429"/>
                    <a:pt x="5709" y="2429"/>
                  </a:cubicBezTo>
                  <a:cubicBezTo>
                    <a:pt x="5739" y="2429"/>
                    <a:pt x="5769" y="2426"/>
                    <a:pt x="5800" y="2420"/>
                  </a:cubicBezTo>
                  <a:cubicBezTo>
                    <a:pt x="5943" y="2385"/>
                    <a:pt x="6049" y="2313"/>
                    <a:pt x="6121" y="2242"/>
                  </a:cubicBezTo>
                  <a:cubicBezTo>
                    <a:pt x="6227" y="2135"/>
                    <a:pt x="6263" y="1993"/>
                    <a:pt x="6263" y="1851"/>
                  </a:cubicBezTo>
                  <a:cubicBezTo>
                    <a:pt x="6299" y="1708"/>
                    <a:pt x="6263" y="1602"/>
                    <a:pt x="6192" y="1531"/>
                  </a:cubicBezTo>
                  <a:cubicBezTo>
                    <a:pt x="5872" y="1104"/>
                    <a:pt x="5409" y="748"/>
                    <a:pt x="4875" y="463"/>
                  </a:cubicBezTo>
                  <a:cubicBezTo>
                    <a:pt x="4306" y="143"/>
                    <a:pt x="3737" y="1"/>
                    <a:pt x="31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48"/>
            <p:cNvSpPr/>
            <p:nvPr/>
          </p:nvSpPr>
          <p:spPr>
            <a:xfrm>
              <a:off x="2247091" y="1487850"/>
              <a:ext cx="378723" cy="493665"/>
            </a:xfrm>
            <a:custGeom>
              <a:avLst/>
              <a:gdLst/>
              <a:ahLst/>
              <a:cxnLst/>
              <a:rect l="l" t="t" r="r" b="b"/>
              <a:pathLst>
                <a:path w="9608" h="12524" extrusionOk="0">
                  <a:moveTo>
                    <a:pt x="5088" y="2029"/>
                  </a:moveTo>
                  <a:cubicBezTo>
                    <a:pt x="5480" y="3523"/>
                    <a:pt x="5907" y="4982"/>
                    <a:pt x="6405" y="6369"/>
                  </a:cubicBezTo>
                  <a:cubicBezTo>
                    <a:pt x="5231" y="6547"/>
                    <a:pt x="4163" y="6654"/>
                    <a:pt x="3131" y="6654"/>
                  </a:cubicBezTo>
                  <a:cubicBezTo>
                    <a:pt x="3701" y="5089"/>
                    <a:pt x="4341" y="3559"/>
                    <a:pt x="5088" y="2029"/>
                  </a:cubicBezTo>
                  <a:close/>
                  <a:moveTo>
                    <a:pt x="5586" y="0"/>
                  </a:moveTo>
                  <a:cubicBezTo>
                    <a:pt x="5480" y="0"/>
                    <a:pt x="5373" y="36"/>
                    <a:pt x="5266" y="72"/>
                  </a:cubicBezTo>
                  <a:cubicBezTo>
                    <a:pt x="5159" y="107"/>
                    <a:pt x="5088" y="143"/>
                    <a:pt x="4982" y="214"/>
                  </a:cubicBezTo>
                  <a:cubicBezTo>
                    <a:pt x="4946" y="196"/>
                    <a:pt x="4910" y="187"/>
                    <a:pt x="4870" y="187"/>
                  </a:cubicBezTo>
                  <a:cubicBezTo>
                    <a:pt x="4830" y="187"/>
                    <a:pt x="4786" y="196"/>
                    <a:pt x="4732" y="214"/>
                  </a:cubicBezTo>
                  <a:cubicBezTo>
                    <a:pt x="4626" y="214"/>
                    <a:pt x="4555" y="285"/>
                    <a:pt x="4483" y="392"/>
                  </a:cubicBezTo>
                  <a:cubicBezTo>
                    <a:pt x="3985" y="1175"/>
                    <a:pt x="3523" y="2029"/>
                    <a:pt x="3060" y="2954"/>
                  </a:cubicBezTo>
                  <a:cubicBezTo>
                    <a:pt x="2598" y="3879"/>
                    <a:pt x="2171" y="4839"/>
                    <a:pt x="1779" y="5871"/>
                  </a:cubicBezTo>
                  <a:cubicBezTo>
                    <a:pt x="1388" y="6832"/>
                    <a:pt x="1032" y="7864"/>
                    <a:pt x="712" y="8860"/>
                  </a:cubicBezTo>
                  <a:cubicBezTo>
                    <a:pt x="427" y="9856"/>
                    <a:pt x="214" y="10781"/>
                    <a:pt x="36" y="11707"/>
                  </a:cubicBezTo>
                  <a:cubicBezTo>
                    <a:pt x="0" y="11956"/>
                    <a:pt x="71" y="12169"/>
                    <a:pt x="214" y="12347"/>
                  </a:cubicBezTo>
                  <a:cubicBezTo>
                    <a:pt x="311" y="12469"/>
                    <a:pt x="441" y="12524"/>
                    <a:pt x="605" y="12524"/>
                  </a:cubicBezTo>
                  <a:cubicBezTo>
                    <a:pt x="681" y="12524"/>
                    <a:pt x="764" y="12512"/>
                    <a:pt x="854" y="12489"/>
                  </a:cubicBezTo>
                  <a:cubicBezTo>
                    <a:pt x="997" y="12489"/>
                    <a:pt x="1139" y="12383"/>
                    <a:pt x="1281" y="12169"/>
                  </a:cubicBezTo>
                  <a:cubicBezTo>
                    <a:pt x="1388" y="11956"/>
                    <a:pt x="1495" y="11742"/>
                    <a:pt x="1566" y="11493"/>
                  </a:cubicBezTo>
                  <a:cubicBezTo>
                    <a:pt x="1744" y="10924"/>
                    <a:pt x="1886" y="10354"/>
                    <a:pt x="2064" y="9821"/>
                  </a:cubicBezTo>
                  <a:cubicBezTo>
                    <a:pt x="2242" y="9287"/>
                    <a:pt x="2420" y="8718"/>
                    <a:pt x="2633" y="8148"/>
                  </a:cubicBezTo>
                  <a:cubicBezTo>
                    <a:pt x="3345" y="8113"/>
                    <a:pt x="4092" y="8077"/>
                    <a:pt x="4839" y="8006"/>
                  </a:cubicBezTo>
                  <a:cubicBezTo>
                    <a:pt x="5586" y="7971"/>
                    <a:pt x="6298" y="7864"/>
                    <a:pt x="6939" y="7757"/>
                  </a:cubicBezTo>
                  <a:cubicBezTo>
                    <a:pt x="7116" y="8291"/>
                    <a:pt x="7330" y="8825"/>
                    <a:pt x="7543" y="9323"/>
                  </a:cubicBezTo>
                  <a:cubicBezTo>
                    <a:pt x="7757" y="9856"/>
                    <a:pt x="8006" y="10354"/>
                    <a:pt x="8255" y="10853"/>
                  </a:cubicBezTo>
                  <a:cubicBezTo>
                    <a:pt x="8291" y="10959"/>
                    <a:pt x="8362" y="11066"/>
                    <a:pt x="8433" y="11173"/>
                  </a:cubicBezTo>
                  <a:cubicBezTo>
                    <a:pt x="8504" y="11280"/>
                    <a:pt x="8611" y="11386"/>
                    <a:pt x="8718" y="11493"/>
                  </a:cubicBezTo>
                  <a:cubicBezTo>
                    <a:pt x="8824" y="11600"/>
                    <a:pt x="8931" y="11671"/>
                    <a:pt x="9038" y="11742"/>
                  </a:cubicBezTo>
                  <a:cubicBezTo>
                    <a:pt x="9100" y="11784"/>
                    <a:pt x="9163" y="11801"/>
                    <a:pt x="9225" y="11801"/>
                  </a:cubicBezTo>
                  <a:cubicBezTo>
                    <a:pt x="9270" y="11801"/>
                    <a:pt x="9314" y="11792"/>
                    <a:pt x="9358" y="11778"/>
                  </a:cubicBezTo>
                  <a:cubicBezTo>
                    <a:pt x="9465" y="11742"/>
                    <a:pt x="9536" y="11635"/>
                    <a:pt x="9571" y="11529"/>
                  </a:cubicBezTo>
                  <a:cubicBezTo>
                    <a:pt x="9571" y="11386"/>
                    <a:pt x="9607" y="11244"/>
                    <a:pt x="9607" y="11066"/>
                  </a:cubicBezTo>
                  <a:cubicBezTo>
                    <a:pt x="9607" y="10924"/>
                    <a:pt x="9571" y="10746"/>
                    <a:pt x="9571" y="10604"/>
                  </a:cubicBezTo>
                  <a:cubicBezTo>
                    <a:pt x="9536" y="10426"/>
                    <a:pt x="9500" y="10319"/>
                    <a:pt x="9500" y="10248"/>
                  </a:cubicBezTo>
                  <a:cubicBezTo>
                    <a:pt x="9287" y="9785"/>
                    <a:pt x="9109" y="9323"/>
                    <a:pt x="8931" y="8860"/>
                  </a:cubicBezTo>
                  <a:cubicBezTo>
                    <a:pt x="8753" y="8398"/>
                    <a:pt x="8575" y="7899"/>
                    <a:pt x="8362" y="7437"/>
                  </a:cubicBezTo>
                  <a:cubicBezTo>
                    <a:pt x="8718" y="7259"/>
                    <a:pt x="8931" y="7117"/>
                    <a:pt x="9038" y="6939"/>
                  </a:cubicBezTo>
                  <a:cubicBezTo>
                    <a:pt x="9180" y="6761"/>
                    <a:pt x="9216" y="6583"/>
                    <a:pt x="9109" y="6334"/>
                  </a:cubicBezTo>
                  <a:cubicBezTo>
                    <a:pt x="9038" y="6156"/>
                    <a:pt x="8895" y="6049"/>
                    <a:pt x="8682" y="6014"/>
                  </a:cubicBezTo>
                  <a:cubicBezTo>
                    <a:pt x="8468" y="5978"/>
                    <a:pt x="8291" y="5978"/>
                    <a:pt x="8113" y="5978"/>
                  </a:cubicBezTo>
                  <a:lnTo>
                    <a:pt x="7970" y="6014"/>
                  </a:lnTo>
                  <a:cubicBezTo>
                    <a:pt x="7970" y="6014"/>
                    <a:pt x="7935" y="6014"/>
                    <a:pt x="7864" y="6049"/>
                  </a:cubicBezTo>
                  <a:cubicBezTo>
                    <a:pt x="7579" y="5195"/>
                    <a:pt x="7330" y="4377"/>
                    <a:pt x="7045" y="3559"/>
                  </a:cubicBezTo>
                  <a:cubicBezTo>
                    <a:pt x="6796" y="2740"/>
                    <a:pt x="6583" y="1922"/>
                    <a:pt x="6405" y="1139"/>
                  </a:cubicBezTo>
                  <a:cubicBezTo>
                    <a:pt x="6298" y="854"/>
                    <a:pt x="6191" y="676"/>
                    <a:pt x="6120" y="534"/>
                  </a:cubicBezTo>
                  <a:cubicBezTo>
                    <a:pt x="6049" y="356"/>
                    <a:pt x="5978" y="250"/>
                    <a:pt x="5907" y="178"/>
                  </a:cubicBezTo>
                  <a:cubicBezTo>
                    <a:pt x="5836" y="107"/>
                    <a:pt x="5800" y="36"/>
                    <a:pt x="5729" y="36"/>
                  </a:cubicBezTo>
                  <a:cubicBezTo>
                    <a:pt x="5693" y="0"/>
                    <a:pt x="5622" y="0"/>
                    <a:pt x="558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48"/>
            <p:cNvSpPr/>
            <p:nvPr/>
          </p:nvSpPr>
          <p:spPr>
            <a:xfrm>
              <a:off x="2679062" y="1581466"/>
              <a:ext cx="329609" cy="349870"/>
            </a:xfrm>
            <a:custGeom>
              <a:avLst/>
              <a:gdLst/>
              <a:ahLst/>
              <a:cxnLst/>
              <a:rect l="l" t="t" r="r" b="b"/>
              <a:pathLst>
                <a:path w="8362" h="8876" extrusionOk="0">
                  <a:moveTo>
                    <a:pt x="7950" y="0"/>
                  </a:moveTo>
                  <a:cubicBezTo>
                    <a:pt x="7802" y="0"/>
                    <a:pt x="7655" y="69"/>
                    <a:pt x="7508" y="187"/>
                  </a:cubicBezTo>
                  <a:cubicBezTo>
                    <a:pt x="7330" y="330"/>
                    <a:pt x="7223" y="508"/>
                    <a:pt x="7116" y="721"/>
                  </a:cubicBezTo>
                  <a:cubicBezTo>
                    <a:pt x="6867" y="1219"/>
                    <a:pt x="6618" y="1753"/>
                    <a:pt x="6298" y="2358"/>
                  </a:cubicBezTo>
                  <a:cubicBezTo>
                    <a:pt x="6013" y="2927"/>
                    <a:pt x="5729" y="3496"/>
                    <a:pt x="5408" y="4030"/>
                  </a:cubicBezTo>
                  <a:cubicBezTo>
                    <a:pt x="5088" y="4599"/>
                    <a:pt x="4768" y="5133"/>
                    <a:pt x="4448" y="5631"/>
                  </a:cubicBezTo>
                  <a:cubicBezTo>
                    <a:pt x="4163" y="6129"/>
                    <a:pt x="3878" y="6521"/>
                    <a:pt x="3594" y="6876"/>
                  </a:cubicBezTo>
                  <a:cubicBezTo>
                    <a:pt x="3451" y="6521"/>
                    <a:pt x="3309" y="6094"/>
                    <a:pt x="3202" y="5631"/>
                  </a:cubicBezTo>
                  <a:cubicBezTo>
                    <a:pt x="3060" y="5169"/>
                    <a:pt x="2918" y="4706"/>
                    <a:pt x="2740" y="4243"/>
                  </a:cubicBezTo>
                  <a:cubicBezTo>
                    <a:pt x="2598" y="3745"/>
                    <a:pt x="2491" y="3283"/>
                    <a:pt x="2348" y="2820"/>
                  </a:cubicBezTo>
                  <a:cubicBezTo>
                    <a:pt x="2206" y="2358"/>
                    <a:pt x="2064" y="1966"/>
                    <a:pt x="1957" y="1611"/>
                  </a:cubicBezTo>
                  <a:cubicBezTo>
                    <a:pt x="1886" y="1468"/>
                    <a:pt x="1815" y="1326"/>
                    <a:pt x="1672" y="1184"/>
                  </a:cubicBezTo>
                  <a:cubicBezTo>
                    <a:pt x="1566" y="1006"/>
                    <a:pt x="1423" y="863"/>
                    <a:pt x="1281" y="757"/>
                  </a:cubicBezTo>
                  <a:cubicBezTo>
                    <a:pt x="1139" y="650"/>
                    <a:pt x="961" y="579"/>
                    <a:pt x="783" y="543"/>
                  </a:cubicBezTo>
                  <a:cubicBezTo>
                    <a:pt x="735" y="534"/>
                    <a:pt x="688" y="529"/>
                    <a:pt x="639" y="529"/>
                  </a:cubicBezTo>
                  <a:cubicBezTo>
                    <a:pt x="507" y="529"/>
                    <a:pt x="370" y="562"/>
                    <a:pt x="214" y="614"/>
                  </a:cubicBezTo>
                  <a:cubicBezTo>
                    <a:pt x="71" y="721"/>
                    <a:pt x="0" y="863"/>
                    <a:pt x="0" y="1041"/>
                  </a:cubicBezTo>
                  <a:cubicBezTo>
                    <a:pt x="0" y="1184"/>
                    <a:pt x="36" y="1326"/>
                    <a:pt x="107" y="1504"/>
                  </a:cubicBezTo>
                  <a:cubicBezTo>
                    <a:pt x="178" y="1646"/>
                    <a:pt x="249" y="1824"/>
                    <a:pt x="392" y="1931"/>
                  </a:cubicBezTo>
                  <a:cubicBezTo>
                    <a:pt x="498" y="2073"/>
                    <a:pt x="605" y="2180"/>
                    <a:pt x="676" y="2287"/>
                  </a:cubicBezTo>
                  <a:cubicBezTo>
                    <a:pt x="747" y="2429"/>
                    <a:pt x="854" y="2785"/>
                    <a:pt x="996" y="3247"/>
                  </a:cubicBezTo>
                  <a:cubicBezTo>
                    <a:pt x="1103" y="3745"/>
                    <a:pt x="1281" y="4279"/>
                    <a:pt x="1459" y="4884"/>
                  </a:cubicBezTo>
                  <a:cubicBezTo>
                    <a:pt x="1637" y="5453"/>
                    <a:pt x="1815" y="6023"/>
                    <a:pt x="2028" y="6627"/>
                  </a:cubicBezTo>
                  <a:cubicBezTo>
                    <a:pt x="2242" y="7197"/>
                    <a:pt x="2420" y="7695"/>
                    <a:pt x="2598" y="8086"/>
                  </a:cubicBezTo>
                  <a:cubicBezTo>
                    <a:pt x="2669" y="8229"/>
                    <a:pt x="2775" y="8406"/>
                    <a:pt x="2882" y="8549"/>
                  </a:cubicBezTo>
                  <a:cubicBezTo>
                    <a:pt x="3025" y="8727"/>
                    <a:pt x="3202" y="8833"/>
                    <a:pt x="3451" y="8869"/>
                  </a:cubicBezTo>
                  <a:cubicBezTo>
                    <a:pt x="3490" y="8873"/>
                    <a:pt x="3528" y="8876"/>
                    <a:pt x="3565" y="8876"/>
                  </a:cubicBezTo>
                  <a:cubicBezTo>
                    <a:pt x="3832" y="8876"/>
                    <a:pt x="4047" y="8759"/>
                    <a:pt x="4234" y="8478"/>
                  </a:cubicBezTo>
                  <a:cubicBezTo>
                    <a:pt x="4981" y="7517"/>
                    <a:pt x="5693" y="6450"/>
                    <a:pt x="6334" y="5275"/>
                  </a:cubicBezTo>
                  <a:cubicBezTo>
                    <a:pt x="7010" y="4101"/>
                    <a:pt x="7614" y="2820"/>
                    <a:pt x="8148" y="1468"/>
                  </a:cubicBezTo>
                  <a:cubicBezTo>
                    <a:pt x="8326" y="1077"/>
                    <a:pt x="8362" y="792"/>
                    <a:pt x="8362" y="508"/>
                  </a:cubicBezTo>
                  <a:cubicBezTo>
                    <a:pt x="8326" y="258"/>
                    <a:pt x="8219" y="81"/>
                    <a:pt x="8041" y="9"/>
                  </a:cubicBezTo>
                  <a:cubicBezTo>
                    <a:pt x="8011" y="3"/>
                    <a:pt x="7980" y="0"/>
                    <a:pt x="795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48"/>
            <p:cNvSpPr/>
            <p:nvPr/>
          </p:nvSpPr>
          <p:spPr>
            <a:xfrm>
              <a:off x="3036692" y="1564477"/>
              <a:ext cx="349239" cy="382034"/>
            </a:xfrm>
            <a:custGeom>
              <a:avLst/>
              <a:gdLst/>
              <a:ahLst/>
              <a:cxnLst/>
              <a:rect l="l" t="t" r="r" b="b"/>
              <a:pathLst>
                <a:path w="8860" h="9692" extrusionOk="0">
                  <a:moveTo>
                    <a:pt x="5180" y="0"/>
                  </a:moveTo>
                  <a:cubicBezTo>
                    <a:pt x="5104" y="0"/>
                    <a:pt x="5026" y="5"/>
                    <a:pt x="4946" y="13"/>
                  </a:cubicBezTo>
                  <a:cubicBezTo>
                    <a:pt x="4661" y="13"/>
                    <a:pt x="4341" y="49"/>
                    <a:pt x="3914" y="85"/>
                  </a:cubicBezTo>
                  <a:cubicBezTo>
                    <a:pt x="3558" y="120"/>
                    <a:pt x="3131" y="156"/>
                    <a:pt x="2704" y="191"/>
                  </a:cubicBezTo>
                  <a:cubicBezTo>
                    <a:pt x="2313" y="227"/>
                    <a:pt x="1886" y="298"/>
                    <a:pt x="1495" y="369"/>
                  </a:cubicBezTo>
                  <a:cubicBezTo>
                    <a:pt x="1103" y="440"/>
                    <a:pt x="783" y="476"/>
                    <a:pt x="498" y="547"/>
                  </a:cubicBezTo>
                  <a:cubicBezTo>
                    <a:pt x="321" y="583"/>
                    <a:pt x="214" y="689"/>
                    <a:pt x="143" y="796"/>
                  </a:cubicBezTo>
                  <a:cubicBezTo>
                    <a:pt x="71" y="903"/>
                    <a:pt x="36" y="1010"/>
                    <a:pt x="36" y="1152"/>
                  </a:cubicBezTo>
                  <a:cubicBezTo>
                    <a:pt x="36" y="1330"/>
                    <a:pt x="107" y="1472"/>
                    <a:pt x="214" y="1615"/>
                  </a:cubicBezTo>
                  <a:cubicBezTo>
                    <a:pt x="356" y="1757"/>
                    <a:pt x="498" y="1864"/>
                    <a:pt x="676" y="1899"/>
                  </a:cubicBezTo>
                  <a:cubicBezTo>
                    <a:pt x="605" y="2326"/>
                    <a:pt x="570" y="2753"/>
                    <a:pt x="570" y="3216"/>
                  </a:cubicBezTo>
                  <a:cubicBezTo>
                    <a:pt x="534" y="3678"/>
                    <a:pt x="498" y="4105"/>
                    <a:pt x="463" y="4532"/>
                  </a:cubicBezTo>
                  <a:cubicBezTo>
                    <a:pt x="214" y="4639"/>
                    <a:pt x="71" y="4852"/>
                    <a:pt x="36" y="5137"/>
                  </a:cubicBezTo>
                  <a:cubicBezTo>
                    <a:pt x="0" y="5386"/>
                    <a:pt x="143" y="5600"/>
                    <a:pt x="392" y="5778"/>
                  </a:cubicBezTo>
                  <a:cubicBezTo>
                    <a:pt x="321" y="6525"/>
                    <a:pt x="321" y="7272"/>
                    <a:pt x="321" y="8019"/>
                  </a:cubicBezTo>
                  <a:cubicBezTo>
                    <a:pt x="321" y="8553"/>
                    <a:pt x="427" y="8980"/>
                    <a:pt x="676" y="9264"/>
                  </a:cubicBezTo>
                  <a:cubicBezTo>
                    <a:pt x="925" y="9549"/>
                    <a:pt x="1317" y="9691"/>
                    <a:pt x="1815" y="9691"/>
                  </a:cubicBezTo>
                  <a:cubicBezTo>
                    <a:pt x="2669" y="9691"/>
                    <a:pt x="3558" y="9620"/>
                    <a:pt x="4483" y="9442"/>
                  </a:cubicBezTo>
                  <a:cubicBezTo>
                    <a:pt x="5409" y="9229"/>
                    <a:pt x="6334" y="8980"/>
                    <a:pt x="7294" y="8695"/>
                  </a:cubicBezTo>
                  <a:cubicBezTo>
                    <a:pt x="7437" y="8660"/>
                    <a:pt x="7579" y="8624"/>
                    <a:pt x="7757" y="8553"/>
                  </a:cubicBezTo>
                  <a:cubicBezTo>
                    <a:pt x="7935" y="8446"/>
                    <a:pt x="8113" y="8375"/>
                    <a:pt x="8255" y="8268"/>
                  </a:cubicBezTo>
                  <a:cubicBezTo>
                    <a:pt x="8433" y="8197"/>
                    <a:pt x="8575" y="8090"/>
                    <a:pt x="8682" y="8019"/>
                  </a:cubicBezTo>
                  <a:cubicBezTo>
                    <a:pt x="8789" y="7912"/>
                    <a:pt x="8860" y="7841"/>
                    <a:pt x="8860" y="7806"/>
                  </a:cubicBezTo>
                  <a:cubicBezTo>
                    <a:pt x="8860" y="7628"/>
                    <a:pt x="8824" y="7521"/>
                    <a:pt x="8718" y="7414"/>
                  </a:cubicBezTo>
                  <a:cubicBezTo>
                    <a:pt x="8646" y="7307"/>
                    <a:pt x="8504" y="7272"/>
                    <a:pt x="8362" y="7236"/>
                  </a:cubicBezTo>
                  <a:cubicBezTo>
                    <a:pt x="8291" y="7219"/>
                    <a:pt x="8219" y="7210"/>
                    <a:pt x="8144" y="7210"/>
                  </a:cubicBezTo>
                  <a:cubicBezTo>
                    <a:pt x="8068" y="7210"/>
                    <a:pt x="7988" y="7219"/>
                    <a:pt x="7899" y="7236"/>
                  </a:cubicBezTo>
                  <a:cubicBezTo>
                    <a:pt x="7686" y="7236"/>
                    <a:pt x="7543" y="7272"/>
                    <a:pt x="7366" y="7307"/>
                  </a:cubicBezTo>
                  <a:cubicBezTo>
                    <a:pt x="7010" y="7379"/>
                    <a:pt x="6618" y="7450"/>
                    <a:pt x="6120" y="7557"/>
                  </a:cubicBezTo>
                  <a:cubicBezTo>
                    <a:pt x="5658" y="7663"/>
                    <a:pt x="5159" y="7734"/>
                    <a:pt x="4626" y="7841"/>
                  </a:cubicBezTo>
                  <a:cubicBezTo>
                    <a:pt x="4128" y="7912"/>
                    <a:pt x="3594" y="8019"/>
                    <a:pt x="3096" y="8055"/>
                  </a:cubicBezTo>
                  <a:cubicBezTo>
                    <a:pt x="2598" y="8126"/>
                    <a:pt x="2206" y="8126"/>
                    <a:pt x="1850" y="8126"/>
                  </a:cubicBezTo>
                  <a:cubicBezTo>
                    <a:pt x="1850" y="7343"/>
                    <a:pt x="1850" y="6560"/>
                    <a:pt x="1922" y="5778"/>
                  </a:cubicBezTo>
                  <a:cubicBezTo>
                    <a:pt x="2669" y="5706"/>
                    <a:pt x="3380" y="5635"/>
                    <a:pt x="4092" y="5564"/>
                  </a:cubicBezTo>
                  <a:cubicBezTo>
                    <a:pt x="4839" y="5493"/>
                    <a:pt x="5515" y="5386"/>
                    <a:pt x="6227" y="5315"/>
                  </a:cubicBezTo>
                  <a:cubicBezTo>
                    <a:pt x="6618" y="5315"/>
                    <a:pt x="6903" y="5208"/>
                    <a:pt x="7081" y="5101"/>
                  </a:cubicBezTo>
                  <a:cubicBezTo>
                    <a:pt x="7259" y="4924"/>
                    <a:pt x="7330" y="4781"/>
                    <a:pt x="7294" y="4639"/>
                  </a:cubicBezTo>
                  <a:cubicBezTo>
                    <a:pt x="7045" y="4354"/>
                    <a:pt x="6761" y="4176"/>
                    <a:pt x="6476" y="4070"/>
                  </a:cubicBezTo>
                  <a:cubicBezTo>
                    <a:pt x="6242" y="3982"/>
                    <a:pt x="5983" y="3918"/>
                    <a:pt x="5721" y="3918"/>
                  </a:cubicBezTo>
                  <a:cubicBezTo>
                    <a:pt x="5664" y="3918"/>
                    <a:pt x="5608" y="3921"/>
                    <a:pt x="5551" y="3927"/>
                  </a:cubicBezTo>
                  <a:cubicBezTo>
                    <a:pt x="5159" y="3927"/>
                    <a:pt x="4626" y="3998"/>
                    <a:pt x="3950" y="4070"/>
                  </a:cubicBezTo>
                  <a:cubicBezTo>
                    <a:pt x="3274" y="4105"/>
                    <a:pt x="2633" y="4176"/>
                    <a:pt x="1993" y="4283"/>
                  </a:cubicBezTo>
                  <a:lnTo>
                    <a:pt x="2064" y="3073"/>
                  </a:lnTo>
                  <a:cubicBezTo>
                    <a:pt x="2100" y="2682"/>
                    <a:pt x="2135" y="2291"/>
                    <a:pt x="2171" y="1899"/>
                  </a:cubicBezTo>
                  <a:cubicBezTo>
                    <a:pt x="2171" y="1864"/>
                    <a:pt x="2171" y="1864"/>
                    <a:pt x="2135" y="1828"/>
                  </a:cubicBezTo>
                  <a:lnTo>
                    <a:pt x="2135" y="1686"/>
                  </a:lnTo>
                  <a:cubicBezTo>
                    <a:pt x="2455" y="1650"/>
                    <a:pt x="2776" y="1650"/>
                    <a:pt x="3096" y="1615"/>
                  </a:cubicBezTo>
                  <a:cubicBezTo>
                    <a:pt x="3452" y="1579"/>
                    <a:pt x="3807" y="1543"/>
                    <a:pt x="4128" y="1508"/>
                  </a:cubicBezTo>
                  <a:cubicBezTo>
                    <a:pt x="4483" y="1472"/>
                    <a:pt x="4839" y="1437"/>
                    <a:pt x="5159" y="1437"/>
                  </a:cubicBezTo>
                  <a:cubicBezTo>
                    <a:pt x="5480" y="1401"/>
                    <a:pt x="5729" y="1365"/>
                    <a:pt x="5978" y="1330"/>
                  </a:cubicBezTo>
                  <a:cubicBezTo>
                    <a:pt x="6191" y="1330"/>
                    <a:pt x="6369" y="1259"/>
                    <a:pt x="6512" y="1152"/>
                  </a:cubicBezTo>
                  <a:cubicBezTo>
                    <a:pt x="6689" y="1045"/>
                    <a:pt x="6725" y="903"/>
                    <a:pt x="6654" y="689"/>
                  </a:cubicBezTo>
                  <a:cubicBezTo>
                    <a:pt x="6405" y="405"/>
                    <a:pt x="6156" y="227"/>
                    <a:pt x="5836" y="120"/>
                  </a:cubicBezTo>
                  <a:cubicBezTo>
                    <a:pt x="5622" y="40"/>
                    <a:pt x="5409" y="0"/>
                    <a:pt x="518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48"/>
            <p:cNvSpPr/>
            <p:nvPr/>
          </p:nvSpPr>
          <p:spPr>
            <a:xfrm>
              <a:off x="1916107" y="2764962"/>
              <a:ext cx="267921" cy="293700"/>
            </a:xfrm>
            <a:custGeom>
              <a:avLst/>
              <a:gdLst/>
              <a:ahLst/>
              <a:cxnLst/>
              <a:rect l="l" t="t" r="r" b="b"/>
              <a:pathLst>
                <a:path w="6797" h="7451" extrusionOk="0">
                  <a:moveTo>
                    <a:pt x="3971" y="1"/>
                  </a:moveTo>
                  <a:cubicBezTo>
                    <a:pt x="3905" y="1"/>
                    <a:pt x="3838" y="5"/>
                    <a:pt x="3772" y="15"/>
                  </a:cubicBezTo>
                  <a:cubicBezTo>
                    <a:pt x="3594" y="15"/>
                    <a:pt x="3309" y="15"/>
                    <a:pt x="3025" y="50"/>
                  </a:cubicBezTo>
                  <a:cubicBezTo>
                    <a:pt x="2740" y="86"/>
                    <a:pt x="2420" y="121"/>
                    <a:pt x="2099" y="157"/>
                  </a:cubicBezTo>
                  <a:cubicBezTo>
                    <a:pt x="1779" y="193"/>
                    <a:pt x="1459" y="228"/>
                    <a:pt x="1174" y="264"/>
                  </a:cubicBezTo>
                  <a:cubicBezTo>
                    <a:pt x="854" y="335"/>
                    <a:pt x="605" y="370"/>
                    <a:pt x="392" y="406"/>
                  </a:cubicBezTo>
                  <a:cubicBezTo>
                    <a:pt x="249" y="442"/>
                    <a:pt x="178" y="513"/>
                    <a:pt x="107" y="619"/>
                  </a:cubicBezTo>
                  <a:cubicBezTo>
                    <a:pt x="71" y="691"/>
                    <a:pt x="36" y="797"/>
                    <a:pt x="36" y="904"/>
                  </a:cubicBezTo>
                  <a:cubicBezTo>
                    <a:pt x="36" y="1011"/>
                    <a:pt x="71" y="1153"/>
                    <a:pt x="178" y="1260"/>
                  </a:cubicBezTo>
                  <a:cubicBezTo>
                    <a:pt x="285" y="1367"/>
                    <a:pt x="392" y="1438"/>
                    <a:pt x="498" y="1438"/>
                  </a:cubicBezTo>
                  <a:cubicBezTo>
                    <a:pt x="463" y="1794"/>
                    <a:pt x="463" y="2114"/>
                    <a:pt x="427" y="2470"/>
                  </a:cubicBezTo>
                  <a:cubicBezTo>
                    <a:pt x="392" y="2825"/>
                    <a:pt x="392" y="3146"/>
                    <a:pt x="356" y="3502"/>
                  </a:cubicBezTo>
                  <a:cubicBezTo>
                    <a:pt x="142" y="3573"/>
                    <a:pt x="36" y="3715"/>
                    <a:pt x="0" y="3929"/>
                  </a:cubicBezTo>
                  <a:cubicBezTo>
                    <a:pt x="0" y="4142"/>
                    <a:pt x="107" y="4320"/>
                    <a:pt x="285" y="4427"/>
                  </a:cubicBezTo>
                  <a:cubicBezTo>
                    <a:pt x="249" y="5032"/>
                    <a:pt x="249" y="5601"/>
                    <a:pt x="249" y="6170"/>
                  </a:cubicBezTo>
                  <a:cubicBezTo>
                    <a:pt x="249" y="6561"/>
                    <a:pt x="356" y="6882"/>
                    <a:pt x="534" y="7131"/>
                  </a:cubicBezTo>
                  <a:cubicBezTo>
                    <a:pt x="712" y="7344"/>
                    <a:pt x="996" y="7451"/>
                    <a:pt x="1388" y="7451"/>
                  </a:cubicBezTo>
                  <a:cubicBezTo>
                    <a:pt x="2064" y="7451"/>
                    <a:pt x="2740" y="7380"/>
                    <a:pt x="3451" y="7238"/>
                  </a:cubicBezTo>
                  <a:cubicBezTo>
                    <a:pt x="4163" y="7095"/>
                    <a:pt x="4875" y="6917"/>
                    <a:pt x="5586" y="6704"/>
                  </a:cubicBezTo>
                  <a:cubicBezTo>
                    <a:pt x="5693" y="6668"/>
                    <a:pt x="5835" y="6633"/>
                    <a:pt x="5942" y="6561"/>
                  </a:cubicBezTo>
                  <a:cubicBezTo>
                    <a:pt x="6084" y="6490"/>
                    <a:pt x="6227" y="6419"/>
                    <a:pt x="6334" y="6348"/>
                  </a:cubicBezTo>
                  <a:cubicBezTo>
                    <a:pt x="6476" y="6277"/>
                    <a:pt x="6583" y="6206"/>
                    <a:pt x="6654" y="6135"/>
                  </a:cubicBezTo>
                  <a:cubicBezTo>
                    <a:pt x="6761" y="6063"/>
                    <a:pt x="6796" y="6028"/>
                    <a:pt x="6796" y="5992"/>
                  </a:cubicBezTo>
                  <a:cubicBezTo>
                    <a:pt x="6796" y="5850"/>
                    <a:pt x="6761" y="5779"/>
                    <a:pt x="6689" y="5708"/>
                  </a:cubicBezTo>
                  <a:cubicBezTo>
                    <a:pt x="6618" y="5636"/>
                    <a:pt x="6547" y="5565"/>
                    <a:pt x="6405" y="5565"/>
                  </a:cubicBezTo>
                  <a:cubicBezTo>
                    <a:pt x="6369" y="5547"/>
                    <a:pt x="6316" y="5539"/>
                    <a:pt x="6253" y="5539"/>
                  </a:cubicBezTo>
                  <a:cubicBezTo>
                    <a:pt x="6191" y="5539"/>
                    <a:pt x="6120" y="5547"/>
                    <a:pt x="6049" y="5565"/>
                  </a:cubicBezTo>
                  <a:cubicBezTo>
                    <a:pt x="5907" y="5565"/>
                    <a:pt x="5764" y="5565"/>
                    <a:pt x="5658" y="5601"/>
                  </a:cubicBezTo>
                  <a:cubicBezTo>
                    <a:pt x="5408" y="5672"/>
                    <a:pt x="5088" y="5743"/>
                    <a:pt x="4697" y="5814"/>
                  </a:cubicBezTo>
                  <a:cubicBezTo>
                    <a:pt x="4341" y="5885"/>
                    <a:pt x="3950" y="5957"/>
                    <a:pt x="3558" y="6028"/>
                  </a:cubicBezTo>
                  <a:cubicBezTo>
                    <a:pt x="3167" y="6099"/>
                    <a:pt x="2775" y="6135"/>
                    <a:pt x="2384" y="6206"/>
                  </a:cubicBezTo>
                  <a:cubicBezTo>
                    <a:pt x="1993" y="6241"/>
                    <a:pt x="1672" y="6241"/>
                    <a:pt x="1423" y="6241"/>
                  </a:cubicBezTo>
                  <a:cubicBezTo>
                    <a:pt x="1423" y="5636"/>
                    <a:pt x="1423" y="5032"/>
                    <a:pt x="1459" y="4462"/>
                  </a:cubicBezTo>
                  <a:cubicBezTo>
                    <a:pt x="2028" y="4391"/>
                    <a:pt x="2598" y="4320"/>
                    <a:pt x="3167" y="4284"/>
                  </a:cubicBezTo>
                  <a:cubicBezTo>
                    <a:pt x="3701" y="4213"/>
                    <a:pt x="4234" y="4142"/>
                    <a:pt x="4768" y="4106"/>
                  </a:cubicBezTo>
                  <a:cubicBezTo>
                    <a:pt x="5088" y="4071"/>
                    <a:pt x="5302" y="4000"/>
                    <a:pt x="5444" y="3893"/>
                  </a:cubicBezTo>
                  <a:cubicBezTo>
                    <a:pt x="5586" y="3786"/>
                    <a:pt x="5622" y="3679"/>
                    <a:pt x="5586" y="3573"/>
                  </a:cubicBezTo>
                  <a:cubicBezTo>
                    <a:pt x="5408" y="3359"/>
                    <a:pt x="5195" y="3217"/>
                    <a:pt x="4981" y="3110"/>
                  </a:cubicBezTo>
                  <a:cubicBezTo>
                    <a:pt x="4732" y="3039"/>
                    <a:pt x="4519" y="3003"/>
                    <a:pt x="4270" y="3003"/>
                  </a:cubicBezTo>
                  <a:cubicBezTo>
                    <a:pt x="3950" y="3039"/>
                    <a:pt x="3558" y="3075"/>
                    <a:pt x="3025" y="3110"/>
                  </a:cubicBezTo>
                  <a:cubicBezTo>
                    <a:pt x="2526" y="3146"/>
                    <a:pt x="2028" y="3217"/>
                    <a:pt x="1530" y="3288"/>
                  </a:cubicBezTo>
                  <a:lnTo>
                    <a:pt x="1601" y="2363"/>
                  </a:lnTo>
                  <a:cubicBezTo>
                    <a:pt x="1601" y="2078"/>
                    <a:pt x="1637" y="1758"/>
                    <a:pt x="1672" y="1473"/>
                  </a:cubicBezTo>
                  <a:cubicBezTo>
                    <a:pt x="1672" y="1438"/>
                    <a:pt x="1672" y="1402"/>
                    <a:pt x="1637" y="1402"/>
                  </a:cubicBezTo>
                  <a:lnTo>
                    <a:pt x="1637" y="1296"/>
                  </a:lnTo>
                  <a:cubicBezTo>
                    <a:pt x="1886" y="1296"/>
                    <a:pt x="2135" y="1260"/>
                    <a:pt x="2384" y="1260"/>
                  </a:cubicBezTo>
                  <a:cubicBezTo>
                    <a:pt x="2669" y="1224"/>
                    <a:pt x="2918" y="1189"/>
                    <a:pt x="3167" y="1153"/>
                  </a:cubicBezTo>
                  <a:cubicBezTo>
                    <a:pt x="3451" y="1118"/>
                    <a:pt x="3701" y="1118"/>
                    <a:pt x="3950" y="1082"/>
                  </a:cubicBezTo>
                  <a:cubicBezTo>
                    <a:pt x="4199" y="1082"/>
                    <a:pt x="4412" y="1046"/>
                    <a:pt x="4590" y="1046"/>
                  </a:cubicBezTo>
                  <a:cubicBezTo>
                    <a:pt x="4768" y="1011"/>
                    <a:pt x="4910" y="975"/>
                    <a:pt x="5017" y="869"/>
                  </a:cubicBezTo>
                  <a:cubicBezTo>
                    <a:pt x="5124" y="797"/>
                    <a:pt x="5159" y="691"/>
                    <a:pt x="5124" y="513"/>
                  </a:cubicBezTo>
                  <a:cubicBezTo>
                    <a:pt x="4946" y="299"/>
                    <a:pt x="4732" y="193"/>
                    <a:pt x="4483" y="86"/>
                  </a:cubicBezTo>
                  <a:cubicBezTo>
                    <a:pt x="4327" y="34"/>
                    <a:pt x="4152" y="1"/>
                    <a:pt x="397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48"/>
            <p:cNvSpPr/>
            <p:nvPr/>
          </p:nvSpPr>
          <p:spPr>
            <a:xfrm>
              <a:off x="2195179" y="2733271"/>
              <a:ext cx="290349" cy="379196"/>
            </a:xfrm>
            <a:custGeom>
              <a:avLst/>
              <a:gdLst/>
              <a:ahLst/>
              <a:cxnLst/>
              <a:rect l="l" t="t" r="r" b="b"/>
              <a:pathLst>
                <a:path w="7366" h="9620" extrusionOk="0">
                  <a:moveTo>
                    <a:pt x="3915" y="1530"/>
                  </a:moveTo>
                  <a:cubicBezTo>
                    <a:pt x="4199" y="2704"/>
                    <a:pt x="4520" y="3807"/>
                    <a:pt x="4911" y="4875"/>
                  </a:cubicBezTo>
                  <a:cubicBezTo>
                    <a:pt x="4021" y="5017"/>
                    <a:pt x="3203" y="5088"/>
                    <a:pt x="2420" y="5088"/>
                  </a:cubicBezTo>
                  <a:cubicBezTo>
                    <a:pt x="2847" y="3914"/>
                    <a:pt x="3345" y="2704"/>
                    <a:pt x="3915" y="1530"/>
                  </a:cubicBezTo>
                  <a:close/>
                  <a:moveTo>
                    <a:pt x="4306" y="0"/>
                  </a:moveTo>
                  <a:cubicBezTo>
                    <a:pt x="4199" y="0"/>
                    <a:pt x="4128" y="0"/>
                    <a:pt x="4057" y="36"/>
                  </a:cubicBezTo>
                  <a:cubicBezTo>
                    <a:pt x="3950" y="71"/>
                    <a:pt x="3879" y="107"/>
                    <a:pt x="3843" y="143"/>
                  </a:cubicBezTo>
                  <a:cubicBezTo>
                    <a:pt x="3796" y="143"/>
                    <a:pt x="3749" y="127"/>
                    <a:pt x="3701" y="127"/>
                  </a:cubicBezTo>
                  <a:cubicBezTo>
                    <a:pt x="3677" y="127"/>
                    <a:pt x="3654" y="131"/>
                    <a:pt x="3630" y="143"/>
                  </a:cubicBezTo>
                  <a:cubicBezTo>
                    <a:pt x="3559" y="143"/>
                    <a:pt x="3488" y="214"/>
                    <a:pt x="3417" y="285"/>
                  </a:cubicBezTo>
                  <a:cubicBezTo>
                    <a:pt x="3061" y="890"/>
                    <a:pt x="2705" y="1530"/>
                    <a:pt x="2349" y="2242"/>
                  </a:cubicBezTo>
                  <a:cubicBezTo>
                    <a:pt x="1993" y="2953"/>
                    <a:pt x="1673" y="3701"/>
                    <a:pt x="1353" y="4483"/>
                  </a:cubicBezTo>
                  <a:cubicBezTo>
                    <a:pt x="1068" y="5231"/>
                    <a:pt x="784" y="6013"/>
                    <a:pt x="570" y="6796"/>
                  </a:cubicBezTo>
                  <a:cubicBezTo>
                    <a:pt x="321" y="7543"/>
                    <a:pt x="143" y="8291"/>
                    <a:pt x="36" y="8967"/>
                  </a:cubicBezTo>
                  <a:cubicBezTo>
                    <a:pt x="1" y="9180"/>
                    <a:pt x="36" y="9322"/>
                    <a:pt x="143" y="9465"/>
                  </a:cubicBezTo>
                  <a:cubicBezTo>
                    <a:pt x="252" y="9573"/>
                    <a:pt x="361" y="9620"/>
                    <a:pt x="517" y="9620"/>
                  </a:cubicBezTo>
                  <a:cubicBezTo>
                    <a:pt x="565" y="9620"/>
                    <a:pt x="618" y="9615"/>
                    <a:pt x="677" y="9607"/>
                  </a:cubicBezTo>
                  <a:cubicBezTo>
                    <a:pt x="784" y="9571"/>
                    <a:pt x="855" y="9500"/>
                    <a:pt x="961" y="9322"/>
                  </a:cubicBezTo>
                  <a:cubicBezTo>
                    <a:pt x="1068" y="9180"/>
                    <a:pt x="1139" y="9002"/>
                    <a:pt x="1210" y="8789"/>
                  </a:cubicBezTo>
                  <a:cubicBezTo>
                    <a:pt x="1317" y="8362"/>
                    <a:pt x="1460" y="7935"/>
                    <a:pt x="1566" y="7543"/>
                  </a:cubicBezTo>
                  <a:cubicBezTo>
                    <a:pt x="1709" y="7116"/>
                    <a:pt x="1851" y="6689"/>
                    <a:pt x="1993" y="6227"/>
                  </a:cubicBezTo>
                  <a:cubicBezTo>
                    <a:pt x="2563" y="6227"/>
                    <a:pt x="3132" y="6191"/>
                    <a:pt x="3701" y="6156"/>
                  </a:cubicBezTo>
                  <a:cubicBezTo>
                    <a:pt x="4306" y="6085"/>
                    <a:pt x="4840" y="6013"/>
                    <a:pt x="5338" y="5942"/>
                  </a:cubicBezTo>
                  <a:cubicBezTo>
                    <a:pt x="5480" y="6369"/>
                    <a:pt x="5623" y="6761"/>
                    <a:pt x="5800" y="7152"/>
                  </a:cubicBezTo>
                  <a:cubicBezTo>
                    <a:pt x="5978" y="7543"/>
                    <a:pt x="6156" y="7935"/>
                    <a:pt x="6334" y="8326"/>
                  </a:cubicBezTo>
                  <a:cubicBezTo>
                    <a:pt x="6370" y="8397"/>
                    <a:pt x="6405" y="8468"/>
                    <a:pt x="6476" y="8575"/>
                  </a:cubicBezTo>
                  <a:cubicBezTo>
                    <a:pt x="6548" y="8646"/>
                    <a:pt x="6619" y="8753"/>
                    <a:pt x="6690" y="8824"/>
                  </a:cubicBezTo>
                  <a:cubicBezTo>
                    <a:pt x="6761" y="8895"/>
                    <a:pt x="6832" y="8967"/>
                    <a:pt x="6939" y="9002"/>
                  </a:cubicBezTo>
                  <a:cubicBezTo>
                    <a:pt x="6981" y="9044"/>
                    <a:pt x="7035" y="9061"/>
                    <a:pt x="7086" y="9061"/>
                  </a:cubicBezTo>
                  <a:cubicBezTo>
                    <a:pt x="7123" y="9061"/>
                    <a:pt x="7159" y="9053"/>
                    <a:pt x="7188" y="9038"/>
                  </a:cubicBezTo>
                  <a:cubicBezTo>
                    <a:pt x="7259" y="9002"/>
                    <a:pt x="7295" y="8931"/>
                    <a:pt x="7330" y="8824"/>
                  </a:cubicBezTo>
                  <a:cubicBezTo>
                    <a:pt x="7366" y="8718"/>
                    <a:pt x="7366" y="8611"/>
                    <a:pt x="7366" y="8504"/>
                  </a:cubicBezTo>
                  <a:cubicBezTo>
                    <a:pt x="7366" y="8362"/>
                    <a:pt x="7366" y="8255"/>
                    <a:pt x="7330" y="8113"/>
                  </a:cubicBezTo>
                  <a:cubicBezTo>
                    <a:pt x="7330" y="8006"/>
                    <a:pt x="7295" y="7899"/>
                    <a:pt x="7295" y="7864"/>
                  </a:cubicBezTo>
                  <a:cubicBezTo>
                    <a:pt x="7153" y="7508"/>
                    <a:pt x="7010" y="7152"/>
                    <a:pt x="6868" y="6796"/>
                  </a:cubicBezTo>
                  <a:cubicBezTo>
                    <a:pt x="6726" y="6440"/>
                    <a:pt x="6583" y="6049"/>
                    <a:pt x="6441" y="5693"/>
                  </a:cubicBezTo>
                  <a:cubicBezTo>
                    <a:pt x="6690" y="5551"/>
                    <a:pt x="6868" y="5444"/>
                    <a:pt x="6939" y="5302"/>
                  </a:cubicBezTo>
                  <a:cubicBezTo>
                    <a:pt x="7046" y="5195"/>
                    <a:pt x="7081" y="5053"/>
                    <a:pt x="7010" y="4875"/>
                  </a:cubicBezTo>
                  <a:cubicBezTo>
                    <a:pt x="6939" y="4733"/>
                    <a:pt x="6832" y="4626"/>
                    <a:pt x="6690" y="4626"/>
                  </a:cubicBezTo>
                  <a:cubicBezTo>
                    <a:pt x="6564" y="4601"/>
                    <a:pt x="6456" y="4575"/>
                    <a:pt x="6353" y="4575"/>
                  </a:cubicBezTo>
                  <a:cubicBezTo>
                    <a:pt x="6311" y="4575"/>
                    <a:pt x="6269" y="4580"/>
                    <a:pt x="6227" y="4590"/>
                  </a:cubicBezTo>
                  <a:lnTo>
                    <a:pt x="6121" y="4626"/>
                  </a:lnTo>
                  <a:lnTo>
                    <a:pt x="6049" y="4626"/>
                  </a:lnTo>
                  <a:cubicBezTo>
                    <a:pt x="5836" y="3985"/>
                    <a:pt x="5623" y="3345"/>
                    <a:pt x="5409" y="2704"/>
                  </a:cubicBezTo>
                  <a:cubicBezTo>
                    <a:pt x="5231" y="2100"/>
                    <a:pt x="5053" y="1459"/>
                    <a:pt x="4911" y="854"/>
                  </a:cubicBezTo>
                  <a:cubicBezTo>
                    <a:pt x="4840" y="641"/>
                    <a:pt x="4769" y="498"/>
                    <a:pt x="4697" y="392"/>
                  </a:cubicBezTo>
                  <a:cubicBezTo>
                    <a:pt x="4626" y="285"/>
                    <a:pt x="4591" y="178"/>
                    <a:pt x="4520" y="107"/>
                  </a:cubicBezTo>
                  <a:cubicBezTo>
                    <a:pt x="4484" y="71"/>
                    <a:pt x="4448" y="36"/>
                    <a:pt x="441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48"/>
            <p:cNvSpPr/>
            <p:nvPr/>
          </p:nvSpPr>
          <p:spPr>
            <a:xfrm>
              <a:off x="2510751" y="2730472"/>
              <a:ext cx="300164" cy="380103"/>
            </a:xfrm>
            <a:custGeom>
              <a:avLst/>
              <a:gdLst/>
              <a:ahLst/>
              <a:cxnLst/>
              <a:rect l="l" t="t" r="r" b="b"/>
              <a:pathLst>
                <a:path w="7615" h="9643" extrusionOk="0">
                  <a:moveTo>
                    <a:pt x="3986" y="0"/>
                  </a:moveTo>
                  <a:cubicBezTo>
                    <a:pt x="3594" y="0"/>
                    <a:pt x="3167" y="36"/>
                    <a:pt x="2740" y="142"/>
                  </a:cubicBezTo>
                  <a:cubicBezTo>
                    <a:pt x="2278" y="249"/>
                    <a:pt x="1851" y="391"/>
                    <a:pt x="1424" y="605"/>
                  </a:cubicBezTo>
                  <a:cubicBezTo>
                    <a:pt x="1032" y="854"/>
                    <a:pt x="676" y="1103"/>
                    <a:pt x="392" y="1459"/>
                  </a:cubicBezTo>
                  <a:cubicBezTo>
                    <a:pt x="143" y="1779"/>
                    <a:pt x="0" y="2206"/>
                    <a:pt x="0" y="2669"/>
                  </a:cubicBezTo>
                  <a:cubicBezTo>
                    <a:pt x="0" y="2775"/>
                    <a:pt x="36" y="2918"/>
                    <a:pt x="178" y="3060"/>
                  </a:cubicBezTo>
                  <a:cubicBezTo>
                    <a:pt x="285" y="3167"/>
                    <a:pt x="392" y="3202"/>
                    <a:pt x="499" y="3202"/>
                  </a:cubicBezTo>
                  <a:cubicBezTo>
                    <a:pt x="641" y="3131"/>
                    <a:pt x="783" y="3060"/>
                    <a:pt x="854" y="2918"/>
                  </a:cubicBezTo>
                  <a:cubicBezTo>
                    <a:pt x="926" y="2775"/>
                    <a:pt x="961" y="2633"/>
                    <a:pt x="926" y="2455"/>
                  </a:cubicBezTo>
                  <a:cubicBezTo>
                    <a:pt x="1210" y="2171"/>
                    <a:pt x="1495" y="1921"/>
                    <a:pt x="1815" y="1744"/>
                  </a:cubicBezTo>
                  <a:cubicBezTo>
                    <a:pt x="2135" y="1530"/>
                    <a:pt x="2456" y="1388"/>
                    <a:pt x="2776" y="1317"/>
                  </a:cubicBezTo>
                  <a:cubicBezTo>
                    <a:pt x="3016" y="1237"/>
                    <a:pt x="3256" y="1196"/>
                    <a:pt x="3496" y="1196"/>
                  </a:cubicBezTo>
                  <a:cubicBezTo>
                    <a:pt x="3576" y="1196"/>
                    <a:pt x="3656" y="1201"/>
                    <a:pt x="3736" y="1210"/>
                  </a:cubicBezTo>
                  <a:cubicBezTo>
                    <a:pt x="4021" y="1210"/>
                    <a:pt x="4306" y="1317"/>
                    <a:pt x="4555" y="1459"/>
                  </a:cubicBezTo>
                  <a:cubicBezTo>
                    <a:pt x="4733" y="1566"/>
                    <a:pt x="4839" y="1708"/>
                    <a:pt x="4911" y="1921"/>
                  </a:cubicBezTo>
                  <a:cubicBezTo>
                    <a:pt x="5017" y="2099"/>
                    <a:pt x="5053" y="2277"/>
                    <a:pt x="5089" y="2491"/>
                  </a:cubicBezTo>
                  <a:cubicBezTo>
                    <a:pt x="5089" y="2704"/>
                    <a:pt x="5089" y="2882"/>
                    <a:pt x="5053" y="3096"/>
                  </a:cubicBezTo>
                  <a:cubicBezTo>
                    <a:pt x="5017" y="3274"/>
                    <a:pt x="4982" y="3451"/>
                    <a:pt x="4911" y="3594"/>
                  </a:cubicBezTo>
                  <a:cubicBezTo>
                    <a:pt x="4733" y="3950"/>
                    <a:pt x="4484" y="4270"/>
                    <a:pt x="4128" y="4554"/>
                  </a:cubicBezTo>
                  <a:cubicBezTo>
                    <a:pt x="3736" y="4839"/>
                    <a:pt x="3309" y="5017"/>
                    <a:pt x="2776" y="5088"/>
                  </a:cubicBezTo>
                  <a:cubicBezTo>
                    <a:pt x="2776" y="4732"/>
                    <a:pt x="2776" y="4341"/>
                    <a:pt x="2811" y="3985"/>
                  </a:cubicBezTo>
                  <a:lnTo>
                    <a:pt x="2882" y="2882"/>
                  </a:lnTo>
                  <a:cubicBezTo>
                    <a:pt x="2847" y="2633"/>
                    <a:pt x="2811" y="2455"/>
                    <a:pt x="2740" y="2348"/>
                  </a:cubicBezTo>
                  <a:cubicBezTo>
                    <a:pt x="2669" y="2206"/>
                    <a:pt x="2527" y="2135"/>
                    <a:pt x="2313" y="2099"/>
                  </a:cubicBezTo>
                  <a:cubicBezTo>
                    <a:pt x="2242" y="2099"/>
                    <a:pt x="2135" y="2135"/>
                    <a:pt x="2029" y="2206"/>
                  </a:cubicBezTo>
                  <a:cubicBezTo>
                    <a:pt x="1922" y="2242"/>
                    <a:pt x="1886" y="2348"/>
                    <a:pt x="1851" y="2455"/>
                  </a:cubicBezTo>
                  <a:cubicBezTo>
                    <a:pt x="1815" y="2918"/>
                    <a:pt x="1779" y="3416"/>
                    <a:pt x="1779" y="3985"/>
                  </a:cubicBezTo>
                  <a:lnTo>
                    <a:pt x="1708" y="5693"/>
                  </a:lnTo>
                  <a:cubicBezTo>
                    <a:pt x="1708" y="6262"/>
                    <a:pt x="1673" y="6796"/>
                    <a:pt x="1673" y="7365"/>
                  </a:cubicBezTo>
                  <a:cubicBezTo>
                    <a:pt x="1708" y="7899"/>
                    <a:pt x="1708" y="8397"/>
                    <a:pt x="1744" y="8824"/>
                  </a:cubicBezTo>
                  <a:cubicBezTo>
                    <a:pt x="1708" y="8895"/>
                    <a:pt x="1744" y="8931"/>
                    <a:pt x="1779" y="9038"/>
                  </a:cubicBezTo>
                  <a:cubicBezTo>
                    <a:pt x="1815" y="9109"/>
                    <a:pt x="1851" y="9216"/>
                    <a:pt x="1886" y="9322"/>
                  </a:cubicBezTo>
                  <a:cubicBezTo>
                    <a:pt x="1957" y="9393"/>
                    <a:pt x="1993" y="9465"/>
                    <a:pt x="2064" y="9536"/>
                  </a:cubicBezTo>
                  <a:cubicBezTo>
                    <a:pt x="2100" y="9607"/>
                    <a:pt x="2171" y="9642"/>
                    <a:pt x="2242" y="9642"/>
                  </a:cubicBezTo>
                  <a:cubicBezTo>
                    <a:pt x="2384" y="9642"/>
                    <a:pt x="2491" y="9642"/>
                    <a:pt x="2598" y="9571"/>
                  </a:cubicBezTo>
                  <a:cubicBezTo>
                    <a:pt x="2705" y="9500"/>
                    <a:pt x="2740" y="9393"/>
                    <a:pt x="2740" y="9216"/>
                  </a:cubicBezTo>
                  <a:cubicBezTo>
                    <a:pt x="2740" y="8789"/>
                    <a:pt x="2740" y="8326"/>
                    <a:pt x="2740" y="7899"/>
                  </a:cubicBezTo>
                  <a:cubicBezTo>
                    <a:pt x="2740" y="7401"/>
                    <a:pt x="2740" y="6938"/>
                    <a:pt x="2776" y="6476"/>
                  </a:cubicBezTo>
                  <a:cubicBezTo>
                    <a:pt x="3060" y="6689"/>
                    <a:pt x="3381" y="6903"/>
                    <a:pt x="3736" y="7116"/>
                  </a:cubicBezTo>
                  <a:cubicBezTo>
                    <a:pt x="4092" y="7330"/>
                    <a:pt x="4412" y="7579"/>
                    <a:pt x="4768" y="7828"/>
                  </a:cubicBezTo>
                  <a:cubicBezTo>
                    <a:pt x="5124" y="8041"/>
                    <a:pt x="5444" y="8290"/>
                    <a:pt x="5729" y="8539"/>
                  </a:cubicBezTo>
                  <a:cubicBezTo>
                    <a:pt x="6049" y="8753"/>
                    <a:pt x="6334" y="9002"/>
                    <a:pt x="6583" y="9216"/>
                  </a:cubicBezTo>
                  <a:cubicBezTo>
                    <a:pt x="6761" y="9322"/>
                    <a:pt x="6903" y="9393"/>
                    <a:pt x="7081" y="9393"/>
                  </a:cubicBezTo>
                  <a:cubicBezTo>
                    <a:pt x="7259" y="9358"/>
                    <a:pt x="7366" y="9287"/>
                    <a:pt x="7472" y="9109"/>
                  </a:cubicBezTo>
                  <a:cubicBezTo>
                    <a:pt x="7579" y="8860"/>
                    <a:pt x="7615" y="8646"/>
                    <a:pt x="7508" y="8504"/>
                  </a:cubicBezTo>
                  <a:cubicBezTo>
                    <a:pt x="7437" y="8362"/>
                    <a:pt x="7366" y="8255"/>
                    <a:pt x="7295" y="8184"/>
                  </a:cubicBezTo>
                  <a:cubicBezTo>
                    <a:pt x="6761" y="7792"/>
                    <a:pt x="6227" y="7401"/>
                    <a:pt x="5729" y="7045"/>
                  </a:cubicBezTo>
                  <a:cubicBezTo>
                    <a:pt x="5195" y="6689"/>
                    <a:pt x="4662" y="6333"/>
                    <a:pt x="4057" y="5942"/>
                  </a:cubicBezTo>
                  <a:cubicBezTo>
                    <a:pt x="4911" y="5444"/>
                    <a:pt x="5515" y="4839"/>
                    <a:pt x="5907" y="4163"/>
                  </a:cubicBezTo>
                  <a:cubicBezTo>
                    <a:pt x="6298" y="3487"/>
                    <a:pt x="6369" y="2704"/>
                    <a:pt x="6156" y="1815"/>
                  </a:cubicBezTo>
                  <a:cubicBezTo>
                    <a:pt x="6014" y="1317"/>
                    <a:pt x="5765" y="890"/>
                    <a:pt x="5409" y="534"/>
                  </a:cubicBezTo>
                  <a:cubicBezTo>
                    <a:pt x="5017" y="178"/>
                    <a:pt x="4555" y="0"/>
                    <a:pt x="398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48"/>
            <p:cNvSpPr/>
            <p:nvPr/>
          </p:nvSpPr>
          <p:spPr>
            <a:xfrm>
              <a:off x="2829122" y="2787509"/>
              <a:ext cx="316996" cy="302411"/>
            </a:xfrm>
            <a:custGeom>
              <a:avLst/>
              <a:gdLst/>
              <a:ahLst/>
              <a:cxnLst/>
              <a:rect l="l" t="t" r="r" b="b"/>
              <a:pathLst>
                <a:path w="8042" h="7672" extrusionOk="0">
                  <a:moveTo>
                    <a:pt x="5776" y="0"/>
                  </a:moveTo>
                  <a:cubicBezTo>
                    <a:pt x="4015" y="0"/>
                    <a:pt x="2249" y="408"/>
                    <a:pt x="463" y="1222"/>
                  </a:cubicBezTo>
                  <a:cubicBezTo>
                    <a:pt x="249" y="1364"/>
                    <a:pt x="71" y="1542"/>
                    <a:pt x="0" y="1755"/>
                  </a:cubicBezTo>
                  <a:cubicBezTo>
                    <a:pt x="0" y="1862"/>
                    <a:pt x="71" y="2004"/>
                    <a:pt x="214" y="2147"/>
                  </a:cubicBezTo>
                  <a:cubicBezTo>
                    <a:pt x="290" y="2223"/>
                    <a:pt x="387" y="2258"/>
                    <a:pt x="504" y="2258"/>
                  </a:cubicBezTo>
                  <a:cubicBezTo>
                    <a:pt x="605" y="2258"/>
                    <a:pt x="722" y="2232"/>
                    <a:pt x="854" y="2182"/>
                  </a:cubicBezTo>
                  <a:cubicBezTo>
                    <a:pt x="1957" y="1791"/>
                    <a:pt x="3060" y="1506"/>
                    <a:pt x="4163" y="1293"/>
                  </a:cubicBezTo>
                  <a:cubicBezTo>
                    <a:pt x="4932" y="1144"/>
                    <a:pt x="5736" y="1082"/>
                    <a:pt x="6550" y="1082"/>
                  </a:cubicBezTo>
                  <a:cubicBezTo>
                    <a:pt x="6904" y="1082"/>
                    <a:pt x="7259" y="1093"/>
                    <a:pt x="7615" y="1115"/>
                  </a:cubicBezTo>
                  <a:cubicBezTo>
                    <a:pt x="7653" y="1124"/>
                    <a:pt x="7686" y="1129"/>
                    <a:pt x="7715" y="1129"/>
                  </a:cubicBezTo>
                  <a:cubicBezTo>
                    <a:pt x="7795" y="1129"/>
                    <a:pt x="7847" y="1096"/>
                    <a:pt x="7899" y="1044"/>
                  </a:cubicBezTo>
                  <a:cubicBezTo>
                    <a:pt x="7935" y="973"/>
                    <a:pt x="7970" y="866"/>
                    <a:pt x="8006" y="759"/>
                  </a:cubicBezTo>
                  <a:cubicBezTo>
                    <a:pt x="8042" y="652"/>
                    <a:pt x="8006" y="546"/>
                    <a:pt x="7935" y="403"/>
                  </a:cubicBezTo>
                  <a:cubicBezTo>
                    <a:pt x="7864" y="261"/>
                    <a:pt x="7757" y="190"/>
                    <a:pt x="7650" y="154"/>
                  </a:cubicBezTo>
                  <a:cubicBezTo>
                    <a:pt x="7026" y="52"/>
                    <a:pt x="6401" y="0"/>
                    <a:pt x="5776" y="0"/>
                  </a:cubicBezTo>
                  <a:close/>
                  <a:moveTo>
                    <a:pt x="4383" y="1600"/>
                  </a:moveTo>
                  <a:cubicBezTo>
                    <a:pt x="4327" y="1600"/>
                    <a:pt x="4266" y="1605"/>
                    <a:pt x="4199" y="1613"/>
                  </a:cubicBezTo>
                  <a:cubicBezTo>
                    <a:pt x="4092" y="1649"/>
                    <a:pt x="4021" y="1649"/>
                    <a:pt x="3985" y="1720"/>
                  </a:cubicBezTo>
                  <a:cubicBezTo>
                    <a:pt x="3950" y="1755"/>
                    <a:pt x="3914" y="1827"/>
                    <a:pt x="3914" y="1898"/>
                  </a:cubicBezTo>
                  <a:cubicBezTo>
                    <a:pt x="3914" y="1933"/>
                    <a:pt x="3914" y="2004"/>
                    <a:pt x="3914" y="2076"/>
                  </a:cubicBezTo>
                  <a:cubicBezTo>
                    <a:pt x="3914" y="2147"/>
                    <a:pt x="3914" y="2182"/>
                    <a:pt x="3914" y="2218"/>
                  </a:cubicBezTo>
                  <a:cubicBezTo>
                    <a:pt x="3950" y="3036"/>
                    <a:pt x="3950" y="3855"/>
                    <a:pt x="3950" y="4673"/>
                  </a:cubicBezTo>
                  <a:cubicBezTo>
                    <a:pt x="3950" y="5491"/>
                    <a:pt x="3950" y="6310"/>
                    <a:pt x="3950" y="7128"/>
                  </a:cubicBezTo>
                  <a:cubicBezTo>
                    <a:pt x="3950" y="7270"/>
                    <a:pt x="3985" y="7413"/>
                    <a:pt x="4057" y="7519"/>
                  </a:cubicBezTo>
                  <a:cubicBezTo>
                    <a:pt x="4086" y="7607"/>
                    <a:pt x="4211" y="7671"/>
                    <a:pt x="4374" y="7671"/>
                  </a:cubicBezTo>
                  <a:cubicBezTo>
                    <a:pt x="4409" y="7671"/>
                    <a:pt x="4446" y="7668"/>
                    <a:pt x="4483" y="7662"/>
                  </a:cubicBezTo>
                  <a:cubicBezTo>
                    <a:pt x="4626" y="7626"/>
                    <a:pt x="4733" y="7591"/>
                    <a:pt x="4804" y="7484"/>
                  </a:cubicBezTo>
                  <a:cubicBezTo>
                    <a:pt x="4910" y="7377"/>
                    <a:pt x="4946" y="7270"/>
                    <a:pt x="4946" y="7164"/>
                  </a:cubicBezTo>
                  <a:cubicBezTo>
                    <a:pt x="5017" y="6310"/>
                    <a:pt x="5053" y="5491"/>
                    <a:pt x="5053" y="4673"/>
                  </a:cubicBezTo>
                  <a:cubicBezTo>
                    <a:pt x="5053" y="3819"/>
                    <a:pt x="5017" y="3001"/>
                    <a:pt x="4946" y="2147"/>
                  </a:cubicBezTo>
                  <a:cubicBezTo>
                    <a:pt x="4946" y="2040"/>
                    <a:pt x="4875" y="1898"/>
                    <a:pt x="4768" y="1755"/>
                  </a:cubicBezTo>
                  <a:cubicBezTo>
                    <a:pt x="4687" y="1647"/>
                    <a:pt x="4564" y="1600"/>
                    <a:pt x="4383" y="160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48"/>
            <p:cNvSpPr/>
            <p:nvPr/>
          </p:nvSpPr>
          <p:spPr>
            <a:xfrm>
              <a:off x="3183954" y="2814588"/>
              <a:ext cx="255268" cy="276908"/>
            </a:xfrm>
            <a:custGeom>
              <a:avLst/>
              <a:gdLst/>
              <a:ahLst/>
              <a:cxnLst/>
              <a:rect l="l" t="t" r="r" b="b"/>
              <a:pathLst>
                <a:path w="6476" h="7025" extrusionOk="0">
                  <a:moveTo>
                    <a:pt x="570" y="1"/>
                  </a:moveTo>
                  <a:cubicBezTo>
                    <a:pt x="463" y="1"/>
                    <a:pt x="356" y="37"/>
                    <a:pt x="249" y="108"/>
                  </a:cubicBezTo>
                  <a:cubicBezTo>
                    <a:pt x="143" y="179"/>
                    <a:pt x="71" y="286"/>
                    <a:pt x="36" y="463"/>
                  </a:cubicBezTo>
                  <a:cubicBezTo>
                    <a:pt x="0" y="997"/>
                    <a:pt x="0" y="1531"/>
                    <a:pt x="0" y="2136"/>
                  </a:cubicBezTo>
                  <a:cubicBezTo>
                    <a:pt x="36" y="2705"/>
                    <a:pt x="71" y="3274"/>
                    <a:pt x="143" y="3808"/>
                  </a:cubicBezTo>
                  <a:cubicBezTo>
                    <a:pt x="214" y="4377"/>
                    <a:pt x="320" y="4911"/>
                    <a:pt x="392" y="5409"/>
                  </a:cubicBezTo>
                  <a:cubicBezTo>
                    <a:pt x="534" y="5907"/>
                    <a:pt x="641" y="6334"/>
                    <a:pt x="783" y="6726"/>
                  </a:cubicBezTo>
                  <a:cubicBezTo>
                    <a:pt x="819" y="6797"/>
                    <a:pt x="854" y="6868"/>
                    <a:pt x="961" y="6939"/>
                  </a:cubicBezTo>
                  <a:cubicBezTo>
                    <a:pt x="1039" y="6991"/>
                    <a:pt x="1117" y="7024"/>
                    <a:pt x="1195" y="7024"/>
                  </a:cubicBezTo>
                  <a:cubicBezTo>
                    <a:pt x="1224" y="7024"/>
                    <a:pt x="1253" y="7020"/>
                    <a:pt x="1281" y="7010"/>
                  </a:cubicBezTo>
                  <a:cubicBezTo>
                    <a:pt x="1388" y="6975"/>
                    <a:pt x="1459" y="6904"/>
                    <a:pt x="1495" y="6832"/>
                  </a:cubicBezTo>
                  <a:cubicBezTo>
                    <a:pt x="1566" y="6726"/>
                    <a:pt x="1601" y="6619"/>
                    <a:pt x="1601" y="6477"/>
                  </a:cubicBezTo>
                  <a:cubicBezTo>
                    <a:pt x="1637" y="6370"/>
                    <a:pt x="1637" y="6263"/>
                    <a:pt x="1637" y="6156"/>
                  </a:cubicBezTo>
                  <a:cubicBezTo>
                    <a:pt x="1637" y="6050"/>
                    <a:pt x="1637" y="5979"/>
                    <a:pt x="1637" y="5943"/>
                  </a:cubicBezTo>
                  <a:cubicBezTo>
                    <a:pt x="1566" y="5658"/>
                    <a:pt x="1530" y="5409"/>
                    <a:pt x="1495" y="5160"/>
                  </a:cubicBezTo>
                  <a:lnTo>
                    <a:pt x="1388" y="4377"/>
                  </a:lnTo>
                  <a:cubicBezTo>
                    <a:pt x="2740" y="4164"/>
                    <a:pt x="4056" y="3915"/>
                    <a:pt x="5302" y="3595"/>
                  </a:cubicBezTo>
                  <a:cubicBezTo>
                    <a:pt x="5337" y="4057"/>
                    <a:pt x="5337" y="4484"/>
                    <a:pt x="5373" y="4947"/>
                  </a:cubicBezTo>
                  <a:lnTo>
                    <a:pt x="5444" y="6263"/>
                  </a:lnTo>
                  <a:cubicBezTo>
                    <a:pt x="5444" y="6477"/>
                    <a:pt x="5515" y="6619"/>
                    <a:pt x="5622" y="6761"/>
                  </a:cubicBezTo>
                  <a:cubicBezTo>
                    <a:pt x="5764" y="6904"/>
                    <a:pt x="5871" y="6939"/>
                    <a:pt x="6013" y="6939"/>
                  </a:cubicBezTo>
                  <a:cubicBezTo>
                    <a:pt x="6049" y="6939"/>
                    <a:pt x="6085" y="6939"/>
                    <a:pt x="6120" y="6904"/>
                  </a:cubicBezTo>
                  <a:cubicBezTo>
                    <a:pt x="6191" y="6868"/>
                    <a:pt x="6262" y="6832"/>
                    <a:pt x="6298" y="6761"/>
                  </a:cubicBezTo>
                  <a:cubicBezTo>
                    <a:pt x="6369" y="6726"/>
                    <a:pt x="6405" y="6655"/>
                    <a:pt x="6440" y="6583"/>
                  </a:cubicBezTo>
                  <a:cubicBezTo>
                    <a:pt x="6476" y="6512"/>
                    <a:pt x="6476" y="6405"/>
                    <a:pt x="6476" y="6299"/>
                  </a:cubicBezTo>
                  <a:cubicBezTo>
                    <a:pt x="6476" y="5374"/>
                    <a:pt x="6440" y="4449"/>
                    <a:pt x="6369" y="3488"/>
                  </a:cubicBezTo>
                  <a:cubicBezTo>
                    <a:pt x="6334" y="2563"/>
                    <a:pt x="6227" y="1602"/>
                    <a:pt x="6085" y="641"/>
                  </a:cubicBezTo>
                  <a:cubicBezTo>
                    <a:pt x="6049" y="463"/>
                    <a:pt x="6013" y="321"/>
                    <a:pt x="5907" y="214"/>
                  </a:cubicBezTo>
                  <a:cubicBezTo>
                    <a:pt x="5800" y="108"/>
                    <a:pt x="5729" y="72"/>
                    <a:pt x="5622" y="72"/>
                  </a:cubicBezTo>
                  <a:cubicBezTo>
                    <a:pt x="5480" y="72"/>
                    <a:pt x="5373" y="143"/>
                    <a:pt x="5231" y="286"/>
                  </a:cubicBezTo>
                  <a:cubicBezTo>
                    <a:pt x="5124" y="428"/>
                    <a:pt x="5053" y="606"/>
                    <a:pt x="5053" y="784"/>
                  </a:cubicBezTo>
                  <a:cubicBezTo>
                    <a:pt x="5053" y="1068"/>
                    <a:pt x="5088" y="1353"/>
                    <a:pt x="5124" y="1638"/>
                  </a:cubicBezTo>
                  <a:cubicBezTo>
                    <a:pt x="5159" y="1887"/>
                    <a:pt x="5159" y="2171"/>
                    <a:pt x="5195" y="2420"/>
                  </a:cubicBezTo>
                  <a:cubicBezTo>
                    <a:pt x="4555" y="2598"/>
                    <a:pt x="3914" y="2741"/>
                    <a:pt x="3203" y="2883"/>
                  </a:cubicBezTo>
                  <a:cubicBezTo>
                    <a:pt x="2491" y="2990"/>
                    <a:pt x="1850" y="3096"/>
                    <a:pt x="1246" y="3168"/>
                  </a:cubicBezTo>
                  <a:cubicBezTo>
                    <a:pt x="1210" y="2776"/>
                    <a:pt x="1174" y="2420"/>
                    <a:pt x="1139" y="2065"/>
                  </a:cubicBezTo>
                  <a:cubicBezTo>
                    <a:pt x="1139" y="1709"/>
                    <a:pt x="1139" y="1353"/>
                    <a:pt x="1139" y="962"/>
                  </a:cubicBezTo>
                  <a:cubicBezTo>
                    <a:pt x="1139" y="890"/>
                    <a:pt x="1139" y="819"/>
                    <a:pt x="1103" y="713"/>
                  </a:cubicBezTo>
                  <a:cubicBezTo>
                    <a:pt x="1103" y="606"/>
                    <a:pt x="1068" y="499"/>
                    <a:pt x="997" y="392"/>
                  </a:cubicBezTo>
                  <a:cubicBezTo>
                    <a:pt x="961" y="286"/>
                    <a:pt x="890" y="179"/>
                    <a:pt x="819" y="108"/>
                  </a:cubicBezTo>
                  <a:cubicBezTo>
                    <a:pt x="747" y="37"/>
                    <a:pt x="676" y="1"/>
                    <a:pt x="57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48"/>
            <p:cNvSpPr/>
            <p:nvPr/>
          </p:nvSpPr>
          <p:spPr>
            <a:xfrm>
              <a:off x="1216259" y="2844072"/>
              <a:ext cx="9854" cy="7056"/>
            </a:xfrm>
            <a:custGeom>
              <a:avLst/>
              <a:gdLst/>
              <a:ahLst/>
              <a:cxnLst/>
              <a:rect l="l" t="t" r="r" b="b"/>
              <a:pathLst>
                <a:path w="250" h="179" extrusionOk="0">
                  <a:moveTo>
                    <a:pt x="143" y="0"/>
                  </a:moveTo>
                  <a:cubicBezTo>
                    <a:pt x="36" y="0"/>
                    <a:pt x="0" y="178"/>
                    <a:pt x="143" y="178"/>
                  </a:cubicBezTo>
                  <a:cubicBezTo>
                    <a:pt x="249" y="142"/>
                    <a:pt x="249" y="0"/>
                    <a:pt x="143" y="0"/>
                  </a:cubicBezTo>
                  <a:close/>
                </a:path>
              </a:pathLst>
            </a:custGeom>
            <a:solidFill>
              <a:srgbClr val="FCC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48"/>
            <p:cNvSpPr/>
            <p:nvPr/>
          </p:nvSpPr>
          <p:spPr>
            <a:xfrm>
              <a:off x="3773001" y="1771141"/>
              <a:ext cx="19669" cy="18290"/>
            </a:xfrm>
            <a:custGeom>
              <a:avLst/>
              <a:gdLst/>
              <a:ahLst/>
              <a:cxnLst/>
              <a:rect l="l" t="t" r="r" b="b"/>
              <a:pathLst>
                <a:path w="499" h="464" extrusionOk="0">
                  <a:moveTo>
                    <a:pt x="249" y="1"/>
                  </a:moveTo>
                  <a:cubicBezTo>
                    <a:pt x="0" y="72"/>
                    <a:pt x="0" y="428"/>
                    <a:pt x="249" y="463"/>
                  </a:cubicBezTo>
                  <a:cubicBezTo>
                    <a:pt x="498" y="428"/>
                    <a:pt x="498" y="72"/>
                    <a:pt x="249" y="1"/>
                  </a:cubicBezTo>
                  <a:close/>
                </a:path>
              </a:pathLst>
            </a:custGeom>
            <a:solidFill>
              <a:srgbClr val="FCC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48"/>
            <p:cNvSpPr/>
            <p:nvPr/>
          </p:nvSpPr>
          <p:spPr>
            <a:xfrm>
              <a:off x="3686047" y="1618281"/>
              <a:ext cx="8435" cy="7056"/>
            </a:xfrm>
            <a:custGeom>
              <a:avLst/>
              <a:gdLst/>
              <a:ahLst/>
              <a:cxnLst/>
              <a:rect l="l" t="t" r="r" b="b"/>
              <a:pathLst>
                <a:path w="214" h="179" extrusionOk="0">
                  <a:moveTo>
                    <a:pt x="107" y="0"/>
                  </a:moveTo>
                  <a:cubicBezTo>
                    <a:pt x="0" y="0"/>
                    <a:pt x="0" y="143"/>
                    <a:pt x="107" y="178"/>
                  </a:cubicBezTo>
                  <a:cubicBezTo>
                    <a:pt x="214" y="143"/>
                    <a:pt x="214" y="0"/>
                    <a:pt x="107" y="0"/>
                  </a:cubicBezTo>
                  <a:close/>
                </a:path>
              </a:pathLst>
            </a:custGeom>
            <a:solidFill>
              <a:srgbClr val="FCC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30" name="Google Shape;1630;p48"/>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48">
            <a:hlinkClick r:id="rId4"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Back</a:t>
            </a:r>
            <a:endParaRPr>
              <a:solidFill>
                <a:srgbClr val="FFFFFF"/>
              </a:solidFill>
              <a:latin typeface="Nunito"/>
              <a:ea typeface="Nunito"/>
              <a:cs typeface="Nunito"/>
              <a:sym typeface="Nunito"/>
            </a:endParaRPr>
          </a:p>
        </p:txBody>
      </p:sp>
      <p:grpSp>
        <p:nvGrpSpPr>
          <p:cNvPr id="50" name="Google Shape;1496;p46"/>
          <p:cNvGrpSpPr/>
          <p:nvPr/>
        </p:nvGrpSpPr>
        <p:grpSpPr>
          <a:xfrm>
            <a:off x="6400800" y="361950"/>
            <a:ext cx="1140806" cy="1080215"/>
            <a:chOff x="3963749" y="540574"/>
            <a:chExt cx="1216471" cy="1151860"/>
          </a:xfrm>
        </p:grpSpPr>
        <p:sp>
          <p:nvSpPr>
            <p:cNvPr id="51" name="Google Shape;1497;p46"/>
            <p:cNvSpPr/>
            <p:nvPr/>
          </p:nvSpPr>
          <p:spPr>
            <a:xfrm>
              <a:off x="3963749" y="540574"/>
              <a:ext cx="1216471" cy="1151860"/>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498;p46"/>
            <p:cNvSpPr/>
            <p:nvPr/>
          </p:nvSpPr>
          <p:spPr>
            <a:xfrm>
              <a:off x="4207038" y="736426"/>
              <a:ext cx="805317" cy="760138"/>
            </a:xfrm>
            <a:custGeom>
              <a:avLst/>
              <a:gdLst/>
              <a:ahLst/>
              <a:cxnLst/>
              <a:rect l="l" t="t" r="r" b="b"/>
              <a:pathLst>
                <a:path w="135007" h="127433" extrusionOk="0">
                  <a:moveTo>
                    <a:pt x="128798" y="0"/>
                  </a:moveTo>
                  <a:cubicBezTo>
                    <a:pt x="127794" y="0"/>
                    <a:pt x="126786" y="344"/>
                    <a:pt x="125975" y="1155"/>
                  </a:cubicBezTo>
                  <a:cubicBezTo>
                    <a:pt x="109024" y="18711"/>
                    <a:pt x="93586" y="37782"/>
                    <a:pt x="79359" y="57760"/>
                  </a:cubicBezTo>
                  <a:lnTo>
                    <a:pt x="37283" y="115878"/>
                  </a:lnTo>
                  <a:cubicBezTo>
                    <a:pt x="31532" y="103468"/>
                    <a:pt x="26689" y="90754"/>
                    <a:pt x="22754" y="78041"/>
                  </a:cubicBezTo>
                  <a:cubicBezTo>
                    <a:pt x="18819" y="64722"/>
                    <a:pt x="17305" y="49284"/>
                    <a:pt x="8830" y="37782"/>
                  </a:cubicBezTo>
                  <a:cubicBezTo>
                    <a:pt x="8068" y="36734"/>
                    <a:pt x="6827" y="36286"/>
                    <a:pt x="5568" y="36286"/>
                  </a:cubicBezTo>
                  <a:cubicBezTo>
                    <a:pt x="2826" y="36286"/>
                    <a:pt x="0" y="38414"/>
                    <a:pt x="1867" y="41111"/>
                  </a:cubicBezTo>
                  <a:cubicBezTo>
                    <a:pt x="10040" y="52614"/>
                    <a:pt x="11251" y="68354"/>
                    <a:pt x="15186" y="81673"/>
                  </a:cubicBezTo>
                  <a:cubicBezTo>
                    <a:pt x="19727" y="96506"/>
                    <a:pt x="25478" y="111035"/>
                    <a:pt x="32138" y="124959"/>
                  </a:cubicBezTo>
                  <a:cubicBezTo>
                    <a:pt x="32954" y="126592"/>
                    <a:pt x="34563" y="127432"/>
                    <a:pt x="36204" y="127432"/>
                  </a:cubicBezTo>
                  <a:cubicBezTo>
                    <a:pt x="37606" y="127432"/>
                    <a:pt x="39032" y="126820"/>
                    <a:pt x="40008" y="125565"/>
                  </a:cubicBezTo>
                  <a:cubicBezTo>
                    <a:pt x="55446" y="104678"/>
                    <a:pt x="70581" y="83792"/>
                    <a:pt x="86018" y="62906"/>
                  </a:cubicBezTo>
                  <a:cubicBezTo>
                    <a:pt x="99943" y="42927"/>
                    <a:pt x="115380" y="23857"/>
                    <a:pt x="132029" y="6301"/>
                  </a:cubicBezTo>
                  <a:cubicBezTo>
                    <a:pt x="135006" y="3324"/>
                    <a:pt x="131919" y="0"/>
                    <a:pt x="128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50"/>
                                        </p:tgtEl>
                                        <p:attrNameLst>
                                          <p:attrName>style.visibility</p:attrName>
                                        </p:attrNameLst>
                                      </p:cBhvr>
                                      <p:to>
                                        <p:strVal val="visible"/>
                                      </p:to>
                                    </p:set>
                                    <p:anim calcmode="lin" valueType="num">
                                      <p:cBhvr additive="base">
                                        <p:cTn id="7" dur="500"/>
                                        <p:tgtEl>
                                          <p:spTgt spid="50"/>
                                        </p:tgtEl>
                                        <p:attrNameLst>
                                          <p:attrName>ppt_w</p:attrName>
                                        </p:attrNameLst>
                                      </p:cBhvr>
                                      <p:tavLst>
                                        <p:tav tm="0">
                                          <p:val>
                                            <p:strVal val="0"/>
                                          </p:val>
                                        </p:tav>
                                        <p:tav tm="100000">
                                          <p:val>
                                            <p:strVal val="#ppt_w"/>
                                          </p:val>
                                        </p:tav>
                                      </p:tavLst>
                                    </p:anim>
                                    <p:anim calcmode="lin" valueType="num">
                                      <p:cBhvr additive="base">
                                        <p:cTn id="8" dur="500"/>
                                        <p:tgtEl>
                                          <p:spTgt spid="50"/>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35"/>
        <p:cNvGrpSpPr/>
        <p:nvPr/>
      </p:nvGrpSpPr>
      <p:grpSpPr>
        <a:xfrm>
          <a:off x="0" y="0"/>
          <a:ext cx="0" cy="0"/>
          <a:chOff x="0" y="0"/>
          <a:chExt cx="0" cy="0"/>
        </a:xfrm>
      </p:grpSpPr>
      <p:sp>
        <p:nvSpPr>
          <p:cNvPr id="1638" name="Google Shape;1638;p49"/>
          <p:cNvSpPr txBox="1">
            <a:spLocks noGrp="1"/>
          </p:cNvSpPr>
          <p:nvPr>
            <p:ph type="subTitle" idx="1"/>
          </p:nvPr>
        </p:nvSpPr>
        <p:spPr>
          <a:xfrm>
            <a:off x="2057400" y="1885950"/>
            <a:ext cx="5181599" cy="2283000"/>
          </a:xfrm>
          <a:prstGeom prst="rect">
            <a:avLst/>
          </a:prstGeom>
        </p:spPr>
        <p:txBody>
          <a:bodyPr spcFirstLastPara="1" wrap="square" lIns="91425" tIns="91425" rIns="91425" bIns="91425" anchor="ctr" anchorCtr="0">
            <a:noAutofit/>
          </a:bodyPr>
          <a:lstStyle/>
          <a:p>
            <a:pPr algn="l"/>
            <a:r>
              <a:rPr lang="en-US" dirty="0" smtClean="0">
                <a:solidFill>
                  <a:schemeClr val="tx2">
                    <a:lumMod val="10000"/>
                  </a:schemeClr>
                </a:solidFill>
                <a:latin typeface="Times New Roman" pitchFamily="18" charset="0"/>
                <a:cs typeface="Times New Roman" pitchFamily="18" charset="0"/>
              </a:rPr>
              <a:t>Lo lắng là một trạng thái cảm xúc, thường gắn với vấn đề nào đó chưa được giải quyết hoặc đánh giá quá mức vấn đề xảy ra. </a:t>
            </a:r>
          </a:p>
          <a:p>
            <a:pPr algn="l"/>
            <a:r>
              <a:rPr lang="en-US" dirty="0" smtClean="0">
                <a:solidFill>
                  <a:schemeClr val="tx2">
                    <a:lumMod val="10000"/>
                  </a:schemeClr>
                </a:solidFill>
                <a:latin typeface="Times New Roman" pitchFamily="18" charset="0"/>
                <a:cs typeface="Times New Roman" pitchFamily="18" charset="0"/>
              </a:rPr>
              <a:t>Để giảm lo lắng, chúng ta cần phải giải quyết những nguyên nhân tạo ra sự lo lắng hoặc điêu chỉnh nhận thúc và cảm xúc của bản thân.”</a:t>
            </a:r>
            <a:endParaRPr lang="en-US" dirty="0">
              <a:solidFill>
                <a:schemeClr val="tx2">
                  <a:lumMod val="10000"/>
                </a:schemeClr>
              </a:solidFill>
              <a:latin typeface="Times New Roman" pitchFamily="18" charset="0"/>
              <a:cs typeface="Times New Roman" pitchFamily="18" charset="0"/>
            </a:endParaRPr>
          </a:p>
        </p:txBody>
      </p:sp>
      <p:sp>
        <p:nvSpPr>
          <p:cNvPr id="1639" name="Google Shape;1639;p49"/>
          <p:cNvSpPr/>
          <p:nvPr/>
        </p:nvSpPr>
        <p:spPr>
          <a:xfrm rot="10800000">
            <a:off x="3258477" y="4083547"/>
            <a:ext cx="2626942" cy="637997"/>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49"/>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43" name="Google Shape;1643;p49"/>
          <p:cNvGrpSpPr/>
          <p:nvPr/>
        </p:nvGrpSpPr>
        <p:grpSpPr>
          <a:xfrm>
            <a:off x="153671" y="90047"/>
            <a:ext cx="493797" cy="446228"/>
            <a:chOff x="2679436" y="3270400"/>
            <a:chExt cx="752625" cy="689795"/>
          </a:xfrm>
        </p:grpSpPr>
        <p:sp>
          <p:nvSpPr>
            <p:cNvPr id="1644" name="Google Shape;1644;p49"/>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49"/>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49"/>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7" name="Google Shape;1647;p49"/>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48" name="Google Shape;1648;p49">
            <a:hlinkClick r:id="rId3"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
        <p:nvSpPr>
          <p:cNvPr id="1649" name="Google Shape;1649;p49"/>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49">
            <a:hlinkClick r:id="rId4"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Back</a:t>
            </a:r>
            <a:endParaRPr>
              <a:solidFill>
                <a:srgbClr val="FFFFFF"/>
              </a:solidFill>
              <a:latin typeface="Nunito"/>
              <a:ea typeface="Nunito"/>
              <a:cs typeface="Nunito"/>
              <a:sym typeface="Nunito"/>
            </a:endParaRPr>
          </a:p>
        </p:txBody>
      </p:sp>
      <p:sp>
        <p:nvSpPr>
          <p:cNvPr id="19" name="TextBox 18"/>
          <p:cNvSpPr txBox="1"/>
          <p:nvPr/>
        </p:nvSpPr>
        <p:spPr>
          <a:xfrm>
            <a:off x="990600" y="438150"/>
            <a:ext cx="6628738" cy="769441"/>
          </a:xfrm>
          <a:prstGeom prst="rect">
            <a:avLst/>
          </a:prstGeom>
          <a:noFill/>
        </p:spPr>
        <p:txBody>
          <a:bodyPr wrap="none" rtlCol="0">
            <a:spAutoFit/>
          </a:bodyPr>
          <a:lstStyle/>
          <a:p>
            <a:r>
              <a:rPr lang="en-US" sz="4400" b="1" i="1" dirty="0" smtClean="0">
                <a:latin typeface="Times New Roman" pitchFamily="18" charset="0"/>
                <a:cs typeface="Times New Roman" pitchFamily="18" charset="0"/>
              </a:rPr>
              <a:t>Luyện tập kiểm soát lo lắng</a:t>
            </a:r>
            <a:endParaRPr lang="en-US" sz="4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54"/>
        <p:cNvGrpSpPr/>
        <p:nvPr/>
      </p:nvGrpSpPr>
      <p:grpSpPr>
        <a:xfrm>
          <a:off x="0" y="0"/>
          <a:ext cx="0" cy="0"/>
          <a:chOff x="0" y="0"/>
          <a:chExt cx="0" cy="0"/>
        </a:xfrm>
      </p:grpSpPr>
      <p:sp>
        <p:nvSpPr>
          <p:cNvPr id="1708" name="Google Shape;1708;p50">
            <a:hlinkClick r:id="rId3" action="ppaction://hlinksldjump"/>
          </p:cNvPr>
          <p:cNvSpPr txBox="1"/>
          <p:nvPr/>
        </p:nvSpPr>
        <p:spPr>
          <a:xfrm>
            <a:off x="4546650" y="2477749"/>
            <a:ext cx="1516800" cy="1045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300">
                <a:solidFill>
                  <a:srgbClr val="FFFFFF"/>
                </a:solidFill>
                <a:latin typeface="Nunito"/>
                <a:ea typeface="Nunito"/>
                <a:cs typeface="Nunito"/>
                <a:sym typeface="Nunito"/>
              </a:rPr>
              <a:t>Africa</a:t>
            </a:r>
            <a:endParaRPr sz="1300">
              <a:solidFill>
                <a:srgbClr val="FFFFFF"/>
              </a:solidFill>
              <a:latin typeface="Nunito"/>
              <a:ea typeface="Nunito"/>
              <a:cs typeface="Nunito"/>
              <a:sym typeface="Nunito"/>
            </a:endParaRPr>
          </a:p>
        </p:txBody>
      </p:sp>
      <p:sp>
        <p:nvSpPr>
          <p:cNvPr id="1709" name="Google Shape;1709;p50"/>
          <p:cNvSpPr/>
          <p:nvPr/>
        </p:nvSpPr>
        <p:spPr>
          <a:xfrm>
            <a:off x="-152400" y="3822200"/>
            <a:ext cx="1946286" cy="1321300"/>
          </a:xfrm>
          <a:custGeom>
            <a:avLst/>
            <a:gdLst/>
            <a:ahLst/>
            <a:cxnLst/>
            <a:rect l="l" t="t" r="r" b="b"/>
            <a:pathLst>
              <a:path w="79142" h="62131" extrusionOk="0">
                <a:moveTo>
                  <a:pt x="43395" y="1"/>
                </a:moveTo>
                <a:cubicBezTo>
                  <a:pt x="42163" y="1"/>
                  <a:pt x="40910" y="69"/>
                  <a:pt x="39634" y="207"/>
                </a:cubicBezTo>
                <a:cubicBezTo>
                  <a:pt x="27032" y="1530"/>
                  <a:pt x="16510" y="6949"/>
                  <a:pt x="8444" y="16905"/>
                </a:cubicBezTo>
                <a:cubicBezTo>
                  <a:pt x="4223" y="21946"/>
                  <a:pt x="1576" y="28121"/>
                  <a:pt x="820" y="34674"/>
                </a:cubicBezTo>
                <a:cubicBezTo>
                  <a:pt x="1" y="40218"/>
                  <a:pt x="2143" y="45826"/>
                  <a:pt x="6428" y="49544"/>
                </a:cubicBezTo>
                <a:cubicBezTo>
                  <a:pt x="10507" y="53260"/>
                  <a:pt x="15108" y="55118"/>
                  <a:pt x="20089" y="55118"/>
                </a:cubicBezTo>
                <a:cubicBezTo>
                  <a:pt x="22033" y="55118"/>
                  <a:pt x="24035" y="54835"/>
                  <a:pt x="26087" y="54270"/>
                </a:cubicBezTo>
                <a:cubicBezTo>
                  <a:pt x="27606" y="53898"/>
                  <a:pt x="29161" y="53708"/>
                  <a:pt x="30723" y="53708"/>
                </a:cubicBezTo>
                <a:cubicBezTo>
                  <a:pt x="32077" y="53708"/>
                  <a:pt x="33437" y="53851"/>
                  <a:pt x="34782" y="54143"/>
                </a:cubicBezTo>
                <a:cubicBezTo>
                  <a:pt x="36169" y="54396"/>
                  <a:pt x="37555" y="54774"/>
                  <a:pt x="39004" y="55026"/>
                </a:cubicBezTo>
                <a:cubicBezTo>
                  <a:pt x="40390" y="55278"/>
                  <a:pt x="41714" y="55782"/>
                  <a:pt x="42974" y="56538"/>
                </a:cubicBezTo>
                <a:cubicBezTo>
                  <a:pt x="46250" y="58491"/>
                  <a:pt x="49716" y="60066"/>
                  <a:pt x="53307" y="61264"/>
                </a:cubicBezTo>
                <a:cubicBezTo>
                  <a:pt x="55247" y="61858"/>
                  <a:pt x="57153" y="62131"/>
                  <a:pt x="58994" y="62131"/>
                </a:cubicBezTo>
                <a:cubicBezTo>
                  <a:pt x="67493" y="62131"/>
                  <a:pt x="74587" y="56307"/>
                  <a:pt x="77125" y="49418"/>
                </a:cubicBezTo>
                <a:cubicBezTo>
                  <a:pt x="78511" y="45637"/>
                  <a:pt x="79141" y="41605"/>
                  <a:pt x="79078" y="37572"/>
                </a:cubicBezTo>
                <a:cubicBezTo>
                  <a:pt x="79078" y="35304"/>
                  <a:pt x="78889" y="33035"/>
                  <a:pt x="78511" y="30830"/>
                </a:cubicBezTo>
                <a:cubicBezTo>
                  <a:pt x="77062" y="22639"/>
                  <a:pt x="72903" y="15204"/>
                  <a:pt x="66665" y="9722"/>
                </a:cubicBezTo>
                <a:cubicBezTo>
                  <a:pt x="59971" y="3525"/>
                  <a:pt x="52257" y="1"/>
                  <a:pt x="4339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10" name="Google Shape;1710;p50"/>
          <p:cNvGrpSpPr/>
          <p:nvPr/>
        </p:nvGrpSpPr>
        <p:grpSpPr>
          <a:xfrm>
            <a:off x="-457200" y="3333750"/>
            <a:ext cx="2333196" cy="1117851"/>
            <a:chOff x="238125" y="983825"/>
            <a:chExt cx="7342900" cy="3689200"/>
          </a:xfrm>
        </p:grpSpPr>
        <p:sp>
          <p:nvSpPr>
            <p:cNvPr id="1711" name="Google Shape;1711;p50"/>
            <p:cNvSpPr/>
            <p:nvPr/>
          </p:nvSpPr>
          <p:spPr>
            <a:xfrm>
              <a:off x="2310425" y="983825"/>
              <a:ext cx="3472325" cy="3689200"/>
            </a:xfrm>
            <a:custGeom>
              <a:avLst/>
              <a:gdLst/>
              <a:ahLst/>
              <a:cxnLst/>
              <a:rect l="l" t="t" r="r" b="b"/>
              <a:pathLst>
                <a:path w="138893" h="147568" extrusionOk="0">
                  <a:moveTo>
                    <a:pt x="108713" y="1"/>
                  </a:moveTo>
                  <a:cubicBezTo>
                    <a:pt x="104193" y="1"/>
                    <a:pt x="99240" y="2048"/>
                    <a:pt x="95290" y="8436"/>
                  </a:cubicBezTo>
                  <a:cubicBezTo>
                    <a:pt x="87025" y="21912"/>
                    <a:pt x="99243" y="23289"/>
                    <a:pt x="71153" y="34669"/>
                  </a:cubicBezTo>
                  <a:cubicBezTo>
                    <a:pt x="47076" y="44491"/>
                    <a:pt x="22400" y="100671"/>
                    <a:pt x="17848" y="116123"/>
                  </a:cubicBezTo>
                  <a:cubicBezTo>
                    <a:pt x="13356" y="131576"/>
                    <a:pt x="0" y="147567"/>
                    <a:pt x="0" y="147567"/>
                  </a:cubicBezTo>
                  <a:lnTo>
                    <a:pt x="27192" y="147567"/>
                  </a:lnTo>
                  <a:cubicBezTo>
                    <a:pt x="27192" y="147567"/>
                    <a:pt x="26652" y="116662"/>
                    <a:pt x="55162" y="104145"/>
                  </a:cubicBezTo>
                  <a:cubicBezTo>
                    <a:pt x="83731" y="91627"/>
                    <a:pt x="102896" y="94562"/>
                    <a:pt x="120864" y="71623"/>
                  </a:cubicBezTo>
                  <a:cubicBezTo>
                    <a:pt x="138892" y="48684"/>
                    <a:pt x="115175" y="31614"/>
                    <a:pt x="130866" y="31075"/>
                  </a:cubicBezTo>
                  <a:cubicBezTo>
                    <a:pt x="131645" y="31075"/>
                    <a:pt x="132424" y="30956"/>
                    <a:pt x="133202" y="30776"/>
                  </a:cubicBezTo>
                  <a:cubicBezTo>
                    <a:pt x="127033" y="30117"/>
                    <a:pt x="123080" y="28740"/>
                    <a:pt x="120924" y="24547"/>
                  </a:cubicBezTo>
                  <a:cubicBezTo>
                    <a:pt x="120206" y="22930"/>
                    <a:pt x="119906" y="21193"/>
                    <a:pt x="120146" y="19516"/>
                  </a:cubicBezTo>
                  <a:cubicBezTo>
                    <a:pt x="120625" y="14904"/>
                    <a:pt x="122781" y="9694"/>
                    <a:pt x="118948" y="3644"/>
                  </a:cubicBezTo>
                  <a:lnTo>
                    <a:pt x="119127" y="3525"/>
                  </a:lnTo>
                  <a:cubicBezTo>
                    <a:pt x="116834" y="1812"/>
                    <a:pt x="112964" y="1"/>
                    <a:pt x="108713" y="1"/>
                  </a:cubicBezTo>
                  <a:close/>
                </a:path>
              </a:pathLst>
            </a:custGeom>
            <a:solidFill>
              <a:srgbClr val="0608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50"/>
            <p:cNvSpPr/>
            <p:nvPr/>
          </p:nvSpPr>
          <p:spPr>
            <a:xfrm>
              <a:off x="4623750" y="1077925"/>
              <a:ext cx="1016750" cy="1159175"/>
            </a:xfrm>
            <a:custGeom>
              <a:avLst/>
              <a:gdLst/>
              <a:ahLst/>
              <a:cxnLst/>
              <a:rect l="l" t="t" r="r" b="b"/>
              <a:pathLst>
                <a:path w="40670" h="46367" extrusionOk="0">
                  <a:moveTo>
                    <a:pt x="26475" y="0"/>
                  </a:moveTo>
                  <a:cubicBezTo>
                    <a:pt x="9285" y="9224"/>
                    <a:pt x="16473" y="11560"/>
                    <a:pt x="7429" y="19465"/>
                  </a:cubicBezTo>
                  <a:cubicBezTo>
                    <a:pt x="1" y="26008"/>
                    <a:pt x="20530" y="46367"/>
                    <a:pt x="30427" y="46367"/>
                  </a:cubicBezTo>
                  <a:cubicBezTo>
                    <a:pt x="32580" y="46367"/>
                    <a:pt x="34230" y="45403"/>
                    <a:pt x="34979" y="43123"/>
                  </a:cubicBezTo>
                  <a:cubicBezTo>
                    <a:pt x="33482" y="33660"/>
                    <a:pt x="29170" y="27671"/>
                    <a:pt x="38333" y="27311"/>
                  </a:cubicBezTo>
                  <a:cubicBezTo>
                    <a:pt x="39112" y="27311"/>
                    <a:pt x="39891" y="27192"/>
                    <a:pt x="40669" y="27012"/>
                  </a:cubicBezTo>
                  <a:cubicBezTo>
                    <a:pt x="34500" y="26353"/>
                    <a:pt x="30547" y="24976"/>
                    <a:pt x="28391" y="20783"/>
                  </a:cubicBezTo>
                  <a:cubicBezTo>
                    <a:pt x="27673" y="19166"/>
                    <a:pt x="27373" y="17429"/>
                    <a:pt x="27613" y="15752"/>
                  </a:cubicBezTo>
                  <a:cubicBezTo>
                    <a:pt x="28092" y="11200"/>
                    <a:pt x="30248" y="5990"/>
                    <a:pt x="2647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50"/>
            <p:cNvSpPr/>
            <p:nvPr/>
          </p:nvSpPr>
          <p:spPr>
            <a:xfrm>
              <a:off x="4950200" y="1077925"/>
              <a:ext cx="405800" cy="387400"/>
            </a:xfrm>
            <a:custGeom>
              <a:avLst/>
              <a:gdLst/>
              <a:ahLst/>
              <a:cxnLst/>
              <a:rect l="l" t="t" r="r" b="b"/>
              <a:pathLst>
                <a:path w="16232" h="15496" extrusionOk="0">
                  <a:moveTo>
                    <a:pt x="13477" y="0"/>
                  </a:moveTo>
                  <a:cubicBezTo>
                    <a:pt x="2995" y="5630"/>
                    <a:pt x="1558" y="8685"/>
                    <a:pt x="1" y="11979"/>
                  </a:cubicBezTo>
                  <a:cubicBezTo>
                    <a:pt x="517" y="11392"/>
                    <a:pt x="1038" y="11143"/>
                    <a:pt x="1615" y="11143"/>
                  </a:cubicBezTo>
                  <a:cubicBezTo>
                    <a:pt x="2980" y="11143"/>
                    <a:pt x="4655" y="12535"/>
                    <a:pt x="7308" y="14135"/>
                  </a:cubicBezTo>
                  <a:cubicBezTo>
                    <a:pt x="8801" y="15036"/>
                    <a:pt x="10220" y="15496"/>
                    <a:pt x="11438" y="15496"/>
                  </a:cubicBezTo>
                  <a:cubicBezTo>
                    <a:pt x="13295" y="15496"/>
                    <a:pt x="14683" y="14425"/>
                    <a:pt x="15154" y="12218"/>
                  </a:cubicBezTo>
                  <a:cubicBezTo>
                    <a:pt x="15752" y="8565"/>
                    <a:pt x="16232" y="4492"/>
                    <a:pt x="1347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50"/>
            <p:cNvSpPr/>
            <p:nvPr/>
          </p:nvSpPr>
          <p:spPr>
            <a:xfrm>
              <a:off x="238125" y="3031775"/>
              <a:ext cx="6571725" cy="701650"/>
            </a:xfrm>
            <a:custGeom>
              <a:avLst/>
              <a:gdLst/>
              <a:ahLst/>
              <a:cxnLst/>
              <a:rect l="l" t="t" r="r" b="b"/>
              <a:pathLst>
                <a:path w="262869" h="28066" extrusionOk="0">
                  <a:moveTo>
                    <a:pt x="81816" y="1"/>
                  </a:moveTo>
                  <a:cubicBezTo>
                    <a:pt x="47340" y="1"/>
                    <a:pt x="12100" y="1737"/>
                    <a:pt x="0" y="3840"/>
                  </a:cubicBezTo>
                  <a:lnTo>
                    <a:pt x="0" y="15399"/>
                  </a:lnTo>
                  <a:cubicBezTo>
                    <a:pt x="0" y="15399"/>
                    <a:pt x="67260" y="10009"/>
                    <a:pt x="87983" y="9889"/>
                  </a:cubicBezTo>
                  <a:cubicBezTo>
                    <a:pt x="88451" y="9886"/>
                    <a:pt x="88923" y="9884"/>
                    <a:pt x="89397" y="9884"/>
                  </a:cubicBezTo>
                  <a:cubicBezTo>
                    <a:pt x="106699" y="9884"/>
                    <a:pt x="127958" y="11981"/>
                    <a:pt x="146379" y="14021"/>
                  </a:cubicBezTo>
                  <a:cubicBezTo>
                    <a:pt x="165844" y="16178"/>
                    <a:pt x="195791" y="24203"/>
                    <a:pt x="224959" y="26839"/>
                  </a:cubicBezTo>
                  <a:cubicBezTo>
                    <a:pt x="234292" y="27699"/>
                    <a:pt x="241432" y="28065"/>
                    <a:pt x="246844" y="28065"/>
                  </a:cubicBezTo>
                  <a:cubicBezTo>
                    <a:pt x="258382" y="28065"/>
                    <a:pt x="262066" y="26402"/>
                    <a:pt x="262392" y="24323"/>
                  </a:cubicBezTo>
                  <a:cubicBezTo>
                    <a:pt x="262869" y="21620"/>
                    <a:pt x="261798" y="17134"/>
                    <a:pt x="259221" y="17134"/>
                  </a:cubicBezTo>
                  <a:cubicBezTo>
                    <a:pt x="258886" y="17134"/>
                    <a:pt x="258525" y="17210"/>
                    <a:pt x="258139" y="17375"/>
                  </a:cubicBezTo>
                  <a:cubicBezTo>
                    <a:pt x="256286" y="18218"/>
                    <a:pt x="253484" y="18378"/>
                    <a:pt x="248634" y="18378"/>
                  </a:cubicBezTo>
                  <a:cubicBezTo>
                    <a:pt x="245670" y="18378"/>
                    <a:pt x="241941" y="18318"/>
                    <a:pt x="237197" y="18318"/>
                  </a:cubicBezTo>
                  <a:cubicBezTo>
                    <a:pt x="235909" y="18318"/>
                    <a:pt x="234546" y="18323"/>
                    <a:pt x="233104" y="18334"/>
                  </a:cubicBezTo>
                  <a:cubicBezTo>
                    <a:pt x="232964" y="18335"/>
                    <a:pt x="232823" y="18335"/>
                    <a:pt x="232680" y="18335"/>
                  </a:cubicBezTo>
                  <a:cubicBezTo>
                    <a:pt x="217020" y="18335"/>
                    <a:pt x="182469" y="11859"/>
                    <a:pt x="153446" y="4618"/>
                  </a:cubicBezTo>
                  <a:cubicBezTo>
                    <a:pt x="139952" y="1258"/>
                    <a:pt x="111161" y="1"/>
                    <a:pt x="81816" y="1"/>
                  </a:cubicBezTo>
                  <a:close/>
                </a:path>
              </a:pathLst>
            </a:custGeom>
            <a:solidFill>
              <a:srgbClr val="432C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50"/>
            <p:cNvSpPr/>
            <p:nvPr/>
          </p:nvSpPr>
          <p:spPr>
            <a:xfrm>
              <a:off x="5284100" y="1009700"/>
              <a:ext cx="2296925" cy="1228675"/>
            </a:xfrm>
            <a:custGeom>
              <a:avLst/>
              <a:gdLst/>
              <a:ahLst/>
              <a:cxnLst/>
              <a:rect l="l" t="t" r="r" b="b"/>
              <a:pathLst>
                <a:path w="91877" h="49147" extrusionOk="0">
                  <a:moveTo>
                    <a:pt x="13943" y="1"/>
                  </a:moveTo>
                  <a:cubicBezTo>
                    <a:pt x="11093" y="1"/>
                    <a:pt x="8995" y="200"/>
                    <a:pt x="7847" y="393"/>
                  </a:cubicBezTo>
                  <a:cubicBezTo>
                    <a:pt x="2516" y="1292"/>
                    <a:pt x="1" y="2669"/>
                    <a:pt x="1" y="2669"/>
                  </a:cubicBezTo>
                  <a:cubicBezTo>
                    <a:pt x="3894" y="8719"/>
                    <a:pt x="1678" y="13929"/>
                    <a:pt x="1259" y="18481"/>
                  </a:cubicBezTo>
                  <a:cubicBezTo>
                    <a:pt x="43244" y="19679"/>
                    <a:pt x="73010" y="28423"/>
                    <a:pt x="79838" y="48487"/>
                  </a:cubicBezTo>
                  <a:cubicBezTo>
                    <a:pt x="80018" y="48727"/>
                    <a:pt x="80198" y="48907"/>
                    <a:pt x="80377" y="49146"/>
                  </a:cubicBezTo>
                  <a:cubicBezTo>
                    <a:pt x="80377" y="49146"/>
                    <a:pt x="91877" y="37168"/>
                    <a:pt x="65464" y="17822"/>
                  </a:cubicBezTo>
                  <a:cubicBezTo>
                    <a:pt x="44692" y="2643"/>
                    <a:pt x="24326" y="1"/>
                    <a:pt x="1394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50"/>
            <p:cNvSpPr/>
            <p:nvPr/>
          </p:nvSpPr>
          <p:spPr>
            <a:xfrm>
              <a:off x="5308075" y="1471725"/>
              <a:ext cx="1972000" cy="750175"/>
            </a:xfrm>
            <a:custGeom>
              <a:avLst/>
              <a:gdLst/>
              <a:ahLst/>
              <a:cxnLst/>
              <a:rect l="l" t="t" r="r" b="b"/>
              <a:pathLst>
                <a:path w="78880" h="30007" extrusionOk="0">
                  <a:moveTo>
                    <a:pt x="300" y="0"/>
                  </a:moveTo>
                  <a:lnTo>
                    <a:pt x="300" y="0"/>
                  </a:lnTo>
                  <a:cubicBezTo>
                    <a:pt x="0" y="1677"/>
                    <a:pt x="300" y="3414"/>
                    <a:pt x="1018" y="5031"/>
                  </a:cubicBezTo>
                  <a:cubicBezTo>
                    <a:pt x="3893" y="10721"/>
                    <a:pt x="10122" y="11200"/>
                    <a:pt x="20424" y="11739"/>
                  </a:cubicBezTo>
                  <a:cubicBezTo>
                    <a:pt x="30725" y="12278"/>
                    <a:pt x="49172" y="15273"/>
                    <a:pt x="62349" y="20124"/>
                  </a:cubicBezTo>
                  <a:cubicBezTo>
                    <a:pt x="72890" y="23957"/>
                    <a:pt x="77502" y="28389"/>
                    <a:pt x="78879" y="30006"/>
                  </a:cubicBezTo>
                  <a:cubicBezTo>
                    <a:pt x="72051" y="9942"/>
                    <a:pt x="42285" y="1198"/>
                    <a:pt x="30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50"/>
            <p:cNvSpPr/>
            <p:nvPr/>
          </p:nvSpPr>
          <p:spPr>
            <a:xfrm>
              <a:off x="6751500" y="1598700"/>
              <a:ext cx="615425" cy="639675"/>
            </a:xfrm>
            <a:custGeom>
              <a:avLst/>
              <a:gdLst/>
              <a:ahLst/>
              <a:cxnLst/>
              <a:rect l="l" t="t" r="r" b="b"/>
              <a:pathLst>
                <a:path w="24617" h="25587" extrusionOk="0">
                  <a:moveTo>
                    <a:pt x="8829" y="1"/>
                  </a:moveTo>
                  <a:cubicBezTo>
                    <a:pt x="8204" y="1"/>
                    <a:pt x="7576" y="44"/>
                    <a:pt x="6948" y="132"/>
                  </a:cubicBezTo>
                  <a:cubicBezTo>
                    <a:pt x="0" y="791"/>
                    <a:pt x="1138" y="3546"/>
                    <a:pt x="4612" y="7079"/>
                  </a:cubicBezTo>
                  <a:cubicBezTo>
                    <a:pt x="12937" y="11571"/>
                    <a:pt x="18627" y="17501"/>
                    <a:pt x="21142" y="24927"/>
                  </a:cubicBezTo>
                  <a:cubicBezTo>
                    <a:pt x="21322" y="25107"/>
                    <a:pt x="21502" y="25347"/>
                    <a:pt x="21621" y="25586"/>
                  </a:cubicBezTo>
                  <a:cubicBezTo>
                    <a:pt x="21621" y="25586"/>
                    <a:pt x="24616" y="22472"/>
                    <a:pt x="24077" y="16902"/>
                  </a:cubicBezTo>
                  <a:cubicBezTo>
                    <a:pt x="24017" y="16423"/>
                    <a:pt x="23957" y="15944"/>
                    <a:pt x="23897" y="15464"/>
                  </a:cubicBezTo>
                  <a:cubicBezTo>
                    <a:pt x="23179" y="11811"/>
                    <a:pt x="20903" y="7139"/>
                    <a:pt x="15572" y="1749"/>
                  </a:cubicBezTo>
                  <a:cubicBezTo>
                    <a:pt x="13490" y="613"/>
                    <a:pt x="11183" y="1"/>
                    <a:pt x="8829" y="1"/>
                  </a:cubicBezTo>
                  <a:close/>
                </a:path>
              </a:pathLst>
            </a:custGeom>
            <a:solidFill>
              <a:srgbClr val="443C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50"/>
            <p:cNvSpPr/>
            <p:nvPr/>
          </p:nvSpPr>
          <p:spPr>
            <a:xfrm>
              <a:off x="6866775" y="1775675"/>
              <a:ext cx="413300" cy="446225"/>
            </a:xfrm>
            <a:custGeom>
              <a:avLst/>
              <a:gdLst/>
              <a:ahLst/>
              <a:cxnLst/>
              <a:rect l="l" t="t" r="r" b="b"/>
              <a:pathLst>
                <a:path w="16532" h="17849" extrusionOk="0">
                  <a:moveTo>
                    <a:pt x="1" y="0"/>
                  </a:moveTo>
                  <a:lnTo>
                    <a:pt x="1" y="0"/>
                  </a:lnTo>
                  <a:cubicBezTo>
                    <a:pt x="3235" y="3235"/>
                    <a:pt x="8386" y="7128"/>
                    <a:pt x="11021" y="10601"/>
                  </a:cubicBezTo>
                  <a:cubicBezTo>
                    <a:pt x="12279" y="12219"/>
                    <a:pt x="13357" y="13955"/>
                    <a:pt x="14375" y="15752"/>
                  </a:cubicBezTo>
                  <a:cubicBezTo>
                    <a:pt x="15154" y="16411"/>
                    <a:pt x="15872" y="17130"/>
                    <a:pt x="16531" y="17848"/>
                  </a:cubicBezTo>
                  <a:cubicBezTo>
                    <a:pt x="14016" y="10422"/>
                    <a:pt x="8326" y="4552"/>
                    <a:pt x="1" y="0"/>
                  </a:cubicBezTo>
                  <a:close/>
                </a:path>
              </a:pathLst>
            </a:custGeom>
            <a:solidFill>
              <a:srgbClr val="1E1A1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50"/>
            <p:cNvSpPr/>
            <p:nvPr/>
          </p:nvSpPr>
          <p:spPr>
            <a:xfrm>
              <a:off x="5284100" y="1049475"/>
              <a:ext cx="161750" cy="422275"/>
            </a:xfrm>
            <a:custGeom>
              <a:avLst/>
              <a:gdLst/>
              <a:ahLst/>
              <a:cxnLst/>
              <a:rect l="l" t="t" r="r" b="b"/>
              <a:pathLst>
                <a:path w="6470" h="16891" extrusionOk="0">
                  <a:moveTo>
                    <a:pt x="2636" y="0"/>
                  </a:moveTo>
                  <a:lnTo>
                    <a:pt x="2636" y="0"/>
                  </a:lnTo>
                  <a:cubicBezTo>
                    <a:pt x="1738" y="300"/>
                    <a:pt x="899" y="599"/>
                    <a:pt x="1" y="1018"/>
                  </a:cubicBezTo>
                  <a:cubicBezTo>
                    <a:pt x="3894" y="7068"/>
                    <a:pt x="1678" y="12278"/>
                    <a:pt x="1259" y="16890"/>
                  </a:cubicBezTo>
                  <a:lnTo>
                    <a:pt x="2217" y="16890"/>
                  </a:lnTo>
                  <a:cubicBezTo>
                    <a:pt x="6050" y="14734"/>
                    <a:pt x="6469" y="7307"/>
                    <a:pt x="2636" y="0"/>
                  </a:cubicBezTo>
                  <a:close/>
                </a:path>
              </a:pathLst>
            </a:custGeom>
            <a:solidFill>
              <a:srgbClr val="1B28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50"/>
            <p:cNvSpPr/>
            <p:nvPr/>
          </p:nvSpPr>
          <p:spPr>
            <a:xfrm>
              <a:off x="5309550" y="1473200"/>
              <a:ext cx="302500" cy="277050"/>
            </a:xfrm>
            <a:custGeom>
              <a:avLst/>
              <a:gdLst/>
              <a:ahLst/>
              <a:cxnLst/>
              <a:rect l="l" t="t" r="r" b="b"/>
              <a:pathLst>
                <a:path w="12100" h="11082" extrusionOk="0">
                  <a:moveTo>
                    <a:pt x="241" y="1"/>
                  </a:moveTo>
                  <a:cubicBezTo>
                    <a:pt x="1" y="1678"/>
                    <a:pt x="241" y="3415"/>
                    <a:pt x="959" y="4972"/>
                  </a:cubicBezTo>
                  <a:cubicBezTo>
                    <a:pt x="2996" y="8925"/>
                    <a:pt x="6589" y="10362"/>
                    <a:pt x="12099" y="11081"/>
                  </a:cubicBezTo>
                  <a:cubicBezTo>
                    <a:pt x="9644" y="10183"/>
                    <a:pt x="9764" y="9404"/>
                    <a:pt x="9344" y="7008"/>
                  </a:cubicBezTo>
                  <a:cubicBezTo>
                    <a:pt x="8566" y="3056"/>
                    <a:pt x="6529" y="360"/>
                    <a:pt x="241" y="1"/>
                  </a:cubicBezTo>
                  <a:close/>
                </a:path>
              </a:pathLst>
            </a:custGeom>
            <a:solidFill>
              <a:srgbClr val="1B28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721;p50"/>
            <p:cNvSpPr/>
            <p:nvPr/>
          </p:nvSpPr>
          <p:spPr>
            <a:xfrm>
              <a:off x="5113400" y="1198450"/>
              <a:ext cx="182700" cy="183450"/>
            </a:xfrm>
            <a:custGeom>
              <a:avLst/>
              <a:gdLst/>
              <a:ahLst/>
              <a:cxnLst/>
              <a:rect l="l" t="t" r="r" b="b"/>
              <a:pathLst>
                <a:path w="7308" h="7338" extrusionOk="0">
                  <a:moveTo>
                    <a:pt x="3654" y="1"/>
                  </a:moveTo>
                  <a:cubicBezTo>
                    <a:pt x="1828" y="1"/>
                    <a:pt x="1" y="1228"/>
                    <a:pt x="1" y="3684"/>
                  </a:cubicBezTo>
                  <a:cubicBezTo>
                    <a:pt x="1" y="5661"/>
                    <a:pt x="1618" y="7338"/>
                    <a:pt x="3654" y="7338"/>
                  </a:cubicBezTo>
                  <a:cubicBezTo>
                    <a:pt x="5691" y="7338"/>
                    <a:pt x="7308" y="5661"/>
                    <a:pt x="7308" y="3684"/>
                  </a:cubicBezTo>
                  <a:cubicBezTo>
                    <a:pt x="7308" y="1228"/>
                    <a:pt x="5481" y="1"/>
                    <a:pt x="3654" y="1"/>
                  </a:cubicBezTo>
                  <a:close/>
                </a:path>
              </a:pathLst>
            </a:custGeom>
            <a:solidFill>
              <a:srgbClr val="13268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2" name="Google Shape;1722;p50"/>
            <p:cNvSpPr/>
            <p:nvPr/>
          </p:nvSpPr>
          <p:spPr>
            <a:xfrm>
              <a:off x="5140375" y="1243175"/>
              <a:ext cx="112300" cy="96800"/>
            </a:xfrm>
            <a:custGeom>
              <a:avLst/>
              <a:gdLst/>
              <a:ahLst/>
              <a:cxnLst/>
              <a:rect l="l" t="t" r="r" b="b"/>
              <a:pathLst>
                <a:path w="4492" h="3872" extrusionOk="0">
                  <a:moveTo>
                    <a:pt x="2575" y="1"/>
                  </a:moveTo>
                  <a:cubicBezTo>
                    <a:pt x="2090" y="1"/>
                    <a:pt x="1595" y="181"/>
                    <a:pt x="1198" y="577"/>
                  </a:cubicBezTo>
                  <a:cubicBezTo>
                    <a:pt x="0" y="1775"/>
                    <a:pt x="898" y="3812"/>
                    <a:pt x="2575" y="3872"/>
                  </a:cubicBezTo>
                  <a:cubicBezTo>
                    <a:pt x="3654" y="3812"/>
                    <a:pt x="4492" y="2973"/>
                    <a:pt x="4492" y="1895"/>
                  </a:cubicBezTo>
                  <a:cubicBezTo>
                    <a:pt x="4492" y="734"/>
                    <a:pt x="3555" y="1"/>
                    <a:pt x="2575" y="1"/>
                  </a:cubicBezTo>
                  <a:close/>
                </a:path>
              </a:pathLst>
            </a:custGeom>
            <a:solidFill>
              <a:srgbClr val="060E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3" name="Google Shape;1723;p50"/>
            <p:cNvSpPr/>
            <p:nvPr/>
          </p:nvSpPr>
          <p:spPr>
            <a:xfrm>
              <a:off x="4280900" y="3179925"/>
              <a:ext cx="179700" cy="58650"/>
            </a:xfrm>
            <a:custGeom>
              <a:avLst/>
              <a:gdLst/>
              <a:ahLst/>
              <a:cxnLst/>
              <a:rect l="l" t="t" r="r" b="b"/>
              <a:pathLst>
                <a:path w="7188" h="2346" extrusionOk="0">
                  <a:moveTo>
                    <a:pt x="2269" y="1"/>
                  </a:moveTo>
                  <a:cubicBezTo>
                    <a:pt x="1322" y="1"/>
                    <a:pt x="488" y="241"/>
                    <a:pt x="0" y="729"/>
                  </a:cubicBezTo>
                  <a:lnTo>
                    <a:pt x="7188" y="2346"/>
                  </a:lnTo>
                  <a:cubicBezTo>
                    <a:pt x="6105" y="799"/>
                    <a:pt x="3997" y="1"/>
                    <a:pt x="2269" y="1"/>
                  </a:cubicBezTo>
                  <a:close/>
                </a:path>
              </a:pathLst>
            </a:custGeom>
            <a:solidFill>
              <a:srgbClr val="6573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50"/>
            <p:cNvSpPr/>
            <p:nvPr/>
          </p:nvSpPr>
          <p:spPr>
            <a:xfrm>
              <a:off x="4168600" y="3077825"/>
              <a:ext cx="468675" cy="457925"/>
            </a:xfrm>
            <a:custGeom>
              <a:avLst/>
              <a:gdLst/>
              <a:ahLst/>
              <a:cxnLst/>
              <a:rect l="l" t="t" r="r" b="b"/>
              <a:pathLst>
                <a:path w="18747" h="18317" extrusionOk="0">
                  <a:moveTo>
                    <a:pt x="8668" y="0"/>
                  </a:moveTo>
                  <a:cubicBezTo>
                    <a:pt x="3675" y="0"/>
                    <a:pt x="0" y="3675"/>
                    <a:pt x="0" y="3675"/>
                  </a:cubicBezTo>
                  <a:lnTo>
                    <a:pt x="2576" y="4334"/>
                  </a:lnTo>
                  <a:lnTo>
                    <a:pt x="4492" y="4753"/>
                  </a:lnTo>
                  <a:cubicBezTo>
                    <a:pt x="4971" y="4275"/>
                    <a:pt x="5781" y="4042"/>
                    <a:pt x="6705" y="4042"/>
                  </a:cubicBezTo>
                  <a:cubicBezTo>
                    <a:pt x="8443" y="4042"/>
                    <a:pt x="10585" y="4866"/>
                    <a:pt x="11680" y="6430"/>
                  </a:cubicBezTo>
                  <a:cubicBezTo>
                    <a:pt x="12338" y="7388"/>
                    <a:pt x="12518" y="8586"/>
                    <a:pt x="12219" y="9724"/>
                  </a:cubicBezTo>
                  <a:cubicBezTo>
                    <a:pt x="11200" y="14003"/>
                    <a:pt x="8405" y="14816"/>
                    <a:pt x="6670" y="14816"/>
                  </a:cubicBezTo>
                  <a:cubicBezTo>
                    <a:pt x="6366" y="14816"/>
                    <a:pt x="6094" y="14791"/>
                    <a:pt x="5870" y="14755"/>
                  </a:cubicBezTo>
                  <a:cubicBezTo>
                    <a:pt x="5766" y="14738"/>
                    <a:pt x="5668" y="14730"/>
                    <a:pt x="5576" y="14730"/>
                  </a:cubicBezTo>
                  <a:cubicBezTo>
                    <a:pt x="4339" y="14730"/>
                    <a:pt x="4173" y="16172"/>
                    <a:pt x="5511" y="17510"/>
                  </a:cubicBezTo>
                  <a:cubicBezTo>
                    <a:pt x="5982" y="17982"/>
                    <a:pt x="7018" y="18316"/>
                    <a:pt x="8287" y="18316"/>
                  </a:cubicBezTo>
                  <a:cubicBezTo>
                    <a:pt x="11048" y="18316"/>
                    <a:pt x="14912" y="16732"/>
                    <a:pt x="16471" y="11521"/>
                  </a:cubicBezTo>
                  <a:cubicBezTo>
                    <a:pt x="18747" y="3974"/>
                    <a:pt x="13716" y="560"/>
                    <a:pt x="9943" y="81"/>
                  </a:cubicBezTo>
                  <a:cubicBezTo>
                    <a:pt x="9510" y="26"/>
                    <a:pt x="9084" y="0"/>
                    <a:pt x="8668" y="0"/>
                  </a:cubicBezTo>
                  <a:close/>
                </a:path>
              </a:pathLst>
            </a:custGeom>
            <a:solidFill>
              <a:srgbClr val="9EA8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725;p50"/>
            <p:cNvSpPr/>
            <p:nvPr/>
          </p:nvSpPr>
          <p:spPr>
            <a:xfrm>
              <a:off x="4861850" y="3310625"/>
              <a:ext cx="179725" cy="59725"/>
            </a:xfrm>
            <a:custGeom>
              <a:avLst/>
              <a:gdLst/>
              <a:ahLst/>
              <a:cxnLst/>
              <a:rect l="l" t="t" r="r" b="b"/>
              <a:pathLst>
                <a:path w="7189" h="2389" extrusionOk="0">
                  <a:moveTo>
                    <a:pt x="2280" y="0"/>
                  </a:moveTo>
                  <a:cubicBezTo>
                    <a:pt x="1351" y="0"/>
                    <a:pt x="521" y="233"/>
                    <a:pt x="1" y="711"/>
                  </a:cubicBezTo>
                  <a:lnTo>
                    <a:pt x="7188" y="2388"/>
                  </a:lnTo>
                  <a:cubicBezTo>
                    <a:pt x="6132" y="824"/>
                    <a:pt x="4030" y="0"/>
                    <a:pt x="2280" y="0"/>
                  </a:cubicBezTo>
                  <a:close/>
                </a:path>
              </a:pathLst>
            </a:custGeom>
            <a:solidFill>
              <a:srgbClr val="6573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726;p50"/>
            <p:cNvSpPr/>
            <p:nvPr/>
          </p:nvSpPr>
          <p:spPr>
            <a:xfrm>
              <a:off x="4751050" y="3209275"/>
              <a:ext cx="467200" cy="458225"/>
            </a:xfrm>
            <a:custGeom>
              <a:avLst/>
              <a:gdLst/>
              <a:ahLst/>
              <a:cxnLst/>
              <a:rect l="l" t="t" r="r" b="b"/>
              <a:pathLst>
                <a:path w="18688" h="18329" extrusionOk="0">
                  <a:moveTo>
                    <a:pt x="8544" y="1"/>
                  </a:moveTo>
                  <a:cubicBezTo>
                    <a:pt x="3637" y="1"/>
                    <a:pt x="1" y="3687"/>
                    <a:pt x="1" y="3687"/>
                  </a:cubicBezTo>
                  <a:lnTo>
                    <a:pt x="2576" y="4286"/>
                  </a:lnTo>
                  <a:lnTo>
                    <a:pt x="4433" y="4765"/>
                  </a:lnTo>
                  <a:cubicBezTo>
                    <a:pt x="4942" y="4277"/>
                    <a:pt x="5789" y="4037"/>
                    <a:pt x="6743" y="4037"/>
                  </a:cubicBezTo>
                  <a:cubicBezTo>
                    <a:pt x="8482" y="4037"/>
                    <a:pt x="10576" y="4835"/>
                    <a:pt x="11620" y="6382"/>
                  </a:cubicBezTo>
                  <a:cubicBezTo>
                    <a:pt x="12339" y="7401"/>
                    <a:pt x="12518" y="8598"/>
                    <a:pt x="12219" y="9736"/>
                  </a:cubicBezTo>
                  <a:cubicBezTo>
                    <a:pt x="11142" y="13995"/>
                    <a:pt x="8306" y="14825"/>
                    <a:pt x="6612" y="14825"/>
                  </a:cubicBezTo>
                  <a:cubicBezTo>
                    <a:pt x="6328" y="14825"/>
                    <a:pt x="6076" y="14802"/>
                    <a:pt x="5870" y="14767"/>
                  </a:cubicBezTo>
                  <a:cubicBezTo>
                    <a:pt x="5744" y="14742"/>
                    <a:pt x="5626" y="14730"/>
                    <a:pt x="5517" y="14730"/>
                  </a:cubicBezTo>
                  <a:cubicBezTo>
                    <a:pt x="4335" y="14730"/>
                    <a:pt x="4195" y="16151"/>
                    <a:pt x="5511" y="17523"/>
                  </a:cubicBezTo>
                  <a:cubicBezTo>
                    <a:pt x="5983" y="17994"/>
                    <a:pt x="7018" y="18329"/>
                    <a:pt x="8286" y="18329"/>
                  </a:cubicBezTo>
                  <a:cubicBezTo>
                    <a:pt x="11042" y="18329"/>
                    <a:pt x="14893" y="16744"/>
                    <a:pt x="16412" y="11533"/>
                  </a:cubicBezTo>
                  <a:cubicBezTo>
                    <a:pt x="18687" y="3927"/>
                    <a:pt x="13716" y="573"/>
                    <a:pt x="9883" y="94"/>
                  </a:cubicBezTo>
                  <a:cubicBezTo>
                    <a:pt x="9428" y="30"/>
                    <a:pt x="8981" y="1"/>
                    <a:pt x="8544" y="1"/>
                  </a:cubicBezTo>
                  <a:close/>
                </a:path>
              </a:pathLst>
            </a:custGeom>
            <a:solidFill>
              <a:srgbClr val="9EA8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28" name="Google Shape;1728;p50">
            <a:hlinkClick r:id="rId3" action="ppaction://hlinksldjump"/>
          </p:cNvPr>
          <p:cNvSpPr txBox="1"/>
          <p:nvPr/>
        </p:nvSpPr>
        <p:spPr>
          <a:xfrm>
            <a:off x="1219200" y="209550"/>
            <a:ext cx="5867400" cy="1822200"/>
          </a:xfrm>
          <a:prstGeom prst="rect">
            <a:avLst/>
          </a:prstGeom>
          <a:solidFill>
            <a:schemeClr val="bg2"/>
          </a:solidFill>
          <a:ln>
            <a:noFill/>
          </a:ln>
        </p:spPr>
        <p:txBody>
          <a:bodyPr spcFirstLastPara="1" wrap="square" lIns="91425" tIns="91425" rIns="91425" bIns="91425" anchor="ctr" anchorCtr="0">
            <a:noAutofit/>
          </a:bodyPr>
          <a:lstStyle/>
          <a:p>
            <a:r>
              <a:rPr lang="en-US" sz="3200" b="1" dirty="0" smtClean="0">
                <a:solidFill>
                  <a:schemeClr val="tx2"/>
                </a:solidFill>
                <a:latin typeface="Times New Roman" pitchFamily="18" charset="0"/>
                <a:cs typeface="Times New Roman" pitchFamily="18" charset="0"/>
              </a:rPr>
              <a:t>Nhóm 1,2,3 giải quyết vấn đề: Lo lắng vì đến lớp không có bạn chơi cùng. (Làm gì để bạn chơi với mình?).</a:t>
            </a:r>
            <a:endParaRPr lang="en-US" sz="3200" b="1" dirty="0">
              <a:solidFill>
                <a:schemeClr val="tx2"/>
              </a:solidFill>
              <a:latin typeface="Times New Roman" pitchFamily="18" charset="0"/>
              <a:cs typeface="Times New Roman" pitchFamily="18" charset="0"/>
            </a:endParaRPr>
          </a:p>
        </p:txBody>
      </p:sp>
      <p:sp>
        <p:nvSpPr>
          <p:cNvPr id="1730" name="Google Shape;1730;p50">
            <a:hlinkClick r:id="rId3" action="ppaction://hlinksldjump"/>
          </p:cNvPr>
          <p:cNvSpPr txBox="1"/>
          <p:nvPr/>
        </p:nvSpPr>
        <p:spPr>
          <a:xfrm>
            <a:off x="5602250" y="1278228"/>
            <a:ext cx="1934100" cy="1230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300">
                <a:solidFill>
                  <a:srgbClr val="FFFFFF"/>
                </a:solidFill>
                <a:latin typeface="Nunito"/>
                <a:ea typeface="Nunito"/>
                <a:cs typeface="Nunito"/>
                <a:sym typeface="Nunito"/>
              </a:rPr>
              <a:t>Asia</a:t>
            </a:r>
            <a:endParaRPr sz="1300">
              <a:solidFill>
                <a:srgbClr val="FFFFFF"/>
              </a:solidFill>
              <a:latin typeface="Nunito"/>
              <a:ea typeface="Nunito"/>
              <a:cs typeface="Nunito"/>
              <a:sym typeface="Nunito"/>
            </a:endParaRPr>
          </a:p>
        </p:txBody>
      </p:sp>
      <p:sp>
        <p:nvSpPr>
          <p:cNvPr id="1731" name="Google Shape;1731;p50">
            <a:hlinkClick r:id="rId3" action="ppaction://hlinksldjump"/>
          </p:cNvPr>
          <p:cNvSpPr txBox="1"/>
          <p:nvPr/>
        </p:nvSpPr>
        <p:spPr>
          <a:xfrm>
            <a:off x="7145009" y="3246309"/>
            <a:ext cx="1184700" cy="600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300">
                <a:solidFill>
                  <a:srgbClr val="FFFFFF"/>
                </a:solidFill>
                <a:latin typeface="Nunito"/>
                <a:ea typeface="Nunito"/>
                <a:cs typeface="Nunito"/>
                <a:sym typeface="Nunito"/>
              </a:rPr>
              <a:t>Oceania</a:t>
            </a:r>
            <a:endParaRPr sz="1300">
              <a:solidFill>
                <a:srgbClr val="FFFFFF"/>
              </a:solidFill>
              <a:latin typeface="Nunito"/>
              <a:ea typeface="Nunito"/>
              <a:cs typeface="Nunito"/>
              <a:sym typeface="Nunito"/>
            </a:endParaRPr>
          </a:p>
        </p:txBody>
      </p:sp>
      <p:sp>
        <p:nvSpPr>
          <p:cNvPr id="1734" name="Google Shape;1734;p50"/>
          <p:cNvSpPr/>
          <p:nvPr/>
        </p:nvSpPr>
        <p:spPr>
          <a:xfrm>
            <a:off x="78832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50">
            <a:hlinkClick r:id="rId4" action="ppaction://hlinksldjump"/>
          </p:cNvPr>
          <p:cNvSpPr txBox="1"/>
          <p:nvPr/>
        </p:nvSpPr>
        <p:spPr>
          <a:xfrm>
            <a:off x="78832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sp>
        <p:nvSpPr>
          <p:cNvPr id="1736" name="Google Shape;1736;p50"/>
          <p:cNvSpPr txBox="1">
            <a:spLocks noGrp="1"/>
          </p:cNvSpPr>
          <p:nvPr>
            <p:ph type="title"/>
          </p:nvPr>
        </p:nvSpPr>
        <p:spPr>
          <a:xfrm>
            <a:off x="727650" y="4177844"/>
            <a:ext cx="1934100" cy="594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Toucan </a:t>
            </a:r>
            <a:endParaRPr/>
          </a:p>
        </p:txBody>
      </p:sp>
      <p:sp>
        <p:nvSpPr>
          <p:cNvPr id="1737" name="Google Shape;1737;p50"/>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38" name="Google Shape;1738;p50"/>
          <p:cNvGrpSpPr/>
          <p:nvPr/>
        </p:nvGrpSpPr>
        <p:grpSpPr>
          <a:xfrm>
            <a:off x="153671" y="90047"/>
            <a:ext cx="493797" cy="446228"/>
            <a:chOff x="2679436" y="3270400"/>
            <a:chExt cx="752625" cy="689795"/>
          </a:xfrm>
        </p:grpSpPr>
        <p:sp>
          <p:nvSpPr>
            <p:cNvPr id="1739" name="Google Shape;1739;p50"/>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50"/>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50"/>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50"/>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43" name="Google Shape;1743;p50">
            <a:hlinkClick r:id="rId5"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
        <p:nvSpPr>
          <p:cNvPr id="91" name="TextBox 90"/>
          <p:cNvSpPr txBox="1"/>
          <p:nvPr/>
        </p:nvSpPr>
        <p:spPr>
          <a:xfrm>
            <a:off x="2667000" y="2495550"/>
            <a:ext cx="6218369" cy="1785104"/>
          </a:xfrm>
          <a:prstGeom prst="rect">
            <a:avLst/>
          </a:prstGeom>
          <a:solidFill>
            <a:schemeClr val="bg2"/>
          </a:solidFill>
        </p:spPr>
        <p:txBody>
          <a:bodyPr wrap="square" rtlCol="0">
            <a:spAutoFit/>
          </a:bodyPr>
          <a:lstStyle/>
          <a:p>
            <a:r>
              <a:rPr lang="en-US" sz="3200" b="1" dirty="0" smtClean="0">
                <a:solidFill>
                  <a:schemeClr val="tx2"/>
                </a:solidFill>
                <a:latin typeface="Times New Roman" pitchFamily="18" charset="0"/>
                <a:cs typeface="Times New Roman" pitchFamily="18" charset="0"/>
              </a:rPr>
              <a:t>Nhóm 4,5,6 giải quyết vấn </a:t>
            </a:r>
            <a:r>
              <a:rPr lang="en-US" sz="3200" b="1" dirty="0" smtClean="0">
                <a:solidFill>
                  <a:schemeClr val="tx2"/>
                </a:solidFill>
                <a:latin typeface="Times New Roman" pitchFamily="18" charset="0"/>
                <a:cs typeface="Times New Roman" pitchFamily="18" charset="0"/>
              </a:rPr>
              <a:t>đề: </a:t>
            </a:r>
            <a:r>
              <a:rPr lang="en-US" sz="3200" b="1" dirty="0" smtClean="0">
                <a:solidFill>
                  <a:schemeClr val="tx2"/>
                </a:solidFill>
                <a:latin typeface="Times New Roman" pitchFamily="18" charset="0"/>
                <a:cs typeface="Times New Roman" pitchFamily="18" charset="0"/>
              </a:rPr>
              <a:t>Lo sợ bị bắt nạt ở lớp. (Làm øì để không bị bắt nạt?).</a:t>
            </a:r>
          </a:p>
          <a:p>
            <a:endParaRPr lang="en-US" dirty="0">
              <a:solidFill>
                <a:schemeClr val="tx2"/>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47"/>
        <p:cNvGrpSpPr/>
        <p:nvPr/>
      </p:nvGrpSpPr>
      <p:grpSpPr>
        <a:xfrm>
          <a:off x="0" y="0"/>
          <a:ext cx="0" cy="0"/>
          <a:chOff x="0" y="0"/>
          <a:chExt cx="0" cy="0"/>
        </a:xfrm>
      </p:grpSpPr>
      <p:sp>
        <p:nvSpPr>
          <p:cNvPr id="1748" name="Google Shape;1748;p51"/>
          <p:cNvSpPr/>
          <p:nvPr/>
        </p:nvSpPr>
        <p:spPr>
          <a:xfrm rot="10800000">
            <a:off x="4191000" y="742950"/>
            <a:ext cx="4190999" cy="373380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9" name="Google Shape;1749;p51"/>
          <p:cNvSpPr txBox="1">
            <a:spLocks noGrp="1"/>
          </p:cNvSpPr>
          <p:nvPr>
            <p:ph type="title"/>
          </p:nvPr>
        </p:nvSpPr>
        <p:spPr>
          <a:xfrm>
            <a:off x="-2209800" y="4570800"/>
            <a:ext cx="77175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Toucan</a:t>
            </a:r>
            <a:endParaRPr dirty="0"/>
          </a:p>
        </p:txBody>
      </p:sp>
      <p:sp>
        <p:nvSpPr>
          <p:cNvPr id="1750" name="Google Shape;1750;p51"/>
          <p:cNvSpPr txBox="1">
            <a:spLocks noGrp="1"/>
          </p:cNvSpPr>
          <p:nvPr>
            <p:ph type="body" idx="1"/>
          </p:nvPr>
        </p:nvSpPr>
        <p:spPr>
          <a:xfrm>
            <a:off x="4495800" y="1657350"/>
            <a:ext cx="3657600" cy="1586400"/>
          </a:xfrm>
          <a:prstGeom prst="rect">
            <a:avLst/>
          </a:prstGeom>
        </p:spPr>
        <p:txBody>
          <a:bodyPr spcFirstLastPara="1" wrap="square" lIns="91425" tIns="91425" rIns="91425" bIns="91425" anchor="ctr" anchorCtr="0">
            <a:noAutofit/>
          </a:bodyPr>
          <a:lstStyle/>
          <a:p>
            <a:pPr algn="l">
              <a:buNone/>
            </a:pPr>
            <a:r>
              <a:rPr lang="en-US" sz="2400" b="1" i="1" dirty="0" smtClean="0">
                <a:latin typeface="Times New Roman" pitchFamily="18" charset="0"/>
                <a:cs typeface="Times New Roman" pitchFamily="18" charset="0"/>
              </a:rPr>
              <a:t>Kiểm soát lo lắng là một trong những kĩ năng điều chỉnh cảm xúc mà mỗi cá nhân cần rèn luyện mới có. Lo lắng làm ta bất an. Biết kiểm soát lo lắng sẽ thấy bình yên trong tâm trí.</a:t>
            </a:r>
            <a:endParaRPr lang="en-US" sz="2400" b="1" dirty="0">
              <a:latin typeface="Times New Roman" pitchFamily="18" charset="0"/>
              <a:cs typeface="Times New Roman" pitchFamily="18" charset="0"/>
            </a:endParaRPr>
          </a:p>
        </p:txBody>
      </p:sp>
      <p:sp>
        <p:nvSpPr>
          <p:cNvPr id="1751" name="Google Shape;1751;p51"/>
          <p:cNvSpPr/>
          <p:nvPr/>
        </p:nvSpPr>
        <p:spPr>
          <a:xfrm>
            <a:off x="1288189" y="2434177"/>
            <a:ext cx="2828931" cy="2220873"/>
          </a:xfrm>
          <a:custGeom>
            <a:avLst/>
            <a:gdLst/>
            <a:ahLst/>
            <a:cxnLst/>
            <a:rect l="l" t="t" r="r" b="b"/>
            <a:pathLst>
              <a:path w="79142" h="62131" extrusionOk="0">
                <a:moveTo>
                  <a:pt x="43395" y="1"/>
                </a:moveTo>
                <a:cubicBezTo>
                  <a:pt x="42163" y="1"/>
                  <a:pt x="40910" y="69"/>
                  <a:pt x="39634" y="207"/>
                </a:cubicBezTo>
                <a:cubicBezTo>
                  <a:pt x="27032" y="1530"/>
                  <a:pt x="16510" y="6949"/>
                  <a:pt x="8444" y="16905"/>
                </a:cubicBezTo>
                <a:cubicBezTo>
                  <a:pt x="4223" y="21946"/>
                  <a:pt x="1576" y="28121"/>
                  <a:pt x="820" y="34674"/>
                </a:cubicBezTo>
                <a:cubicBezTo>
                  <a:pt x="1" y="40218"/>
                  <a:pt x="2143" y="45826"/>
                  <a:pt x="6428" y="49544"/>
                </a:cubicBezTo>
                <a:cubicBezTo>
                  <a:pt x="10507" y="53260"/>
                  <a:pt x="15108" y="55118"/>
                  <a:pt x="20089" y="55118"/>
                </a:cubicBezTo>
                <a:cubicBezTo>
                  <a:pt x="22033" y="55118"/>
                  <a:pt x="24035" y="54835"/>
                  <a:pt x="26087" y="54270"/>
                </a:cubicBezTo>
                <a:cubicBezTo>
                  <a:pt x="27606" y="53898"/>
                  <a:pt x="29161" y="53708"/>
                  <a:pt x="30723" y="53708"/>
                </a:cubicBezTo>
                <a:cubicBezTo>
                  <a:pt x="32077" y="53708"/>
                  <a:pt x="33437" y="53851"/>
                  <a:pt x="34782" y="54143"/>
                </a:cubicBezTo>
                <a:cubicBezTo>
                  <a:pt x="36169" y="54396"/>
                  <a:pt x="37555" y="54774"/>
                  <a:pt x="39004" y="55026"/>
                </a:cubicBezTo>
                <a:cubicBezTo>
                  <a:pt x="40390" y="55278"/>
                  <a:pt x="41714" y="55782"/>
                  <a:pt x="42974" y="56538"/>
                </a:cubicBezTo>
                <a:cubicBezTo>
                  <a:pt x="46250" y="58491"/>
                  <a:pt x="49716" y="60066"/>
                  <a:pt x="53307" y="61264"/>
                </a:cubicBezTo>
                <a:cubicBezTo>
                  <a:pt x="55247" y="61858"/>
                  <a:pt x="57153" y="62131"/>
                  <a:pt x="58994" y="62131"/>
                </a:cubicBezTo>
                <a:cubicBezTo>
                  <a:pt x="67493" y="62131"/>
                  <a:pt x="74587" y="56307"/>
                  <a:pt x="77125" y="49418"/>
                </a:cubicBezTo>
                <a:cubicBezTo>
                  <a:pt x="78511" y="45637"/>
                  <a:pt x="79141" y="41605"/>
                  <a:pt x="79078" y="37572"/>
                </a:cubicBezTo>
                <a:cubicBezTo>
                  <a:pt x="79078" y="35304"/>
                  <a:pt x="78889" y="33035"/>
                  <a:pt x="78511" y="30830"/>
                </a:cubicBezTo>
                <a:cubicBezTo>
                  <a:pt x="77062" y="22639"/>
                  <a:pt x="72903" y="15204"/>
                  <a:pt x="66665" y="9722"/>
                </a:cubicBezTo>
                <a:cubicBezTo>
                  <a:pt x="59971" y="3525"/>
                  <a:pt x="52257" y="1"/>
                  <a:pt x="4339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52" name="Google Shape;1752;p51"/>
          <p:cNvGrpSpPr/>
          <p:nvPr/>
        </p:nvGrpSpPr>
        <p:grpSpPr>
          <a:xfrm>
            <a:off x="-83725" y="2837243"/>
            <a:ext cx="4120519" cy="1766758"/>
            <a:chOff x="-1023107" y="983825"/>
            <a:chExt cx="8604132" cy="3689200"/>
          </a:xfrm>
        </p:grpSpPr>
        <p:sp>
          <p:nvSpPr>
            <p:cNvPr id="1753" name="Google Shape;1753;p51"/>
            <p:cNvSpPr/>
            <p:nvPr/>
          </p:nvSpPr>
          <p:spPr>
            <a:xfrm>
              <a:off x="2310425" y="983825"/>
              <a:ext cx="3472325" cy="3689200"/>
            </a:xfrm>
            <a:custGeom>
              <a:avLst/>
              <a:gdLst/>
              <a:ahLst/>
              <a:cxnLst/>
              <a:rect l="l" t="t" r="r" b="b"/>
              <a:pathLst>
                <a:path w="138893" h="147568" extrusionOk="0">
                  <a:moveTo>
                    <a:pt x="108713" y="1"/>
                  </a:moveTo>
                  <a:cubicBezTo>
                    <a:pt x="104193" y="1"/>
                    <a:pt x="99240" y="2048"/>
                    <a:pt x="95290" y="8436"/>
                  </a:cubicBezTo>
                  <a:cubicBezTo>
                    <a:pt x="87025" y="21912"/>
                    <a:pt x="99243" y="23289"/>
                    <a:pt x="71153" y="34669"/>
                  </a:cubicBezTo>
                  <a:cubicBezTo>
                    <a:pt x="47076" y="44491"/>
                    <a:pt x="22400" y="100671"/>
                    <a:pt x="17848" y="116123"/>
                  </a:cubicBezTo>
                  <a:cubicBezTo>
                    <a:pt x="13356" y="131576"/>
                    <a:pt x="0" y="147567"/>
                    <a:pt x="0" y="147567"/>
                  </a:cubicBezTo>
                  <a:lnTo>
                    <a:pt x="27192" y="147567"/>
                  </a:lnTo>
                  <a:cubicBezTo>
                    <a:pt x="27192" y="147567"/>
                    <a:pt x="26652" y="116662"/>
                    <a:pt x="55162" y="104145"/>
                  </a:cubicBezTo>
                  <a:cubicBezTo>
                    <a:pt x="83731" y="91627"/>
                    <a:pt x="102896" y="94562"/>
                    <a:pt x="120864" y="71623"/>
                  </a:cubicBezTo>
                  <a:cubicBezTo>
                    <a:pt x="138892" y="48684"/>
                    <a:pt x="115175" y="31614"/>
                    <a:pt x="130866" y="31075"/>
                  </a:cubicBezTo>
                  <a:cubicBezTo>
                    <a:pt x="131645" y="31075"/>
                    <a:pt x="132424" y="30956"/>
                    <a:pt x="133202" y="30776"/>
                  </a:cubicBezTo>
                  <a:cubicBezTo>
                    <a:pt x="127033" y="30117"/>
                    <a:pt x="123080" y="28740"/>
                    <a:pt x="120924" y="24547"/>
                  </a:cubicBezTo>
                  <a:cubicBezTo>
                    <a:pt x="120206" y="22930"/>
                    <a:pt x="119906" y="21193"/>
                    <a:pt x="120146" y="19516"/>
                  </a:cubicBezTo>
                  <a:cubicBezTo>
                    <a:pt x="120625" y="14904"/>
                    <a:pt x="122781" y="9694"/>
                    <a:pt x="118948" y="3644"/>
                  </a:cubicBezTo>
                  <a:lnTo>
                    <a:pt x="119127" y="3525"/>
                  </a:lnTo>
                  <a:cubicBezTo>
                    <a:pt x="116834" y="1812"/>
                    <a:pt x="112964" y="1"/>
                    <a:pt x="108713" y="1"/>
                  </a:cubicBezTo>
                  <a:close/>
                </a:path>
              </a:pathLst>
            </a:custGeom>
            <a:solidFill>
              <a:srgbClr val="0608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4" name="Google Shape;1754;p51"/>
            <p:cNvSpPr/>
            <p:nvPr/>
          </p:nvSpPr>
          <p:spPr>
            <a:xfrm>
              <a:off x="4623750" y="1077925"/>
              <a:ext cx="1016750" cy="1159175"/>
            </a:xfrm>
            <a:custGeom>
              <a:avLst/>
              <a:gdLst/>
              <a:ahLst/>
              <a:cxnLst/>
              <a:rect l="l" t="t" r="r" b="b"/>
              <a:pathLst>
                <a:path w="40670" h="46367" extrusionOk="0">
                  <a:moveTo>
                    <a:pt x="26475" y="0"/>
                  </a:moveTo>
                  <a:cubicBezTo>
                    <a:pt x="9285" y="9224"/>
                    <a:pt x="16473" y="11560"/>
                    <a:pt x="7429" y="19465"/>
                  </a:cubicBezTo>
                  <a:cubicBezTo>
                    <a:pt x="1" y="26008"/>
                    <a:pt x="20530" y="46367"/>
                    <a:pt x="30427" y="46367"/>
                  </a:cubicBezTo>
                  <a:cubicBezTo>
                    <a:pt x="32580" y="46367"/>
                    <a:pt x="34230" y="45403"/>
                    <a:pt x="34979" y="43123"/>
                  </a:cubicBezTo>
                  <a:cubicBezTo>
                    <a:pt x="33482" y="33660"/>
                    <a:pt x="29170" y="27671"/>
                    <a:pt x="38333" y="27311"/>
                  </a:cubicBezTo>
                  <a:cubicBezTo>
                    <a:pt x="39112" y="27311"/>
                    <a:pt x="39891" y="27192"/>
                    <a:pt x="40669" y="27012"/>
                  </a:cubicBezTo>
                  <a:cubicBezTo>
                    <a:pt x="34500" y="26353"/>
                    <a:pt x="30547" y="24976"/>
                    <a:pt x="28391" y="20783"/>
                  </a:cubicBezTo>
                  <a:cubicBezTo>
                    <a:pt x="27673" y="19166"/>
                    <a:pt x="27373" y="17429"/>
                    <a:pt x="27613" y="15752"/>
                  </a:cubicBezTo>
                  <a:cubicBezTo>
                    <a:pt x="28092" y="11200"/>
                    <a:pt x="30248" y="5990"/>
                    <a:pt x="2647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5" name="Google Shape;1755;p51"/>
            <p:cNvSpPr/>
            <p:nvPr/>
          </p:nvSpPr>
          <p:spPr>
            <a:xfrm>
              <a:off x="4950200" y="1077925"/>
              <a:ext cx="405800" cy="387400"/>
            </a:xfrm>
            <a:custGeom>
              <a:avLst/>
              <a:gdLst/>
              <a:ahLst/>
              <a:cxnLst/>
              <a:rect l="l" t="t" r="r" b="b"/>
              <a:pathLst>
                <a:path w="16232" h="15496" extrusionOk="0">
                  <a:moveTo>
                    <a:pt x="13477" y="0"/>
                  </a:moveTo>
                  <a:cubicBezTo>
                    <a:pt x="2995" y="5630"/>
                    <a:pt x="1558" y="8685"/>
                    <a:pt x="1" y="11979"/>
                  </a:cubicBezTo>
                  <a:cubicBezTo>
                    <a:pt x="517" y="11392"/>
                    <a:pt x="1038" y="11143"/>
                    <a:pt x="1615" y="11143"/>
                  </a:cubicBezTo>
                  <a:cubicBezTo>
                    <a:pt x="2980" y="11143"/>
                    <a:pt x="4655" y="12535"/>
                    <a:pt x="7308" y="14135"/>
                  </a:cubicBezTo>
                  <a:cubicBezTo>
                    <a:pt x="8801" y="15036"/>
                    <a:pt x="10220" y="15496"/>
                    <a:pt x="11438" y="15496"/>
                  </a:cubicBezTo>
                  <a:cubicBezTo>
                    <a:pt x="13295" y="15496"/>
                    <a:pt x="14683" y="14425"/>
                    <a:pt x="15154" y="12218"/>
                  </a:cubicBezTo>
                  <a:cubicBezTo>
                    <a:pt x="15752" y="8565"/>
                    <a:pt x="16232" y="4492"/>
                    <a:pt x="1347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6" name="Google Shape;1756;p51"/>
            <p:cNvSpPr/>
            <p:nvPr/>
          </p:nvSpPr>
          <p:spPr>
            <a:xfrm>
              <a:off x="-1023107" y="2849290"/>
              <a:ext cx="6571725" cy="701650"/>
            </a:xfrm>
            <a:custGeom>
              <a:avLst/>
              <a:gdLst/>
              <a:ahLst/>
              <a:cxnLst/>
              <a:rect l="l" t="t" r="r" b="b"/>
              <a:pathLst>
                <a:path w="262869" h="28066" extrusionOk="0">
                  <a:moveTo>
                    <a:pt x="81816" y="1"/>
                  </a:moveTo>
                  <a:cubicBezTo>
                    <a:pt x="47340" y="1"/>
                    <a:pt x="12100" y="1737"/>
                    <a:pt x="0" y="3840"/>
                  </a:cubicBezTo>
                  <a:lnTo>
                    <a:pt x="0" y="15399"/>
                  </a:lnTo>
                  <a:cubicBezTo>
                    <a:pt x="0" y="15399"/>
                    <a:pt x="67260" y="10009"/>
                    <a:pt x="87983" y="9889"/>
                  </a:cubicBezTo>
                  <a:cubicBezTo>
                    <a:pt x="88451" y="9886"/>
                    <a:pt x="88923" y="9884"/>
                    <a:pt x="89397" y="9884"/>
                  </a:cubicBezTo>
                  <a:cubicBezTo>
                    <a:pt x="106699" y="9884"/>
                    <a:pt x="127958" y="11981"/>
                    <a:pt x="146379" y="14021"/>
                  </a:cubicBezTo>
                  <a:cubicBezTo>
                    <a:pt x="165844" y="16178"/>
                    <a:pt x="195791" y="24203"/>
                    <a:pt x="224959" y="26839"/>
                  </a:cubicBezTo>
                  <a:cubicBezTo>
                    <a:pt x="234292" y="27699"/>
                    <a:pt x="241432" y="28065"/>
                    <a:pt x="246844" y="28065"/>
                  </a:cubicBezTo>
                  <a:cubicBezTo>
                    <a:pt x="258382" y="28065"/>
                    <a:pt x="262066" y="26402"/>
                    <a:pt x="262392" y="24323"/>
                  </a:cubicBezTo>
                  <a:cubicBezTo>
                    <a:pt x="262869" y="21620"/>
                    <a:pt x="261798" y="17134"/>
                    <a:pt x="259221" y="17134"/>
                  </a:cubicBezTo>
                  <a:cubicBezTo>
                    <a:pt x="258886" y="17134"/>
                    <a:pt x="258525" y="17210"/>
                    <a:pt x="258139" y="17375"/>
                  </a:cubicBezTo>
                  <a:cubicBezTo>
                    <a:pt x="256286" y="18218"/>
                    <a:pt x="253484" y="18378"/>
                    <a:pt x="248634" y="18378"/>
                  </a:cubicBezTo>
                  <a:cubicBezTo>
                    <a:pt x="245670" y="18378"/>
                    <a:pt x="241941" y="18318"/>
                    <a:pt x="237197" y="18318"/>
                  </a:cubicBezTo>
                  <a:cubicBezTo>
                    <a:pt x="235909" y="18318"/>
                    <a:pt x="234546" y="18323"/>
                    <a:pt x="233104" y="18334"/>
                  </a:cubicBezTo>
                  <a:cubicBezTo>
                    <a:pt x="232964" y="18335"/>
                    <a:pt x="232823" y="18335"/>
                    <a:pt x="232680" y="18335"/>
                  </a:cubicBezTo>
                  <a:cubicBezTo>
                    <a:pt x="217020" y="18335"/>
                    <a:pt x="182469" y="11859"/>
                    <a:pt x="153446" y="4618"/>
                  </a:cubicBezTo>
                  <a:cubicBezTo>
                    <a:pt x="139952" y="1258"/>
                    <a:pt x="111161" y="1"/>
                    <a:pt x="81816" y="1"/>
                  </a:cubicBezTo>
                  <a:close/>
                </a:path>
              </a:pathLst>
            </a:custGeom>
            <a:solidFill>
              <a:srgbClr val="432C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7" name="Google Shape;1757;p51"/>
            <p:cNvSpPr/>
            <p:nvPr/>
          </p:nvSpPr>
          <p:spPr>
            <a:xfrm>
              <a:off x="5284100" y="1009700"/>
              <a:ext cx="2296925" cy="1228675"/>
            </a:xfrm>
            <a:custGeom>
              <a:avLst/>
              <a:gdLst/>
              <a:ahLst/>
              <a:cxnLst/>
              <a:rect l="l" t="t" r="r" b="b"/>
              <a:pathLst>
                <a:path w="91877" h="49147" extrusionOk="0">
                  <a:moveTo>
                    <a:pt x="13943" y="1"/>
                  </a:moveTo>
                  <a:cubicBezTo>
                    <a:pt x="11093" y="1"/>
                    <a:pt x="8995" y="200"/>
                    <a:pt x="7847" y="393"/>
                  </a:cubicBezTo>
                  <a:cubicBezTo>
                    <a:pt x="2516" y="1292"/>
                    <a:pt x="1" y="2669"/>
                    <a:pt x="1" y="2669"/>
                  </a:cubicBezTo>
                  <a:cubicBezTo>
                    <a:pt x="3894" y="8719"/>
                    <a:pt x="1678" y="13929"/>
                    <a:pt x="1259" y="18481"/>
                  </a:cubicBezTo>
                  <a:cubicBezTo>
                    <a:pt x="43244" y="19679"/>
                    <a:pt x="73010" y="28423"/>
                    <a:pt x="79838" y="48487"/>
                  </a:cubicBezTo>
                  <a:cubicBezTo>
                    <a:pt x="80018" y="48727"/>
                    <a:pt x="80198" y="48907"/>
                    <a:pt x="80377" y="49146"/>
                  </a:cubicBezTo>
                  <a:cubicBezTo>
                    <a:pt x="80377" y="49146"/>
                    <a:pt x="91877" y="37168"/>
                    <a:pt x="65464" y="17822"/>
                  </a:cubicBezTo>
                  <a:cubicBezTo>
                    <a:pt x="44692" y="2643"/>
                    <a:pt x="24326" y="1"/>
                    <a:pt x="1394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8" name="Google Shape;1758;p51"/>
            <p:cNvSpPr/>
            <p:nvPr/>
          </p:nvSpPr>
          <p:spPr>
            <a:xfrm>
              <a:off x="5308075" y="1471725"/>
              <a:ext cx="1972000" cy="750175"/>
            </a:xfrm>
            <a:custGeom>
              <a:avLst/>
              <a:gdLst/>
              <a:ahLst/>
              <a:cxnLst/>
              <a:rect l="l" t="t" r="r" b="b"/>
              <a:pathLst>
                <a:path w="78880" h="30007" extrusionOk="0">
                  <a:moveTo>
                    <a:pt x="300" y="0"/>
                  </a:moveTo>
                  <a:lnTo>
                    <a:pt x="300" y="0"/>
                  </a:lnTo>
                  <a:cubicBezTo>
                    <a:pt x="0" y="1677"/>
                    <a:pt x="300" y="3414"/>
                    <a:pt x="1018" y="5031"/>
                  </a:cubicBezTo>
                  <a:cubicBezTo>
                    <a:pt x="3893" y="10721"/>
                    <a:pt x="10122" y="11200"/>
                    <a:pt x="20424" y="11739"/>
                  </a:cubicBezTo>
                  <a:cubicBezTo>
                    <a:pt x="30725" y="12278"/>
                    <a:pt x="49172" y="15273"/>
                    <a:pt x="62349" y="20124"/>
                  </a:cubicBezTo>
                  <a:cubicBezTo>
                    <a:pt x="72890" y="23957"/>
                    <a:pt x="77502" y="28389"/>
                    <a:pt x="78879" y="30006"/>
                  </a:cubicBezTo>
                  <a:cubicBezTo>
                    <a:pt x="72051" y="9942"/>
                    <a:pt x="42285" y="1198"/>
                    <a:pt x="30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9" name="Google Shape;1759;p51"/>
            <p:cNvSpPr/>
            <p:nvPr/>
          </p:nvSpPr>
          <p:spPr>
            <a:xfrm>
              <a:off x="6751500" y="1598700"/>
              <a:ext cx="615425" cy="639675"/>
            </a:xfrm>
            <a:custGeom>
              <a:avLst/>
              <a:gdLst/>
              <a:ahLst/>
              <a:cxnLst/>
              <a:rect l="l" t="t" r="r" b="b"/>
              <a:pathLst>
                <a:path w="24617" h="25587" extrusionOk="0">
                  <a:moveTo>
                    <a:pt x="8829" y="1"/>
                  </a:moveTo>
                  <a:cubicBezTo>
                    <a:pt x="8204" y="1"/>
                    <a:pt x="7576" y="44"/>
                    <a:pt x="6948" y="132"/>
                  </a:cubicBezTo>
                  <a:cubicBezTo>
                    <a:pt x="0" y="791"/>
                    <a:pt x="1138" y="3546"/>
                    <a:pt x="4612" y="7079"/>
                  </a:cubicBezTo>
                  <a:cubicBezTo>
                    <a:pt x="12937" y="11571"/>
                    <a:pt x="18627" y="17501"/>
                    <a:pt x="21142" y="24927"/>
                  </a:cubicBezTo>
                  <a:cubicBezTo>
                    <a:pt x="21322" y="25107"/>
                    <a:pt x="21502" y="25347"/>
                    <a:pt x="21621" y="25586"/>
                  </a:cubicBezTo>
                  <a:cubicBezTo>
                    <a:pt x="21621" y="25586"/>
                    <a:pt x="24616" y="22472"/>
                    <a:pt x="24077" y="16902"/>
                  </a:cubicBezTo>
                  <a:cubicBezTo>
                    <a:pt x="24017" y="16423"/>
                    <a:pt x="23957" y="15944"/>
                    <a:pt x="23897" y="15464"/>
                  </a:cubicBezTo>
                  <a:cubicBezTo>
                    <a:pt x="23179" y="11811"/>
                    <a:pt x="20903" y="7139"/>
                    <a:pt x="15572" y="1749"/>
                  </a:cubicBezTo>
                  <a:cubicBezTo>
                    <a:pt x="13490" y="613"/>
                    <a:pt x="11183" y="1"/>
                    <a:pt x="8829" y="1"/>
                  </a:cubicBezTo>
                  <a:close/>
                </a:path>
              </a:pathLst>
            </a:custGeom>
            <a:solidFill>
              <a:srgbClr val="443C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0" name="Google Shape;1760;p51"/>
            <p:cNvSpPr/>
            <p:nvPr/>
          </p:nvSpPr>
          <p:spPr>
            <a:xfrm>
              <a:off x="6866775" y="1775675"/>
              <a:ext cx="413300" cy="446225"/>
            </a:xfrm>
            <a:custGeom>
              <a:avLst/>
              <a:gdLst/>
              <a:ahLst/>
              <a:cxnLst/>
              <a:rect l="l" t="t" r="r" b="b"/>
              <a:pathLst>
                <a:path w="16532" h="17849" extrusionOk="0">
                  <a:moveTo>
                    <a:pt x="1" y="0"/>
                  </a:moveTo>
                  <a:lnTo>
                    <a:pt x="1" y="0"/>
                  </a:lnTo>
                  <a:cubicBezTo>
                    <a:pt x="3235" y="3235"/>
                    <a:pt x="8386" y="7128"/>
                    <a:pt x="11021" y="10601"/>
                  </a:cubicBezTo>
                  <a:cubicBezTo>
                    <a:pt x="12279" y="12219"/>
                    <a:pt x="13357" y="13955"/>
                    <a:pt x="14375" y="15752"/>
                  </a:cubicBezTo>
                  <a:cubicBezTo>
                    <a:pt x="15154" y="16411"/>
                    <a:pt x="15872" y="17130"/>
                    <a:pt x="16531" y="17848"/>
                  </a:cubicBezTo>
                  <a:cubicBezTo>
                    <a:pt x="14016" y="10422"/>
                    <a:pt x="8326" y="4552"/>
                    <a:pt x="1" y="0"/>
                  </a:cubicBezTo>
                  <a:close/>
                </a:path>
              </a:pathLst>
            </a:custGeom>
            <a:solidFill>
              <a:srgbClr val="1E1A1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1" name="Google Shape;1761;p51"/>
            <p:cNvSpPr/>
            <p:nvPr/>
          </p:nvSpPr>
          <p:spPr>
            <a:xfrm>
              <a:off x="5284100" y="1049475"/>
              <a:ext cx="161750" cy="422275"/>
            </a:xfrm>
            <a:custGeom>
              <a:avLst/>
              <a:gdLst/>
              <a:ahLst/>
              <a:cxnLst/>
              <a:rect l="l" t="t" r="r" b="b"/>
              <a:pathLst>
                <a:path w="6470" h="16891" extrusionOk="0">
                  <a:moveTo>
                    <a:pt x="2636" y="0"/>
                  </a:moveTo>
                  <a:lnTo>
                    <a:pt x="2636" y="0"/>
                  </a:lnTo>
                  <a:cubicBezTo>
                    <a:pt x="1738" y="300"/>
                    <a:pt x="899" y="599"/>
                    <a:pt x="1" y="1018"/>
                  </a:cubicBezTo>
                  <a:cubicBezTo>
                    <a:pt x="3894" y="7068"/>
                    <a:pt x="1678" y="12278"/>
                    <a:pt x="1259" y="16890"/>
                  </a:cubicBezTo>
                  <a:lnTo>
                    <a:pt x="2217" y="16890"/>
                  </a:lnTo>
                  <a:cubicBezTo>
                    <a:pt x="6050" y="14734"/>
                    <a:pt x="6469" y="7307"/>
                    <a:pt x="2636" y="0"/>
                  </a:cubicBezTo>
                  <a:close/>
                </a:path>
              </a:pathLst>
            </a:custGeom>
            <a:solidFill>
              <a:srgbClr val="1B28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2" name="Google Shape;1762;p51"/>
            <p:cNvSpPr/>
            <p:nvPr/>
          </p:nvSpPr>
          <p:spPr>
            <a:xfrm>
              <a:off x="5309550" y="1473200"/>
              <a:ext cx="302500" cy="277050"/>
            </a:xfrm>
            <a:custGeom>
              <a:avLst/>
              <a:gdLst/>
              <a:ahLst/>
              <a:cxnLst/>
              <a:rect l="l" t="t" r="r" b="b"/>
              <a:pathLst>
                <a:path w="12100" h="11082" extrusionOk="0">
                  <a:moveTo>
                    <a:pt x="241" y="1"/>
                  </a:moveTo>
                  <a:cubicBezTo>
                    <a:pt x="1" y="1678"/>
                    <a:pt x="241" y="3415"/>
                    <a:pt x="959" y="4972"/>
                  </a:cubicBezTo>
                  <a:cubicBezTo>
                    <a:pt x="2996" y="8925"/>
                    <a:pt x="6589" y="10362"/>
                    <a:pt x="12099" y="11081"/>
                  </a:cubicBezTo>
                  <a:cubicBezTo>
                    <a:pt x="9644" y="10183"/>
                    <a:pt x="9764" y="9404"/>
                    <a:pt x="9344" y="7008"/>
                  </a:cubicBezTo>
                  <a:cubicBezTo>
                    <a:pt x="8566" y="3056"/>
                    <a:pt x="6529" y="360"/>
                    <a:pt x="241" y="1"/>
                  </a:cubicBezTo>
                  <a:close/>
                </a:path>
              </a:pathLst>
            </a:custGeom>
            <a:solidFill>
              <a:srgbClr val="1B28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3" name="Google Shape;1763;p51"/>
            <p:cNvSpPr/>
            <p:nvPr/>
          </p:nvSpPr>
          <p:spPr>
            <a:xfrm>
              <a:off x="5113400" y="1198450"/>
              <a:ext cx="182700" cy="183450"/>
            </a:xfrm>
            <a:custGeom>
              <a:avLst/>
              <a:gdLst/>
              <a:ahLst/>
              <a:cxnLst/>
              <a:rect l="l" t="t" r="r" b="b"/>
              <a:pathLst>
                <a:path w="7308" h="7338" extrusionOk="0">
                  <a:moveTo>
                    <a:pt x="3654" y="1"/>
                  </a:moveTo>
                  <a:cubicBezTo>
                    <a:pt x="1828" y="1"/>
                    <a:pt x="1" y="1228"/>
                    <a:pt x="1" y="3684"/>
                  </a:cubicBezTo>
                  <a:cubicBezTo>
                    <a:pt x="1" y="5661"/>
                    <a:pt x="1618" y="7338"/>
                    <a:pt x="3654" y="7338"/>
                  </a:cubicBezTo>
                  <a:cubicBezTo>
                    <a:pt x="5691" y="7338"/>
                    <a:pt x="7308" y="5661"/>
                    <a:pt x="7308" y="3684"/>
                  </a:cubicBezTo>
                  <a:cubicBezTo>
                    <a:pt x="7308" y="1228"/>
                    <a:pt x="5481" y="1"/>
                    <a:pt x="3654" y="1"/>
                  </a:cubicBezTo>
                  <a:close/>
                </a:path>
              </a:pathLst>
            </a:custGeom>
            <a:solidFill>
              <a:srgbClr val="13268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4" name="Google Shape;1764;p51"/>
            <p:cNvSpPr/>
            <p:nvPr/>
          </p:nvSpPr>
          <p:spPr>
            <a:xfrm>
              <a:off x="5140375" y="1243175"/>
              <a:ext cx="112300" cy="96800"/>
            </a:xfrm>
            <a:custGeom>
              <a:avLst/>
              <a:gdLst/>
              <a:ahLst/>
              <a:cxnLst/>
              <a:rect l="l" t="t" r="r" b="b"/>
              <a:pathLst>
                <a:path w="4492" h="3872" extrusionOk="0">
                  <a:moveTo>
                    <a:pt x="2575" y="1"/>
                  </a:moveTo>
                  <a:cubicBezTo>
                    <a:pt x="2090" y="1"/>
                    <a:pt x="1595" y="181"/>
                    <a:pt x="1198" y="577"/>
                  </a:cubicBezTo>
                  <a:cubicBezTo>
                    <a:pt x="0" y="1775"/>
                    <a:pt x="898" y="3812"/>
                    <a:pt x="2575" y="3872"/>
                  </a:cubicBezTo>
                  <a:cubicBezTo>
                    <a:pt x="3654" y="3812"/>
                    <a:pt x="4492" y="2973"/>
                    <a:pt x="4492" y="1895"/>
                  </a:cubicBezTo>
                  <a:cubicBezTo>
                    <a:pt x="4492" y="734"/>
                    <a:pt x="3555" y="1"/>
                    <a:pt x="2575" y="1"/>
                  </a:cubicBezTo>
                  <a:close/>
                </a:path>
              </a:pathLst>
            </a:custGeom>
            <a:solidFill>
              <a:srgbClr val="060E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5" name="Google Shape;1765;p51"/>
            <p:cNvSpPr/>
            <p:nvPr/>
          </p:nvSpPr>
          <p:spPr>
            <a:xfrm>
              <a:off x="4280900" y="3179925"/>
              <a:ext cx="179700" cy="58650"/>
            </a:xfrm>
            <a:custGeom>
              <a:avLst/>
              <a:gdLst/>
              <a:ahLst/>
              <a:cxnLst/>
              <a:rect l="l" t="t" r="r" b="b"/>
              <a:pathLst>
                <a:path w="7188" h="2346" extrusionOk="0">
                  <a:moveTo>
                    <a:pt x="2269" y="1"/>
                  </a:moveTo>
                  <a:cubicBezTo>
                    <a:pt x="1322" y="1"/>
                    <a:pt x="488" y="241"/>
                    <a:pt x="0" y="729"/>
                  </a:cubicBezTo>
                  <a:lnTo>
                    <a:pt x="7188" y="2346"/>
                  </a:lnTo>
                  <a:cubicBezTo>
                    <a:pt x="6105" y="799"/>
                    <a:pt x="3997" y="1"/>
                    <a:pt x="2269" y="1"/>
                  </a:cubicBezTo>
                  <a:close/>
                </a:path>
              </a:pathLst>
            </a:custGeom>
            <a:solidFill>
              <a:srgbClr val="6573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6" name="Google Shape;1766;p51"/>
            <p:cNvSpPr/>
            <p:nvPr/>
          </p:nvSpPr>
          <p:spPr>
            <a:xfrm>
              <a:off x="4168600" y="3077825"/>
              <a:ext cx="468675" cy="457925"/>
            </a:xfrm>
            <a:custGeom>
              <a:avLst/>
              <a:gdLst/>
              <a:ahLst/>
              <a:cxnLst/>
              <a:rect l="l" t="t" r="r" b="b"/>
              <a:pathLst>
                <a:path w="18747" h="18317" extrusionOk="0">
                  <a:moveTo>
                    <a:pt x="8668" y="0"/>
                  </a:moveTo>
                  <a:cubicBezTo>
                    <a:pt x="3675" y="0"/>
                    <a:pt x="0" y="3675"/>
                    <a:pt x="0" y="3675"/>
                  </a:cubicBezTo>
                  <a:lnTo>
                    <a:pt x="2576" y="4334"/>
                  </a:lnTo>
                  <a:lnTo>
                    <a:pt x="4492" y="4753"/>
                  </a:lnTo>
                  <a:cubicBezTo>
                    <a:pt x="4971" y="4275"/>
                    <a:pt x="5781" y="4042"/>
                    <a:pt x="6705" y="4042"/>
                  </a:cubicBezTo>
                  <a:cubicBezTo>
                    <a:pt x="8443" y="4042"/>
                    <a:pt x="10585" y="4866"/>
                    <a:pt x="11680" y="6430"/>
                  </a:cubicBezTo>
                  <a:cubicBezTo>
                    <a:pt x="12338" y="7388"/>
                    <a:pt x="12518" y="8586"/>
                    <a:pt x="12219" y="9724"/>
                  </a:cubicBezTo>
                  <a:cubicBezTo>
                    <a:pt x="11200" y="14003"/>
                    <a:pt x="8405" y="14816"/>
                    <a:pt x="6670" y="14816"/>
                  </a:cubicBezTo>
                  <a:cubicBezTo>
                    <a:pt x="6366" y="14816"/>
                    <a:pt x="6094" y="14791"/>
                    <a:pt x="5870" y="14755"/>
                  </a:cubicBezTo>
                  <a:cubicBezTo>
                    <a:pt x="5766" y="14738"/>
                    <a:pt x="5668" y="14730"/>
                    <a:pt x="5576" y="14730"/>
                  </a:cubicBezTo>
                  <a:cubicBezTo>
                    <a:pt x="4339" y="14730"/>
                    <a:pt x="4173" y="16172"/>
                    <a:pt x="5511" y="17510"/>
                  </a:cubicBezTo>
                  <a:cubicBezTo>
                    <a:pt x="5982" y="17982"/>
                    <a:pt x="7018" y="18316"/>
                    <a:pt x="8287" y="18316"/>
                  </a:cubicBezTo>
                  <a:cubicBezTo>
                    <a:pt x="11048" y="18316"/>
                    <a:pt x="14912" y="16732"/>
                    <a:pt x="16471" y="11521"/>
                  </a:cubicBezTo>
                  <a:cubicBezTo>
                    <a:pt x="18747" y="3974"/>
                    <a:pt x="13716" y="560"/>
                    <a:pt x="9943" y="81"/>
                  </a:cubicBezTo>
                  <a:cubicBezTo>
                    <a:pt x="9510" y="26"/>
                    <a:pt x="9084" y="0"/>
                    <a:pt x="8668" y="0"/>
                  </a:cubicBezTo>
                  <a:close/>
                </a:path>
              </a:pathLst>
            </a:custGeom>
            <a:solidFill>
              <a:srgbClr val="9EA8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7" name="Google Shape;1767;p51"/>
            <p:cNvSpPr/>
            <p:nvPr/>
          </p:nvSpPr>
          <p:spPr>
            <a:xfrm>
              <a:off x="4861850" y="3310625"/>
              <a:ext cx="179725" cy="59725"/>
            </a:xfrm>
            <a:custGeom>
              <a:avLst/>
              <a:gdLst/>
              <a:ahLst/>
              <a:cxnLst/>
              <a:rect l="l" t="t" r="r" b="b"/>
              <a:pathLst>
                <a:path w="7189" h="2389" extrusionOk="0">
                  <a:moveTo>
                    <a:pt x="2280" y="0"/>
                  </a:moveTo>
                  <a:cubicBezTo>
                    <a:pt x="1351" y="0"/>
                    <a:pt x="521" y="233"/>
                    <a:pt x="1" y="711"/>
                  </a:cubicBezTo>
                  <a:lnTo>
                    <a:pt x="7188" y="2388"/>
                  </a:lnTo>
                  <a:cubicBezTo>
                    <a:pt x="6132" y="824"/>
                    <a:pt x="4030" y="0"/>
                    <a:pt x="2280" y="0"/>
                  </a:cubicBezTo>
                  <a:close/>
                </a:path>
              </a:pathLst>
            </a:custGeom>
            <a:solidFill>
              <a:srgbClr val="6573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8" name="Google Shape;1768;p51"/>
            <p:cNvSpPr/>
            <p:nvPr/>
          </p:nvSpPr>
          <p:spPr>
            <a:xfrm>
              <a:off x="4751050" y="3209275"/>
              <a:ext cx="467200" cy="458225"/>
            </a:xfrm>
            <a:custGeom>
              <a:avLst/>
              <a:gdLst/>
              <a:ahLst/>
              <a:cxnLst/>
              <a:rect l="l" t="t" r="r" b="b"/>
              <a:pathLst>
                <a:path w="18688" h="18329" extrusionOk="0">
                  <a:moveTo>
                    <a:pt x="8544" y="1"/>
                  </a:moveTo>
                  <a:cubicBezTo>
                    <a:pt x="3637" y="1"/>
                    <a:pt x="1" y="3687"/>
                    <a:pt x="1" y="3687"/>
                  </a:cubicBezTo>
                  <a:lnTo>
                    <a:pt x="2576" y="4286"/>
                  </a:lnTo>
                  <a:lnTo>
                    <a:pt x="4433" y="4765"/>
                  </a:lnTo>
                  <a:cubicBezTo>
                    <a:pt x="4942" y="4277"/>
                    <a:pt x="5789" y="4037"/>
                    <a:pt x="6743" y="4037"/>
                  </a:cubicBezTo>
                  <a:cubicBezTo>
                    <a:pt x="8482" y="4037"/>
                    <a:pt x="10576" y="4835"/>
                    <a:pt x="11620" y="6382"/>
                  </a:cubicBezTo>
                  <a:cubicBezTo>
                    <a:pt x="12339" y="7401"/>
                    <a:pt x="12518" y="8598"/>
                    <a:pt x="12219" y="9736"/>
                  </a:cubicBezTo>
                  <a:cubicBezTo>
                    <a:pt x="11142" y="13995"/>
                    <a:pt x="8306" y="14825"/>
                    <a:pt x="6612" y="14825"/>
                  </a:cubicBezTo>
                  <a:cubicBezTo>
                    <a:pt x="6328" y="14825"/>
                    <a:pt x="6076" y="14802"/>
                    <a:pt x="5870" y="14767"/>
                  </a:cubicBezTo>
                  <a:cubicBezTo>
                    <a:pt x="5744" y="14742"/>
                    <a:pt x="5626" y="14730"/>
                    <a:pt x="5517" y="14730"/>
                  </a:cubicBezTo>
                  <a:cubicBezTo>
                    <a:pt x="4335" y="14730"/>
                    <a:pt x="4195" y="16151"/>
                    <a:pt x="5511" y="17523"/>
                  </a:cubicBezTo>
                  <a:cubicBezTo>
                    <a:pt x="5983" y="17994"/>
                    <a:pt x="7018" y="18329"/>
                    <a:pt x="8286" y="18329"/>
                  </a:cubicBezTo>
                  <a:cubicBezTo>
                    <a:pt x="11042" y="18329"/>
                    <a:pt x="14893" y="16744"/>
                    <a:pt x="16412" y="11533"/>
                  </a:cubicBezTo>
                  <a:cubicBezTo>
                    <a:pt x="18687" y="3927"/>
                    <a:pt x="13716" y="573"/>
                    <a:pt x="9883" y="94"/>
                  </a:cubicBezTo>
                  <a:cubicBezTo>
                    <a:pt x="9428" y="30"/>
                    <a:pt x="8981" y="1"/>
                    <a:pt x="8544" y="1"/>
                  </a:cubicBezTo>
                  <a:close/>
                </a:path>
              </a:pathLst>
            </a:custGeom>
            <a:solidFill>
              <a:srgbClr val="9EA8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69" name="Google Shape;1769;p51"/>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0" name="Google Shape;1770;p51">
            <a:hlinkClick r:id="rId3"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grpSp>
        <p:nvGrpSpPr>
          <p:cNvPr id="1771" name="Google Shape;1771;p51"/>
          <p:cNvGrpSpPr/>
          <p:nvPr/>
        </p:nvGrpSpPr>
        <p:grpSpPr>
          <a:xfrm>
            <a:off x="3657600" y="209550"/>
            <a:ext cx="1140806" cy="1080215"/>
            <a:chOff x="3963749" y="540574"/>
            <a:chExt cx="1216471" cy="1151860"/>
          </a:xfrm>
        </p:grpSpPr>
        <p:sp>
          <p:nvSpPr>
            <p:cNvPr id="1772" name="Google Shape;1772;p51"/>
            <p:cNvSpPr/>
            <p:nvPr/>
          </p:nvSpPr>
          <p:spPr>
            <a:xfrm>
              <a:off x="3963749" y="540574"/>
              <a:ext cx="1216471" cy="1151860"/>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3" name="Google Shape;1773;p51"/>
            <p:cNvSpPr/>
            <p:nvPr/>
          </p:nvSpPr>
          <p:spPr>
            <a:xfrm>
              <a:off x="4207038" y="736426"/>
              <a:ext cx="805317" cy="760138"/>
            </a:xfrm>
            <a:custGeom>
              <a:avLst/>
              <a:gdLst/>
              <a:ahLst/>
              <a:cxnLst/>
              <a:rect l="l" t="t" r="r" b="b"/>
              <a:pathLst>
                <a:path w="135007" h="127433" extrusionOk="0">
                  <a:moveTo>
                    <a:pt x="128798" y="0"/>
                  </a:moveTo>
                  <a:cubicBezTo>
                    <a:pt x="127794" y="0"/>
                    <a:pt x="126786" y="344"/>
                    <a:pt x="125975" y="1155"/>
                  </a:cubicBezTo>
                  <a:cubicBezTo>
                    <a:pt x="109024" y="18711"/>
                    <a:pt x="93586" y="37782"/>
                    <a:pt x="79359" y="57760"/>
                  </a:cubicBezTo>
                  <a:lnTo>
                    <a:pt x="37283" y="115878"/>
                  </a:lnTo>
                  <a:cubicBezTo>
                    <a:pt x="31532" y="103468"/>
                    <a:pt x="26689" y="90754"/>
                    <a:pt x="22754" y="78041"/>
                  </a:cubicBezTo>
                  <a:cubicBezTo>
                    <a:pt x="18819" y="64722"/>
                    <a:pt x="17305" y="49284"/>
                    <a:pt x="8830" y="37782"/>
                  </a:cubicBezTo>
                  <a:cubicBezTo>
                    <a:pt x="8068" y="36734"/>
                    <a:pt x="6827" y="36286"/>
                    <a:pt x="5568" y="36286"/>
                  </a:cubicBezTo>
                  <a:cubicBezTo>
                    <a:pt x="2826" y="36286"/>
                    <a:pt x="0" y="38414"/>
                    <a:pt x="1867" y="41111"/>
                  </a:cubicBezTo>
                  <a:cubicBezTo>
                    <a:pt x="10040" y="52614"/>
                    <a:pt x="11251" y="68354"/>
                    <a:pt x="15186" y="81673"/>
                  </a:cubicBezTo>
                  <a:cubicBezTo>
                    <a:pt x="19727" y="96506"/>
                    <a:pt x="25478" y="111035"/>
                    <a:pt x="32138" y="124959"/>
                  </a:cubicBezTo>
                  <a:cubicBezTo>
                    <a:pt x="32954" y="126592"/>
                    <a:pt x="34563" y="127432"/>
                    <a:pt x="36204" y="127432"/>
                  </a:cubicBezTo>
                  <a:cubicBezTo>
                    <a:pt x="37606" y="127432"/>
                    <a:pt x="39032" y="126820"/>
                    <a:pt x="40008" y="125565"/>
                  </a:cubicBezTo>
                  <a:cubicBezTo>
                    <a:pt x="55446" y="104678"/>
                    <a:pt x="70581" y="83792"/>
                    <a:pt x="86018" y="62906"/>
                  </a:cubicBezTo>
                  <a:cubicBezTo>
                    <a:pt x="99943" y="42927"/>
                    <a:pt x="115380" y="23857"/>
                    <a:pt x="132029" y="6301"/>
                  </a:cubicBezTo>
                  <a:cubicBezTo>
                    <a:pt x="135006" y="3324"/>
                    <a:pt x="131919" y="0"/>
                    <a:pt x="128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74" name="Google Shape;1774;p51"/>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75" name="Google Shape;1775;p51"/>
          <p:cNvGrpSpPr/>
          <p:nvPr/>
        </p:nvGrpSpPr>
        <p:grpSpPr>
          <a:xfrm>
            <a:off x="153671" y="90047"/>
            <a:ext cx="493797" cy="446228"/>
            <a:chOff x="2679436" y="3270400"/>
            <a:chExt cx="752625" cy="689795"/>
          </a:xfrm>
        </p:grpSpPr>
        <p:sp>
          <p:nvSpPr>
            <p:cNvPr id="1776" name="Google Shape;1776;p51"/>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7" name="Google Shape;1777;p51"/>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8" name="Google Shape;1778;p51"/>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9" name="Google Shape;1779;p51"/>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80" name="Google Shape;1780;p51">
            <a:hlinkClick r:id="rId4"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771"/>
                                        </p:tgtEl>
                                        <p:attrNameLst>
                                          <p:attrName>style.visibility</p:attrName>
                                        </p:attrNameLst>
                                      </p:cBhvr>
                                      <p:to>
                                        <p:strVal val="visible"/>
                                      </p:to>
                                    </p:set>
                                    <p:anim calcmode="lin" valueType="num">
                                      <p:cBhvr additive="base">
                                        <p:cTn id="7" dur="500"/>
                                        <p:tgtEl>
                                          <p:spTgt spid="1771"/>
                                        </p:tgtEl>
                                        <p:attrNameLst>
                                          <p:attrName>ppt_w</p:attrName>
                                        </p:attrNameLst>
                                      </p:cBhvr>
                                      <p:tavLst>
                                        <p:tav tm="0">
                                          <p:val>
                                            <p:strVal val="0"/>
                                          </p:val>
                                        </p:tav>
                                        <p:tav tm="100000">
                                          <p:val>
                                            <p:strVal val="#ppt_w"/>
                                          </p:val>
                                        </p:tav>
                                      </p:tavLst>
                                    </p:anim>
                                    <p:anim calcmode="lin" valueType="num">
                                      <p:cBhvr additive="base">
                                        <p:cTn id="8" dur="500"/>
                                        <p:tgtEl>
                                          <p:spTgt spid="1771"/>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5"/>
        <p:cNvGrpSpPr/>
        <p:nvPr/>
      </p:nvGrpSpPr>
      <p:grpSpPr>
        <a:xfrm>
          <a:off x="0" y="0"/>
          <a:ext cx="0" cy="0"/>
          <a:chOff x="0" y="0"/>
          <a:chExt cx="0" cy="0"/>
        </a:xfrm>
      </p:grpSpPr>
      <p:sp>
        <p:nvSpPr>
          <p:cNvPr id="896" name="Google Shape;896;p36"/>
          <p:cNvSpPr txBox="1">
            <a:spLocks noGrp="1"/>
          </p:cNvSpPr>
          <p:nvPr>
            <p:ph type="title"/>
          </p:nvPr>
        </p:nvSpPr>
        <p:spPr>
          <a:xfrm>
            <a:off x="713225" y="539500"/>
            <a:ext cx="77175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4400" dirty="0" smtClean="0">
                <a:latin typeface="Times New Roman" pitchFamily="18" charset="0"/>
                <a:cs typeface="Times New Roman" pitchFamily="18" charset="0"/>
              </a:rPr>
              <a:t> Chủ đề 2 – Tiết 2 </a:t>
            </a:r>
            <a:endParaRPr sz="4400" dirty="0">
              <a:latin typeface="Times New Roman" pitchFamily="18" charset="0"/>
              <a:cs typeface="Times New Roman" pitchFamily="18" charset="0"/>
            </a:endParaRPr>
          </a:p>
        </p:txBody>
      </p:sp>
      <p:sp>
        <p:nvSpPr>
          <p:cNvPr id="897" name="Google Shape;897;p36"/>
          <p:cNvSpPr txBox="1">
            <a:spLocks noGrp="1"/>
          </p:cNvSpPr>
          <p:nvPr>
            <p:ph type="subTitle" idx="1"/>
          </p:nvPr>
        </p:nvSpPr>
        <p:spPr>
          <a:xfrm flipH="1">
            <a:off x="713225" y="1227525"/>
            <a:ext cx="7717500" cy="3376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000" dirty="0" smtClean="0">
                <a:solidFill>
                  <a:schemeClr val="accent6"/>
                </a:solidFill>
                <a:latin typeface="Times New Roman" pitchFamily="18" charset="0"/>
                <a:cs typeface="Times New Roman" pitchFamily="18" charset="0"/>
              </a:rPr>
              <a:t>Các em sẽ  có các họat động sau đây : </a:t>
            </a:r>
            <a:endParaRPr sz="3000" dirty="0">
              <a:solidFill>
                <a:schemeClr val="accent6"/>
              </a:solidFill>
              <a:latin typeface="Times New Roman" pitchFamily="18" charset="0"/>
              <a:cs typeface="Times New Roman" pitchFamily="18" charset="0"/>
            </a:endParaRPr>
          </a:p>
          <a:p>
            <a:pPr indent="-298450">
              <a:spcBef>
                <a:spcPts val="1600"/>
              </a:spcBef>
              <a:buSzPts val="1100"/>
              <a:buFont typeface="Wingdings" pitchFamily="2" charset="2"/>
              <a:buChar char="v"/>
            </a:pPr>
            <a:r>
              <a:rPr lang="en-US" sz="3000" b="1" i="1" u="sng" dirty="0" smtClean="0">
                <a:latin typeface="Times New Roman" pitchFamily="18" charset="0"/>
                <a:cs typeface="Times New Roman" pitchFamily="18" charset="0"/>
              </a:rPr>
              <a:t>Hoạt động 1</a:t>
            </a:r>
            <a:r>
              <a:rPr lang="en-US" sz="3000" b="1" dirty="0" smtClean="0">
                <a:latin typeface="Times New Roman" pitchFamily="18" charset="0"/>
                <a:cs typeface="Times New Roman" pitchFamily="18" charset="0"/>
              </a:rPr>
              <a:t>: Kiểm soát nóng giận</a:t>
            </a:r>
          </a:p>
          <a:p>
            <a:pPr indent="-298450">
              <a:spcBef>
                <a:spcPts val="1600"/>
              </a:spcBef>
              <a:buSzPts val="1100"/>
              <a:buFont typeface="Wingdings" pitchFamily="2" charset="2"/>
              <a:buChar char="v"/>
            </a:pPr>
            <a:r>
              <a:rPr lang="en-US" sz="3000" b="1" i="1" u="sng" dirty="0" smtClean="0">
                <a:latin typeface="Times New Roman" pitchFamily="18" charset="0"/>
                <a:cs typeface="Times New Roman" pitchFamily="18" charset="0"/>
              </a:rPr>
              <a:t>Hoạt động 2</a:t>
            </a:r>
            <a:r>
              <a:rPr lang="en-US" sz="3000" b="1" i="1" dirty="0" smtClean="0">
                <a:latin typeface="Times New Roman" pitchFamily="18" charset="0"/>
                <a:cs typeface="Times New Roman" pitchFamily="18" charset="0"/>
              </a:rPr>
              <a:t>: Tạo niềm vui và sự thư giãn</a:t>
            </a:r>
          </a:p>
          <a:p>
            <a:pPr indent="-298450">
              <a:spcBef>
                <a:spcPts val="1600"/>
              </a:spcBef>
              <a:buSzPts val="1100"/>
              <a:buFont typeface="Wingdings" pitchFamily="2" charset="2"/>
              <a:buChar char="v"/>
            </a:pPr>
            <a:r>
              <a:rPr lang="en-US" sz="3000" b="1" i="1" u="sng" dirty="0" smtClean="0">
                <a:latin typeface="Times New Roman" pitchFamily="18" charset="0"/>
                <a:cs typeface="Times New Roman" pitchFamily="18" charset="0"/>
              </a:rPr>
              <a:t>Hoạt động 3</a:t>
            </a:r>
            <a:r>
              <a:rPr lang="en-US" sz="3000" b="1" dirty="0" smtClean="0">
                <a:latin typeface="Times New Roman" pitchFamily="18" charset="0"/>
                <a:cs typeface="Times New Roman" pitchFamily="18" charset="0"/>
              </a:rPr>
              <a:t>: Kiểm soát lo lắng</a:t>
            </a:r>
            <a:endParaRPr lang="en-US" sz="3000" dirty="0" smtClean="0">
              <a:latin typeface="Times New Roman" pitchFamily="18" charset="0"/>
              <a:cs typeface="Times New Roman" pitchFamily="18" charset="0"/>
            </a:endParaRPr>
          </a:p>
          <a:p>
            <a:pPr lvl="0" indent="-298450">
              <a:spcBef>
                <a:spcPts val="1600"/>
              </a:spcBef>
              <a:buSzPts val="1100"/>
            </a:pPr>
            <a:endParaRPr sz="1100" dirty="0">
              <a:solidFill>
                <a:schemeClr val="accent6"/>
              </a:solidFill>
            </a:endParaRPr>
          </a:p>
        </p:txBody>
      </p:sp>
      <p:grpSp>
        <p:nvGrpSpPr>
          <p:cNvPr id="4" name="Google Shape;4084;p89"/>
          <p:cNvGrpSpPr/>
          <p:nvPr/>
        </p:nvGrpSpPr>
        <p:grpSpPr>
          <a:xfrm>
            <a:off x="0" y="1200150"/>
            <a:ext cx="914400" cy="1354617"/>
            <a:chOff x="5473672" y="3187054"/>
            <a:chExt cx="1152580" cy="1659417"/>
          </a:xfrm>
        </p:grpSpPr>
        <p:sp>
          <p:nvSpPr>
            <p:cNvPr id="5" name="Google Shape;4085;p89"/>
            <p:cNvSpPr/>
            <p:nvPr/>
          </p:nvSpPr>
          <p:spPr>
            <a:xfrm rot="8963531">
              <a:off x="5561094" y="4166496"/>
              <a:ext cx="1021398" cy="451394"/>
            </a:xfrm>
            <a:custGeom>
              <a:avLst/>
              <a:gdLst/>
              <a:ahLst/>
              <a:cxnLst/>
              <a:rect l="l" t="t" r="r" b="b"/>
              <a:pathLst>
                <a:path w="63518" h="28071" extrusionOk="0">
                  <a:moveTo>
                    <a:pt x="2046" y="0"/>
                  </a:moveTo>
                  <a:cubicBezTo>
                    <a:pt x="1799" y="0"/>
                    <a:pt x="1552" y="85"/>
                    <a:pt x="1358" y="252"/>
                  </a:cubicBezTo>
                  <a:cubicBezTo>
                    <a:pt x="731" y="800"/>
                    <a:pt x="288" y="1505"/>
                    <a:pt x="105" y="2314"/>
                  </a:cubicBezTo>
                  <a:cubicBezTo>
                    <a:pt x="1" y="2705"/>
                    <a:pt x="105" y="3123"/>
                    <a:pt x="418" y="3410"/>
                  </a:cubicBezTo>
                  <a:cubicBezTo>
                    <a:pt x="15789" y="17188"/>
                    <a:pt x="34317" y="18885"/>
                    <a:pt x="43737" y="20085"/>
                  </a:cubicBezTo>
                  <a:cubicBezTo>
                    <a:pt x="53262" y="21285"/>
                    <a:pt x="60752" y="28070"/>
                    <a:pt x="60752" y="28070"/>
                  </a:cubicBezTo>
                  <a:lnTo>
                    <a:pt x="63518" y="24495"/>
                  </a:lnTo>
                  <a:cubicBezTo>
                    <a:pt x="63518" y="24495"/>
                    <a:pt x="62605" y="23765"/>
                    <a:pt x="61091" y="22721"/>
                  </a:cubicBezTo>
                  <a:cubicBezTo>
                    <a:pt x="58247" y="20764"/>
                    <a:pt x="53288" y="17710"/>
                    <a:pt x="48121" y="16275"/>
                  </a:cubicBezTo>
                  <a:cubicBezTo>
                    <a:pt x="40241" y="14083"/>
                    <a:pt x="28602" y="14970"/>
                    <a:pt x="19338" y="10169"/>
                  </a:cubicBezTo>
                  <a:cubicBezTo>
                    <a:pt x="13727" y="7246"/>
                    <a:pt x="8299" y="3984"/>
                    <a:pt x="3080" y="461"/>
                  </a:cubicBezTo>
                  <a:lnTo>
                    <a:pt x="2663" y="200"/>
                  </a:lnTo>
                  <a:cubicBezTo>
                    <a:pt x="2480" y="66"/>
                    <a:pt x="2262" y="0"/>
                    <a:pt x="2046" y="0"/>
                  </a:cubicBezTo>
                  <a:close/>
                </a:path>
              </a:pathLst>
            </a:custGeom>
            <a:solidFill>
              <a:srgbClr val="4E24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 name="Google Shape;4086;p89"/>
            <p:cNvGrpSpPr/>
            <p:nvPr/>
          </p:nvGrpSpPr>
          <p:grpSpPr>
            <a:xfrm>
              <a:off x="5473688" y="3187056"/>
              <a:ext cx="989772" cy="1563793"/>
              <a:chOff x="6989625" y="3253100"/>
              <a:chExt cx="942100" cy="1488475"/>
            </a:xfrm>
          </p:grpSpPr>
          <p:sp>
            <p:nvSpPr>
              <p:cNvPr id="7" name="Google Shape;4087;p89"/>
              <p:cNvSpPr/>
              <p:nvPr/>
            </p:nvSpPr>
            <p:spPr>
              <a:xfrm>
                <a:off x="7540900" y="3682700"/>
                <a:ext cx="234900" cy="437150"/>
              </a:xfrm>
              <a:custGeom>
                <a:avLst/>
                <a:gdLst/>
                <a:ahLst/>
                <a:cxnLst/>
                <a:rect l="l" t="t" r="r" b="b"/>
                <a:pathLst>
                  <a:path w="9396" h="17486" extrusionOk="0">
                    <a:moveTo>
                      <a:pt x="6525" y="1"/>
                    </a:moveTo>
                    <a:cubicBezTo>
                      <a:pt x="4411" y="1305"/>
                      <a:pt x="1" y="17485"/>
                      <a:pt x="1" y="17485"/>
                    </a:cubicBezTo>
                    <a:cubicBezTo>
                      <a:pt x="1" y="17485"/>
                      <a:pt x="25" y="17486"/>
                      <a:pt x="70" y="17486"/>
                    </a:cubicBezTo>
                    <a:cubicBezTo>
                      <a:pt x="629" y="17486"/>
                      <a:pt x="4423" y="17307"/>
                      <a:pt x="6812" y="12579"/>
                    </a:cubicBezTo>
                    <a:cubicBezTo>
                      <a:pt x="9395" y="7464"/>
                      <a:pt x="6525" y="1"/>
                      <a:pt x="65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4088;p89"/>
              <p:cNvSpPr/>
              <p:nvPr/>
            </p:nvSpPr>
            <p:spPr>
              <a:xfrm>
                <a:off x="7175575" y="4213800"/>
                <a:ext cx="214650" cy="216575"/>
              </a:xfrm>
              <a:custGeom>
                <a:avLst/>
                <a:gdLst/>
                <a:ahLst/>
                <a:cxnLst/>
                <a:rect l="l" t="t" r="r" b="b"/>
                <a:pathLst>
                  <a:path w="8586" h="8663" extrusionOk="0">
                    <a:moveTo>
                      <a:pt x="7427" y="1"/>
                    </a:moveTo>
                    <a:cubicBezTo>
                      <a:pt x="2813" y="1"/>
                      <a:pt x="0" y="8662"/>
                      <a:pt x="0" y="8662"/>
                    </a:cubicBezTo>
                    <a:cubicBezTo>
                      <a:pt x="0" y="8662"/>
                      <a:pt x="2140" y="5427"/>
                      <a:pt x="4645" y="4304"/>
                    </a:cubicBezTo>
                    <a:cubicBezTo>
                      <a:pt x="7150" y="3208"/>
                      <a:pt x="8586" y="181"/>
                      <a:pt x="8586" y="181"/>
                    </a:cubicBezTo>
                    <a:cubicBezTo>
                      <a:pt x="8188" y="58"/>
                      <a:pt x="7801" y="1"/>
                      <a:pt x="742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4089;p89"/>
              <p:cNvSpPr/>
              <p:nvPr/>
            </p:nvSpPr>
            <p:spPr>
              <a:xfrm>
                <a:off x="7423475" y="4233975"/>
                <a:ext cx="168350" cy="184000"/>
              </a:xfrm>
              <a:custGeom>
                <a:avLst/>
                <a:gdLst/>
                <a:ahLst/>
                <a:cxnLst/>
                <a:rect l="l" t="t" r="r" b="b"/>
                <a:pathLst>
                  <a:path w="6734" h="7360" extrusionOk="0">
                    <a:moveTo>
                      <a:pt x="1749" y="1"/>
                    </a:moveTo>
                    <a:cubicBezTo>
                      <a:pt x="1175" y="470"/>
                      <a:pt x="575" y="888"/>
                      <a:pt x="0" y="1279"/>
                    </a:cubicBezTo>
                    <a:lnTo>
                      <a:pt x="835" y="1697"/>
                    </a:lnTo>
                    <a:lnTo>
                      <a:pt x="4437" y="3445"/>
                    </a:lnTo>
                    <a:cubicBezTo>
                      <a:pt x="3288" y="6342"/>
                      <a:pt x="4906" y="7360"/>
                      <a:pt x="4906" y="7360"/>
                    </a:cubicBezTo>
                    <a:cubicBezTo>
                      <a:pt x="4332" y="6446"/>
                      <a:pt x="4776" y="5872"/>
                      <a:pt x="4724" y="5376"/>
                    </a:cubicBezTo>
                    <a:cubicBezTo>
                      <a:pt x="4645" y="4802"/>
                      <a:pt x="4906" y="4254"/>
                      <a:pt x="5376" y="3941"/>
                    </a:cubicBezTo>
                    <a:cubicBezTo>
                      <a:pt x="5846" y="3628"/>
                      <a:pt x="6290" y="3289"/>
                      <a:pt x="6733" y="2897"/>
                    </a:cubicBezTo>
                    <a:lnTo>
                      <a:pt x="2245" y="1070"/>
                    </a:lnTo>
                    <a:cubicBezTo>
                      <a:pt x="2219" y="914"/>
                      <a:pt x="2166" y="757"/>
                      <a:pt x="2114" y="601"/>
                    </a:cubicBezTo>
                    <a:cubicBezTo>
                      <a:pt x="2010" y="392"/>
                      <a:pt x="1879" y="183"/>
                      <a:pt x="174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4090;p89"/>
              <p:cNvSpPr/>
              <p:nvPr/>
            </p:nvSpPr>
            <p:spPr>
              <a:xfrm>
                <a:off x="7549375" y="4177225"/>
                <a:ext cx="137700" cy="212050"/>
              </a:xfrm>
              <a:custGeom>
                <a:avLst/>
                <a:gdLst/>
                <a:ahLst/>
                <a:cxnLst/>
                <a:rect l="l" t="t" r="r" b="b"/>
                <a:pathLst>
                  <a:path w="5508" h="8482" extrusionOk="0">
                    <a:moveTo>
                      <a:pt x="993" y="0"/>
                    </a:moveTo>
                    <a:cubicBezTo>
                      <a:pt x="914" y="209"/>
                      <a:pt x="862" y="418"/>
                      <a:pt x="836" y="653"/>
                    </a:cubicBezTo>
                    <a:cubicBezTo>
                      <a:pt x="758" y="1096"/>
                      <a:pt x="888" y="1540"/>
                      <a:pt x="1201" y="1879"/>
                    </a:cubicBezTo>
                    <a:cubicBezTo>
                      <a:pt x="1749" y="2375"/>
                      <a:pt x="2924" y="4384"/>
                      <a:pt x="2924" y="4384"/>
                    </a:cubicBezTo>
                    <a:cubicBezTo>
                      <a:pt x="2506" y="4750"/>
                      <a:pt x="2115" y="5115"/>
                      <a:pt x="1749" y="5506"/>
                    </a:cubicBezTo>
                    <a:cubicBezTo>
                      <a:pt x="1514" y="5767"/>
                      <a:pt x="1254" y="6028"/>
                      <a:pt x="993" y="6341"/>
                    </a:cubicBezTo>
                    <a:cubicBezTo>
                      <a:pt x="1" y="7490"/>
                      <a:pt x="236" y="8403"/>
                      <a:pt x="262" y="8481"/>
                    </a:cubicBezTo>
                    <a:cubicBezTo>
                      <a:pt x="810" y="7177"/>
                      <a:pt x="1306" y="7359"/>
                      <a:pt x="1854" y="6602"/>
                    </a:cubicBezTo>
                    <a:cubicBezTo>
                      <a:pt x="2271" y="6002"/>
                      <a:pt x="3315" y="5506"/>
                      <a:pt x="3733" y="5324"/>
                    </a:cubicBezTo>
                    <a:cubicBezTo>
                      <a:pt x="3837" y="5298"/>
                      <a:pt x="3915" y="5272"/>
                      <a:pt x="3915" y="5272"/>
                    </a:cubicBezTo>
                    <a:lnTo>
                      <a:pt x="3994" y="5324"/>
                    </a:lnTo>
                    <a:cubicBezTo>
                      <a:pt x="4542" y="5272"/>
                      <a:pt x="5037" y="5245"/>
                      <a:pt x="5507" y="5219"/>
                    </a:cubicBezTo>
                    <a:lnTo>
                      <a:pt x="5011" y="4985"/>
                    </a:lnTo>
                    <a:cubicBezTo>
                      <a:pt x="5011" y="4985"/>
                      <a:pt x="3054" y="2479"/>
                      <a:pt x="2350" y="1853"/>
                    </a:cubicBezTo>
                    <a:cubicBezTo>
                      <a:pt x="1775" y="1383"/>
                      <a:pt x="1775" y="887"/>
                      <a:pt x="1906" y="548"/>
                    </a:cubicBezTo>
                    <a:cubicBezTo>
                      <a:pt x="1958" y="392"/>
                      <a:pt x="2036" y="261"/>
                      <a:pt x="2141" y="157"/>
                    </a:cubicBezTo>
                    <a:cubicBezTo>
                      <a:pt x="1749" y="131"/>
                      <a:pt x="1384" y="52"/>
                      <a:pt x="99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4091;p89"/>
              <p:cNvSpPr/>
              <p:nvPr/>
            </p:nvSpPr>
            <p:spPr>
              <a:xfrm>
                <a:off x="6989625" y="3253100"/>
                <a:ext cx="861200" cy="1488475"/>
              </a:xfrm>
              <a:custGeom>
                <a:avLst/>
                <a:gdLst/>
                <a:ahLst/>
                <a:cxnLst/>
                <a:rect l="l" t="t" r="r" b="b"/>
                <a:pathLst>
                  <a:path w="34448" h="59539" extrusionOk="0">
                    <a:moveTo>
                      <a:pt x="28685" y="1"/>
                    </a:moveTo>
                    <a:cubicBezTo>
                      <a:pt x="27675" y="1"/>
                      <a:pt x="25793" y="150"/>
                      <a:pt x="23304" y="1031"/>
                    </a:cubicBezTo>
                    <a:cubicBezTo>
                      <a:pt x="22066" y="1453"/>
                      <a:pt x="20774" y="1671"/>
                      <a:pt x="19482" y="1671"/>
                    </a:cubicBezTo>
                    <a:cubicBezTo>
                      <a:pt x="18379" y="1671"/>
                      <a:pt x="17276" y="1512"/>
                      <a:pt x="16206" y="1188"/>
                    </a:cubicBezTo>
                    <a:lnTo>
                      <a:pt x="16206" y="1188"/>
                    </a:lnTo>
                    <a:cubicBezTo>
                      <a:pt x="16206" y="1210"/>
                      <a:pt x="17317" y="3434"/>
                      <a:pt x="20505" y="3434"/>
                    </a:cubicBezTo>
                    <a:cubicBezTo>
                      <a:pt x="20975" y="3434"/>
                      <a:pt x="21489" y="3386"/>
                      <a:pt x="22052" y="3275"/>
                    </a:cubicBezTo>
                    <a:lnTo>
                      <a:pt x="22052" y="3275"/>
                    </a:lnTo>
                    <a:cubicBezTo>
                      <a:pt x="21959" y="3322"/>
                      <a:pt x="18771" y="4698"/>
                      <a:pt x="16084" y="4698"/>
                    </a:cubicBezTo>
                    <a:cubicBezTo>
                      <a:pt x="15758" y="4698"/>
                      <a:pt x="15440" y="4677"/>
                      <a:pt x="15136" y="4632"/>
                    </a:cubicBezTo>
                    <a:lnTo>
                      <a:pt x="15136" y="4632"/>
                    </a:lnTo>
                    <a:cubicBezTo>
                      <a:pt x="15187" y="4649"/>
                      <a:pt x="16237" y="5166"/>
                      <a:pt x="17851" y="5166"/>
                    </a:cubicBezTo>
                    <a:cubicBezTo>
                      <a:pt x="18739" y="5166"/>
                      <a:pt x="19798" y="5009"/>
                      <a:pt x="20956" y="4528"/>
                    </a:cubicBezTo>
                    <a:lnTo>
                      <a:pt x="20956" y="4528"/>
                    </a:lnTo>
                    <a:cubicBezTo>
                      <a:pt x="20121" y="5285"/>
                      <a:pt x="19077" y="5807"/>
                      <a:pt x="17955" y="5963"/>
                    </a:cubicBezTo>
                    <a:cubicBezTo>
                      <a:pt x="17980" y="5970"/>
                      <a:pt x="18107" y="5987"/>
                      <a:pt x="18320" y="5987"/>
                    </a:cubicBezTo>
                    <a:cubicBezTo>
                      <a:pt x="18986" y="5987"/>
                      <a:pt x="20486" y="5820"/>
                      <a:pt x="22287" y="4632"/>
                    </a:cubicBezTo>
                    <a:lnTo>
                      <a:pt x="22287" y="4632"/>
                    </a:lnTo>
                    <a:cubicBezTo>
                      <a:pt x="20486" y="6459"/>
                      <a:pt x="19416" y="8573"/>
                      <a:pt x="18868" y="11887"/>
                    </a:cubicBezTo>
                    <a:cubicBezTo>
                      <a:pt x="17537" y="13166"/>
                      <a:pt x="16284" y="14497"/>
                      <a:pt x="15084" y="15932"/>
                    </a:cubicBezTo>
                    <a:cubicBezTo>
                      <a:pt x="14092" y="17106"/>
                      <a:pt x="13205" y="18385"/>
                      <a:pt x="12448" y="19742"/>
                    </a:cubicBezTo>
                    <a:cubicBezTo>
                      <a:pt x="10413" y="23526"/>
                      <a:pt x="6394" y="31224"/>
                      <a:pt x="4855" y="34904"/>
                    </a:cubicBezTo>
                    <a:cubicBezTo>
                      <a:pt x="3341" y="38557"/>
                      <a:pt x="236" y="41401"/>
                      <a:pt x="1" y="43776"/>
                    </a:cubicBezTo>
                    <a:cubicBezTo>
                      <a:pt x="1" y="43776"/>
                      <a:pt x="3211" y="40410"/>
                      <a:pt x="5246" y="38792"/>
                    </a:cubicBezTo>
                    <a:cubicBezTo>
                      <a:pt x="5559" y="38505"/>
                      <a:pt x="5898" y="38270"/>
                      <a:pt x="6264" y="38061"/>
                    </a:cubicBezTo>
                    <a:lnTo>
                      <a:pt x="6264" y="38061"/>
                    </a:lnTo>
                    <a:cubicBezTo>
                      <a:pt x="6264" y="38087"/>
                      <a:pt x="6029" y="39209"/>
                      <a:pt x="5742" y="40775"/>
                    </a:cubicBezTo>
                    <a:cubicBezTo>
                      <a:pt x="5272" y="43515"/>
                      <a:pt x="4594" y="47665"/>
                      <a:pt x="4620" y="50065"/>
                    </a:cubicBezTo>
                    <a:cubicBezTo>
                      <a:pt x="4672" y="53823"/>
                      <a:pt x="1723" y="59434"/>
                      <a:pt x="1671" y="59538"/>
                    </a:cubicBezTo>
                    <a:cubicBezTo>
                      <a:pt x="1749" y="59460"/>
                      <a:pt x="5142" y="55859"/>
                      <a:pt x="6786" y="49178"/>
                    </a:cubicBezTo>
                    <a:cubicBezTo>
                      <a:pt x="8430" y="42445"/>
                      <a:pt x="13310" y="39496"/>
                      <a:pt x="13310" y="39496"/>
                    </a:cubicBezTo>
                    <a:cubicBezTo>
                      <a:pt x="13727" y="39262"/>
                      <a:pt x="14197" y="39079"/>
                      <a:pt x="14667" y="38922"/>
                    </a:cubicBezTo>
                    <a:cubicBezTo>
                      <a:pt x="15121" y="39529"/>
                      <a:pt x="16187" y="40764"/>
                      <a:pt x="17297" y="40764"/>
                    </a:cubicBezTo>
                    <a:cubicBezTo>
                      <a:pt x="17525" y="40764"/>
                      <a:pt x="17754" y="40712"/>
                      <a:pt x="17981" y="40593"/>
                    </a:cubicBezTo>
                    <a:cubicBezTo>
                      <a:pt x="18842" y="40149"/>
                      <a:pt x="19442" y="39314"/>
                      <a:pt x="19625" y="38374"/>
                    </a:cubicBezTo>
                    <a:cubicBezTo>
                      <a:pt x="19726" y="38376"/>
                      <a:pt x="19825" y="38376"/>
                      <a:pt x="19922" y="38376"/>
                    </a:cubicBezTo>
                    <a:cubicBezTo>
                      <a:pt x="21754" y="38376"/>
                      <a:pt x="22880" y="38143"/>
                      <a:pt x="23748" y="37722"/>
                    </a:cubicBezTo>
                    <a:cubicBezTo>
                      <a:pt x="25105" y="37043"/>
                      <a:pt x="25575" y="36417"/>
                      <a:pt x="25679" y="34408"/>
                    </a:cubicBezTo>
                    <a:lnTo>
                      <a:pt x="25679" y="32842"/>
                    </a:lnTo>
                    <a:cubicBezTo>
                      <a:pt x="25601" y="29580"/>
                      <a:pt x="28341" y="26762"/>
                      <a:pt x="29880" y="24752"/>
                    </a:cubicBezTo>
                    <a:cubicBezTo>
                      <a:pt x="31420" y="22769"/>
                      <a:pt x="31029" y="19611"/>
                      <a:pt x="32229" y="14940"/>
                    </a:cubicBezTo>
                    <a:cubicBezTo>
                      <a:pt x="32960" y="12122"/>
                      <a:pt x="32751" y="10817"/>
                      <a:pt x="32464" y="9852"/>
                    </a:cubicBezTo>
                    <a:cubicBezTo>
                      <a:pt x="32412" y="9695"/>
                      <a:pt x="32360" y="9538"/>
                      <a:pt x="32307" y="9408"/>
                    </a:cubicBezTo>
                    <a:cubicBezTo>
                      <a:pt x="32151" y="8964"/>
                      <a:pt x="32046" y="8521"/>
                      <a:pt x="32046" y="8077"/>
                    </a:cubicBezTo>
                    <a:cubicBezTo>
                      <a:pt x="32046" y="6459"/>
                      <a:pt x="34160" y="4267"/>
                      <a:pt x="34160" y="4267"/>
                    </a:cubicBezTo>
                    <a:cubicBezTo>
                      <a:pt x="34238" y="4110"/>
                      <a:pt x="34291" y="3928"/>
                      <a:pt x="34317" y="3745"/>
                    </a:cubicBezTo>
                    <a:cubicBezTo>
                      <a:pt x="34447" y="2936"/>
                      <a:pt x="34108" y="2101"/>
                      <a:pt x="33429" y="1631"/>
                    </a:cubicBezTo>
                    <a:cubicBezTo>
                      <a:pt x="32307" y="718"/>
                      <a:pt x="30950" y="170"/>
                      <a:pt x="29515" y="40"/>
                    </a:cubicBezTo>
                    <a:cubicBezTo>
                      <a:pt x="29489" y="40"/>
                      <a:pt x="29200" y="1"/>
                      <a:pt x="28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092;p89"/>
              <p:cNvSpPr/>
              <p:nvPr/>
            </p:nvSpPr>
            <p:spPr>
              <a:xfrm>
                <a:off x="7549375" y="3303650"/>
                <a:ext cx="298175" cy="226600"/>
              </a:xfrm>
              <a:custGeom>
                <a:avLst/>
                <a:gdLst/>
                <a:ahLst/>
                <a:cxnLst/>
                <a:rect l="l" t="t" r="r" b="b"/>
                <a:pathLst>
                  <a:path w="11927" h="9064" extrusionOk="0">
                    <a:moveTo>
                      <a:pt x="6245" y="1"/>
                    </a:moveTo>
                    <a:cubicBezTo>
                      <a:pt x="5826" y="1"/>
                      <a:pt x="5412" y="40"/>
                      <a:pt x="5011" y="131"/>
                    </a:cubicBezTo>
                    <a:cubicBezTo>
                      <a:pt x="1697" y="888"/>
                      <a:pt x="1" y="4698"/>
                      <a:pt x="966" y="6838"/>
                    </a:cubicBezTo>
                    <a:cubicBezTo>
                      <a:pt x="1637" y="8303"/>
                      <a:pt x="3668" y="9063"/>
                      <a:pt x="5752" y="9063"/>
                    </a:cubicBezTo>
                    <a:cubicBezTo>
                      <a:pt x="6750" y="9063"/>
                      <a:pt x="7760" y="8889"/>
                      <a:pt x="8639" y="8534"/>
                    </a:cubicBezTo>
                    <a:cubicBezTo>
                      <a:pt x="9134" y="8325"/>
                      <a:pt x="9604" y="8091"/>
                      <a:pt x="10074" y="7830"/>
                    </a:cubicBezTo>
                    <a:cubicBezTo>
                      <a:pt x="10022" y="7673"/>
                      <a:pt x="9970" y="7516"/>
                      <a:pt x="9917" y="7386"/>
                    </a:cubicBezTo>
                    <a:cubicBezTo>
                      <a:pt x="9761" y="6942"/>
                      <a:pt x="9656" y="6499"/>
                      <a:pt x="9656" y="6055"/>
                    </a:cubicBezTo>
                    <a:cubicBezTo>
                      <a:pt x="9656" y="4437"/>
                      <a:pt x="11770" y="2245"/>
                      <a:pt x="11770" y="2245"/>
                    </a:cubicBezTo>
                    <a:cubicBezTo>
                      <a:pt x="11848" y="2088"/>
                      <a:pt x="11901" y="1906"/>
                      <a:pt x="11927" y="1723"/>
                    </a:cubicBezTo>
                    <a:cubicBezTo>
                      <a:pt x="10828" y="1130"/>
                      <a:pt x="8472" y="1"/>
                      <a:pt x="6245" y="1"/>
                    </a:cubicBezTo>
                    <a:close/>
                  </a:path>
                </a:pathLst>
              </a:custGeom>
              <a:solidFill>
                <a:srgbClr val="FFD6B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4093;p89"/>
              <p:cNvSpPr/>
              <p:nvPr/>
            </p:nvSpPr>
            <p:spPr>
              <a:xfrm>
                <a:off x="7625725" y="3487625"/>
                <a:ext cx="190525" cy="625025"/>
              </a:xfrm>
              <a:custGeom>
                <a:avLst/>
                <a:gdLst/>
                <a:ahLst/>
                <a:cxnLst/>
                <a:rect l="l" t="t" r="r" b="b"/>
                <a:pathLst>
                  <a:path w="7621" h="25001" extrusionOk="0">
                    <a:moveTo>
                      <a:pt x="6863" y="1"/>
                    </a:moveTo>
                    <a:cubicBezTo>
                      <a:pt x="6628" y="131"/>
                      <a:pt x="6446" y="288"/>
                      <a:pt x="6263" y="471"/>
                    </a:cubicBezTo>
                    <a:cubicBezTo>
                      <a:pt x="6263" y="471"/>
                      <a:pt x="6994" y="2297"/>
                      <a:pt x="6315" y="3994"/>
                    </a:cubicBezTo>
                    <a:cubicBezTo>
                      <a:pt x="6080" y="4698"/>
                      <a:pt x="5924" y="5403"/>
                      <a:pt x="5819" y="6133"/>
                    </a:cubicBezTo>
                    <a:cubicBezTo>
                      <a:pt x="5637" y="4463"/>
                      <a:pt x="5167" y="2845"/>
                      <a:pt x="4436" y="1332"/>
                    </a:cubicBezTo>
                    <a:lnTo>
                      <a:pt x="4436" y="1332"/>
                    </a:lnTo>
                    <a:cubicBezTo>
                      <a:pt x="5245" y="5246"/>
                      <a:pt x="5402" y="7751"/>
                      <a:pt x="5376" y="9213"/>
                    </a:cubicBezTo>
                    <a:cubicBezTo>
                      <a:pt x="5141" y="10909"/>
                      <a:pt x="4932" y="12501"/>
                      <a:pt x="4723" y="13153"/>
                    </a:cubicBezTo>
                    <a:cubicBezTo>
                      <a:pt x="4489" y="13675"/>
                      <a:pt x="4202" y="14145"/>
                      <a:pt x="3862" y="14588"/>
                    </a:cubicBezTo>
                    <a:cubicBezTo>
                      <a:pt x="4228" y="11692"/>
                      <a:pt x="3732" y="8769"/>
                      <a:pt x="2453" y="6159"/>
                    </a:cubicBezTo>
                    <a:lnTo>
                      <a:pt x="2453" y="6159"/>
                    </a:lnTo>
                    <a:cubicBezTo>
                      <a:pt x="3941" y="13205"/>
                      <a:pt x="2740" y="16024"/>
                      <a:pt x="2714" y="16128"/>
                    </a:cubicBezTo>
                    <a:cubicBezTo>
                      <a:pt x="1592" y="17616"/>
                      <a:pt x="392" y="19364"/>
                      <a:pt x="183" y="20878"/>
                    </a:cubicBezTo>
                    <a:cubicBezTo>
                      <a:pt x="0" y="22235"/>
                      <a:pt x="26" y="23644"/>
                      <a:pt x="209" y="25001"/>
                    </a:cubicBezTo>
                    <a:cubicBezTo>
                      <a:pt x="235" y="24557"/>
                      <a:pt x="235" y="24061"/>
                      <a:pt x="209" y="23461"/>
                    </a:cubicBezTo>
                    <a:cubicBezTo>
                      <a:pt x="157" y="20199"/>
                      <a:pt x="2871" y="17381"/>
                      <a:pt x="4410" y="15371"/>
                    </a:cubicBezTo>
                    <a:cubicBezTo>
                      <a:pt x="5950" y="13388"/>
                      <a:pt x="5585" y="10230"/>
                      <a:pt x="6785" y="5559"/>
                    </a:cubicBezTo>
                    <a:cubicBezTo>
                      <a:pt x="7620" y="2297"/>
                      <a:pt x="7203" y="1019"/>
                      <a:pt x="686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4094;p89"/>
              <p:cNvSpPr/>
              <p:nvPr/>
            </p:nvSpPr>
            <p:spPr>
              <a:xfrm>
                <a:off x="7611375" y="3347850"/>
                <a:ext cx="232275" cy="89850"/>
              </a:xfrm>
              <a:custGeom>
                <a:avLst/>
                <a:gdLst/>
                <a:ahLst/>
                <a:cxnLst/>
                <a:rect l="l" t="t" r="r" b="b"/>
                <a:pathLst>
                  <a:path w="9291" h="3594" extrusionOk="0">
                    <a:moveTo>
                      <a:pt x="4111" y="1"/>
                    </a:moveTo>
                    <a:cubicBezTo>
                      <a:pt x="3940" y="1"/>
                      <a:pt x="3733" y="25"/>
                      <a:pt x="3471" y="86"/>
                    </a:cubicBezTo>
                    <a:cubicBezTo>
                      <a:pt x="2192" y="373"/>
                      <a:pt x="1983" y="1834"/>
                      <a:pt x="0" y="2069"/>
                    </a:cubicBezTo>
                    <a:cubicBezTo>
                      <a:pt x="341" y="2177"/>
                      <a:pt x="701" y="2240"/>
                      <a:pt x="1068" y="2240"/>
                    </a:cubicBezTo>
                    <a:cubicBezTo>
                      <a:pt x="1318" y="2240"/>
                      <a:pt x="1573" y="2211"/>
                      <a:pt x="1827" y="2147"/>
                    </a:cubicBezTo>
                    <a:cubicBezTo>
                      <a:pt x="1827" y="2147"/>
                      <a:pt x="2372" y="3593"/>
                      <a:pt x="3780" y="3593"/>
                    </a:cubicBezTo>
                    <a:cubicBezTo>
                      <a:pt x="3944" y="3593"/>
                      <a:pt x="4119" y="3574"/>
                      <a:pt x="4306" y="3530"/>
                    </a:cubicBezTo>
                    <a:cubicBezTo>
                      <a:pt x="5245" y="3295"/>
                      <a:pt x="6002" y="2539"/>
                      <a:pt x="6263" y="1599"/>
                    </a:cubicBezTo>
                    <a:cubicBezTo>
                      <a:pt x="6263" y="1599"/>
                      <a:pt x="7585" y="460"/>
                      <a:pt x="8993" y="460"/>
                    </a:cubicBezTo>
                    <a:cubicBezTo>
                      <a:pt x="9092" y="460"/>
                      <a:pt x="9191" y="465"/>
                      <a:pt x="9290" y="477"/>
                    </a:cubicBezTo>
                    <a:cubicBezTo>
                      <a:pt x="9290" y="477"/>
                      <a:pt x="8777" y="135"/>
                      <a:pt x="7871" y="135"/>
                    </a:cubicBezTo>
                    <a:cubicBezTo>
                      <a:pt x="7603" y="135"/>
                      <a:pt x="7301" y="165"/>
                      <a:pt x="6968" y="242"/>
                    </a:cubicBezTo>
                    <a:cubicBezTo>
                      <a:pt x="6454" y="364"/>
                      <a:pt x="6077" y="409"/>
                      <a:pt x="5786" y="409"/>
                    </a:cubicBezTo>
                    <a:cubicBezTo>
                      <a:pt x="4915" y="409"/>
                      <a:pt x="4812" y="1"/>
                      <a:pt x="4111" y="1"/>
                    </a:cubicBezTo>
                    <a:close/>
                  </a:path>
                </a:pathLst>
              </a:custGeom>
              <a:solidFill>
                <a:srgbClr val="FFBB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4095;p89"/>
              <p:cNvSpPr/>
              <p:nvPr/>
            </p:nvSpPr>
            <p:spPr>
              <a:xfrm>
                <a:off x="6989625" y="3646725"/>
                <a:ext cx="610675" cy="700800"/>
              </a:xfrm>
              <a:custGeom>
                <a:avLst/>
                <a:gdLst/>
                <a:ahLst/>
                <a:cxnLst/>
                <a:rect l="l" t="t" r="r" b="b"/>
                <a:pathLst>
                  <a:path w="24427" h="28032" extrusionOk="0">
                    <a:moveTo>
                      <a:pt x="16897" y="1"/>
                    </a:moveTo>
                    <a:cubicBezTo>
                      <a:pt x="16294" y="1"/>
                      <a:pt x="15688" y="57"/>
                      <a:pt x="15084" y="161"/>
                    </a:cubicBezTo>
                    <a:cubicBezTo>
                      <a:pt x="13466" y="1126"/>
                      <a:pt x="11483" y="3449"/>
                      <a:pt x="10804" y="4754"/>
                    </a:cubicBezTo>
                    <a:cubicBezTo>
                      <a:pt x="9839" y="6502"/>
                      <a:pt x="8717" y="8851"/>
                      <a:pt x="7621" y="11252"/>
                    </a:cubicBezTo>
                    <a:cubicBezTo>
                      <a:pt x="7334" y="11852"/>
                      <a:pt x="7047" y="12478"/>
                      <a:pt x="6786" y="13104"/>
                    </a:cubicBezTo>
                    <a:cubicBezTo>
                      <a:pt x="6525" y="13652"/>
                      <a:pt x="6290" y="14200"/>
                      <a:pt x="6055" y="14722"/>
                    </a:cubicBezTo>
                    <a:cubicBezTo>
                      <a:pt x="5742" y="15453"/>
                      <a:pt x="5429" y="16131"/>
                      <a:pt x="5168" y="16784"/>
                    </a:cubicBezTo>
                    <a:cubicBezTo>
                      <a:pt x="4855" y="17515"/>
                      <a:pt x="4567" y="18193"/>
                      <a:pt x="4307" y="18819"/>
                    </a:cubicBezTo>
                    <a:cubicBezTo>
                      <a:pt x="2793" y="22473"/>
                      <a:pt x="236" y="25630"/>
                      <a:pt x="1" y="28031"/>
                    </a:cubicBezTo>
                    <a:cubicBezTo>
                      <a:pt x="1" y="28031"/>
                      <a:pt x="4541" y="23256"/>
                      <a:pt x="6264" y="22290"/>
                    </a:cubicBezTo>
                    <a:cubicBezTo>
                      <a:pt x="6264" y="22290"/>
                      <a:pt x="10022" y="21794"/>
                      <a:pt x="17668" y="16575"/>
                    </a:cubicBezTo>
                    <a:cubicBezTo>
                      <a:pt x="19129" y="15610"/>
                      <a:pt x="20408" y="14409"/>
                      <a:pt x="21478" y="13052"/>
                    </a:cubicBezTo>
                    <a:cubicBezTo>
                      <a:pt x="22260" y="12061"/>
                      <a:pt x="22887" y="10965"/>
                      <a:pt x="23356" y="9790"/>
                    </a:cubicBezTo>
                    <a:cubicBezTo>
                      <a:pt x="23748" y="8825"/>
                      <a:pt x="24035" y="7807"/>
                      <a:pt x="24165" y="6789"/>
                    </a:cubicBezTo>
                    <a:cubicBezTo>
                      <a:pt x="24426" y="5067"/>
                      <a:pt x="23800" y="3345"/>
                      <a:pt x="22521" y="2170"/>
                    </a:cubicBezTo>
                    <a:cubicBezTo>
                      <a:pt x="20821" y="610"/>
                      <a:pt x="18876" y="1"/>
                      <a:pt x="1689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4096;p89"/>
              <p:cNvSpPr/>
              <p:nvPr/>
            </p:nvSpPr>
            <p:spPr>
              <a:xfrm>
                <a:off x="6989625" y="3938600"/>
                <a:ext cx="536950" cy="408925"/>
              </a:xfrm>
              <a:custGeom>
                <a:avLst/>
                <a:gdLst/>
                <a:ahLst/>
                <a:cxnLst/>
                <a:rect l="l" t="t" r="r" b="b"/>
                <a:pathLst>
                  <a:path w="21478" h="16357" extrusionOk="0">
                    <a:moveTo>
                      <a:pt x="16838" y="1"/>
                    </a:moveTo>
                    <a:cubicBezTo>
                      <a:pt x="13869" y="1"/>
                      <a:pt x="10334" y="2995"/>
                      <a:pt x="7229" y="3256"/>
                    </a:cubicBezTo>
                    <a:cubicBezTo>
                      <a:pt x="7129" y="3276"/>
                      <a:pt x="7028" y="3286"/>
                      <a:pt x="6925" y="3286"/>
                    </a:cubicBezTo>
                    <a:cubicBezTo>
                      <a:pt x="6628" y="3286"/>
                      <a:pt x="6327" y="3203"/>
                      <a:pt x="6055" y="3047"/>
                    </a:cubicBezTo>
                    <a:cubicBezTo>
                      <a:pt x="5742" y="3752"/>
                      <a:pt x="5429" y="4456"/>
                      <a:pt x="5168" y="5109"/>
                    </a:cubicBezTo>
                    <a:cubicBezTo>
                      <a:pt x="4855" y="5840"/>
                      <a:pt x="4567" y="6518"/>
                      <a:pt x="4307" y="7118"/>
                    </a:cubicBezTo>
                    <a:cubicBezTo>
                      <a:pt x="2793" y="10798"/>
                      <a:pt x="236" y="13955"/>
                      <a:pt x="1" y="16356"/>
                    </a:cubicBezTo>
                    <a:cubicBezTo>
                      <a:pt x="1" y="16356"/>
                      <a:pt x="4541" y="11555"/>
                      <a:pt x="6264" y="10615"/>
                    </a:cubicBezTo>
                    <a:cubicBezTo>
                      <a:pt x="6264" y="10615"/>
                      <a:pt x="10022" y="10119"/>
                      <a:pt x="17668" y="4900"/>
                    </a:cubicBezTo>
                    <a:cubicBezTo>
                      <a:pt x="19129" y="3935"/>
                      <a:pt x="20408" y="2734"/>
                      <a:pt x="21478" y="1377"/>
                    </a:cubicBezTo>
                    <a:cubicBezTo>
                      <a:pt x="20642" y="725"/>
                      <a:pt x="19181" y="438"/>
                      <a:pt x="17720" y="98"/>
                    </a:cubicBezTo>
                    <a:cubicBezTo>
                      <a:pt x="17432" y="31"/>
                      <a:pt x="17138" y="1"/>
                      <a:pt x="168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4097;p89"/>
              <p:cNvSpPr/>
              <p:nvPr/>
            </p:nvSpPr>
            <p:spPr>
              <a:xfrm>
                <a:off x="7508275" y="3891475"/>
                <a:ext cx="65275" cy="81575"/>
              </a:xfrm>
              <a:custGeom>
                <a:avLst/>
                <a:gdLst/>
                <a:ahLst/>
                <a:cxnLst/>
                <a:rect l="l" t="t" r="r" b="b"/>
                <a:pathLst>
                  <a:path w="2611" h="3263" extrusionOk="0">
                    <a:moveTo>
                      <a:pt x="2610" y="0"/>
                    </a:moveTo>
                    <a:lnTo>
                      <a:pt x="2610" y="0"/>
                    </a:lnTo>
                    <a:cubicBezTo>
                      <a:pt x="1801" y="992"/>
                      <a:pt x="940" y="1957"/>
                      <a:pt x="1" y="2845"/>
                    </a:cubicBezTo>
                    <a:cubicBezTo>
                      <a:pt x="262" y="2949"/>
                      <a:pt x="523" y="3106"/>
                      <a:pt x="732" y="3262"/>
                    </a:cubicBezTo>
                    <a:cubicBezTo>
                      <a:pt x="836" y="3132"/>
                      <a:pt x="940" y="3001"/>
                      <a:pt x="1045" y="2871"/>
                    </a:cubicBezTo>
                    <a:cubicBezTo>
                      <a:pt x="1071" y="2819"/>
                      <a:pt x="1097" y="2792"/>
                      <a:pt x="1123" y="2740"/>
                    </a:cubicBezTo>
                    <a:cubicBezTo>
                      <a:pt x="1253" y="2584"/>
                      <a:pt x="1358" y="2401"/>
                      <a:pt x="1488" y="2218"/>
                    </a:cubicBezTo>
                    <a:lnTo>
                      <a:pt x="1593" y="2010"/>
                    </a:lnTo>
                    <a:lnTo>
                      <a:pt x="1619" y="1983"/>
                    </a:lnTo>
                    <a:lnTo>
                      <a:pt x="1671" y="1879"/>
                    </a:lnTo>
                    <a:cubicBezTo>
                      <a:pt x="1697" y="1853"/>
                      <a:pt x="1723" y="1827"/>
                      <a:pt x="1749" y="1775"/>
                    </a:cubicBezTo>
                    <a:cubicBezTo>
                      <a:pt x="1801" y="1723"/>
                      <a:pt x="1828" y="1618"/>
                      <a:pt x="1880" y="1566"/>
                    </a:cubicBezTo>
                    <a:cubicBezTo>
                      <a:pt x="1906" y="1514"/>
                      <a:pt x="1932" y="1462"/>
                      <a:pt x="1958" y="1409"/>
                    </a:cubicBezTo>
                    <a:lnTo>
                      <a:pt x="2062" y="1201"/>
                    </a:lnTo>
                    <a:cubicBezTo>
                      <a:pt x="2115" y="1122"/>
                      <a:pt x="2141" y="1070"/>
                      <a:pt x="2167" y="992"/>
                    </a:cubicBezTo>
                    <a:cubicBezTo>
                      <a:pt x="2219" y="940"/>
                      <a:pt x="2245" y="861"/>
                      <a:pt x="2271" y="783"/>
                    </a:cubicBezTo>
                    <a:lnTo>
                      <a:pt x="2349" y="626"/>
                    </a:lnTo>
                    <a:lnTo>
                      <a:pt x="2349" y="600"/>
                    </a:lnTo>
                    <a:cubicBezTo>
                      <a:pt x="2402" y="522"/>
                      <a:pt x="2428" y="444"/>
                      <a:pt x="2454" y="418"/>
                    </a:cubicBezTo>
                    <a:cubicBezTo>
                      <a:pt x="2454" y="366"/>
                      <a:pt x="2480" y="339"/>
                      <a:pt x="2480" y="313"/>
                    </a:cubicBezTo>
                    <a:cubicBezTo>
                      <a:pt x="2506" y="261"/>
                      <a:pt x="2506" y="261"/>
                      <a:pt x="2532" y="183"/>
                    </a:cubicBezTo>
                    <a:cubicBezTo>
                      <a:pt x="2558" y="131"/>
                      <a:pt x="2584" y="52"/>
                      <a:pt x="2610" y="0"/>
                    </a:cubicBezTo>
                    <a:close/>
                  </a:path>
                </a:pathLst>
              </a:custGeom>
              <a:solidFill>
                <a:srgbClr val="FF9F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4098;p89"/>
              <p:cNvSpPr/>
              <p:nvPr/>
            </p:nvSpPr>
            <p:spPr>
              <a:xfrm>
                <a:off x="7207525" y="3730975"/>
                <a:ext cx="188575" cy="128925"/>
              </a:xfrm>
              <a:custGeom>
                <a:avLst/>
                <a:gdLst/>
                <a:ahLst/>
                <a:cxnLst/>
                <a:rect l="l" t="t" r="r" b="b"/>
                <a:pathLst>
                  <a:path w="7543" h="5157" extrusionOk="0">
                    <a:moveTo>
                      <a:pt x="7542" y="1"/>
                    </a:moveTo>
                    <a:cubicBezTo>
                      <a:pt x="7542" y="1"/>
                      <a:pt x="4201" y="3765"/>
                      <a:pt x="2769" y="3765"/>
                    </a:cubicBezTo>
                    <a:cubicBezTo>
                      <a:pt x="2693" y="3765"/>
                      <a:pt x="2623" y="3755"/>
                      <a:pt x="2558" y="3732"/>
                    </a:cubicBezTo>
                    <a:cubicBezTo>
                      <a:pt x="1123" y="3210"/>
                      <a:pt x="2088" y="1384"/>
                      <a:pt x="2088" y="1384"/>
                    </a:cubicBezTo>
                    <a:lnTo>
                      <a:pt x="2088" y="1384"/>
                    </a:lnTo>
                    <a:cubicBezTo>
                      <a:pt x="2088" y="1384"/>
                      <a:pt x="1" y="4515"/>
                      <a:pt x="1958" y="5115"/>
                    </a:cubicBezTo>
                    <a:cubicBezTo>
                      <a:pt x="2052" y="5143"/>
                      <a:pt x="2150" y="5156"/>
                      <a:pt x="2251" y="5156"/>
                    </a:cubicBezTo>
                    <a:cubicBezTo>
                      <a:pt x="4255" y="5156"/>
                      <a:pt x="7542" y="1"/>
                      <a:pt x="754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4099;p89"/>
              <p:cNvSpPr/>
              <p:nvPr/>
            </p:nvSpPr>
            <p:spPr>
              <a:xfrm>
                <a:off x="7159250" y="3839925"/>
                <a:ext cx="119425" cy="135475"/>
              </a:xfrm>
              <a:custGeom>
                <a:avLst/>
                <a:gdLst/>
                <a:ahLst/>
                <a:cxnLst/>
                <a:rect l="l" t="t" r="r" b="b"/>
                <a:pathLst>
                  <a:path w="4777" h="5419" extrusionOk="0">
                    <a:moveTo>
                      <a:pt x="4776" y="1"/>
                    </a:moveTo>
                    <a:lnTo>
                      <a:pt x="4776" y="1"/>
                    </a:lnTo>
                    <a:cubicBezTo>
                      <a:pt x="4776" y="1"/>
                      <a:pt x="2349" y="2949"/>
                      <a:pt x="836" y="3524"/>
                    </a:cubicBezTo>
                    <a:cubicBezTo>
                      <a:pt x="549" y="4150"/>
                      <a:pt x="288" y="4750"/>
                      <a:pt x="1" y="5376"/>
                    </a:cubicBezTo>
                    <a:cubicBezTo>
                      <a:pt x="94" y="5405"/>
                      <a:pt x="190" y="5419"/>
                      <a:pt x="287" y="5419"/>
                    </a:cubicBezTo>
                    <a:cubicBezTo>
                      <a:pt x="2221" y="5419"/>
                      <a:pt x="4776" y="1"/>
                      <a:pt x="477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4100;p89"/>
              <p:cNvSpPr/>
              <p:nvPr/>
            </p:nvSpPr>
            <p:spPr>
              <a:xfrm>
                <a:off x="7349500" y="3763600"/>
                <a:ext cx="189475" cy="144275"/>
              </a:xfrm>
              <a:custGeom>
                <a:avLst/>
                <a:gdLst/>
                <a:ahLst/>
                <a:cxnLst/>
                <a:rect l="l" t="t" r="r" b="b"/>
                <a:pathLst>
                  <a:path w="7579" h="5771" extrusionOk="0">
                    <a:moveTo>
                      <a:pt x="7578" y="0"/>
                    </a:moveTo>
                    <a:lnTo>
                      <a:pt x="7578" y="0"/>
                    </a:lnTo>
                    <a:cubicBezTo>
                      <a:pt x="7578" y="1"/>
                      <a:pt x="5177" y="3445"/>
                      <a:pt x="3351" y="4306"/>
                    </a:cubicBezTo>
                    <a:cubicBezTo>
                      <a:pt x="3135" y="4410"/>
                      <a:pt x="2954" y="4456"/>
                      <a:pt x="2802" y="4456"/>
                    </a:cubicBezTo>
                    <a:cubicBezTo>
                      <a:pt x="1584" y="4456"/>
                      <a:pt x="2307" y="1462"/>
                      <a:pt x="2307" y="1462"/>
                    </a:cubicBezTo>
                    <a:lnTo>
                      <a:pt x="2307" y="1462"/>
                    </a:lnTo>
                    <a:cubicBezTo>
                      <a:pt x="2307" y="1462"/>
                      <a:pt x="1" y="5770"/>
                      <a:pt x="2357" y="5770"/>
                    </a:cubicBezTo>
                    <a:cubicBezTo>
                      <a:pt x="2391" y="5770"/>
                      <a:pt x="2427" y="5769"/>
                      <a:pt x="2464" y="5768"/>
                    </a:cubicBezTo>
                    <a:cubicBezTo>
                      <a:pt x="5438" y="5637"/>
                      <a:pt x="7578" y="1"/>
                      <a:pt x="757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4101;p89"/>
              <p:cNvSpPr/>
              <p:nvPr/>
            </p:nvSpPr>
            <p:spPr>
              <a:xfrm>
                <a:off x="7210875" y="3822325"/>
                <a:ext cx="189800" cy="144900"/>
              </a:xfrm>
              <a:custGeom>
                <a:avLst/>
                <a:gdLst/>
                <a:ahLst/>
                <a:cxnLst/>
                <a:rect l="l" t="t" r="r" b="b"/>
                <a:pathLst>
                  <a:path w="7592" h="5796" extrusionOk="0">
                    <a:moveTo>
                      <a:pt x="7591" y="0"/>
                    </a:moveTo>
                    <a:cubicBezTo>
                      <a:pt x="7591" y="1"/>
                      <a:pt x="5190" y="3445"/>
                      <a:pt x="3364" y="4306"/>
                    </a:cubicBezTo>
                    <a:cubicBezTo>
                      <a:pt x="3147" y="4410"/>
                      <a:pt x="2966" y="4456"/>
                      <a:pt x="2815" y="4456"/>
                    </a:cubicBezTo>
                    <a:cubicBezTo>
                      <a:pt x="1597" y="4456"/>
                      <a:pt x="2320" y="1462"/>
                      <a:pt x="2320" y="1461"/>
                    </a:cubicBezTo>
                    <a:lnTo>
                      <a:pt x="2320" y="1461"/>
                    </a:lnTo>
                    <a:cubicBezTo>
                      <a:pt x="2319" y="1462"/>
                      <a:pt x="0" y="5795"/>
                      <a:pt x="2390" y="5795"/>
                    </a:cubicBezTo>
                    <a:cubicBezTo>
                      <a:pt x="2418" y="5795"/>
                      <a:pt x="2447" y="5795"/>
                      <a:pt x="2476" y="5793"/>
                    </a:cubicBezTo>
                    <a:cubicBezTo>
                      <a:pt x="5451" y="5637"/>
                      <a:pt x="7591" y="1"/>
                      <a:pt x="759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4102;p89"/>
              <p:cNvSpPr/>
              <p:nvPr/>
            </p:nvSpPr>
            <p:spPr>
              <a:xfrm>
                <a:off x="7735975" y="3355400"/>
                <a:ext cx="195750" cy="161625"/>
              </a:xfrm>
              <a:custGeom>
                <a:avLst/>
                <a:gdLst/>
                <a:ahLst/>
                <a:cxnLst/>
                <a:rect l="l" t="t" r="r" b="b"/>
                <a:pathLst>
                  <a:path w="7830" h="6465" extrusionOk="0">
                    <a:moveTo>
                      <a:pt x="3087" y="1"/>
                    </a:moveTo>
                    <a:cubicBezTo>
                      <a:pt x="2886" y="1"/>
                      <a:pt x="2766" y="18"/>
                      <a:pt x="2766" y="18"/>
                    </a:cubicBezTo>
                    <a:cubicBezTo>
                      <a:pt x="0" y="1193"/>
                      <a:pt x="783" y="3724"/>
                      <a:pt x="1409" y="5003"/>
                    </a:cubicBezTo>
                    <a:cubicBezTo>
                      <a:pt x="1540" y="5264"/>
                      <a:pt x="1697" y="5525"/>
                      <a:pt x="1879" y="5786"/>
                    </a:cubicBezTo>
                    <a:cubicBezTo>
                      <a:pt x="2427" y="5707"/>
                      <a:pt x="2897" y="5316"/>
                      <a:pt x="3106" y="4794"/>
                    </a:cubicBezTo>
                    <a:cubicBezTo>
                      <a:pt x="3758" y="4742"/>
                      <a:pt x="4384" y="4481"/>
                      <a:pt x="4880" y="4063"/>
                    </a:cubicBezTo>
                    <a:cubicBezTo>
                      <a:pt x="5898" y="4533"/>
                      <a:pt x="5767" y="6360"/>
                      <a:pt x="5741" y="6464"/>
                    </a:cubicBezTo>
                    <a:cubicBezTo>
                      <a:pt x="5820" y="6386"/>
                      <a:pt x="7829" y="4246"/>
                      <a:pt x="6446" y="1976"/>
                    </a:cubicBezTo>
                    <a:cubicBezTo>
                      <a:pt x="5378" y="203"/>
                      <a:pt x="3766" y="1"/>
                      <a:pt x="308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4103;p89"/>
              <p:cNvSpPr/>
              <p:nvPr/>
            </p:nvSpPr>
            <p:spPr>
              <a:xfrm>
                <a:off x="7771200" y="3432625"/>
                <a:ext cx="118100" cy="84400"/>
              </a:xfrm>
              <a:custGeom>
                <a:avLst/>
                <a:gdLst/>
                <a:ahLst/>
                <a:cxnLst/>
                <a:rect l="l" t="t" r="r" b="b"/>
                <a:pathLst>
                  <a:path w="4724" h="3376" extrusionOk="0">
                    <a:moveTo>
                      <a:pt x="3037" y="1"/>
                    </a:moveTo>
                    <a:cubicBezTo>
                      <a:pt x="2888" y="1"/>
                      <a:pt x="2793" y="35"/>
                      <a:pt x="2793" y="35"/>
                    </a:cubicBezTo>
                    <a:cubicBezTo>
                      <a:pt x="2793" y="35"/>
                      <a:pt x="1991" y="882"/>
                      <a:pt x="1311" y="882"/>
                    </a:cubicBezTo>
                    <a:cubicBezTo>
                      <a:pt x="1265" y="882"/>
                      <a:pt x="1219" y="878"/>
                      <a:pt x="1175" y="870"/>
                    </a:cubicBezTo>
                    <a:cubicBezTo>
                      <a:pt x="809" y="1261"/>
                      <a:pt x="418" y="1601"/>
                      <a:pt x="0" y="1914"/>
                    </a:cubicBezTo>
                    <a:cubicBezTo>
                      <a:pt x="131" y="2175"/>
                      <a:pt x="288" y="2436"/>
                      <a:pt x="470" y="2697"/>
                    </a:cubicBezTo>
                    <a:cubicBezTo>
                      <a:pt x="1018" y="2618"/>
                      <a:pt x="1488" y="2227"/>
                      <a:pt x="1697" y="1705"/>
                    </a:cubicBezTo>
                    <a:cubicBezTo>
                      <a:pt x="2349" y="1653"/>
                      <a:pt x="2975" y="1392"/>
                      <a:pt x="3471" y="974"/>
                    </a:cubicBezTo>
                    <a:cubicBezTo>
                      <a:pt x="4489" y="1444"/>
                      <a:pt x="4358" y="3271"/>
                      <a:pt x="4332" y="3375"/>
                    </a:cubicBezTo>
                    <a:cubicBezTo>
                      <a:pt x="4358" y="3297"/>
                      <a:pt x="4724" y="1914"/>
                      <a:pt x="4176" y="844"/>
                    </a:cubicBezTo>
                    <a:cubicBezTo>
                      <a:pt x="3799" y="125"/>
                      <a:pt x="3321" y="1"/>
                      <a:pt x="303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4104;p89"/>
              <p:cNvSpPr/>
              <p:nvPr/>
            </p:nvSpPr>
            <p:spPr>
              <a:xfrm>
                <a:off x="7699425" y="3370825"/>
                <a:ext cx="18950" cy="43150"/>
              </a:xfrm>
              <a:custGeom>
                <a:avLst/>
                <a:gdLst/>
                <a:ahLst/>
                <a:cxnLst/>
                <a:rect l="l" t="t" r="r" b="b"/>
                <a:pathLst>
                  <a:path w="758" h="1726" extrusionOk="0">
                    <a:moveTo>
                      <a:pt x="227" y="0"/>
                    </a:moveTo>
                    <a:cubicBezTo>
                      <a:pt x="221" y="0"/>
                      <a:pt x="215" y="1"/>
                      <a:pt x="210" y="2"/>
                    </a:cubicBezTo>
                    <a:cubicBezTo>
                      <a:pt x="53" y="28"/>
                      <a:pt x="1" y="445"/>
                      <a:pt x="79" y="915"/>
                    </a:cubicBezTo>
                    <a:cubicBezTo>
                      <a:pt x="155" y="1369"/>
                      <a:pt x="352" y="1725"/>
                      <a:pt x="507" y="1725"/>
                    </a:cubicBezTo>
                    <a:cubicBezTo>
                      <a:pt x="512" y="1725"/>
                      <a:pt x="518" y="1725"/>
                      <a:pt x="523" y="1724"/>
                    </a:cubicBezTo>
                    <a:cubicBezTo>
                      <a:pt x="706" y="1672"/>
                      <a:pt x="758" y="1280"/>
                      <a:pt x="679" y="811"/>
                    </a:cubicBezTo>
                    <a:cubicBezTo>
                      <a:pt x="579" y="333"/>
                      <a:pt x="381" y="0"/>
                      <a:pt x="227"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686"/>
        <p:cNvGrpSpPr/>
        <p:nvPr/>
      </p:nvGrpSpPr>
      <p:grpSpPr>
        <a:xfrm>
          <a:off x="0" y="0"/>
          <a:ext cx="0" cy="0"/>
          <a:chOff x="0" y="0"/>
          <a:chExt cx="0" cy="0"/>
        </a:xfrm>
      </p:grpSpPr>
      <p:pic>
        <p:nvPicPr>
          <p:cNvPr id="3687" name="Google Shape;3687;p86"/>
          <p:cNvPicPr preferRelativeResize="0"/>
          <p:nvPr/>
        </p:nvPicPr>
        <p:blipFill rotWithShape="1">
          <a:blip r:embed="rId3">
            <a:alphaModFix/>
          </a:blip>
          <a:srcRect l="15843" r="58"/>
          <a:stretch/>
        </p:blipFill>
        <p:spPr>
          <a:xfrm>
            <a:off x="0" y="0"/>
            <a:ext cx="6488175" cy="5143500"/>
          </a:xfrm>
          <a:prstGeom prst="rect">
            <a:avLst/>
          </a:prstGeom>
          <a:noFill/>
          <a:ln>
            <a:noFill/>
          </a:ln>
        </p:spPr>
      </p:pic>
      <p:sp>
        <p:nvSpPr>
          <p:cNvPr id="3688" name="Google Shape;3688;p86"/>
          <p:cNvSpPr/>
          <p:nvPr/>
        </p:nvSpPr>
        <p:spPr>
          <a:xfrm>
            <a:off x="5671750" y="0"/>
            <a:ext cx="3472360" cy="5158875"/>
          </a:xfrm>
          <a:custGeom>
            <a:avLst/>
            <a:gdLst/>
            <a:ahLst/>
            <a:cxnLst/>
            <a:rect l="l" t="t" r="r" b="b"/>
            <a:pathLst>
              <a:path w="89465" h="206355" extrusionOk="0">
                <a:moveTo>
                  <a:pt x="0" y="0"/>
                </a:moveTo>
                <a:cubicBezTo>
                  <a:pt x="6213" y="3905"/>
                  <a:pt x="10296" y="10029"/>
                  <a:pt x="11893" y="18283"/>
                </a:cubicBezTo>
                <a:cubicBezTo>
                  <a:pt x="13579" y="27691"/>
                  <a:pt x="14556" y="37277"/>
                  <a:pt x="14911" y="46863"/>
                </a:cubicBezTo>
                <a:cubicBezTo>
                  <a:pt x="15621" y="60264"/>
                  <a:pt x="16331" y="73755"/>
                  <a:pt x="17041" y="87157"/>
                </a:cubicBezTo>
                <a:cubicBezTo>
                  <a:pt x="17307" y="93281"/>
                  <a:pt x="17573" y="99494"/>
                  <a:pt x="17485" y="105618"/>
                </a:cubicBezTo>
                <a:cubicBezTo>
                  <a:pt x="17218" y="120884"/>
                  <a:pt x="17573" y="136150"/>
                  <a:pt x="15976" y="151327"/>
                </a:cubicBezTo>
                <a:cubicBezTo>
                  <a:pt x="14911" y="161534"/>
                  <a:pt x="14556" y="171829"/>
                  <a:pt x="12869" y="182036"/>
                </a:cubicBezTo>
                <a:cubicBezTo>
                  <a:pt x="12071" y="187539"/>
                  <a:pt x="10651" y="192864"/>
                  <a:pt x="8520" y="198012"/>
                </a:cubicBezTo>
                <a:cubicBezTo>
                  <a:pt x="7278" y="201207"/>
                  <a:pt x="5325" y="204047"/>
                  <a:pt x="2929" y="206355"/>
                </a:cubicBezTo>
                <a:lnTo>
                  <a:pt x="89464" y="206355"/>
                </a:lnTo>
                <a:lnTo>
                  <a:pt x="8946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9" name="Google Shape;3689;p86"/>
          <p:cNvSpPr/>
          <p:nvPr/>
        </p:nvSpPr>
        <p:spPr>
          <a:xfrm>
            <a:off x="5217300" y="1238938"/>
            <a:ext cx="3284544" cy="2432237"/>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rgbClr val="70B1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0" name="Google Shape;3690;p86"/>
          <p:cNvSpPr txBox="1">
            <a:spLocks noGrp="1"/>
          </p:cNvSpPr>
          <p:nvPr>
            <p:ph type="title"/>
          </p:nvPr>
        </p:nvSpPr>
        <p:spPr>
          <a:xfrm>
            <a:off x="5151975" y="1743288"/>
            <a:ext cx="3415200" cy="1576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Well Done!</a:t>
            </a:r>
            <a:endParaRPr/>
          </a:p>
        </p:txBody>
      </p:sp>
      <p:sp>
        <p:nvSpPr>
          <p:cNvPr id="3691" name="Google Shape;3691;p86"/>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92" name="Google Shape;3692;p86"/>
          <p:cNvGrpSpPr/>
          <p:nvPr/>
        </p:nvGrpSpPr>
        <p:grpSpPr>
          <a:xfrm>
            <a:off x="153671" y="90047"/>
            <a:ext cx="493797" cy="446228"/>
            <a:chOff x="2679436" y="3270400"/>
            <a:chExt cx="752625" cy="689795"/>
          </a:xfrm>
        </p:grpSpPr>
        <p:sp>
          <p:nvSpPr>
            <p:cNvPr id="3693" name="Google Shape;3693;p86"/>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4" name="Google Shape;3694;p86"/>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5" name="Google Shape;3695;p86"/>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6" name="Google Shape;3696;p86"/>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97" name="Google Shape;3697;p86">
            <a:hlinkClick r:id="rId4"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
        <p:nvSpPr>
          <p:cNvPr id="3698" name="Google Shape;3698;p86"/>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9" name="Google Shape;3699;p86">
            <a:hlinkClick r:id="" action="ppaction://noaction"/>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Back</a:t>
            </a:r>
            <a:endParaRPr>
              <a:solidFill>
                <a:srgbClr val="FFFFFF"/>
              </a:solidFill>
              <a:latin typeface="Nunito"/>
              <a:ea typeface="Nunito"/>
              <a:cs typeface="Nunito"/>
              <a:sym typeface="Nunito"/>
            </a:endParaRPr>
          </a:p>
        </p:txBody>
      </p:sp>
      <p:sp>
        <p:nvSpPr>
          <p:cNvPr id="3700" name="Google Shape;3700;p86"/>
          <p:cNvSpPr/>
          <p:nvPr/>
        </p:nvSpPr>
        <p:spPr>
          <a:xfrm rot="10800000">
            <a:off x="5545989" y="3266559"/>
            <a:ext cx="2626942" cy="637997"/>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1" name="Google Shape;3701;p86">
            <a:hlinkClick r:id="rId5" action="ppaction://hlinksldjump"/>
          </p:cNvPr>
          <p:cNvSpPr txBox="1"/>
          <p:nvPr/>
        </p:nvSpPr>
        <p:spPr>
          <a:xfrm>
            <a:off x="5841388" y="3398963"/>
            <a:ext cx="20361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rgbClr val="FFFFFF"/>
                </a:solidFill>
                <a:latin typeface="Nunito"/>
                <a:ea typeface="Nunito"/>
                <a:cs typeface="Nunito"/>
                <a:sym typeface="Nunito"/>
              </a:rPr>
              <a:t>Next</a:t>
            </a:r>
            <a:endParaRPr sz="2000">
              <a:solidFill>
                <a:srgbClr val="FFFFFF"/>
              </a:solidFill>
              <a:latin typeface="Nunito"/>
              <a:ea typeface="Nunito"/>
              <a:cs typeface="Nunito"/>
              <a:sym typeface="Nunito"/>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689"/>
                                        </p:tgtEl>
                                        <p:attrNameLst>
                                          <p:attrName>style.visibility</p:attrName>
                                        </p:attrNameLst>
                                      </p:cBhvr>
                                      <p:to>
                                        <p:strVal val="visible"/>
                                      </p:to>
                                    </p:set>
                                    <p:anim calcmode="lin" valueType="num">
                                      <p:cBhvr additive="base">
                                        <p:cTn id="7" dur="600"/>
                                        <p:tgtEl>
                                          <p:spTgt spid="3689"/>
                                        </p:tgtEl>
                                        <p:attrNameLst>
                                          <p:attrName>ppt_w</p:attrName>
                                        </p:attrNameLst>
                                      </p:cBhvr>
                                      <p:tavLst>
                                        <p:tav tm="0">
                                          <p:val>
                                            <p:strVal val="0"/>
                                          </p:val>
                                        </p:tav>
                                        <p:tav tm="100000">
                                          <p:val>
                                            <p:strVal val="#ppt_w"/>
                                          </p:val>
                                        </p:tav>
                                      </p:tavLst>
                                    </p:anim>
                                    <p:anim calcmode="lin" valueType="num">
                                      <p:cBhvr additive="base">
                                        <p:cTn id="8" dur="600"/>
                                        <p:tgtEl>
                                          <p:spTgt spid="3689"/>
                                        </p:tgtEl>
                                        <p:attrNameLst>
                                          <p:attrName>ppt_h</p:attrName>
                                        </p:attrNameLst>
                                      </p:cBhvr>
                                      <p:tavLst>
                                        <p:tav tm="0">
                                          <p:val>
                                            <p:str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690"/>
                                        </p:tgtEl>
                                        <p:attrNameLst>
                                          <p:attrName>style.visibility</p:attrName>
                                        </p:attrNameLst>
                                      </p:cBhvr>
                                      <p:to>
                                        <p:strVal val="visible"/>
                                      </p:to>
                                    </p:set>
                                    <p:anim calcmode="lin" valueType="num">
                                      <p:cBhvr additive="base">
                                        <p:cTn id="11" dur="600"/>
                                        <p:tgtEl>
                                          <p:spTgt spid="3690"/>
                                        </p:tgtEl>
                                        <p:attrNameLst>
                                          <p:attrName>ppt_w</p:attrName>
                                        </p:attrNameLst>
                                      </p:cBhvr>
                                      <p:tavLst>
                                        <p:tav tm="0">
                                          <p:val>
                                            <p:strVal val="0"/>
                                          </p:val>
                                        </p:tav>
                                        <p:tav tm="100000">
                                          <p:val>
                                            <p:strVal val="#ppt_w"/>
                                          </p:val>
                                        </p:tav>
                                      </p:tavLst>
                                    </p:anim>
                                    <p:anim calcmode="lin" valueType="num">
                                      <p:cBhvr additive="base">
                                        <p:cTn id="12" dur="600"/>
                                        <p:tgtEl>
                                          <p:spTgt spid="3690"/>
                                        </p:tgtEl>
                                        <p:attrNameLst>
                                          <p:attrName>ppt_h</p:attrName>
                                        </p:attrNameLst>
                                      </p:cBhvr>
                                      <p:tavLst>
                                        <p:tav tm="0">
                                          <p:val>
                                            <p:strVal val="0"/>
                                          </p:val>
                                        </p:tav>
                                        <p:tav tm="100000">
                                          <p:val>
                                            <p:strVal val="#ppt_h"/>
                                          </p:val>
                                        </p:tav>
                                      </p:tavLst>
                                    </p:anim>
                                  </p:childTnLst>
                                </p:cTn>
                              </p:par>
                            </p:childTnLst>
                          </p:cTn>
                        </p:par>
                        <p:par>
                          <p:cTn id="13" fill="hold">
                            <p:stCondLst>
                              <p:cond delay="600"/>
                            </p:stCondLst>
                            <p:childTnLst>
                              <p:par>
                                <p:cTn id="14" presetID="23" presetClass="entr" presetSubtype="16" fill="hold" nodeType="afterEffect">
                                  <p:stCondLst>
                                    <p:cond delay="0"/>
                                  </p:stCondLst>
                                  <p:childTnLst>
                                    <p:set>
                                      <p:cBhvr>
                                        <p:cTn id="15" dur="1" fill="hold">
                                          <p:stCondLst>
                                            <p:cond delay="0"/>
                                          </p:stCondLst>
                                        </p:cTn>
                                        <p:tgtEl>
                                          <p:spTgt spid="3701"/>
                                        </p:tgtEl>
                                        <p:attrNameLst>
                                          <p:attrName>style.visibility</p:attrName>
                                        </p:attrNameLst>
                                      </p:cBhvr>
                                      <p:to>
                                        <p:strVal val="visible"/>
                                      </p:to>
                                    </p:set>
                                    <p:anim calcmode="lin" valueType="num">
                                      <p:cBhvr additive="base">
                                        <p:cTn id="16" dur="600"/>
                                        <p:tgtEl>
                                          <p:spTgt spid="3701"/>
                                        </p:tgtEl>
                                        <p:attrNameLst>
                                          <p:attrName>ppt_w</p:attrName>
                                        </p:attrNameLst>
                                      </p:cBhvr>
                                      <p:tavLst>
                                        <p:tav tm="0">
                                          <p:val>
                                            <p:strVal val="0"/>
                                          </p:val>
                                        </p:tav>
                                        <p:tav tm="100000">
                                          <p:val>
                                            <p:strVal val="#ppt_w"/>
                                          </p:val>
                                        </p:tav>
                                      </p:tavLst>
                                    </p:anim>
                                    <p:anim calcmode="lin" valueType="num">
                                      <p:cBhvr additive="base">
                                        <p:cTn id="17" dur="600"/>
                                        <p:tgtEl>
                                          <p:spTgt spid="3701"/>
                                        </p:tgtEl>
                                        <p:attrNameLst>
                                          <p:attrName>ppt_h</p:attrName>
                                        </p:attrNameLst>
                                      </p:cBhvr>
                                      <p:tavLst>
                                        <p:tav tm="0">
                                          <p:val>
                                            <p:strVal val="0"/>
                                          </p:val>
                                        </p:tav>
                                        <p:tav tm="100000">
                                          <p:val>
                                            <p:strVal val="#ppt_h"/>
                                          </p:val>
                                        </p:tav>
                                      </p:tavLst>
                                    </p:anim>
                                  </p:childTnLst>
                                </p:cTn>
                              </p:par>
                              <p:par>
                                <p:cTn id="18" presetID="23" presetClass="entr" presetSubtype="16" fill="hold" nodeType="withEffect">
                                  <p:stCondLst>
                                    <p:cond delay="0"/>
                                  </p:stCondLst>
                                  <p:childTnLst>
                                    <p:set>
                                      <p:cBhvr>
                                        <p:cTn id="19" dur="1" fill="hold">
                                          <p:stCondLst>
                                            <p:cond delay="0"/>
                                          </p:stCondLst>
                                        </p:cTn>
                                        <p:tgtEl>
                                          <p:spTgt spid="3700"/>
                                        </p:tgtEl>
                                        <p:attrNameLst>
                                          <p:attrName>style.visibility</p:attrName>
                                        </p:attrNameLst>
                                      </p:cBhvr>
                                      <p:to>
                                        <p:strVal val="visible"/>
                                      </p:to>
                                    </p:set>
                                    <p:anim calcmode="lin" valueType="num">
                                      <p:cBhvr additive="base">
                                        <p:cTn id="20" dur="600"/>
                                        <p:tgtEl>
                                          <p:spTgt spid="3700"/>
                                        </p:tgtEl>
                                        <p:attrNameLst>
                                          <p:attrName>ppt_w</p:attrName>
                                        </p:attrNameLst>
                                      </p:cBhvr>
                                      <p:tavLst>
                                        <p:tav tm="0">
                                          <p:val>
                                            <p:strVal val="0"/>
                                          </p:val>
                                        </p:tav>
                                        <p:tav tm="100000">
                                          <p:val>
                                            <p:strVal val="#ppt_w"/>
                                          </p:val>
                                        </p:tav>
                                      </p:tavLst>
                                    </p:anim>
                                    <p:anim calcmode="lin" valueType="num">
                                      <p:cBhvr additive="base">
                                        <p:cTn id="21" dur="600"/>
                                        <p:tgtEl>
                                          <p:spTgt spid="3700"/>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705"/>
        <p:cNvGrpSpPr/>
        <p:nvPr/>
      </p:nvGrpSpPr>
      <p:grpSpPr>
        <a:xfrm>
          <a:off x="0" y="0"/>
          <a:ext cx="0" cy="0"/>
          <a:chOff x="0" y="0"/>
          <a:chExt cx="0" cy="0"/>
        </a:xfrm>
      </p:grpSpPr>
      <p:sp>
        <p:nvSpPr>
          <p:cNvPr id="3706" name="Google Shape;3706;p87"/>
          <p:cNvSpPr/>
          <p:nvPr/>
        </p:nvSpPr>
        <p:spPr>
          <a:xfrm>
            <a:off x="713225" y="2270276"/>
            <a:ext cx="4444417" cy="135190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7" name="Google Shape;3707;p87"/>
          <p:cNvSpPr txBox="1">
            <a:spLocks noGrp="1"/>
          </p:cNvSpPr>
          <p:nvPr>
            <p:ph type="title"/>
          </p:nvPr>
        </p:nvSpPr>
        <p:spPr>
          <a:xfrm>
            <a:off x="829875" y="918325"/>
            <a:ext cx="4106400" cy="100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Thanks</a:t>
            </a:r>
            <a:endParaRPr/>
          </a:p>
        </p:txBody>
      </p:sp>
      <p:grpSp>
        <p:nvGrpSpPr>
          <p:cNvPr id="3709" name="Google Shape;3709;p87"/>
          <p:cNvGrpSpPr/>
          <p:nvPr/>
        </p:nvGrpSpPr>
        <p:grpSpPr>
          <a:xfrm>
            <a:off x="3543058" y="459295"/>
            <a:ext cx="4887726" cy="3635762"/>
            <a:chOff x="3543058" y="830069"/>
            <a:chExt cx="4887726" cy="3635762"/>
          </a:xfrm>
        </p:grpSpPr>
        <p:grpSp>
          <p:nvGrpSpPr>
            <p:cNvPr id="3710" name="Google Shape;3710;p87"/>
            <p:cNvGrpSpPr/>
            <p:nvPr/>
          </p:nvGrpSpPr>
          <p:grpSpPr>
            <a:xfrm>
              <a:off x="3543058" y="830069"/>
              <a:ext cx="4887726" cy="3635762"/>
              <a:chOff x="279125" y="238125"/>
              <a:chExt cx="7013525" cy="5217050"/>
            </a:xfrm>
          </p:grpSpPr>
          <p:sp>
            <p:nvSpPr>
              <p:cNvPr id="3711" name="Google Shape;3711;p87"/>
              <p:cNvSpPr/>
              <p:nvPr/>
            </p:nvSpPr>
            <p:spPr>
              <a:xfrm>
                <a:off x="279125" y="238125"/>
                <a:ext cx="6522825" cy="5217050"/>
              </a:xfrm>
              <a:custGeom>
                <a:avLst/>
                <a:gdLst/>
                <a:ahLst/>
                <a:cxnLst/>
                <a:rect l="l" t="t" r="r" b="b"/>
                <a:pathLst>
                  <a:path w="260913" h="208682" extrusionOk="0">
                    <a:moveTo>
                      <a:pt x="213022" y="0"/>
                    </a:moveTo>
                    <a:cubicBezTo>
                      <a:pt x="211334" y="0"/>
                      <a:pt x="209694" y="96"/>
                      <a:pt x="208103" y="386"/>
                    </a:cubicBezTo>
                    <a:cubicBezTo>
                      <a:pt x="206994" y="579"/>
                      <a:pt x="205884" y="820"/>
                      <a:pt x="204775" y="1206"/>
                    </a:cubicBezTo>
                    <a:cubicBezTo>
                      <a:pt x="203762" y="1543"/>
                      <a:pt x="202798" y="1929"/>
                      <a:pt x="201833" y="2411"/>
                    </a:cubicBezTo>
                    <a:cubicBezTo>
                      <a:pt x="200242" y="3279"/>
                      <a:pt x="198747" y="4292"/>
                      <a:pt x="197396" y="5498"/>
                    </a:cubicBezTo>
                    <a:cubicBezTo>
                      <a:pt x="195805" y="6848"/>
                      <a:pt x="194358" y="8295"/>
                      <a:pt x="193056" y="9887"/>
                    </a:cubicBezTo>
                    <a:lnTo>
                      <a:pt x="192911" y="9935"/>
                    </a:lnTo>
                    <a:cubicBezTo>
                      <a:pt x="190500" y="11382"/>
                      <a:pt x="188040" y="12780"/>
                      <a:pt x="185677" y="14083"/>
                    </a:cubicBezTo>
                    <a:cubicBezTo>
                      <a:pt x="183989" y="15047"/>
                      <a:pt x="182204" y="16060"/>
                      <a:pt x="180468" y="17073"/>
                    </a:cubicBezTo>
                    <a:cubicBezTo>
                      <a:pt x="178250" y="18375"/>
                      <a:pt x="176321" y="19532"/>
                      <a:pt x="174536" y="20738"/>
                    </a:cubicBezTo>
                    <a:cubicBezTo>
                      <a:pt x="172559" y="21992"/>
                      <a:pt x="170678" y="23391"/>
                      <a:pt x="168990" y="24789"/>
                    </a:cubicBezTo>
                    <a:cubicBezTo>
                      <a:pt x="167254" y="26188"/>
                      <a:pt x="165614" y="27683"/>
                      <a:pt x="164119" y="29323"/>
                    </a:cubicBezTo>
                    <a:cubicBezTo>
                      <a:pt x="162479" y="31011"/>
                      <a:pt x="161033" y="32891"/>
                      <a:pt x="159779" y="34869"/>
                    </a:cubicBezTo>
                    <a:cubicBezTo>
                      <a:pt x="159152" y="35737"/>
                      <a:pt x="158621" y="36653"/>
                      <a:pt x="158042" y="37714"/>
                    </a:cubicBezTo>
                    <a:cubicBezTo>
                      <a:pt x="157512" y="38727"/>
                      <a:pt x="156933" y="39884"/>
                      <a:pt x="156354" y="41235"/>
                    </a:cubicBezTo>
                    <a:cubicBezTo>
                      <a:pt x="155486" y="43260"/>
                      <a:pt x="154715" y="45334"/>
                      <a:pt x="153847" y="47649"/>
                    </a:cubicBezTo>
                    <a:lnTo>
                      <a:pt x="153654" y="48180"/>
                    </a:lnTo>
                    <a:cubicBezTo>
                      <a:pt x="153027" y="49964"/>
                      <a:pt x="152352" y="51797"/>
                      <a:pt x="151628" y="53581"/>
                    </a:cubicBezTo>
                    <a:cubicBezTo>
                      <a:pt x="150808" y="55510"/>
                      <a:pt x="149892" y="57391"/>
                      <a:pt x="148783" y="59176"/>
                    </a:cubicBezTo>
                    <a:cubicBezTo>
                      <a:pt x="148252" y="59995"/>
                      <a:pt x="147673" y="60815"/>
                      <a:pt x="147095" y="61587"/>
                    </a:cubicBezTo>
                    <a:cubicBezTo>
                      <a:pt x="146468" y="62359"/>
                      <a:pt x="145744" y="63082"/>
                      <a:pt x="145021" y="63757"/>
                    </a:cubicBezTo>
                    <a:cubicBezTo>
                      <a:pt x="144732" y="64095"/>
                      <a:pt x="144394" y="64384"/>
                      <a:pt x="144056" y="64625"/>
                    </a:cubicBezTo>
                    <a:cubicBezTo>
                      <a:pt x="143719" y="64866"/>
                      <a:pt x="143285" y="65252"/>
                      <a:pt x="142754" y="65590"/>
                    </a:cubicBezTo>
                    <a:cubicBezTo>
                      <a:pt x="141934" y="66217"/>
                      <a:pt x="141018" y="66747"/>
                      <a:pt x="140102" y="67230"/>
                    </a:cubicBezTo>
                    <a:cubicBezTo>
                      <a:pt x="138896" y="67808"/>
                      <a:pt x="137642" y="68339"/>
                      <a:pt x="136677" y="68725"/>
                    </a:cubicBezTo>
                    <a:cubicBezTo>
                      <a:pt x="135520" y="69207"/>
                      <a:pt x="134266" y="69641"/>
                      <a:pt x="132819" y="70123"/>
                    </a:cubicBezTo>
                    <a:cubicBezTo>
                      <a:pt x="130119" y="70991"/>
                      <a:pt x="127370" y="71667"/>
                      <a:pt x="125296" y="72197"/>
                    </a:cubicBezTo>
                    <a:cubicBezTo>
                      <a:pt x="123704" y="72583"/>
                      <a:pt x="122113" y="72921"/>
                      <a:pt x="120473" y="73306"/>
                    </a:cubicBezTo>
                    <a:lnTo>
                      <a:pt x="117820" y="73885"/>
                    </a:lnTo>
                    <a:cubicBezTo>
                      <a:pt x="114927" y="74560"/>
                      <a:pt x="112564" y="75139"/>
                      <a:pt x="110442" y="75766"/>
                    </a:cubicBezTo>
                    <a:cubicBezTo>
                      <a:pt x="108030" y="76489"/>
                      <a:pt x="105619" y="77357"/>
                      <a:pt x="103304" y="78418"/>
                    </a:cubicBezTo>
                    <a:cubicBezTo>
                      <a:pt x="100941" y="79431"/>
                      <a:pt x="98674" y="80685"/>
                      <a:pt x="96552" y="82084"/>
                    </a:cubicBezTo>
                    <a:cubicBezTo>
                      <a:pt x="94382" y="83627"/>
                      <a:pt x="92308" y="85315"/>
                      <a:pt x="90427" y="87196"/>
                    </a:cubicBezTo>
                    <a:cubicBezTo>
                      <a:pt x="88643" y="88932"/>
                      <a:pt x="86955" y="90813"/>
                      <a:pt x="85411" y="92790"/>
                    </a:cubicBezTo>
                    <a:cubicBezTo>
                      <a:pt x="84061" y="94623"/>
                      <a:pt x="82807" y="96504"/>
                      <a:pt x="81698" y="98529"/>
                    </a:cubicBezTo>
                    <a:cubicBezTo>
                      <a:pt x="80589" y="100507"/>
                      <a:pt x="79624" y="102581"/>
                      <a:pt x="78852" y="104703"/>
                    </a:cubicBezTo>
                    <a:cubicBezTo>
                      <a:pt x="78129" y="106728"/>
                      <a:pt x="77502" y="108850"/>
                      <a:pt x="77068" y="110972"/>
                    </a:cubicBezTo>
                    <a:cubicBezTo>
                      <a:pt x="76537" y="113191"/>
                      <a:pt x="76200" y="115409"/>
                      <a:pt x="75959" y="117676"/>
                    </a:cubicBezTo>
                    <a:cubicBezTo>
                      <a:pt x="75766" y="119798"/>
                      <a:pt x="75669" y="122016"/>
                      <a:pt x="75669" y="124476"/>
                    </a:cubicBezTo>
                    <a:cubicBezTo>
                      <a:pt x="75669" y="126695"/>
                      <a:pt x="75766" y="129058"/>
                      <a:pt x="75959" y="131662"/>
                    </a:cubicBezTo>
                    <a:cubicBezTo>
                      <a:pt x="76055" y="132675"/>
                      <a:pt x="76152" y="133832"/>
                      <a:pt x="76345" y="135183"/>
                    </a:cubicBezTo>
                    <a:cubicBezTo>
                      <a:pt x="76441" y="136147"/>
                      <a:pt x="76537" y="137112"/>
                      <a:pt x="76682" y="138076"/>
                    </a:cubicBezTo>
                    <a:lnTo>
                      <a:pt x="76779" y="138848"/>
                    </a:lnTo>
                    <a:cubicBezTo>
                      <a:pt x="77020" y="140632"/>
                      <a:pt x="77164" y="142369"/>
                      <a:pt x="77213" y="144153"/>
                    </a:cubicBezTo>
                    <a:cubicBezTo>
                      <a:pt x="77213" y="145166"/>
                      <a:pt x="77213" y="146227"/>
                      <a:pt x="77164" y="147336"/>
                    </a:cubicBezTo>
                    <a:cubicBezTo>
                      <a:pt x="77116" y="148831"/>
                      <a:pt x="76972" y="150374"/>
                      <a:pt x="76730" y="151870"/>
                    </a:cubicBezTo>
                    <a:cubicBezTo>
                      <a:pt x="76489" y="153316"/>
                      <a:pt x="76152" y="154715"/>
                      <a:pt x="75718" y="156114"/>
                    </a:cubicBezTo>
                    <a:cubicBezTo>
                      <a:pt x="75428" y="156982"/>
                      <a:pt x="75139" y="157850"/>
                      <a:pt x="74753" y="158718"/>
                    </a:cubicBezTo>
                    <a:cubicBezTo>
                      <a:pt x="74367" y="159490"/>
                      <a:pt x="73981" y="160309"/>
                      <a:pt x="73499" y="161081"/>
                    </a:cubicBezTo>
                    <a:cubicBezTo>
                      <a:pt x="73162" y="161612"/>
                      <a:pt x="72776" y="162094"/>
                      <a:pt x="72390" y="162576"/>
                    </a:cubicBezTo>
                    <a:cubicBezTo>
                      <a:pt x="71956" y="163107"/>
                      <a:pt x="71522" y="163637"/>
                      <a:pt x="71039" y="164071"/>
                    </a:cubicBezTo>
                    <a:cubicBezTo>
                      <a:pt x="70605" y="164457"/>
                      <a:pt x="70171" y="164795"/>
                      <a:pt x="69737" y="165132"/>
                    </a:cubicBezTo>
                    <a:cubicBezTo>
                      <a:pt x="69207" y="165518"/>
                      <a:pt x="68725" y="165807"/>
                      <a:pt x="68146" y="166097"/>
                    </a:cubicBezTo>
                    <a:lnTo>
                      <a:pt x="68098" y="166145"/>
                    </a:lnTo>
                    <a:cubicBezTo>
                      <a:pt x="66988" y="166724"/>
                      <a:pt x="65831" y="167158"/>
                      <a:pt x="64577" y="167399"/>
                    </a:cubicBezTo>
                    <a:cubicBezTo>
                      <a:pt x="63854" y="167544"/>
                      <a:pt x="63130" y="167640"/>
                      <a:pt x="62407" y="167688"/>
                    </a:cubicBezTo>
                    <a:cubicBezTo>
                      <a:pt x="61924" y="167736"/>
                      <a:pt x="61442" y="167785"/>
                      <a:pt x="60912" y="167785"/>
                    </a:cubicBezTo>
                    <a:cubicBezTo>
                      <a:pt x="60526" y="167785"/>
                      <a:pt x="60140" y="167785"/>
                      <a:pt x="59754" y="167736"/>
                    </a:cubicBezTo>
                    <a:cubicBezTo>
                      <a:pt x="59368" y="167736"/>
                      <a:pt x="58934" y="167688"/>
                      <a:pt x="58549" y="167640"/>
                    </a:cubicBezTo>
                    <a:cubicBezTo>
                      <a:pt x="58163" y="167592"/>
                      <a:pt x="57632" y="167544"/>
                      <a:pt x="57150" y="167447"/>
                    </a:cubicBezTo>
                    <a:cubicBezTo>
                      <a:pt x="56234" y="167302"/>
                      <a:pt x="55269" y="167158"/>
                      <a:pt x="54063" y="166868"/>
                    </a:cubicBezTo>
                    <a:cubicBezTo>
                      <a:pt x="51893" y="166386"/>
                      <a:pt x="49723" y="165711"/>
                      <a:pt x="48083" y="165229"/>
                    </a:cubicBezTo>
                    <a:cubicBezTo>
                      <a:pt x="46733" y="164795"/>
                      <a:pt x="45382" y="164361"/>
                      <a:pt x="43984" y="163878"/>
                    </a:cubicBezTo>
                    <a:cubicBezTo>
                      <a:pt x="42971" y="163541"/>
                      <a:pt x="41910" y="163203"/>
                      <a:pt x="40849" y="162865"/>
                    </a:cubicBezTo>
                    <a:cubicBezTo>
                      <a:pt x="38100" y="161949"/>
                      <a:pt x="35833" y="161322"/>
                      <a:pt x="33711" y="160888"/>
                    </a:cubicBezTo>
                    <a:cubicBezTo>
                      <a:pt x="32554" y="160647"/>
                      <a:pt x="31348" y="160406"/>
                      <a:pt x="30094" y="160261"/>
                    </a:cubicBezTo>
                    <a:cubicBezTo>
                      <a:pt x="28840" y="160116"/>
                      <a:pt x="27586" y="160020"/>
                      <a:pt x="26332" y="160020"/>
                    </a:cubicBezTo>
                    <a:lnTo>
                      <a:pt x="25947" y="160020"/>
                    </a:lnTo>
                    <a:cubicBezTo>
                      <a:pt x="24789" y="160020"/>
                      <a:pt x="23680" y="160068"/>
                      <a:pt x="22571" y="160213"/>
                    </a:cubicBezTo>
                    <a:cubicBezTo>
                      <a:pt x="21220" y="160358"/>
                      <a:pt x="19870" y="160647"/>
                      <a:pt x="18568" y="160985"/>
                    </a:cubicBezTo>
                    <a:cubicBezTo>
                      <a:pt x="17507" y="161226"/>
                      <a:pt x="16494" y="161563"/>
                      <a:pt x="15433" y="161949"/>
                    </a:cubicBezTo>
                    <a:cubicBezTo>
                      <a:pt x="14420" y="162383"/>
                      <a:pt x="13311" y="162817"/>
                      <a:pt x="12153" y="163444"/>
                    </a:cubicBezTo>
                    <a:cubicBezTo>
                      <a:pt x="10031" y="164457"/>
                      <a:pt x="8054" y="165759"/>
                      <a:pt x="6270" y="167206"/>
                    </a:cubicBezTo>
                    <a:cubicBezTo>
                      <a:pt x="5450" y="167881"/>
                      <a:pt x="4678" y="168653"/>
                      <a:pt x="3955" y="169424"/>
                    </a:cubicBezTo>
                    <a:cubicBezTo>
                      <a:pt x="3617" y="169762"/>
                      <a:pt x="3279" y="170148"/>
                      <a:pt x="2894" y="170678"/>
                    </a:cubicBezTo>
                    <a:cubicBezTo>
                      <a:pt x="2556" y="171112"/>
                      <a:pt x="2218" y="171595"/>
                      <a:pt x="1929" y="172077"/>
                    </a:cubicBezTo>
                    <a:cubicBezTo>
                      <a:pt x="1399" y="172945"/>
                      <a:pt x="965" y="173861"/>
                      <a:pt x="627" y="174826"/>
                    </a:cubicBezTo>
                    <a:cubicBezTo>
                      <a:pt x="338" y="175791"/>
                      <a:pt x="145" y="176707"/>
                      <a:pt x="48" y="177671"/>
                    </a:cubicBezTo>
                    <a:cubicBezTo>
                      <a:pt x="0" y="178250"/>
                      <a:pt x="0" y="178829"/>
                      <a:pt x="48" y="179359"/>
                    </a:cubicBezTo>
                    <a:cubicBezTo>
                      <a:pt x="48" y="179938"/>
                      <a:pt x="145" y="180469"/>
                      <a:pt x="289" y="180999"/>
                    </a:cubicBezTo>
                    <a:cubicBezTo>
                      <a:pt x="338" y="181288"/>
                      <a:pt x="434" y="181578"/>
                      <a:pt x="531" y="181819"/>
                    </a:cubicBezTo>
                    <a:cubicBezTo>
                      <a:pt x="579" y="182108"/>
                      <a:pt x="675" y="182398"/>
                      <a:pt x="820" y="182687"/>
                    </a:cubicBezTo>
                    <a:cubicBezTo>
                      <a:pt x="1013" y="183121"/>
                      <a:pt x="1302" y="183603"/>
                      <a:pt x="1592" y="184037"/>
                    </a:cubicBezTo>
                    <a:cubicBezTo>
                      <a:pt x="1929" y="184472"/>
                      <a:pt x="2267" y="184857"/>
                      <a:pt x="2701" y="185195"/>
                    </a:cubicBezTo>
                    <a:cubicBezTo>
                      <a:pt x="3087" y="185533"/>
                      <a:pt x="3569" y="185870"/>
                      <a:pt x="4051" y="186111"/>
                    </a:cubicBezTo>
                    <a:cubicBezTo>
                      <a:pt x="4582" y="186401"/>
                      <a:pt x="5160" y="186594"/>
                      <a:pt x="5739" y="186738"/>
                    </a:cubicBezTo>
                    <a:cubicBezTo>
                      <a:pt x="6077" y="186883"/>
                      <a:pt x="6463" y="186931"/>
                      <a:pt x="6848" y="186979"/>
                    </a:cubicBezTo>
                    <a:cubicBezTo>
                      <a:pt x="7282" y="187076"/>
                      <a:pt x="7716" y="187076"/>
                      <a:pt x="8150" y="187076"/>
                    </a:cubicBezTo>
                    <a:lnTo>
                      <a:pt x="8247" y="187076"/>
                    </a:lnTo>
                    <a:cubicBezTo>
                      <a:pt x="8343" y="187076"/>
                      <a:pt x="8440" y="187028"/>
                      <a:pt x="8488" y="186931"/>
                    </a:cubicBezTo>
                    <a:cubicBezTo>
                      <a:pt x="8585" y="186883"/>
                      <a:pt x="8681" y="186835"/>
                      <a:pt x="8729" y="186738"/>
                    </a:cubicBezTo>
                    <a:cubicBezTo>
                      <a:pt x="8777" y="186594"/>
                      <a:pt x="8729" y="186449"/>
                      <a:pt x="8585" y="186352"/>
                    </a:cubicBezTo>
                    <a:cubicBezTo>
                      <a:pt x="8247" y="186111"/>
                      <a:pt x="7861" y="185918"/>
                      <a:pt x="7524" y="185677"/>
                    </a:cubicBezTo>
                    <a:cubicBezTo>
                      <a:pt x="7186" y="185436"/>
                      <a:pt x="6945" y="185195"/>
                      <a:pt x="6655" y="184954"/>
                    </a:cubicBezTo>
                    <a:cubicBezTo>
                      <a:pt x="6318" y="184713"/>
                      <a:pt x="6028" y="184423"/>
                      <a:pt x="5787" y="184134"/>
                    </a:cubicBezTo>
                    <a:cubicBezTo>
                      <a:pt x="5643" y="183941"/>
                      <a:pt x="5498" y="183748"/>
                      <a:pt x="5353" y="183555"/>
                    </a:cubicBezTo>
                    <a:cubicBezTo>
                      <a:pt x="5257" y="183411"/>
                      <a:pt x="5160" y="183218"/>
                      <a:pt x="5064" y="183025"/>
                    </a:cubicBezTo>
                    <a:cubicBezTo>
                      <a:pt x="4967" y="182880"/>
                      <a:pt x="4919" y="182735"/>
                      <a:pt x="4871" y="182639"/>
                    </a:cubicBezTo>
                    <a:cubicBezTo>
                      <a:pt x="4823" y="182446"/>
                      <a:pt x="4775" y="182253"/>
                      <a:pt x="4726" y="182108"/>
                    </a:cubicBezTo>
                    <a:cubicBezTo>
                      <a:pt x="4678" y="181964"/>
                      <a:pt x="4678" y="181819"/>
                      <a:pt x="4678" y="181674"/>
                    </a:cubicBezTo>
                    <a:cubicBezTo>
                      <a:pt x="4630" y="181530"/>
                      <a:pt x="4630" y="181337"/>
                      <a:pt x="4678" y="181144"/>
                    </a:cubicBezTo>
                    <a:cubicBezTo>
                      <a:pt x="4678" y="180999"/>
                      <a:pt x="4726" y="180806"/>
                      <a:pt x="4726" y="180662"/>
                    </a:cubicBezTo>
                    <a:cubicBezTo>
                      <a:pt x="4775" y="180517"/>
                      <a:pt x="4823" y="180324"/>
                      <a:pt x="4871" y="180179"/>
                    </a:cubicBezTo>
                    <a:cubicBezTo>
                      <a:pt x="4967" y="179986"/>
                      <a:pt x="5016" y="179842"/>
                      <a:pt x="5112" y="179697"/>
                    </a:cubicBezTo>
                    <a:cubicBezTo>
                      <a:pt x="5160" y="179552"/>
                      <a:pt x="5257" y="179359"/>
                      <a:pt x="5353" y="179215"/>
                    </a:cubicBezTo>
                    <a:cubicBezTo>
                      <a:pt x="5498" y="179022"/>
                      <a:pt x="5643" y="178829"/>
                      <a:pt x="5836" y="178636"/>
                    </a:cubicBezTo>
                    <a:cubicBezTo>
                      <a:pt x="6028" y="178443"/>
                      <a:pt x="6221" y="178202"/>
                      <a:pt x="6463" y="178009"/>
                    </a:cubicBezTo>
                    <a:cubicBezTo>
                      <a:pt x="6752" y="177768"/>
                      <a:pt x="7089" y="177575"/>
                      <a:pt x="7427" y="177334"/>
                    </a:cubicBezTo>
                    <a:cubicBezTo>
                      <a:pt x="7765" y="177141"/>
                      <a:pt x="8102" y="176900"/>
                      <a:pt x="8488" y="176755"/>
                    </a:cubicBezTo>
                    <a:cubicBezTo>
                      <a:pt x="8922" y="176562"/>
                      <a:pt x="9356" y="176369"/>
                      <a:pt x="9838" y="176225"/>
                    </a:cubicBezTo>
                    <a:cubicBezTo>
                      <a:pt x="10321" y="176032"/>
                      <a:pt x="10803" y="175935"/>
                      <a:pt x="11334" y="175839"/>
                    </a:cubicBezTo>
                    <a:cubicBezTo>
                      <a:pt x="11816" y="175742"/>
                      <a:pt x="12346" y="175646"/>
                      <a:pt x="12877" y="175598"/>
                    </a:cubicBezTo>
                    <a:lnTo>
                      <a:pt x="14661" y="175598"/>
                    </a:lnTo>
                    <a:cubicBezTo>
                      <a:pt x="15144" y="175646"/>
                      <a:pt x="15626" y="175742"/>
                      <a:pt x="16108" y="175791"/>
                    </a:cubicBezTo>
                    <a:cubicBezTo>
                      <a:pt x="16687" y="175935"/>
                      <a:pt x="17217" y="176032"/>
                      <a:pt x="17748" y="176225"/>
                    </a:cubicBezTo>
                    <a:cubicBezTo>
                      <a:pt x="18182" y="176417"/>
                      <a:pt x="18664" y="176610"/>
                      <a:pt x="19098" y="176852"/>
                    </a:cubicBezTo>
                    <a:cubicBezTo>
                      <a:pt x="19532" y="177044"/>
                      <a:pt x="19966" y="177334"/>
                      <a:pt x="20400" y="177623"/>
                    </a:cubicBezTo>
                    <a:cubicBezTo>
                      <a:pt x="20834" y="177913"/>
                      <a:pt x="21268" y="178250"/>
                      <a:pt x="21654" y="178588"/>
                    </a:cubicBezTo>
                    <a:cubicBezTo>
                      <a:pt x="22088" y="178925"/>
                      <a:pt x="22522" y="179359"/>
                      <a:pt x="22908" y="179697"/>
                    </a:cubicBezTo>
                    <a:cubicBezTo>
                      <a:pt x="23776" y="180565"/>
                      <a:pt x="24644" y="181481"/>
                      <a:pt x="25416" y="182446"/>
                    </a:cubicBezTo>
                    <a:cubicBezTo>
                      <a:pt x="26670" y="183941"/>
                      <a:pt x="27876" y="185484"/>
                      <a:pt x="29033" y="187028"/>
                    </a:cubicBezTo>
                    <a:lnTo>
                      <a:pt x="29901" y="188185"/>
                    </a:lnTo>
                    <a:cubicBezTo>
                      <a:pt x="31300" y="190018"/>
                      <a:pt x="32747" y="191754"/>
                      <a:pt x="34338" y="193442"/>
                    </a:cubicBezTo>
                    <a:cubicBezTo>
                      <a:pt x="36074" y="195178"/>
                      <a:pt x="37955" y="196818"/>
                      <a:pt x="39933" y="198361"/>
                    </a:cubicBezTo>
                    <a:cubicBezTo>
                      <a:pt x="41862" y="199808"/>
                      <a:pt x="43887" y="201110"/>
                      <a:pt x="45961" y="202268"/>
                    </a:cubicBezTo>
                    <a:cubicBezTo>
                      <a:pt x="48131" y="203473"/>
                      <a:pt x="50398" y="204534"/>
                      <a:pt x="52713" y="205402"/>
                    </a:cubicBezTo>
                    <a:cubicBezTo>
                      <a:pt x="54980" y="206271"/>
                      <a:pt x="57343" y="206946"/>
                      <a:pt x="59706" y="207428"/>
                    </a:cubicBezTo>
                    <a:cubicBezTo>
                      <a:pt x="60719" y="207669"/>
                      <a:pt x="61876" y="207862"/>
                      <a:pt x="63227" y="208055"/>
                    </a:cubicBezTo>
                    <a:cubicBezTo>
                      <a:pt x="64432" y="208200"/>
                      <a:pt x="65638" y="208344"/>
                      <a:pt x="66988" y="208489"/>
                    </a:cubicBezTo>
                    <a:cubicBezTo>
                      <a:pt x="68628" y="208634"/>
                      <a:pt x="70268" y="208682"/>
                      <a:pt x="71908" y="208682"/>
                    </a:cubicBezTo>
                    <a:cubicBezTo>
                      <a:pt x="72631" y="208682"/>
                      <a:pt x="73354" y="208682"/>
                      <a:pt x="74030" y="208634"/>
                    </a:cubicBezTo>
                    <a:cubicBezTo>
                      <a:pt x="76634" y="208537"/>
                      <a:pt x="79190" y="208248"/>
                      <a:pt x="81746" y="207717"/>
                    </a:cubicBezTo>
                    <a:cubicBezTo>
                      <a:pt x="84447" y="207187"/>
                      <a:pt x="87099" y="206415"/>
                      <a:pt x="89607" y="205306"/>
                    </a:cubicBezTo>
                    <a:cubicBezTo>
                      <a:pt x="91970" y="204341"/>
                      <a:pt x="94237" y="203039"/>
                      <a:pt x="96359" y="201544"/>
                    </a:cubicBezTo>
                    <a:cubicBezTo>
                      <a:pt x="97372" y="200821"/>
                      <a:pt x="98385" y="200001"/>
                      <a:pt x="99349" y="199133"/>
                    </a:cubicBezTo>
                    <a:cubicBezTo>
                      <a:pt x="99735" y="198795"/>
                      <a:pt x="100121" y="198458"/>
                      <a:pt x="100507" y="198072"/>
                    </a:cubicBezTo>
                    <a:lnTo>
                      <a:pt x="100844" y="197734"/>
                    </a:lnTo>
                    <a:cubicBezTo>
                      <a:pt x="101375" y="197252"/>
                      <a:pt x="101953" y="196721"/>
                      <a:pt x="102580" y="196191"/>
                    </a:cubicBezTo>
                    <a:cubicBezTo>
                      <a:pt x="103159" y="195709"/>
                      <a:pt x="103738" y="195226"/>
                      <a:pt x="104317" y="194792"/>
                    </a:cubicBezTo>
                    <a:cubicBezTo>
                      <a:pt x="104944" y="194310"/>
                      <a:pt x="105426" y="193972"/>
                      <a:pt x="106149" y="193490"/>
                    </a:cubicBezTo>
                    <a:cubicBezTo>
                      <a:pt x="107355" y="192718"/>
                      <a:pt x="108609" y="191995"/>
                      <a:pt x="109911" y="191368"/>
                    </a:cubicBezTo>
                    <a:cubicBezTo>
                      <a:pt x="110393" y="191127"/>
                      <a:pt x="110972" y="190838"/>
                      <a:pt x="111551" y="190596"/>
                    </a:cubicBezTo>
                    <a:cubicBezTo>
                      <a:pt x="112130" y="190355"/>
                      <a:pt x="112757" y="190114"/>
                      <a:pt x="113576" y="189873"/>
                    </a:cubicBezTo>
                    <a:cubicBezTo>
                      <a:pt x="114879" y="189439"/>
                      <a:pt x="116277" y="189053"/>
                      <a:pt x="117676" y="188764"/>
                    </a:cubicBezTo>
                    <a:cubicBezTo>
                      <a:pt x="118399" y="188667"/>
                      <a:pt x="119219" y="188523"/>
                      <a:pt x="120039" y="188426"/>
                    </a:cubicBezTo>
                    <a:cubicBezTo>
                      <a:pt x="120859" y="188330"/>
                      <a:pt x="121582" y="188282"/>
                      <a:pt x="122547" y="188233"/>
                    </a:cubicBezTo>
                    <a:cubicBezTo>
                      <a:pt x="123125" y="188233"/>
                      <a:pt x="123752" y="188185"/>
                      <a:pt x="124379" y="188185"/>
                    </a:cubicBezTo>
                    <a:cubicBezTo>
                      <a:pt x="125440" y="188185"/>
                      <a:pt x="126550" y="188233"/>
                      <a:pt x="127707" y="188282"/>
                    </a:cubicBezTo>
                    <a:cubicBezTo>
                      <a:pt x="130070" y="188474"/>
                      <a:pt x="132433" y="188860"/>
                      <a:pt x="134604" y="189198"/>
                    </a:cubicBezTo>
                    <a:lnTo>
                      <a:pt x="138028" y="189777"/>
                    </a:lnTo>
                    <a:cubicBezTo>
                      <a:pt x="139378" y="189970"/>
                      <a:pt x="140729" y="190211"/>
                      <a:pt x="142079" y="190404"/>
                    </a:cubicBezTo>
                    <a:cubicBezTo>
                      <a:pt x="144587" y="190789"/>
                      <a:pt x="146854" y="191079"/>
                      <a:pt x="148976" y="191223"/>
                    </a:cubicBezTo>
                    <a:cubicBezTo>
                      <a:pt x="150133" y="191320"/>
                      <a:pt x="151339" y="191368"/>
                      <a:pt x="152593" y="191368"/>
                    </a:cubicBezTo>
                    <a:lnTo>
                      <a:pt x="152834" y="191368"/>
                    </a:lnTo>
                    <a:cubicBezTo>
                      <a:pt x="154039" y="191368"/>
                      <a:pt x="155245" y="191272"/>
                      <a:pt x="156451" y="191175"/>
                    </a:cubicBezTo>
                    <a:cubicBezTo>
                      <a:pt x="158476" y="190934"/>
                      <a:pt x="160454" y="190548"/>
                      <a:pt x="162431" y="189970"/>
                    </a:cubicBezTo>
                    <a:cubicBezTo>
                      <a:pt x="164457" y="189391"/>
                      <a:pt x="166434" y="188619"/>
                      <a:pt x="168363" y="187751"/>
                    </a:cubicBezTo>
                    <a:cubicBezTo>
                      <a:pt x="170244" y="186931"/>
                      <a:pt x="172077" y="186015"/>
                      <a:pt x="173909" y="185098"/>
                    </a:cubicBezTo>
                    <a:lnTo>
                      <a:pt x="175019" y="184520"/>
                    </a:lnTo>
                    <a:cubicBezTo>
                      <a:pt x="176610" y="183700"/>
                      <a:pt x="178250" y="182880"/>
                      <a:pt x="179841" y="182108"/>
                    </a:cubicBezTo>
                    <a:lnTo>
                      <a:pt x="179841" y="182108"/>
                    </a:lnTo>
                    <a:lnTo>
                      <a:pt x="179793" y="182157"/>
                    </a:lnTo>
                    <a:lnTo>
                      <a:pt x="181192" y="181481"/>
                    </a:lnTo>
                    <a:cubicBezTo>
                      <a:pt x="181288" y="181433"/>
                      <a:pt x="181336" y="181385"/>
                      <a:pt x="181385" y="181337"/>
                    </a:cubicBezTo>
                    <a:cubicBezTo>
                      <a:pt x="181433" y="181240"/>
                      <a:pt x="181433" y="181192"/>
                      <a:pt x="181385" y="181096"/>
                    </a:cubicBezTo>
                    <a:lnTo>
                      <a:pt x="181385" y="181047"/>
                    </a:lnTo>
                    <a:cubicBezTo>
                      <a:pt x="184616" y="178684"/>
                      <a:pt x="187702" y="176128"/>
                      <a:pt x="190596" y="173379"/>
                    </a:cubicBezTo>
                    <a:cubicBezTo>
                      <a:pt x="191368" y="172656"/>
                      <a:pt x="192188" y="171932"/>
                      <a:pt x="192959" y="171209"/>
                    </a:cubicBezTo>
                    <a:lnTo>
                      <a:pt x="195467" y="168894"/>
                    </a:lnTo>
                    <a:cubicBezTo>
                      <a:pt x="196287" y="168122"/>
                      <a:pt x="197107" y="167399"/>
                      <a:pt x="197927" y="166675"/>
                    </a:cubicBezTo>
                    <a:lnTo>
                      <a:pt x="199663" y="165132"/>
                    </a:lnTo>
                    <a:lnTo>
                      <a:pt x="200290" y="164602"/>
                    </a:lnTo>
                    <a:cubicBezTo>
                      <a:pt x="206704" y="159055"/>
                      <a:pt x="212829" y="153172"/>
                      <a:pt x="218616" y="146998"/>
                    </a:cubicBezTo>
                    <a:cubicBezTo>
                      <a:pt x="224500" y="140681"/>
                      <a:pt x="229950" y="133977"/>
                      <a:pt x="234869" y="126839"/>
                    </a:cubicBezTo>
                    <a:cubicBezTo>
                      <a:pt x="238872" y="121052"/>
                      <a:pt x="242393" y="114927"/>
                      <a:pt x="245383" y="108561"/>
                    </a:cubicBezTo>
                    <a:cubicBezTo>
                      <a:pt x="245431" y="108513"/>
                      <a:pt x="245479" y="108464"/>
                      <a:pt x="245528" y="108416"/>
                    </a:cubicBezTo>
                    <a:cubicBezTo>
                      <a:pt x="246203" y="106873"/>
                      <a:pt x="246830" y="105330"/>
                      <a:pt x="247360" y="103835"/>
                    </a:cubicBezTo>
                    <a:cubicBezTo>
                      <a:pt x="247553" y="103208"/>
                      <a:pt x="247794" y="102629"/>
                      <a:pt x="247987" y="101954"/>
                    </a:cubicBezTo>
                    <a:cubicBezTo>
                      <a:pt x="247553" y="100844"/>
                      <a:pt x="247119" y="99735"/>
                      <a:pt x="246637" y="98674"/>
                    </a:cubicBezTo>
                    <a:cubicBezTo>
                      <a:pt x="247216" y="98433"/>
                      <a:pt x="247842" y="98192"/>
                      <a:pt x="248373" y="97951"/>
                    </a:cubicBezTo>
                    <a:lnTo>
                      <a:pt x="249289" y="97517"/>
                    </a:lnTo>
                    <a:cubicBezTo>
                      <a:pt x="249579" y="96407"/>
                      <a:pt x="249868" y="95298"/>
                      <a:pt x="250109" y="94141"/>
                    </a:cubicBezTo>
                    <a:cubicBezTo>
                      <a:pt x="250399" y="92790"/>
                      <a:pt x="250640" y="91344"/>
                      <a:pt x="250977" y="89511"/>
                    </a:cubicBezTo>
                    <a:cubicBezTo>
                      <a:pt x="251218" y="87871"/>
                      <a:pt x="251460" y="86183"/>
                      <a:pt x="251701" y="84543"/>
                    </a:cubicBezTo>
                    <a:cubicBezTo>
                      <a:pt x="252328" y="80058"/>
                      <a:pt x="253003" y="75428"/>
                      <a:pt x="254257" y="70991"/>
                    </a:cubicBezTo>
                    <a:cubicBezTo>
                      <a:pt x="254691" y="69448"/>
                      <a:pt x="255221" y="67953"/>
                      <a:pt x="255848" y="66458"/>
                    </a:cubicBezTo>
                    <a:cubicBezTo>
                      <a:pt x="256138" y="65783"/>
                      <a:pt x="256475" y="65108"/>
                      <a:pt x="256813" y="64481"/>
                    </a:cubicBezTo>
                    <a:lnTo>
                      <a:pt x="257006" y="64047"/>
                    </a:lnTo>
                    <a:cubicBezTo>
                      <a:pt x="257150" y="63805"/>
                      <a:pt x="257247" y="63613"/>
                      <a:pt x="257343" y="63420"/>
                    </a:cubicBezTo>
                    <a:cubicBezTo>
                      <a:pt x="257536" y="63034"/>
                      <a:pt x="257729" y="62600"/>
                      <a:pt x="257922" y="62166"/>
                    </a:cubicBezTo>
                    <a:cubicBezTo>
                      <a:pt x="258597" y="60815"/>
                      <a:pt x="259128" y="59417"/>
                      <a:pt x="259610" y="57970"/>
                    </a:cubicBezTo>
                    <a:cubicBezTo>
                      <a:pt x="260044" y="56571"/>
                      <a:pt x="260382" y="55124"/>
                      <a:pt x="260623" y="53678"/>
                    </a:cubicBezTo>
                    <a:cubicBezTo>
                      <a:pt x="260816" y="52279"/>
                      <a:pt x="260912" y="50832"/>
                      <a:pt x="260912" y="49434"/>
                    </a:cubicBezTo>
                    <a:cubicBezTo>
                      <a:pt x="260864" y="46347"/>
                      <a:pt x="260333" y="43309"/>
                      <a:pt x="259369" y="40415"/>
                    </a:cubicBezTo>
                    <a:cubicBezTo>
                      <a:pt x="258935" y="39065"/>
                      <a:pt x="258404" y="37666"/>
                      <a:pt x="257633" y="35882"/>
                    </a:cubicBezTo>
                    <a:cubicBezTo>
                      <a:pt x="257006" y="34483"/>
                      <a:pt x="256331" y="32988"/>
                      <a:pt x="255511" y="31348"/>
                    </a:cubicBezTo>
                    <a:cubicBezTo>
                      <a:pt x="253967" y="28310"/>
                      <a:pt x="252279" y="25416"/>
                      <a:pt x="250447" y="22571"/>
                    </a:cubicBezTo>
                    <a:cubicBezTo>
                      <a:pt x="249579" y="21220"/>
                      <a:pt x="248662" y="19870"/>
                      <a:pt x="247650" y="18423"/>
                    </a:cubicBezTo>
                    <a:cubicBezTo>
                      <a:pt x="246781" y="17169"/>
                      <a:pt x="245913" y="16012"/>
                      <a:pt x="244997" y="14806"/>
                    </a:cubicBezTo>
                    <a:cubicBezTo>
                      <a:pt x="243213" y="12636"/>
                      <a:pt x="241187" y="10707"/>
                      <a:pt x="238969" y="8970"/>
                    </a:cubicBezTo>
                    <a:cubicBezTo>
                      <a:pt x="236798" y="7234"/>
                      <a:pt x="234387" y="5739"/>
                      <a:pt x="231879" y="4533"/>
                    </a:cubicBezTo>
                    <a:cubicBezTo>
                      <a:pt x="229371" y="3279"/>
                      <a:pt x="226767" y="2267"/>
                      <a:pt x="224066" y="1495"/>
                    </a:cubicBezTo>
                    <a:cubicBezTo>
                      <a:pt x="221414" y="772"/>
                      <a:pt x="218665" y="289"/>
                      <a:pt x="215916" y="96"/>
                    </a:cubicBezTo>
                    <a:cubicBezTo>
                      <a:pt x="214903" y="48"/>
                      <a:pt x="213938" y="0"/>
                      <a:pt x="21302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2" name="Google Shape;3712;p87"/>
              <p:cNvSpPr/>
              <p:nvPr/>
            </p:nvSpPr>
            <p:spPr>
              <a:xfrm>
                <a:off x="5974800" y="692650"/>
                <a:ext cx="828350" cy="2702000"/>
              </a:xfrm>
              <a:custGeom>
                <a:avLst/>
                <a:gdLst/>
                <a:ahLst/>
                <a:cxnLst/>
                <a:rect l="l" t="t" r="r" b="b"/>
                <a:pathLst>
                  <a:path w="33134" h="108080" extrusionOk="0">
                    <a:moveTo>
                      <a:pt x="19630" y="1"/>
                    </a:moveTo>
                    <a:lnTo>
                      <a:pt x="19630" y="1"/>
                    </a:lnTo>
                    <a:cubicBezTo>
                      <a:pt x="19871" y="676"/>
                      <a:pt x="20064" y="1303"/>
                      <a:pt x="20257" y="1978"/>
                    </a:cubicBezTo>
                    <a:cubicBezTo>
                      <a:pt x="20498" y="2895"/>
                      <a:pt x="20739" y="3811"/>
                      <a:pt x="20884" y="4775"/>
                    </a:cubicBezTo>
                    <a:cubicBezTo>
                      <a:pt x="21076" y="5692"/>
                      <a:pt x="21221" y="6705"/>
                      <a:pt x="21269" y="7717"/>
                    </a:cubicBezTo>
                    <a:cubicBezTo>
                      <a:pt x="21366" y="8682"/>
                      <a:pt x="21414" y="9646"/>
                      <a:pt x="21414" y="10611"/>
                    </a:cubicBezTo>
                    <a:cubicBezTo>
                      <a:pt x="21462" y="12830"/>
                      <a:pt x="21366" y="15000"/>
                      <a:pt x="21125" y="17170"/>
                    </a:cubicBezTo>
                    <a:cubicBezTo>
                      <a:pt x="20835" y="19244"/>
                      <a:pt x="20498" y="21318"/>
                      <a:pt x="20015" y="23391"/>
                    </a:cubicBezTo>
                    <a:cubicBezTo>
                      <a:pt x="19533" y="25513"/>
                      <a:pt x="18906" y="27587"/>
                      <a:pt x="18231" y="29661"/>
                    </a:cubicBezTo>
                    <a:cubicBezTo>
                      <a:pt x="17845" y="30722"/>
                      <a:pt x="17459" y="31831"/>
                      <a:pt x="17074" y="32892"/>
                    </a:cubicBezTo>
                    <a:cubicBezTo>
                      <a:pt x="16688" y="33857"/>
                      <a:pt x="16302" y="34870"/>
                      <a:pt x="15868" y="35834"/>
                    </a:cubicBezTo>
                    <a:cubicBezTo>
                      <a:pt x="15048" y="37763"/>
                      <a:pt x="14132" y="39692"/>
                      <a:pt x="13215" y="41622"/>
                    </a:cubicBezTo>
                    <a:cubicBezTo>
                      <a:pt x="12251" y="43551"/>
                      <a:pt x="11238" y="45528"/>
                      <a:pt x="10177" y="47505"/>
                    </a:cubicBezTo>
                    <a:cubicBezTo>
                      <a:pt x="9164" y="49434"/>
                      <a:pt x="8103" y="51315"/>
                      <a:pt x="7042" y="53196"/>
                    </a:cubicBezTo>
                    <a:cubicBezTo>
                      <a:pt x="6512" y="54113"/>
                      <a:pt x="5981" y="55077"/>
                      <a:pt x="5499" y="56042"/>
                    </a:cubicBezTo>
                    <a:cubicBezTo>
                      <a:pt x="5065" y="57006"/>
                      <a:pt x="4679" y="57778"/>
                      <a:pt x="4293" y="58694"/>
                    </a:cubicBezTo>
                    <a:cubicBezTo>
                      <a:pt x="3329" y="60961"/>
                      <a:pt x="2557" y="63276"/>
                      <a:pt x="1882" y="65687"/>
                    </a:cubicBezTo>
                    <a:cubicBezTo>
                      <a:pt x="1592" y="66893"/>
                      <a:pt x="1303" y="68099"/>
                      <a:pt x="1062" y="69304"/>
                    </a:cubicBezTo>
                    <a:cubicBezTo>
                      <a:pt x="821" y="70414"/>
                      <a:pt x="628" y="71571"/>
                      <a:pt x="483" y="72680"/>
                    </a:cubicBezTo>
                    <a:cubicBezTo>
                      <a:pt x="146" y="75236"/>
                      <a:pt x="1" y="77792"/>
                      <a:pt x="1" y="80348"/>
                    </a:cubicBezTo>
                    <a:cubicBezTo>
                      <a:pt x="1" y="81602"/>
                      <a:pt x="49" y="82856"/>
                      <a:pt x="97" y="84062"/>
                    </a:cubicBezTo>
                    <a:cubicBezTo>
                      <a:pt x="194" y="85316"/>
                      <a:pt x="339" y="86522"/>
                      <a:pt x="483" y="87727"/>
                    </a:cubicBezTo>
                    <a:cubicBezTo>
                      <a:pt x="821" y="90332"/>
                      <a:pt x="1400" y="92936"/>
                      <a:pt x="2123" y="95492"/>
                    </a:cubicBezTo>
                    <a:cubicBezTo>
                      <a:pt x="2461" y="96698"/>
                      <a:pt x="2846" y="97807"/>
                      <a:pt x="3232" y="98964"/>
                    </a:cubicBezTo>
                    <a:cubicBezTo>
                      <a:pt x="3618" y="99977"/>
                      <a:pt x="4004" y="100990"/>
                      <a:pt x="4438" y="102003"/>
                    </a:cubicBezTo>
                    <a:cubicBezTo>
                      <a:pt x="5306" y="104077"/>
                      <a:pt x="6319" y="106102"/>
                      <a:pt x="7428" y="108080"/>
                    </a:cubicBezTo>
                    <a:cubicBezTo>
                      <a:pt x="11286" y="102485"/>
                      <a:pt x="14662" y="96553"/>
                      <a:pt x="17556" y="90380"/>
                    </a:cubicBezTo>
                    <a:cubicBezTo>
                      <a:pt x="17604" y="90332"/>
                      <a:pt x="17652" y="90283"/>
                      <a:pt x="17701" y="90235"/>
                    </a:cubicBezTo>
                    <a:cubicBezTo>
                      <a:pt x="18376" y="88644"/>
                      <a:pt x="19003" y="87100"/>
                      <a:pt x="19533" y="85654"/>
                    </a:cubicBezTo>
                    <a:cubicBezTo>
                      <a:pt x="19726" y="85027"/>
                      <a:pt x="19967" y="84448"/>
                      <a:pt x="20160" y="83821"/>
                    </a:cubicBezTo>
                    <a:cubicBezTo>
                      <a:pt x="19726" y="82712"/>
                      <a:pt x="19292" y="81554"/>
                      <a:pt x="18810" y="80493"/>
                    </a:cubicBezTo>
                    <a:cubicBezTo>
                      <a:pt x="19389" y="80252"/>
                      <a:pt x="20015" y="80011"/>
                      <a:pt x="20546" y="79770"/>
                    </a:cubicBezTo>
                    <a:cubicBezTo>
                      <a:pt x="20884" y="79625"/>
                      <a:pt x="21173" y="79480"/>
                      <a:pt x="21511" y="79287"/>
                    </a:cubicBezTo>
                    <a:cubicBezTo>
                      <a:pt x="21800" y="78226"/>
                      <a:pt x="22041" y="77117"/>
                      <a:pt x="22282" y="75960"/>
                    </a:cubicBezTo>
                    <a:cubicBezTo>
                      <a:pt x="22572" y="74609"/>
                      <a:pt x="22861" y="73163"/>
                      <a:pt x="23150" y="71330"/>
                    </a:cubicBezTo>
                    <a:cubicBezTo>
                      <a:pt x="23391" y="69738"/>
                      <a:pt x="23633" y="68147"/>
                      <a:pt x="23874" y="66362"/>
                    </a:cubicBezTo>
                    <a:cubicBezTo>
                      <a:pt x="24501" y="61877"/>
                      <a:pt x="25176" y="57247"/>
                      <a:pt x="26478" y="52810"/>
                    </a:cubicBezTo>
                    <a:cubicBezTo>
                      <a:pt x="26912" y="51267"/>
                      <a:pt x="27443" y="49772"/>
                      <a:pt x="28070" y="48277"/>
                    </a:cubicBezTo>
                    <a:cubicBezTo>
                      <a:pt x="28359" y="47602"/>
                      <a:pt x="28648" y="46927"/>
                      <a:pt x="28986" y="46251"/>
                    </a:cubicBezTo>
                    <a:lnTo>
                      <a:pt x="29227" y="45866"/>
                    </a:lnTo>
                    <a:cubicBezTo>
                      <a:pt x="29323" y="45624"/>
                      <a:pt x="29420" y="45432"/>
                      <a:pt x="29516" y="45239"/>
                    </a:cubicBezTo>
                    <a:cubicBezTo>
                      <a:pt x="29709" y="44853"/>
                      <a:pt x="29902" y="44419"/>
                      <a:pt x="30143" y="43985"/>
                    </a:cubicBezTo>
                    <a:cubicBezTo>
                      <a:pt x="30770" y="42634"/>
                      <a:pt x="31301" y="41236"/>
                      <a:pt x="31783" y="39789"/>
                    </a:cubicBezTo>
                    <a:cubicBezTo>
                      <a:pt x="32217" y="38390"/>
                      <a:pt x="32555" y="36943"/>
                      <a:pt x="32796" y="35497"/>
                    </a:cubicBezTo>
                    <a:cubicBezTo>
                      <a:pt x="33037" y="34098"/>
                      <a:pt x="33133" y="32651"/>
                      <a:pt x="33133" y="31253"/>
                    </a:cubicBezTo>
                    <a:cubicBezTo>
                      <a:pt x="33037" y="28166"/>
                      <a:pt x="32506" y="25128"/>
                      <a:pt x="31542" y="22234"/>
                    </a:cubicBezTo>
                    <a:cubicBezTo>
                      <a:pt x="31108" y="20884"/>
                      <a:pt x="30577" y="19485"/>
                      <a:pt x="29806" y="17701"/>
                    </a:cubicBezTo>
                    <a:cubicBezTo>
                      <a:pt x="29227" y="16254"/>
                      <a:pt x="28504" y="14807"/>
                      <a:pt x="27684" y="13167"/>
                    </a:cubicBezTo>
                    <a:cubicBezTo>
                      <a:pt x="26140" y="10129"/>
                      <a:pt x="24452" y="7235"/>
                      <a:pt x="22620" y="4390"/>
                    </a:cubicBezTo>
                    <a:cubicBezTo>
                      <a:pt x="21752" y="3039"/>
                      <a:pt x="20835" y="1737"/>
                      <a:pt x="19823" y="242"/>
                    </a:cubicBezTo>
                    <a:lnTo>
                      <a:pt x="1963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3" name="Google Shape;3713;p87"/>
              <p:cNvSpPr/>
              <p:nvPr/>
            </p:nvSpPr>
            <p:spPr>
              <a:xfrm>
                <a:off x="412950" y="598625"/>
                <a:ext cx="5429250" cy="4856550"/>
              </a:xfrm>
              <a:custGeom>
                <a:avLst/>
                <a:gdLst/>
                <a:ahLst/>
                <a:cxnLst/>
                <a:rect l="l" t="t" r="r" b="b"/>
                <a:pathLst>
                  <a:path w="217170" h="194262" extrusionOk="0">
                    <a:moveTo>
                      <a:pt x="187606" y="579"/>
                    </a:moveTo>
                    <a:lnTo>
                      <a:pt x="187606" y="627"/>
                    </a:lnTo>
                    <a:lnTo>
                      <a:pt x="187674" y="583"/>
                    </a:lnTo>
                    <a:lnTo>
                      <a:pt x="187674" y="583"/>
                    </a:lnTo>
                    <a:cubicBezTo>
                      <a:pt x="187653" y="580"/>
                      <a:pt x="187630" y="579"/>
                      <a:pt x="187606" y="579"/>
                    </a:cubicBezTo>
                    <a:close/>
                    <a:moveTo>
                      <a:pt x="30" y="164795"/>
                    </a:moveTo>
                    <a:cubicBezTo>
                      <a:pt x="20" y="164811"/>
                      <a:pt x="10" y="164826"/>
                      <a:pt x="0" y="164843"/>
                    </a:cubicBezTo>
                    <a:cubicBezTo>
                      <a:pt x="13" y="164830"/>
                      <a:pt x="23" y="164813"/>
                      <a:pt x="30" y="164795"/>
                    </a:cubicBezTo>
                    <a:close/>
                    <a:moveTo>
                      <a:pt x="188571" y="0"/>
                    </a:moveTo>
                    <a:lnTo>
                      <a:pt x="187674" y="583"/>
                    </a:lnTo>
                    <a:lnTo>
                      <a:pt x="187674" y="583"/>
                    </a:lnTo>
                    <a:cubicBezTo>
                      <a:pt x="187783" y="596"/>
                      <a:pt x="187863" y="643"/>
                      <a:pt x="187944" y="724"/>
                    </a:cubicBezTo>
                    <a:cubicBezTo>
                      <a:pt x="187992" y="772"/>
                      <a:pt x="188040" y="820"/>
                      <a:pt x="188089" y="868"/>
                    </a:cubicBezTo>
                    <a:cubicBezTo>
                      <a:pt x="188089" y="916"/>
                      <a:pt x="188137" y="965"/>
                      <a:pt x="188185" y="1013"/>
                    </a:cubicBezTo>
                    <a:cubicBezTo>
                      <a:pt x="188233" y="1158"/>
                      <a:pt x="188281" y="1254"/>
                      <a:pt x="188330" y="1399"/>
                    </a:cubicBezTo>
                    <a:cubicBezTo>
                      <a:pt x="188426" y="1736"/>
                      <a:pt x="188474" y="2122"/>
                      <a:pt x="188474" y="2508"/>
                    </a:cubicBezTo>
                    <a:cubicBezTo>
                      <a:pt x="188426" y="2942"/>
                      <a:pt x="188426" y="3376"/>
                      <a:pt x="188330" y="3810"/>
                    </a:cubicBezTo>
                    <a:cubicBezTo>
                      <a:pt x="188185" y="4775"/>
                      <a:pt x="187992" y="5739"/>
                      <a:pt x="187751" y="6656"/>
                    </a:cubicBezTo>
                    <a:cubicBezTo>
                      <a:pt x="187655" y="7041"/>
                      <a:pt x="187558" y="7475"/>
                      <a:pt x="187462" y="7861"/>
                    </a:cubicBezTo>
                    <a:cubicBezTo>
                      <a:pt x="187365" y="8102"/>
                      <a:pt x="187317" y="8344"/>
                      <a:pt x="187269" y="8633"/>
                    </a:cubicBezTo>
                    <a:cubicBezTo>
                      <a:pt x="187172" y="8922"/>
                      <a:pt x="187124" y="9212"/>
                      <a:pt x="187076" y="9549"/>
                    </a:cubicBezTo>
                    <a:cubicBezTo>
                      <a:pt x="186304" y="13793"/>
                      <a:pt x="185581" y="17989"/>
                      <a:pt x="184906" y="22281"/>
                    </a:cubicBezTo>
                    <a:cubicBezTo>
                      <a:pt x="184616" y="24403"/>
                      <a:pt x="184279" y="26525"/>
                      <a:pt x="183989" y="28647"/>
                    </a:cubicBezTo>
                    <a:cubicBezTo>
                      <a:pt x="183700" y="30769"/>
                      <a:pt x="183410" y="32940"/>
                      <a:pt x="183121" y="35062"/>
                    </a:cubicBezTo>
                    <a:cubicBezTo>
                      <a:pt x="182494" y="39354"/>
                      <a:pt x="181964" y="43646"/>
                      <a:pt x="181530" y="47939"/>
                    </a:cubicBezTo>
                    <a:cubicBezTo>
                      <a:pt x="181337" y="49434"/>
                      <a:pt x="181240" y="50929"/>
                      <a:pt x="180999" y="52472"/>
                    </a:cubicBezTo>
                    <a:cubicBezTo>
                      <a:pt x="180903" y="53195"/>
                      <a:pt x="180806" y="53967"/>
                      <a:pt x="180613" y="54691"/>
                    </a:cubicBezTo>
                    <a:cubicBezTo>
                      <a:pt x="180469" y="55414"/>
                      <a:pt x="180276" y="56186"/>
                      <a:pt x="180035" y="56909"/>
                    </a:cubicBezTo>
                    <a:cubicBezTo>
                      <a:pt x="179600" y="58259"/>
                      <a:pt x="178925" y="59562"/>
                      <a:pt x="178009" y="60671"/>
                    </a:cubicBezTo>
                    <a:cubicBezTo>
                      <a:pt x="177720" y="60912"/>
                      <a:pt x="177478" y="61201"/>
                      <a:pt x="177189" y="61442"/>
                    </a:cubicBezTo>
                    <a:cubicBezTo>
                      <a:pt x="176900" y="61684"/>
                      <a:pt x="176562" y="61925"/>
                      <a:pt x="176225" y="62118"/>
                    </a:cubicBezTo>
                    <a:cubicBezTo>
                      <a:pt x="175887" y="62311"/>
                      <a:pt x="175549" y="62455"/>
                      <a:pt x="175212" y="62600"/>
                    </a:cubicBezTo>
                    <a:cubicBezTo>
                      <a:pt x="174874" y="62648"/>
                      <a:pt x="174585" y="62696"/>
                      <a:pt x="174295" y="62745"/>
                    </a:cubicBezTo>
                    <a:cubicBezTo>
                      <a:pt x="173958" y="62745"/>
                      <a:pt x="173620" y="62745"/>
                      <a:pt x="173283" y="62696"/>
                    </a:cubicBezTo>
                    <a:cubicBezTo>
                      <a:pt x="172993" y="62648"/>
                      <a:pt x="172704" y="62552"/>
                      <a:pt x="172415" y="62455"/>
                    </a:cubicBezTo>
                    <a:cubicBezTo>
                      <a:pt x="171788" y="62166"/>
                      <a:pt x="171257" y="61828"/>
                      <a:pt x="170727" y="61394"/>
                    </a:cubicBezTo>
                    <a:cubicBezTo>
                      <a:pt x="170196" y="60960"/>
                      <a:pt x="169666" y="60430"/>
                      <a:pt x="169280" y="59851"/>
                    </a:cubicBezTo>
                    <a:cubicBezTo>
                      <a:pt x="168797" y="59272"/>
                      <a:pt x="168412" y="58693"/>
                      <a:pt x="168074" y="58066"/>
                    </a:cubicBezTo>
                    <a:cubicBezTo>
                      <a:pt x="167688" y="57391"/>
                      <a:pt x="167399" y="56764"/>
                      <a:pt x="167109" y="56089"/>
                    </a:cubicBezTo>
                    <a:cubicBezTo>
                      <a:pt x="166772" y="55221"/>
                      <a:pt x="166531" y="54353"/>
                      <a:pt x="166290" y="53437"/>
                    </a:cubicBezTo>
                    <a:cubicBezTo>
                      <a:pt x="165807" y="51652"/>
                      <a:pt x="165566" y="49771"/>
                      <a:pt x="165518" y="47939"/>
                    </a:cubicBezTo>
                    <a:cubicBezTo>
                      <a:pt x="165422" y="46009"/>
                      <a:pt x="165518" y="44080"/>
                      <a:pt x="165759" y="42199"/>
                    </a:cubicBezTo>
                    <a:cubicBezTo>
                      <a:pt x="166000" y="40319"/>
                      <a:pt x="166338" y="38486"/>
                      <a:pt x="166772" y="36653"/>
                    </a:cubicBezTo>
                    <a:cubicBezTo>
                      <a:pt x="167206" y="34917"/>
                      <a:pt x="167736" y="33181"/>
                      <a:pt x="168267" y="31445"/>
                    </a:cubicBezTo>
                    <a:cubicBezTo>
                      <a:pt x="168846" y="29708"/>
                      <a:pt x="169424" y="28021"/>
                      <a:pt x="170100" y="26333"/>
                    </a:cubicBezTo>
                    <a:cubicBezTo>
                      <a:pt x="171402" y="23005"/>
                      <a:pt x="172993" y="19725"/>
                      <a:pt x="174778" y="16591"/>
                    </a:cubicBezTo>
                    <a:cubicBezTo>
                      <a:pt x="176514" y="13407"/>
                      <a:pt x="178539" y="10369"/>
                      <a:pt x="180806" y="7524"/>
                    </a:cubicBezTo>
                    <a:cubicBezTo>
                      <a:pt x="181867" y="6125"/>
                      <a:pt x="183073" y="4775"/>
                      <a:pt x="184279" y="3473"/>
                    </a:cubicBezTo>
                    <a:cubicBezTo>
                      <a:pt x="184857" y="2846"/>
                      <a:pt x="185484" y="2219"/>
                      <a:pt x="186111" y="1592"/>
                    </a:cubicBezTo>
                    <a:lnTo>
                      <a:pt x="186111" y="1592"/>
                    </a:lnTo>
                    <a:cubicBezTo>
                      <a:pt x="185532" y="2026"/>
                      <a:pt x="184857" y="2460"/>
                      <a:pt x="184230" y="2894"/>
                    </a:cubicBezTo>
                    <a:cubicBezTo>
                      <a:pt x="183603" y="3376"/>
                      <a:pt x="182880" y="3907"/>
                      <a:pt x="182205" y="4437"/>
                    </a:cubicBezTo>
                    <a:cubicBezTo>
                      <a:pt x="180276" y="5980"/>
                      <a:pt x="178443" y="7620"/>
                      <a:pt x="176707" y="9356"/>
                    </a:cubicBezTo>
                    <a:cubicBezTo>
                      <a:pt x="175887" y="10224"/>
                      <a:pt x="175067" y="11141"/>
                      <a:pt x="174295" y="12057"/>
                    </a:cubicBezTo>
                    <a:cubicBezTo>
                      <a:pt x="173861" y="12588"/>
                      <a:pt x="173427" y="13070"/>
                      <a:pt x="173041" y="13600"/>
                    </a:cubicBezTo>
                    <a:cubicBezTo>
                      <a:pt x="172607" y="14131"/>
                      <a:pt x="172366" y="14517"/>
                      <a:pt x="172029" y="14999"/>
                    </a:cubicBezTo>
                    <a:lnTo>
                      <a:pt x="172029" y="14951"/>
                    </a:lnTo>
                    <a:cubicBezTo>
                      <a:pt x="171161" y="16108"/>
                      <a:pt x="170389" y="17266"/>
                      <a:pt x="169617" y="18471"/>
                    </a:cubicBezTo>
                    <a:cubicBezTo>
                      <a:pt x="168942" y="19532"/>
                      <a:pt x="168315" y="20642"/>
                      <a:pt x="167688" y="21751"/>
                    </a:cubicBezTo>
                    <a:cubicBezTo>
                      <a:pt x="167109" y="22860"/>
                      <a:pt x="166483" y="24162"/>
                      <a:pt x="165904" y="25416"/>
                    </a:cubicBezTo>
                    <a:cubicBezTo>
                      <a:pt x="165614" y="26043"/>
                      <a:pt x="165325" y="26670"/>
                      <a:pt x="165084" y="27297"/>
                    </a:cubicBezTo>
                    <a:cubicBezTo>
                      <a:pt x="164843" y="27828"/>
                      <a:pt x="164650" y="28358"/>
                      <a:pt x="164457" y="28889"/>
                    </a:cubicBezTo>
                    <a:cubicBezTo>
                      <a:pt x="163926" y="30384"/>
                      <a:pt x="163396" y="31879"/>
                      <a:pt x="162962" y="33374"/>
                    </a:cubicBezTo>
                    <a:cubicBezTo>
                      <a:pt x="162480" y="34917"/>
                      <a:pt x="162094" y="36412"/>
                      <a:pt x="161756" y="38004"/>
                    </a:cubicBezTo>
                    <a:cubicBezTo>
                      <a:pt x="161370" y="39547"/>
                      <a:pt x="161081" y="41090"/>
                      <a:pt x="160840" y="42682"/>
                    </a:cubicBezTo>
                    <a:cubicBezTo>
                      <a:pt x="160695" y="43453"/>
                      <a:pt x="160599" y="44273"/>
                      <a:pt x="160502" y="45045"/>
                    </a:cubicBezTo>
                    <a:cubicBezTo>
                      <a:pt x="160406" y="45817"/>
                      <a:pt x="160309" y="46636"/>
                      <a:pt x="160213" y="47408"/>
                    </a:cubicBezTo>
                    <a:cubicBezTo>
                      <a:pt x="159972" y="49916"/>
                      <a:pt x="159827" y="52424"/>
                      <a:pt x="159779" y="54932"/>
                    </a:cubicBezTo>
                    <a:cubicBezTo>
                      <a:pt x="159731" y="57343"/>
                      <a:pt x="159779" y="59754"/>
                      <a:pt x="159875" y="62166"/>
                    </a:cubicBezTo>
                    <a:cubicBezTo>
                      <a:pt x="160020" y="64722"/>
                      <a:pt x="160213" y="67230"/>
                      <a:pt x="160502" y="69738"/>
                    </a:cubicBezTo>
                    <a:cubicBezTo>
                      <a:pt x="160599" y="70750"/>
                      <a:pt x="160743" y="71763"/>
                      <a:pt x="160840" y="72728"/>
                    </a:cubicBezTo>
                    <a:cubicBezTo>
                      <a:pt x="160936" y="73596"/>
                      <a:pt x="160985" y="74464"/>
                      <a:pt x="161081" y="75332"/>
                    </a:cubicBezTo>
                    <a:cubicBezTo>
                      <a:pt x="161274" y="77309"/>
                      <a:pt x="161419" y="79287"/>
                      <a:pt x="161515" y="81264"/>
                    </a:cubicBezTo>
                    <a:cubicBezTo>
                      <a:pt x="161612" y="83241"/>
                      <a:pt x="161660" y="85122"/>
                      <a:pt x="161660" y="87051"/>
                    </a:cubicBezTo>
                    <a:cubicBezTo>
                      <a:pt x="161660" y="88981"/>
                      <a:pt x="161612" y="90910"/>
                      <a:pt x="161419" y="92887"/>
                    </a:cubicBezTo>
                    <a:cubicBezTo>
                      <a:pt x="161322" y="94720"/>
                      <a:pt x="161081" y="96552"/>
                      <a:pt x="160792" y="98385"/>
                    </a:cubicBezTo>
                    <a:cubicBezTo>
                      <a:pt x="160599" y="99542"/>
                      <a:pt x="160406" y="100700"/>
                      <a:pt x="160116" y="101857"/>
                    </a:cubicBezTo>
                    <a:cubicBezTo>
                      <a:pt x="159875" y="102918"/>
                      <a:pt x="159634" y="103979"/>
                      <a:pt x="159297" y="104992"/>
                    </a:cubicBezTo>
                    <a:cubicBezTo>
                      <a:pt x="159007" y="106005"/>
                      <a:pt x="158670" y="107066"/>
                      <a:pt x="158236" y="108079"/>
                    </a:cubicBezTo>
                    <a:cubicBezTo>
                      <a:pt x="157850" y="109092"/>
                      <a:pt x="157464" y="110008"/>
                      <a:pt x="156982" y="110972"/>
                    </a:cubicBezTo>
                    <a:cubicBezTo>
                      <a:pt x="156499" y="112033"/>
                      <a:pt x="155921" y="113046"/>
                      <a:pt x="155294" y="114011"/>
                    </a:cubicBezTo>
                    <a:cubicBezTo>
                      <a:pt x="154763" y="114831"/>
                      <a:pt x="154233" y="115651"/>
                      <a:pt x="153606" y="116422"/>
                    </a:cubicBezTo>
                    <a:cubicBezTo>
                      <a:pt x="152931" y="117338"/>
                      <a:pt x="152159" y="118207"/>
                      <a:pt x="151339" y="119026"/>
                    </a:cubicBezTo>
                    <a:cubicBezTo>
                      <a:pt x="150567" y="119846"/>
                      <a:pt x="149796" y="120570"/>
                      <a:pt x="148928" y="121293"/>
                    </a:cubicBezTo>
                    <a:cubicBezTo>
                      <a:pt x="148494" y="121631"/>
                      <a:pt x="148060" y="122017"/>
                      <a:pt x="147577" y="122354"/>
                    </a:cubicBezTo>
                    <a:cubicBezTo>
                      <a:pt x="147143" y="122692"/>
                      <a:pt x="146661" y="123029"/>
                      <a:pt x="146179" y="123319"/>
                    </a:cubicBezTo>
                    <a:cubicBezTo>
                      <a:pt x="145552" y="123705"/>
                      <a:pt x="144973" y="124090"/>
                      <a:pt x="144298" y="124428"/>
                    </a:cubicBezTo>
                    <a:cubicBezTo>
                      <a:pt x="143960" y="124621"/>
                      <a:pt x="143623" y="124766"/>
                      <a:pt x="143333" y="124958"/>
                    </a:cubicBezTo>
                    <a:cubicBezTo>
                      <a:pt x="142996" y="125103"/>
                      <a:pt x="142658" y="125248"/>
                      <a:pt x="142320" y="125393"/>
                    </a:cubicBezTo>
                    <a:cubicBezTo>
                      <a:pt x="142031" y="125537"/>
                      <a:pt x="141645" y="125682"/>
                      <a:pt x="141308" y="125827"/>
                    </a:cubicBezTo>
                    <a:cubicBezTo>
                      <a:pt x="140970" y="125923"/>
                      <a:pt x="140681" y="126068"/>
                      <a:pt x="140343" y="126164"/>
                    </a:cubicBezTo>
                    <a:cubicBezTo>
                      <a:pt x="139668" y="126357"/>
                      <a:pt x="138993" y="126550"/>
                      <a:pt x="138269" y="126695"/>
                    </a:cubicBezTo>
                    <a:cubicBezTo>
                      <a:pt x="137739" y="126839"/>
                      <a:pt x="137112" y="126936"/>
                      <a:pt x="136533" y="126984"/>
                    </a:cubicBezTo>
                    <a:cubicBezTo>
                      <a:pt x="135858" y="127081"/>
                      <a:pt x="135183" y="127129"/>
                      <a:pt x="134459" y="127129"/>
                    </a:cubicBezTo>
                    <a:cubicBezTo>
                      <a:pt x="134025" y="127129"/>
                      <a:pt x="133543" y="127129"/>
                      <a:pt x="133109" y="127032"/>
                    </a:cubicBezTo>
                    <a:cubicBezTo>
                      <a:pt x="132820" y="127032"/>
                      <a:pt x="132578" y="126984"/>
                      <a:pt x="132337" y="126984"/>
                    </a:cubicBezTo>
                    <a:cubicBezTo>
                      <a:pt x="132000" y="126936"/>
                      <a:pt x="131662" y="126888"/>
                      <a:pt x="131324" y="126791"/>
                    </a:cubicBezTo>
                    <a:cubicBezTo>
                      <a:pt x="130939" y="126743"/>
                      <a:pt x="130601" y="126646"/>
                      <a:pt x="130263" y="126550"/>
                    </a:cubicBezTo>
                    <a:cubicBezTo>
                      <a:pt x="129926" y="126454"/>
                      <a:pt x="129588" y="126357"/>
                      <a:pt x="129251" y="126212"/>
                    </a:cubicBezTo>
                    <a:cubicBezTo>
                      <a:pt x="129010" y="126164"/>
                      <a:pt x="128768" y="126068"/>
                      <a:pt x="128527" y="125971"/>
                    </a:cubicBezTo>
                    <a:cubicBezTo>
                      <a:pt x="128190" y="125827"/>
                      <a:pt x="127804" y="125682"/>
                      <a:pt x="127466" y="125537"/>
                    </a:cubicBezTo>
                    <a:cubicBezTo>
                      <a:pt x="127177" y="125344"/>
                      <a:pt x="126888" y="125248"/>
                      <a:pt x="126646" y="125103"/>
                    </a:cubicBezTo>
                    <a:cubicBezTo>
                      <a:pt x="126019" y="124766"/>
                      <a:pt x="125489" y="124428"/>
                      <a:pt x="124910" y="124090"/>
                    </a:cubicBezTo>
                    <a:cubicBezTo>
                      <a:pt x="124380" y="123705"/>
                      <a:pt x="123994" y="123463"/>
                      <a:pt x="123560" y="123126"/>
                    </a:cubicBezTo>
                    <a:cubicBezTo>
                      <a:pt x="122740" y="122547"/>
                      <a:pt x="121920" y="121920"/>
                      <a:pt x="121100" y="121341"/>
                    </a:cubicBezTo>
                    <a:cubicBezTo>
                      <a:pt x="120763" y="121052"/>
                      <a:pt x="120377" y="120811"/>
                      <a:pt x="120039" y="120522"/>
                    </a:cubicBezTo>
                    <a:cubicBezTo>
                      <a:pt x="119653" y="120280"/>
                      <a:pt x="119316" y="120039"/>
                      <a:pt x="118930" y="119846"/>
                    </a:cubicBezTo>
                    <a:cubicBezTo>
                      <a:pt x="118544" y="119605"/>
                      <a:pt x="118207" y="119412"/>
                      <a:pt x="117821" y="119219"/>
                    </a:cubicBezTo>
                    <a:cubicBezTo>
                      <a:pt x="117580" y="119123"/>
                      <a:pt x="117387" y="119026"/>
                      <a:pt x="117146" y="118882"/>
                    </a:cubicBezTo>
                    <a:cubicBezTo>
                      <a:pt x="116904" y="118785"/>
                      <a:pt x="116856" y="118785"/>
                      <a:pt x="116711" y="118737"/>
                    </a:cubicBezTo>
                    <a:cubicBezTo>
                      <a:pt x="116326" y="118592"/>
                      <a:pt x="115892" y="118448"/>
                      <a:pt x="115506" y="118351"/>
                    </a:cubicBezTo>
                    <a:cubicBezTo>
                      <a:pt x="115265" y="118303"/>
                      <a:pt x="114975" y="118207"/>
                      <a:pt x="114734" y="118207"/>
                    </a:cubicBezTo>
                    <a:cubicBezTo>
                      <a:pt x="114493" y="118158"/>
                      <a:pt x="114397" y="118158"/>
                      <a:pt x="114252" y="118110"/>
                    </a:cubicBezTo>
                    <a:cubicBezTo>
                      <a:pt x="114035" y="118086"/>
                      <a:pt x="113818" y="118074"/>
                      <a:pt x="113595" y="118074"/>
                    </a:cubicBezTo>
                    <a:cubicBezTo>
                      <a:pt x="113372" y="118074"/>
                      <a:pt x="113143" y="118086"/>
                      <a:pt x="112901" y="118110"/>
                    </a:cubicBezTo>
                    <a:lnTo>
                      <a:pt x="112371" y="118110"/>
                    </a:lnTo>
                    <a:lnTo>
                      <a:pt x="111744" y="118207"/>
                    </a:lnTo>
                    <a:lnTo>
                      <a:pt x="111792" y="118207"/>
                    </a:lnTo>
                    <a:cubicBezTo>
                      <a:pt x="111406" y="118255"/>
                      <a:pt x="110972" y="118351"/>
                      <a:pt x="110587" y="118496"/>
                    </a:cubicBezTo>
                    <a:cubicBezTo>
                      <a:pt x="110297" y="118544"/>
                      <a:pt x="110056" y="118641"/>
                      <a:pt x="109767" y="118737"/>
                    </a:cubicBezTo>
                    <a:cubicBezTo>
                      <a:pt x="109477" y="118834"/>
                      <a:pt x="109284" y="118930"/>
                      <a:pt x="108995" y="119026"/>
                    </a:cubicBezTo>
                    <a:lnTo>
                      <a:pt x="108320" y="119316"/>
                    </a:lnTo>
                    <a:cubicBezTo>
                      <a:pt x="107645" y="119605"/>
                      <a:pt x="107018" y="119943"/>
                      <a:pt x="106391" y="120329"/>
                    </a:cubicBezTo>
                    <a:cubicBezTo>
                      <a:pt x="106101" y="120473"/>
                      <a:pt x="105812" y="120666"/>
                      <a:pt x="105571" y="120859"/>
                    </a:cubicBezTo>
                    <a:cubicBezTo>
                      <a:pt x="105330" y="121004"/>
                      <a:pt x="105089" y="121197"/>
                      <a:pt x="104847" y="121390"/>
                    </a:cubicBezTo>
                    <a:cubicBezTo>
                      <a:pt x="104269" y="121824"/>
                      <a:pt x="103786" y="122306"/>
                      <a:pt x="103304" y="122788"/>
                    </a:cubicBezTo>
                    <a:cubicBezTo>
                      <a:pt x="103063" y="123078"/>
                      <a:pt x="102774" y="123319"/>
                      <a:pt x="102533" y="123608"/>
                    </a:cubicBezTo>
                    <a:cubicBezTo>
                      <a:pt x="102291" y="123897"/>
                      <a:pt x="102195" y="124090"/>
                      <a:pt x="102002" y="124332"/>
                    </a:cubicBezTo>
                    <a:cubicBezTo>
                      <a:pt x="101520" y="125055"/>
                      <a:pt x="101037" y="125778"/>
                      <a:pt x="100603" y="126550"/>
                    </a:cubicBezTo>
                    <a:cubicBezTo>
                      <a:pt x="100362" y="126984"/>
                      <a:pt x="100169" y="127370"/>
                      <a:pt x="99976" y="127756"/>
                    </a:cubicBezTo>
                    <a:cubicBezTo>
                      <a:pt x="99784" y="128190"/>
                      <a:pt x="99639" y="128624"/>
                      <a:pt x="99446" y="129058"/>
                    </a:cubicBezTo>
                    <a:cubicBezTo>
                      <a:pt x="99108" y="129926"/>
                      <a:pt x="98819" y="130794"/>
                      <a:pt x="98578" y="131710"/>
                    </a:cubicBezTo>
                    <a:cubicBezTo>
                      <a:pt x="98337" y="132627"/>
                      <a:pt x="98096" y="133591"/>
                      <a:pt x="97903" y="134556"/>
                    </a:cubicBezTo>
                    <a:cubicBezTo>
                      <a:pt x="97710" y="135472"/>
                      <a:pt x="97565" y="136485"/>
                      <a:pt x="97420" y="137450"/>
                    </a:cubicBezTo>
                    <a:cubicBezTo>
                      <a:pt x="97276" y="138414"/>
                      <a:pt x="97179" y="139427"/>
                      <a:pt x="97083" y="140391"/>
                    </a:cubicBezTo>
                    <a:cubicBezTo>
                      <a:pt x="96890" y="142079"/>
                      <a:pt x="96745" y="143816"/>
                      <a:pt x="96649" y="145504"/>
                    </a:cubicBezTo>
                    <a:cubicBezTo>
                      <a:pt x="96504" y="147192"/>
                      <a:pt x="96408" y="148783"/>
                      <a:pt x="96263" y="150423"/>
                    </a:cubicBezTo>
                    <a:cubicBezTo>
                      <a:pt x="96118" y="151773"/>
                      <a:pt x="96022" y="153075"/>
                      <a:pt x="95781" y="154426"/>
                    </a:cubicBezTo>
                    <a:cubicBezTo>
                      <a:pt x="95539" y="155728"/>
                      <a:pt x="95154" y="157126"/>
                      <a:pt x="94816" y="158477"/>
                    </a:cubicBezTo>
                    <a:cubicBezTo>
                      <a:pt x="94382" y="159924"/>
                      <a:pt x="93900" y="161322"/>
                      <a:pt x="93369" y="162721"/>
                    </a:cubicBezTo>
                    <a:cubicBezTo>
                      <a:pt x="92790" y="164216"/>
                      <a:pt x="92115" y="165663"/>
                      <a:pt x="91344" y="167110"/>
                    </a:cubicBezTo>
                    <a:cubicBezTo>
                      <a:pt x="90910" y="167833"/>
                      <a:pt x="90476" y="168556"/>
                      <a:pt x="90042" y="169280"/>
                    </a:cubicBezTo>
                    <a:cubicBezTo>
                      <a:pt x="89656" y="169859"/>
                      <a:pt x="89222" y="170437"/>
                      <a:pt x="88836" y="170968"/>
                    </a:cubicBezTo>
                    <a:cubicBezTo>
                      <a:pt x="88402" y="171547"/>
                      <a:pt x="87968" y="172125"/>
                      <a:pt x="87485" y="172656"/>
                    </a:cubicBezTo>
                    <a:cubicBezTo>
                      <a:pt x="87003" y="173186"/>
                      <a:pt x="86473" y="173669"/>
                      <a:pt x="85942" y="174103"/>
                    </a:cubicBezTo>
                    <a:cubicBezTo>
                      <a:pt x="85267" y="174633"/>
                      <a:pt x="84592" y="175115"/>
                      <a:pt x="83868" y="175550"/>
                    </a:cubicBezTo>
                    <a:cubicBezTo>
                      <a:pt x="83675" y="175646"/>
                      <a:pt x="83483" y="175742"/>
                      <a:pt x="83290" y="175839"/>
                    </a:cubicBezTo>
                    <a:lnTo>
                      <a:pt x="82759" y="176080"/>
                    </a:lnTo>
                    <a:cubicBezTo>
                      <a:pt x="82422" y="176225"/>
                      <a:pt x="82084" y="176369"/>
                      <a:pt x="81746" y="176466"/>
                    </a:cubicBezTo>
                    <a:cubicBezTo>
                      <a:pt x="81312" y="176611"/>
                      <a:pt x="80830" y="176707"/>
                      <a:pt x="80396" y="176803"/>
                    </a:cubicBezTo>
                    <a:cubicBezTo>
                      <a:pt x="80010" y="176900"/>
                      <a:pt x="79673" y="176948"/>
                      <a:pt x="79335" y="176948"/>
                    </a:cubicBezTo>
                    <a:cubicBezTo>
                      <a:pt x="78901" y="176996"/>
                      <a:pt x="78467" y="176996"/>
                      <a:pt x="78033" y="176996"/>
                    </a:cubicBezTo>
                    <a:cubicBezTo>
                      <a:pt x="77647" y="176996"/>
                      <a:pt x="77261" y="176948"/>
                      <a:pt x="76875" y="176900"/>
                    </a:cubicBezTo>
                    <a:cubicBezTo>
                      <a:pt x="76345" y="176852"/>
                      <a:pt x="75814" y="176755"/>
                      <a:pt x="75284" y="176611"/>
                    </a:cubicBezTo>
                    <a:cubicBezTo>
                      <a:pt x="74850" y="176514"/>
                      <a:pt x="74367" y="176369"/>
                      <a:pt x="73933" y="176176"/>
                    </a:cubicBezTo>
                    <a:cubicBezTo>
                      <a:pt x="73644" y="176080"/>
                      <a:pt x="73355" y="175984"/>
                      <a:pt x="73114" y="175839"/>
                    </a:cubicBezTo>
                    <a:cubicBezTo>
                      <a:pt x="72824" y="175742"/>
                      <a:pt x="72583" y="175550"/>
                      <a:pt x="72342" y="175405"/>
                    </a:cubicBezTo>
                    <a:cubicBezTo>
                      <a:pt x="72149" y="175260"/>
                      <a:pt x="71908" y="175115"/>
                      <a:pt x="71763" y="174923"/>
                    </a:cubicBezTo>
                    <a:cubicBezTo>
                      <a:pt x="71619" y="174778"/>
                      <a:pt x="71474" y="174633"/>
                      <a:pt x="71377" y="174440"/>
                    </a:cubicBezTo>
                    <a:cubicBezTo>
                      <a:pt x="71329" y="174296"/>
                      <a:pt x="71233" y="174151"/>
                      <a:pt x="71184" y="173958"/>
                    </a:cubicBezTo>
                    <a:cubicBezTo>
                      <a:pt x="71136" y="173813"/>
                      <a:pt x="71088" y="173620"/>
                      <a:pt x="71088" y="173427"/>
                    </a:cubicBezTo>
                    <a:cubicBezTo>
                      <a:pt x="71040" y="173235"/>
                      <a:pt x="71040" y="173042"/>
                      <a:pt x="71088" y="172801"/>
                    </a:cubicBezTo>
                    <a:cubicBezTo>
                      <a:pt x="71088" y="172608"/>
                      <a:pt x="71136" y="172415"/>
                      <a:pt x="71233" y="172222"/>
                    </a:cubicBezTo>
                    <a:cubicBezTo>
                      <a:pt x="71281" y="171981"/>
                      <a:pt x="71377" y="171788"/>
                      <a:pt x="71474" y="171595"/>
                    </a:cubicBezTo>
                    <a:cubicBezTo>
                      <a:pt x="71570" y="171402"/>
                      <a:pt x="71715" y="171161"/>
                      <a:pt x="71860" y="170920"/>
                    </a:cubicBezTo>
                    <a:cubicBezTo>
                      <a:pt x="72149" y="170437"/>
                      <a:pt x="72487" y="169955"/>
                      <a:pt x="72872" y="169473"/>
                    </a:cubicBezTo>
                    <a:cubicBezTo>
                      <a:pt x="73306" y="168991"/>
                      <a:pt x="73741" y="168460"/>
                      <a:pt x="74175" y="167978"/>
                    </a:cubicBezTo>
                    <a:cubicBezTo>
                      <a:pt x="75236" y="166868"/>
                      <a:pt x="76297" y="165807"/>
                      <a:pt x="77309" y="164698"/>
                    </a:cubicBezTo>
                    <a:cubicBezTo>
                      <a:pt x="78370" y="163637"/>
                      <a:pt x="79335" y="162528"/>
                      <a:pt x="80203" y="161371"/>
                    </a:cubicBezTo>
                    <a:cubicBezTo>
                      <a:pt x="80541" y="160936"/>
                      <a:pt x="80830" y="160502"/>
                      <a:pt x="81071" y="160068"/>
                    </a:cubicBezTo>
                    <a:cubicBezTo>
                      <a:pt x="81216" y="159827"/>
                      <a:pt x="81312" y="159634"/>
                      <a:pt x="81409" y="159393"/>
                    </a:cubicBezTo>
                    <a:cubicBezTo>
                      <a:pt x="81505" y="159152"/>
                      <a:pt x="81553" y="159056"/>
                      <a:pt x="81650" y="158863"/>
                    </a:cubicBezTo>
                    <a:cubicBezTo>
                      <a:pt x="81746" y="158622"/>
                      <a:pt x="81795" y="158380"/>
                      <a:pt x="81891" y="158139"/>
                    </a:cubicBezTo>
                    <a:cubicBezTo>
                      <a:pt x="81891" y="157995"/>
                      <a:pt x="81939" y="157850"/>
                      <a:pt x="81939" y="157753"/>
                    </a:cubicBezTo>
                    <a:cubicBezTo>
                      <a:pt x="81939" y="157657"/>
                      <a:pt x="81939" y="157561"/>
                      <a:pt x="81987" y="157512"/>
                    </a:cubicBezTo>
                    <a:cubicBezTo>
                      <a:pt x="81987" y="157368"/>
                      <a:pt x="81987" y="157175"/>
                      <a:pt x="81987" y="157030"/>
                    </a:cubicBezTo>
                    <a:cubicBezTo>
                      <a:pt x="81987" y="156885"/>
                      <a:pt x="81939" y="156692"/>
                      <a:pt x="81939" y="156548"/>
                    </a:cubicBezTo>
                    <a:cubicBezTo>
                      <a:pt x="81891" y="156403"/>
                      <a:pt x="81843" y="156258"/>
                      <a:pt x="81843" y="156065"/>
                    </a:cubicBezTo>
                    <a:lnTo>
                      <a:pt x="81698" y="155728"/>
                    </a:lnTo>
                    <a:lnTo>
                      <a:pt x="81698" y="155776"/>
                    </a:lnTo>
                    <a:cubicBezTo>
                      <a:pt x="81602" y="155583"/>
                      <a:pt x="81505" y="155438"/>
                      <a:pt x="81457" y="155294"/>
                    </a:cubicBezTo>
                    <a:cubicBezTo>
                      <a:pt x="81361" y="155197"/>
                      <a:pt x="81312" y="155053"/>
                      <a:pt x="81216" y="154956"/>
                    </a:cubicBezTo>
                    <a:lnTo>
                      <a:pt x="81119" y="154812"/>
                    </a:lnTo>
                    <a:lnTo>
                      <a:pt x="81119" y="154860"/>
                    </a:lnTo>
                    <a:cubicBezTo>
                      <a:pt x="80975" y="154667"/>
                      <a:pt x="80830" y="154522"/>
                      <a:pt x="80637" y="154329"/>
                    </a:cubicBezTo>
                    <a:lnTo>
                      <a:pt x="80396" y="154136"/>
                    </a:lnTo>
                    <a:lnTo>
                      <a:pt x="80300" y="154040"/>
                    </a:lnTo>
                    <a:cubicBezTo>
                      <a:pt x="80155" y="153992"/>
                      <a:pt x="80058" y="153895"/>
                      <a:pt x="79914" y="153799"/>
                    </a:cubicBezTo>
                    <a:lnTo>
                      <a:pt x="79624" y="153702"/>
                    </a:lnTo>
                    <a:lnTo>
                      <a:pt x="79528" y="153654"/>
                    </a:lnTo>
                    <a:cubicBezTo>
                      <a:pt x="79383" y="153606"/>
                      <a:pt x="79238" y="153558"/>
                      <a:pt x="79094" y="153509"/>
                    </a:cubicBezTo>
                    <a:lnTo>
                      <a:pt x="78660" y="153461"/>
                    </a:lnTo>
                    <a:cubicBezTo>
                      <a:pt x="78563" y="153437"/>
                      <a:pt x="78467" y="153425"/>
                      <a:pt x="78364" y="153425"/>
                    </a:cubicBezTo>
                    <a:cubicBezTo>
                      <a:pt x="78262" y="153425"/>
                      <a:pt x="78153" y="153437"/>
                      <a:pt x="78033" y="153461"/>
                    </a:cubicBezTo>
                    <a:lnTo>
                      <a:pt x="77454" y="153461"/>
                    </a:lnTo>
                    <a:cubicBezTo>
                      <a:pt x="77020" y="153558"/>
                      <a:pt x="76634" y="153654"/>
                      <a:pt x="76248" y="153751"/>
                    </a:cubicBezTo>
                    <a:cubicBezTo>
                      <a:pt x="76055" y="153799"/>
                      <a:pt x="75863" y="153895"/>
                      <a:pt x="75670" y="153943"/>
                    </a:cubicBezTo>
                    <a:lnTo>
                      <a:pt x="75139" y="154185"/>
                    </a:lnTo>
                    <a:lnTo>
                      <a:pt x="75187" y="154185"/>
                    </a:lnTo>
                    <a:cubicBezTo>
                      <a:pt x="74705" y="154377"/>
                      <a:pt x="74175" y="154619"/>
                      <a:pt x="73692" y="154908"/>
                    </a:cubicBezTo>
                    <a:cubicBezTo>
                      <a:pt x="73258" y="155197"/>
                      <a:pt x="72824" y="155438"/>
                      <a:pt x="72390" y="155728"/>
                    </a:cubicBezTo>
                    <a:cubicBezTo>
                      <a:pt x="72004" y="156017"/>
                      <a:pt x="71522" y="156307"/>
                      <a:pt x="71088" y="156596"/>
                    </a:cubicBezTo>
                    <a:cubicBezTo>
                      <a:pt x="70702" y="156934"/>
                      <a:pt x="70268" y="157271"/>
                      <a:pt x="69834" y="157609"/>
                    </a:cubicBezTo>
                    <a:cubicBezTo>
                      <a:pt x="68773" y="158429"/>
                      <a:pt x="67809" y="159297"/>
                      <a:pt x="66796" y="160165"/>
                    </a:cubicBezTo>
                    <a:cubicBezTo>
                      <a:pt x="66217" y="160744"/>
                      <a:pt x="65590" y="161322"/>
                      <a:pt x="64963" y="161901"/>
                    </a:cubicBezTo>
                    <a:cubicBezTo>
                      <a:pt x="64481" y="162287"/>
                      <a:pt x="64047" y="162721"/>
                      <a:pt x="63564" y="163155"/>
                    </a:cubicBezTo>
                    <a:cubicBezTo>
                      <a:pt x="63275" y="163444"/>
                      <a:pt x="62938" y="163685"/>
                      <a:pt x="62600" y="163975"/>
                    </a:cubicBezTo>
                    <a:cubicBezTo>
                      <a:pt x="62166" y="164361"/>
                      <a:pt x="61684" y="164698"/>
                      <a:pt x="61250" y="165084"/>
                    </a:cubicBezTo>
                    <a:cubicBezTo>
                      <a:pt x="60767" y="165422"/>
                      <a:pt x="60189" y="165856"/>
                      <a:pt x="59658" y="166193"/>
                    </a:cubicBezTo>
                    <a:cubicBezTo>
                      <a:pt x="59079" y="166579"/>
                      <a:pt x="58597" y="166917"/>
                      <a:pt x="58018" y="167206"/>
                    </a:cubicBezTo>
                    <a:cubicBezTo>
                      <a:pt x="57488" y="167544"/>
                      <a:pt x="56764" y="167930"/>
                      <a:pt x="56137" y="168219"/>
                    </a:cubicBezTo>
                    <a:cubicBezTo>
                      <a:pt x="55703" y="168412"/>
                      <a:pt x="55221" y="168653"/>
                      <a:pt x="54739" y="168798"/>
                    </a:cubicBezTo>
                    <a:cubicBezTo>
                      <a:pt x="54257" y="168991"/>
                      <a:pt x="53630" y="169232"/>
                      <a:pt x="53099" y="169376"/>
                    </a:cubicBezTo>
                    <a:cubicBezTo>
                      <a:pt x="52520" y="169569"/>
                      <a:pt x="51990" y="169714"/>
                      <a:pt x="51411" y="169810"/>
                    </a:cubicBezTo>
                    <a:cubicBezTo>
                      <a:pt x="50832" y="169907"/>
                      <a:pt x="50205" y="170003"/>
                      <a:pt x="49627" y="170052"/>
                    </a:cubicBezTo>
                    <a:cubicBezTo>
                      <a:pt x="49048" y="170100"/>
                      <a:pt x="48469" y="170148"/>
                      <a:pt x="47890" y="170196"/>
                    </a:cubicBezTo>
                    <a:cubicBezTo>
                      <a:pt x="47263" y="170196"/>
                      <a:pt x="46685" y="170196"/>
                      <a:pt x="46058" y="170100"/>
                    </a:cubicBezTo>
                    <a:cubicBezTo>
                      <a:pt x="45479" y="170052"/>
                      <a:pt x="44997" y="170003"/>
                      <a:pt x="44466" y="169955"/>
                    </a:cubicBezTo>
                    <a:cubicBezTo>
                      <a:pt x="43743" y="169810"/>
                      <a:pt x="42971" y="169666"/>
                      <a:pt x="42248" y="169521"/>
                    </a:cubicBezTo>
                    <a:cubicBezTo>
                      <a:pt x="41476" y="169328"/>
                      <a:pt x="40897" y="169135"/>
                      <a:pt x="40222" y="168942"/>
                    </a:cubicBezTo>
                    <a:cubicBezTo>
                      <a:pt x="39740" y="168798"/>
                      <a:pt x="39306" y="168605"/>
                      <a:pt x="38824" y="168460"/>
                    </a:cubicBezTo>
                    <a:cubicBezTo>
                      <a:pt x="38341" y="168267"/>
                      <a:pt x="37763" y="168026"/>
                      <a:pt x="37280" y="167785"/>
                    </a:cubicBezTo>
                    <a:cubicBezTo>
                      <a:pt x="36702" y="167495"/>
                      <a:pt x="36075" y="167206"/>
                      <a:pt x="35496" y="166917"/>
                    </a:cubicBezTo>
                    <a:cubicBezTo>
                      <a:pt x="34965" y="166627"/>
                      <a:pt x="34531" y="166338"/>
                      <a:pt x="34001" y="166049"/>
                    </a:cubicBezTo>
                    <a:cubicBezTo>
                      <a:pt x="33036" y="165422"/>
                      <a:pt x="32024" y="164795"/>
                      <a:pt x="31059" y="164168"/>
                    </a:cubicBezTo>
                    <a:cubicBezTo>
                      <a:pt x="29998" y="163444"/>
                      <a:pt x="28937" y="162721"/>
                      <a:pt x="27876" y="161997"/>
                    </a:cubicBezTo>
                    <a:cubicBezTo>
                      <a:pt x="26815" y="161274"/>
                      <a:pt x="25947" y="160647"/>
                      <a:pt x="24934" y="160020"/>
                    </a:cubicBezTo>
                    <a:cubicBezTo>
                      <a:pt x="23921" y="159393"/>
                      <a:pt x="22812" y="158718"/>
                      <a:pt x="21703" y="158091"/>
                    </a:cubicBezTo>
                    <a:cubicBezTo>
                      <a:pt x="21172" y="157850"/>
                      <a:pt x="20690" y="157561"/>
                      <a:pt x="20159" y="157319"/>
                    </a:cubicBezTo>
                    <a:cubicBezTo>
                      <a:pt x="19870" y="157223"/>
                      <a:pt x="19629" y="157078"/>
                      <a:pt x="19388" y="156982"/>
                    </a:cubicBezTo>
                    <a:lnTo>
                      <a:pt x="18616" y="156692"/>
                    </a:lnTo>
                    <a:cubicBezTo>
                      <a:pt x="17796" y="156355"/>
                      <a:pt x="17025" y="156114"/>
                      <a:pt x="16205" y="155921"/>
                    </a:cubicBezTo>
                    <a:cubicBezTo>
                      <a:pt x="15771" y="155776"/>
                      <a:pt x="15337" y="155680"/>
                      <a:pt x="14854" y="155631"/>
                    </a:cubicBezTo>
                    <a:lnTo>
                      <a:pt x="14324" y="155535"/>
                    </a:lnTo>
                    <a:lnTo>
                      <a:pt x="13793" y="155438"/>
                    </a:lnTo>
                    <a:cubicBezTo>
                      <a:pt x="13248" y="155404"/>
                      <a:pt x="12726" y="155370"/>
                      <a:pt x="12195" y="155370"/>
                    </a:cubicBezTo>
                    <a:cubicBezTo>
                      <a:pt x="11975" y="155370"/>
                      <a:pt x="11753" y="155376"/>
                      <a:pt x="11527" y="155390"/>
                    </a:cubicBezTo>
                    <a:cubicBezTo>
                      <a:pt x="11237" y="155390"/>
                      <a:pt x="10900" y="155390"/>
                      <a:pt x="10562" y="155438"/>
                    </a:cubicBezTo>
                    <a:lnTo>
                      <a:pt x="9983" y="155535"/>
                    </a:lnTo>
                    <a:cubicBezTo>
                      <a:pt x="9501" y="155583"/>
                      <a:pt x="8971" y="155728"/>
                      <a:pt x="8488" y="155873"/>
                    </a:cubicBezTo>
                    <a:cubicBezTo>
                      <a:pt x="8247" y="155969"/>
                      <a:pt x="8006" y="156065"/>
                      <a:pt x="7765" y="156162"/>
                    </a:cubicBezTo>
                    <a:lnTo>
                      <a:pt x="7234" y="156355"/>
                    </a:lnTo>
                    <a:cubicBezTo>
                      <a:pt x="6704" y="156596"/>
                      <a:pt x="6173" y="156837"/>
                      <a:pt x="5691" y="157175"/>
                    </a:cubicBezTo>
                    <a:cubicBezTo>
                      <a:pt x="5498" y="157319"/>
                      <a:pt x="5257" y="157464"/>
                      <a:pt x="5064" y="157609"/>
                    </a:cubicBezTo>
                    <a:cubicBezTo>
                      <a:pt x="4871" y="157753"/>
                      <a:pt x="4630" y="157898"/>
                      <a:pt x="4437" y="158043"/>
                    </a:cubicBezTo>
                    <a:lnTo>
                      <a:pt x="4485" y="158043"/>
                    </a:lnTo>
                    <a:cubicBezTo>
                      <a:pt x="4003" y="158429"/>
                      <a:pt x="3521" y="158814"/>
                      <a:pt x="3087" y="159297"/>
                    </a:cubicBezTo>
                    <a:cubicBezTo>
                      <a:pt x="2894" y="159538"/>
                      <a:pt x="2653" y="159731"/>
                      <a:pt x="2508" y="159972"/>
                    </a:cubicBezTo>
                    <a:cubicBezTo>
                      <a:pt x="2315" y="160213"/>
                      <a:pt x="2122" y="160454"/>
                      <a:pt x="1929" y="160695"/>
                    </a:cubicBezTo>
                    <a:cubicBezTo>
                      <a:pt x="1592" y="161129"/>
                      <a:pt x="1302" y="161612"/>
                      <a:pt x="1013" y="162142"/>
                    </a:cubicBezTo>
                    <a:cubicBezTo>
                      <a:pt x="868" y="162383"/>
                      <a:pt x="772" y="162673"/>
                      <a:pt x="627" y="162914"/>
                    </a:cubicBezTo>
                    <a:cubicBezTo>
                      <a:pt x="531" y="163155"/>
                      <a:pt x="483" y="163300"/>
                      <a:pt x="386" y="163541"/>
                    </a:cubicBezTo>
                    <a:cubicBezTo>
                      <a:pt x="241" y="163878"/>
                      <a:pt x="145" y="164264"/>
                      <a:pt x="49" y="164650"/>
                    </a:cubicBezTo>
                    <a:cubicBezTo>
                      <a:pt x="49" y="164685"/>
                      <a:pt x="49" y="164746"/>
                      <a:pt x="30" y="164795"/>
                    </a:cubicBezTo>
                    <a:lnTo>
                      <a:pt x="30" y="164795"/>
                    </a:lnTo>
                    <a:cubicBezTo>
                      <a:pt x="165" y="164582"/>
                      <a:pt x="300" y="164444"/>
                      <a:pt x="434" y="164264"/>
                    </a:cubicBezTo>
                    <a:cubicBezTo>
                      <a:pt x="627" y="164023"/>
                      <a:pt x="868" y="163830"/>
                      <a:pt x="1110" y="163637"/>
                    </a:cubicBezTo>
                    <a:cubicBezTo>
                      <a:pt x="1399" y="163396"/>
                      <a:pt x="1688" y="163155"/>
                      <a:pt x="2026" y="162962"/>
                    </a:cubicBezTo>
                    <a:cubicBezTo>
                      <a:pt x="2363" y="162721"/>
                      <a:pt x="2701" y="162528"/>
                      <a:pt x="3087" y="162335"/>
                    </a:cubicBezTo>
                    <a:cubicBezTo>
                      <a:pt x="3521" y="162142"/>
                      <a:pt x="3955" y="161949"/>
                      <a:pt x="4437" y="161805"/>
                    </a:cubicBezTo>
                    <a:cubicBezTo>
                      <a:pt x="4920" y="161660"/>
                      <a:pt x="5402" y="161515"/>
                      <a:pt x="5932" y="161419"/>
                    </a:cubicBezTo>
                    <a:cubicBezTo>
                      <a:pt x="6463" y="161322"/>
                      <a:pt x="6945" y="161274"/>
                      <a:pt x="7476" y="161226"/>
                    </a:cubicBezTo>
                    <a:lnTo>
                      <a:pt x="9260" y="161226"/>
                    </a:lnTo>
                    <a:cubicBezTo>
                      <a:pt x="9742" y="161274"/>
                      <a:pt x="10225" y="161322"/>
                      <a:pt x="10707" y="161419"/>
                    </a:cubicBezTo>
                    <a:cubicBezTo>
                      <a:pt x="11286" y="161515"/>
                      <a:pt x="11816" y="161660"/>
                      <a:pt x="12347" y="161853"/>
                    </a:cubicBezTo>
                    <a:cubicBezTo>
                      <a:pt x="12781" y="161997"/>
                      <a:pt x="13263" y="162190"/>
                      <a:pt x="13697" y="162432"/>
                    </a:cubicBezTo>
                    <a:cubicBezTo>
                      <a:pt x="14131" y="162673"/>
                      <a:pt x="14565" y="162914"/>
                      <a:pt x="14999" y="163203"/>
                    </a:cubicBezTo>
                    <a:cubicBezTo>
                      <a:pt x="15433" y="163541"/>
                      <a:pt x="15867" y="163878"/>
                      <a:pt x="16253" y="164216"/>
                    </a:cubicBezTo>
                    <a:cubicBezTo>
                      <a:pt x="16735" y="164602"/>
                      <a:pt x="17169" y="164988"/>
                      <a:pt x="17507" y="165325"/>
                    </a:cubicBezTo>
                    <a:cubicBezTo>
                      <a:pt x="18375" y="166193"/>
                      <a:pt x="19243" y="167061"/>
                      <a:pt x="20015" y="168026"/>
                    </a:cubicBezTo>
                    <a:cubicBezTo>
                      <a:pt x="21317" y="169569"/>
                      <a:pt x="22619" y="171257"/>
                      <a:pt x="23632" y="172608"/>
                    </a:cubicBezTo>
                    <a:lnTo>
                      <a:pt x="24500" y="173765"/>
                    </a:lnTo>
                    <a:cubicBezTo>
                      <a:pt x="25899" y="175598"/>
                      <a:pt x="27345" y="177382"/>
                      <a:pt x="28937" y="179022"/>
                    </a:cubicBezTo>
                    <a:cubicBezTo>
                      <a:pt x="30721" y="180806"/>
                      <a:pt x="32602" y="182398"/>
                      <a:pt x="34580" y="183941"/>
                    </a:cubicBezTo>
                    <a:cubicBezTo>
                      <a:pt x="36509" y="185388"/>
                      <a:pt x="38534" y="186690"/>
                      <a:pt x="40608" y="187848"/>
                    </a:cubicBezTo>
                    <a:cubicBezTo>
                      <a:pt x="42778" y="189053"/>
                      <a:pt x="45045" y="190114"/>
                      <a:pt x="47360" y="190982"/>
                    </a:cubicBezTo>
                    <a:cubicBezTo>
                      <a:pt x="49627" y="191851"/>
                      <a:pt x="51990" y="192526"/>
                      <a:pt x="54353" y="193008"/>
                    </a:cubicBezTo>
                    <a:cubicBezTo>
                      <a:pt x="55366" y="193249"/>
                      <a:pt x="56475" y="193442"/>
                      <a:pt x="57874" y="193635"/>
                    </a:cubicBezTo>
                    <a:cubicBezTo>
                      <a:pt x="59079" y="193780"/>
                      <a:pt x="60285" y="193924"/>
                      <a:pt x="61635" y="194021"/>
                    </a:cubicBezTo>
                    <a:cubicBezTo>
                      <a:pt x="63275" y="194165"/>
                      <a:pt x="64963" y="194262"/>
                      <a:pt x="66555" y="194262"/>
                    </a:cubicBezTo>
                    <a:cubicBezTo>
                      <a:pt x="67278" y="194262"/>
                      <a:pt x="67953" y="194262"/>
                      <a:pt x="68677" y="194214"/>
                    </a:cubicBezTo>
                    <a:cubicBezTo>
                      <a:pt x="71281" y="194117"/>
                      <a:pt x="73837" y="193828"/>
                      <a:pt x="76393" y="193297"/>
                    </a:cubicBezTo>
                    <a:cubicBezTo>
                      <a:pt x="79094" y="192767"/>
                      <a:pt x="81698" y="191947"/>
                      <a:pt x="84254" y="190886"/>
                    </a:cubicBezTo>
                    <a:cubicBezTo>
                      <a:pt x="86617" y="189873"/>
                      <a:pt x="88884" y="188619"/>
                      <a:pt x="91006" y="187124"/>
                    </a:cubicBezTo>
                    <a:cubicBezTo>
                      <a:pt x="92019" y="186401"/>
                      <a:pt x="93032" y="185581"/>
                      <a:pt x="93996" y="184713"/>
                    </a:cubicBezTo>
                    <a:cubicBezTo>
                      <a:pt x="94382" y="184423"/>
                      <a:pt x="94720" y="184038"/>
                      <a:pt x="95057" y="183700"/>
                    </a:cubicBezTo>
                    <a:lnTo>
                      <a:pt x="95154" y="183652"/>
                    </a:lnTo>
                    <a:lnTo>
                      <a:pt x="95491" y="183314"/>
                    </a:lnTo>
                    <a:cubicBezTo>
                      <a:pt x="96022" y="182832"/>
                      <a:pt x="96552" y="182301"/>
                      <a:pt x="97227" y="181771"/>
                    </a:cubicBezTo>
                    <a:cubicBezTo>
                      <a:pt x="97806" y="181289"/>
                      <a:pt x="98385" y="180806"/>
                      <a:pt x="98964" y="180372"/>
                    </a:cubicBezTo>
                    <a:cubicBezTo>
                      <a:pt x="99591" y="179890"/>
                      <a:pt x="100073" y="179552"/>
                      <a:pt x="100796" y="179070"/>
                    </a:cubicBezTo>
                    <a:cubicBezTo>
                      <a:pt x="102002" y="178298"/>
                      <a:pt x="103256" y="177575"/>
                      <a:pt x="104510" y="176948"/>
                    </a:cubicBezTo>
                    <a:cubicBezTo>
                      <a:pt x="105040" y="176707"/>
                      <a:pt x="105619" y="176418"/>
                      <a:pt x="106198" y="176176"/>
                    </a:cubicBezTo>
                    <a:cubicBezTo>
                      <a:pt x="106777" y="175935"/>
                      <a:pt x="107452" y="175694"/>
                      <a:pt x="108175" y="175453"/>
                    </a:cubicBezTo>
                    <a:cubicBezTo>
                      <a:pt x="109526" y="175019"/>
                      <a:pt x="110924" y="174633"/>
                      <a:pt x="112323" y="174344"/>
                    </a:cubicBezTo>
                    <a:cubicBezTo>
                      <a:pt x="113046" y="174247"/>
                      <a:pt x="113866" y="174103"/>
                      <a:pt x="114686" y="174006"/>
                    </a:cubicBezTo>
                    <a:cubicBezTo>
                      <a:pt x="115458" y="173910"/>
                      <a:pt x="116229" y="173862"/>
                      <a:pt x="117146" y="173813"/>
                    </a:cubicBezTo>
                    <a:cubicBezTo>
                      <a:pt x="117821" y="173765"/>
                      <a:pt x="118448" y="173765"/>
                      <a:pt x="119026" y="173765"/>
                    </a:cubicBezTo>
                    <a:cubicBezTo>
                      <a:pt x="120039" y="173765"/>
                      <a:pt x="121148" y="173813"/>
                      <a:pt x="122354" y="173862"/>
                    </a:cubicBezTo>
                    <a:cubicBezTo>
                      <a:pt x="124669" y="174054"/>
                      <a:pt x="127032" y="174440"/>
                      <a:pt x="129251" y="174778"/>
                    </a:cubicBezTo>
                    <a:lnTo>
                      <a:pt x="132675" y="175357"/>
                    </a:lnTo>
                    <a:lnTo>
                      <a:pt x="133061" y="175405"/>
                    </a:lnTo>
                    <a:cubicBezTo>
                      <a:pt x="134266" y="175598"/>
                      <a:pt x="135472" y="175791"/>
                      <a:pt x="136726" y="175984"/>
                    </a:cubicBezTo>
                    <a:cubicBezTo>
                      <a:pt x="139186" y="176369"/>
                      <a:pt x="141452" y="176659"/>
                      <a:pt x="143623" y="176803"/>
                    </a:cubicBezTo>
                    <a:cubicBezTo>
                      <a:pt x="144780" y="176900"/>
                      <a:pt x="145986" y="176948"/>
                      <a:pt x="147240" y="176948"/>
                    </a:cubicBezTo>
                    <a:lnTo>
                      <a:pt x="147433" y="176948"/>
                    </a:lnTo>
                    <a:cubicBezTo>
                      <a:pt x="148638" y="176948"/>
                      <a:pt x="149844" y="176852"/>
                      <a:pt x="151050" y="176755"/>
                    </a:cubicBezTo>
                    <a:cubicBezTo>
                      <a:pt x="153075" y="176514"/>
                      <a:pt x="155101" y="176128"/>
                      <a:pt x="157030" y="175550"/>
                    </a:cubicBezTo>
                    <a:cubicBezTo>
                      <a:pt x="159055" y="174971"/>
                      <a:pt x="161081" y="174199"/>
                      <a:pt x="163010" y="173331"/>
                    </a:cubicBezTo>
                    <a:cubicBezTo>
                      <a:pt x="164891" y="172511"/>
                      <a:pt x="166772" y="171547"/>
                      <a:pt x="168556" y="170630"/>
                    </a:cubicBezTo>
                    <a:lnTo>
                      <a:pt x="169617" y="170100"/>
                    </a:lnTo>
                    <a:lnTo>
                      <a:pt x="169714" y="170052"/>
                    </a:lnTo>
                    <a:cubicBezTo>
                      <a:pt x="171112" y="169376"/>
                      <a:pt x="172849" y="168460"/>
                      <a:pt x="174537" y="167640"/>
                    </a:cubicBezTo>
                    <a:lnTo>
                      <a:pt x="174440" y="167640"/>
                    </a:lnTo>
                    <a:cubicBezTo>
                      <a:pt x="174778" y="167544"/>
                      <a:pt x="175067" y="167399"/>
                      <a:pt x="175405" y="167254"/>
                    </a:cubicBezTo>
                    <a:lnTo>
                      <a:pt x="175887" y="167013"/>
                    </a:lnTo>
                    <a:cubicBezTo>
                      <a:pt x="175935" y="166965"/>
                      <a:pt x="176032" y="166917"/>
                      <a:pt x="176032" y="166868"/>
                    </a:cubicBezTo>
                    <a:cubicBezTo>
                      <a:pt x="176080" y="166772"/>
                      <a:pt x="176080" y="166676"/>
                      <a:pt x="176032" y="166627"/>
                    </a:cubicBezTo>
                    <a:cubicBezTo>
                      <a:pt x="179263" y="164216"/>
                      <a:pt x="182301" y="161660"/>
                      <a:pt x="185243" y="158911"/>
                    </a:cubicBezTo>
                    <a:cubicBezTo>
                      <a:pt x="186015" y="158187"/>
                      <a:pt x="186786" y="157464"/>
                      <a:pt x="187606" y="156741"/>
                    </a:cubicBezTo>
                    <a:lnTo>
                      <a:pt x="190114" y="154426"/>
                    </a:lnTo>
                    <a:cubicBezTo>
                      <a:pt x="190934" y="153654"/>
                      <a:pt x="191754" y="152931"/>
                      <a:pt x="192574" y="152207"/>
                    </a:cubicBezTo>
                    <a:cubicBezTo>
                      <a:pt x="193008" y="151821"/>
                      <a:pt x="193442" y="151436"/>
                      <a:pt x="193876" y="151098"/>
                    </a:cubicBezTo>
                    <a:lnTo>
                      <a:pt x="194117" y="150857"/>
                    </a:lnTo>
                    <a:lnTo>
                      <a:pt x="194310" y="150664"/>
                    </a:lnTo>
                    <a:lnTo>
                      <a:pt x="194937" y="150133"/>
                    </a:lnTo>
                    <a:cubicBezTo>
                      <a:pt x="201351" y="144587"/>
                      <a:pt x="207476" y="138703"/>
                      <a:pt x="213263" y="132530"/>
                    </a:cubicBezTo>
                    <a:cubicBezTo>
                      <a:pt x="213794" y="131952"/>
                      <a:pt x="214276" y="131373"/>
                      <a:pt x="214807" y="130842"/>
                    </a:cubicBezTo>
                    <a:cubicBezTo>
                      <a:pt x="214951" y="129444"/>
                      <a:pt x="215096" y="128093"/>
                      <a:pt x="215289" y="126743"/>
                    </a:cubicBezTo>
                    <a:cubicBezTo>
                      <a:pt x="215578" y="123801"/>
                      <a:pt x="215868" y="120859"/>
                      <a:pt x="216109" y="117917"/>
                    </a:cubicBezTo>
                    <a:cubicBezTo>
                      <a:pt x="216591" y="111937"/>
                      <a:pt x="216929" y="106005"/>
                      <a:pt x="217073" y="100025"/>
                    </a:cubicBezTo>
                    <a:cubicBezTo>
                      <a:pt x="217122" y="97035"/>
                      <a:pt x="217170" y="94044"/>
                      <a:pt x="217122" y="91054"/>
                    </a:cubicBezTo>
                    <a:cubicBezTo>
                      <a:pt x="217122" y="88064"/>
                      <a:pt x="217025" y="85122"/>
                      <a:pt x="216881" y="82132"/>
                    </a:cubicBezTo>
                    <a:lnTo>
                      <a:pt x="216881" y="82180"/>
                    </a:lnTo>
                    <a:cubicBezTo>
                      <a:pt x="216639" y="76586"/>
                      <a:pt x="216254" y="70992"/>
                      <a:pt x="215627" y="65397"/>
                    </a:cubicBezTo>
                    <a:cubicBezTo>
                      <a:pt x="215289" y="62552"/>
                      <a:pt x="214903" y="59706"/>
                      <a:pt x="214517" y="56861"/>
                    </a:cubicBezTo>
                    <a:cubicBezTo>
                      <a:pt x="214083" y="54305"/>
                      <a:pt x="213649" y="51700"/>
                      <a:pt x="213215" y="49144"/>
                    </a:cubicBezTo>
                    <a:cubicBezTo>
                      <a:pt x="212588" y="45817"/>
                      <a:pt x="211913" y="42441"/>
                      <a:pt x="211141" y="39113"/>
                    </a:cubicBezTo>
                    <a:cubicBezTo>
                      <a:pt x="210756" y="37328"/>
                      <a:pt x="210322" y="35592"/>
                      <a:pt x="209839" y="33808"/>
                    </a:cubicBezTo>
                    <a:cubicBezTo>
                      <a:pt x="209357" y="32023"/>
                      <a:pt x="208826" y="30239"/>
                      <a:pt x="208248" y="28406"/>
                    </a:cubicBezTo>
                    <a:lnTo>
                      <a:pt x="208248" y="28358"/>
                    </a:lnTo>
                    <a:cubicBezTo>
                      <a:pt x="207283" y="25320"/>
                      <a:pt x="206174" y="22281"/>
                      <a:pt x="204872" y="19339"/>
                    </a:cubicBezTo>
                    <a:cubicBezTo>
                      <a:pt x="204293" y="17941"/>
                      <a:pt x="203570" y="16542"/>
                      <a:pt x="202846" y="15144"/>
                    </a:cubicBezTo>
                    <a:cubicBezTo>
                      <a:pt x="202460" y="14468"/>
                      <a:pt x="202075" y="13745"/>
                      <a:pt x="201689" y="13070"/>
                    </a:cubicBezTo>
                    <a:cubicBezTo>
                      <a:pt x="201303" y="12346"/>
                      <a:pt x="200965" y="11864"/>
                      <a:pt x="200580" y="11237"/>
                    </a:cubicBezTo>
                    <a:cubicBezTo>
                      <a:pt x="199711" y="9887"/>
                      <a:pt x="198747" y="8585"/>
                      <a:pt x="197734" y="7331"/>
                    </a:cubicBezTo>
                    <a:cubicBezTo>
                      <a:pt x="197204" y="6656"/>
                      <a:pt x="196673" y="6029"/>
                      <a:pt x="196094" y="5402"/>
                    </a:cubicBezTo>
                    <a:cubicBezTo>
                      <a:pt x="195516" y="4823"/>
                      <a:pt x="195082" y="4341"/>
                      <a:pt x="194503" y="3858"/>
                    </a:cubicBezTo>
                    <a:cubicBezTo>
                      <a:pt x="193683" y="3135"/>
                      <a:pt x="192815" y="2460"/>
                      <a:pt x="191947" y="1881"/>
                    </a:cubicBezTo>
                    <a:cubicBezTo>
                      <a:pt x="191561" y="1592"/>
                      <a:pt x="191127" y="1302"/>
                      <a:pt x="190741" y="1061"/>
                    </a:cubicBezTo>
                    <a:lnTo>
                      <a:pt x="189873" y="675"/>
                    </a:lnTo>
                    <a:cubicBezTo>
                      <a:pt x="189584" y="531"/>
                      <a:pt x="189294" y="386"/>
                      <a:pt x="189005" y="241"/>
                    </a:cubicBezTo>
                    <a:cubicBezTo>
                      <a:pt x="188860" y="193"/>
                      <a:pt x="188716" y="97"/>
                      <a:pt x="188571"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4" name="Google Shape;3714;p87"/>
              <p:cNvSpPr/>
              <p:nvPr/>
            </p:nvSpPr>
            <p:spPr>
              <a:xfrm>
                <a:off x="5426225" y="883150"/>
                <a:ext cx="25" cy="25"/>
              </a:xfrm>
              <a:custGeom>
                <a:avLst/>
                <a:gdLst/>
                <a:ahLst/>
                <a:cxnLst/>
                <a:rect l="l" t="t" r="r" b="b"/>
                <a:pathLst>
                  <a:path w="1" h="1" extrusionOk="0">
                    <a:moveTo>
                      <a:pt x="0" y="1"/>
                    </a:moveTo>
                    <a:lnTo>
                      <a:pt x="0" y="1"/>
                    </a:lnTo>
                    <a:lnTo>
                      <a:pt x="0"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5" name="Google Shape;3715;p87"/>
              <p:cNvSpPr/>
              <p:nvPr/>
            </p:nvSpPr>
            <p:spPr>
              <a:xfrm>
                <a:off x="5617925" y="1309975"/>
                <a:ext cx="25" cy="25"/>
              </a:xfrm>
              <a:custGeom>
                <a:avLst/>
                <a:gdLst/>
                <a:ahLst/>
                <a:cxnLst/>
                <a:rect l="l" t="t" r="r" b="b"/>
                <a:pathLst>
                  <a:path w="1" h="1" extrusionOk="0">
                    <a:moveTo>
                      <a:pt x="1" y="1"/>
                    </a:moveTo>
                    <a:lnTo>
                      <a:pt x="1" y="1"/>
                    </a:lnTo>
                    <a:lnTo>
                      <a:pt x="1"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6" name="Google Shape;3716;p87"/>
              <p:cNvSpPr/>
              <p:nvPr/>
            </p:nvSpPr>
            <p:spPr>
              <a:xfrm>
                <a:off x="5274300" y="697475"/>
                <a:ext cx="25" cy="25"/>
              </a:xfrm>
              <a:custGeom>
                <a:avLst/>
                <a:gdLst/>
                <a:ahLst/>
                <a:cxnLst/>
                <a:rect l="l" t="t" r="r" b="b"/>
                <a:pathLst>
                  <a:path w="1" h="1" extrusionOk="0">
                    <a:moveTo>
                      <a:pt x="1" y="1"/>
                    </a:moveTo>
                    <a:lnTo>
                      <a:pt x="1" y="1"/>
                    </a:lnTo>
                    <a:lnTo>
                      <a:pt x="1"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7" name="Google Shape;3717;p87"/>
              <p:cNvSpPr/>
              <p:nvPr/>
            </p:nvSpPr>
            <p:spPr>
              <a:xfrm>
                <a:off x="5426225" y="883150"/>
                <a:ext cx="25" cy="25"/>
              </a:xfrm>
              <a:custGeom>
                <a:avLst/>
                <a:gdLst/>
                <a:ahLst/>
                <a:cxnLst/>
                <a:rect l="l" t="t" r="r" b="b"/>
                <a:pathLst>
                  <a:path w="1" h="1" extrusionOk="0">
                    <a:moveTo>
                      <a:pt x="0" y="1"/>
                    </a:moveTo>
                    <a:lnTo>
                      <a:pt x="0" y="1"/>
                    </a:lnTo>
                    <a:lnTo>
                      <a:pt x="0"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8" name="Google Shape;3718;p87"/>
              <p:cNvSpPr/>
              <p:nvPr/>
            </p:nvSpPr>
            <p:spPr>
              <a:xfrm>
                <a:off x="5617925" y="1309975"/>
                <a:ext cx="25" cy="25"/>
              </a:xfrm>
              <a:custGeom>
                <a:avLst/>
                <a:gdLst/>
                <a:ahLst/>
                <a:cxnLst/>
                <a:rect l="l" t="t" r="r" b="b"/>
                <a:pathLst>
                  <a:path w="1" h="1" extrusionOk="0">
                    <a:moveTo>
                      <a:pt x="1" y="1"/>
                    </a:moveTo>
                    <a:lnTo>
                      <a:pt x="1" y="1"/>
                    </a:lnTo>
                    <a:lnTo>
                      <a:pt x="1"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9" name="Google Shape;3719;p87"/>
              <p:cNvSpPr/>
              <p:nvPr/>
            </p:nvSpPr>
            <p:spPr>
              <a:xfrm>
                <a:off x="5426225" y="883150"/>
                <a:ext cx="25" cy="25"/>
              </a:xfrm>
              <a:custGeom>
                <a:avLst/>
                <a:gdLst/>
                <a:ahLst/>
                <a:cxnLst/>
                <a:rect l="l" t="t" r="r" b="b"/>
                <a:pathLst>
                  <a:path w="1" h="1" extrusionOk="0">
                    <a:moveTo>
                      <a:pt x="0" y="1"/>
                    </a:moveTo>
                    <a:lnTo>
                      <a:pt x="0" y="1"/>
                    </a:lnTo>
                    <a:lnTo>
                      <a:pt x="0" y="1"/>
                    </a:lnTo>
                    <a:lnTo>
                      <a:pt x="0"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0" name="Google Shape;3720;p87"/>
              <p:cNvSpPr/>
              <p:nvPr/>
            </p:nvSpPr>
            <p:spPr>
              <a:xfrm>
                <a:off x="2965400" y="3705700"/>
                <a:ext cx="25" cy="25"/>
              </a:xfrm>
              <a:custGeom>
                <a:avLst/>
                <a:gdLst/>
                <a:ahLst/>
                <a:cxnLst/>
                <a:rect l="l" t="t" r="r" b="b"/>
                <a:pathLst>
                  <a:path w="1" h="1" extrusionOk="0">
                    <a:moveTo>
                      <a:pt x="0" y="0"/>
                    </a:moveTo>
                    <a:lnTo>
                      <a:pt x="0"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1" name="Google Shape;3721;p87"/>
              <p:cNvSpPr/>
              <p:nvPr/>
            </p:nvSpPr>
            <p:spPr>
              <a:xfrm>
                <a:off x="2812275" y="4382100"/>
                <a:ext cx="25" cy="25"/>
              </a:xfrm>
              <a:custGeom>
                <a:avLst/>
                <a:gdLst/>
                <a:ahLst/>
                <a:cxnLst/>
                <a:rect l="l" t="t" r="r" b="b"/>
                <a:pathLst>
                  <a:path w="1" h="1" extrusionOk="0">
                    <a:moveTo>
                      <a:pt x="1" y="0"/>
                    </a:move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2" name="Google Shape;3722;p87"/>
              <p:cNvSpPr/>
              <p:nvPr/>
            </p:nvSpPr>
            <p:spPr>
              <a:xfrm>
                <a:off x="422600" y="4687125"/>
                <a:ext cx="25" cy="25"/>
              </a:xfrm>
              <a:custGeom>
                <a:avLst/>
                <a:gdLst/>
                <a:ahLst/>
                <a:cxnLst/>
                <a:rect l="l" t="t" r="r" b="b"/>
                <a:pathLst>
                  <a:path w="1" h="1" extrusionOk="0">
                    <a:moveTo>
                      <a:pt x="0" y="1"/>
                    </a:moveTo>
                    <a:lnTo>
                      <a:pt x="0" y="1"/>
                    </a:lnTo>
                    <a:lnTo>
                      <a:pt x="0"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3" name="Google Shape;3723;p87"/>
              <p:cNvSpPr/>
              <p:nvPr/>
            </p:nvSpPr>
            <p:spPr>
              <a:xfrm>
                <a:off x="3330725" y="3567050"/>
                <a:ext cx="25" cy="25"/>
              </a:xfrm>
              <a:custGeom>
                <a:avLst/>
                <a:gdLst/>
                <a:ahLst/>
                <a:cxnLst/>
                <a:rect l="l" t="t" r="r" b="b"/>
                <a:pathLst>
                  <a:path w="1" h="1" extrusionOk="0">
                    <a:moveTo>
                      <a:pt x="0" y="0"/>
                    </a:move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4" name="Google Shape;3724;p87"/>
              <p:cNvSpPr/>
              <p:nvPr/>
            </p:nvSpPr>
            <p:spPr>
              <a:xfrm>
                <a:off x="2965400" y="3705700"/>
                <a:ext cx="25" cy="25"/>
              </a:xfrm>
              <a:custGeom>
                <a:avLst/>
                <a:gdLst/>
                <a:ahLst/>
                <a:cxnLst/>
                <a:rect l="l" t="t" r="r" b="b"/>
                <a:pathLst>
                  <a:path w="1" h="1" extrusionOk="0">
                    <a:moveTo>
                      <a:pt x="0" y="0"/>
                    </a:moveTo>
                    <a:lnTo>
                      <a:pt x="0"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5" name="Google Shape;3725;p87"/>
              <p:cNvSpPr/>
              <p:nvPr/>
            </p:nvSpPr>
            <p:spPr>
              <a:xfrm>
                <a:off x="2965400" y="3705700"/>
                <a:ext cx="25" cy="25"/>
              </a:xfrm>
              <a:custGeom>
                <a:avLst/>
                <a:gdLst/>
                <a:ahLst/>
                <a:cxnLst/>
                <a:rect l="l" t="t" r="r" b="b"/>
                <a:pathLst>
                  <a:path w="1" h="1" extrusionOk="0">
                    <a:moveTo>
                      <a:pt x="0" y="0"/>
                    </a:moveTo>
                    <a:lnTo>
                      <a:pt x="0" y="0"/>
                    </a:lnTo>
                    <a:lnTo>
                      <a:pt x="0"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6" name="Google Shape;3726;p87"/>
              <p:cNvSpPr/>
              <p:nvPr/>
            </p:nvSpPr>
            <p:spPr>
              <a:xfrm>
                <a:off x="2965400" y="3705700"/>
                <a:ext cx="25" cy="25"/>
              </a:xfrm>
              <a:custGeom>
                <a:avLst/>
                <a:gdLst/>
                <a:ahLst/>
                <a:cxnLst/>
                <a:rect l="l" t="t" r="r" b="b"/>
                <a:pathLst>
                  <a:path w="1" h="1" extrusionOk="0">
                    <a:moveTo>
                      <a:pt x="0" y="0"/>
                    </a:moveTo>
                    <a:lnTo>
                      <a:pt x="0" y="0"/>
                    </a:lnTo>
                    <a:lnTo>
                      <a:pt x="0" y="0"/>
                    </a:lnTo>
                    <a:lnTo>
                      <a:pt x="0"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7" name="Google Shape;3727;p87"/>
              <p:cNvSpPr/>
              <p:nvPr/>
            </p:nvSpPr>
            <p:spPr>
              <a:xfrm>
                <a:off x="757775" y="4484575"/>
                <a:ext cx="25" cy="25"/>
              </a:xfrm>
              <a:custGeom>
                <a:avLst/>
                <a:gdLst/>
                <a:ahLst/>
                <a:cxnLst/>
                <a:rect l="l" t="t" r="r" b="b"/>
                <a:pathLst>
                  <a:path w="1" h="1" extrusionOk="0">
                    <a:moveTo>
                      <a:pt x="0" y="0"/>
                    </a:moveTo>
                    <a:lnTo>
                      <a:pt x="0" y="0"/>
                    </a:lnTo>
                    <a:lnTo>
                      <a:pt x="0"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8" name="Google Shape;3728;p87"/>
              <p:cNvSpPr/>
              <p:nvPr/>
            </p:nvSpPr>
            <p:spPr>
              <a:xfrm>
                <a:off x="462375" y="4614800"/>
                <a:ext cx="25" cy="25"/>
              </a:xfrm>
              <a:custGeom>
                <a:avLst/>
                <a:gdLst/>
                <a:ahLst/>
                <a:cxnLst/>
                <a:rect l="l" t="t" r="r" b="b"/>
                <a:pathLst>
                  <a:path w="1" h="1" extrusionOk="0">
                    <a:moveTo>
                      <a:pt x="1" y="0"/>
                    </a:moveTo>
                    <a:lnTo>
                      <a:pt x="1" y="0"/>
                    </a:lnTo>
                    <a:lnTo>
                      <a:pt x="1" y="0"/>
                    </a:lnTo>
                    <a:lnTo>
                      <a:pt x="1"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9" name="Google Shape;3729;p87"/>
              <p:cNvSpPr/>
              <p:nvPr/>
            </p:nvSpPr>
            <p:spPr>
              <a:xfrm>
                <a:off x="462375" y="4614800"/>
                <a:ext cx="25" cy="25"/>
              </a:xfrm>
              <a:custGeom>
                <a:avLst/>
                <a:gdLst/>
                <a:ahLst/>
                <a:cxnLst/>
                <a:rect l="l" t="t" r="r" b="b"/>
                <a:pathLst>
                  <a:path w="1" h="1" extrusionOk="0">
                    <a:moveTo>
                      <a:pt x="1" y="0"/>
                    </a:moveTo>
                    <a:lnTo>
                      <a:pt x="1" y="0"/>
                    </a:lnTo>
                    <a:lnTo>
                      <a:pt x="1"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0" name="Google Shape;3730;p87"/>
              <p:cNvSpPr/>
              <p:nvPr/>
            </p:nvSpPr>
            <p:spPr>
              <a:xfrm>
                <a:off x="461175" y="4614800"/>
                <a:ext cx="1225" cy="25"/>
              </a:xfrm>
              <a:custGeom>
                <a:avLst/>
                <a:gdLst/>
                <a:ahLst/>
                <a:cxnLst/>
                <a:rect l="l" t="t" r="r" b="b"/>
                <a:pathLst>
                  <a:path w="49" h="1" extrusionOk="0">
                    <a:moveTo>
                      <a:pt x="0" y="0"/>
                    </a:moveTo>
                    <a:lnTo>
                      <a:pt x="0" y="0"/>
                    </a:lnTo>
                    <a:lnTo>
                      <a:pt x="49" y="0"/>
                    </a:lnTo>
                    <a:lnTo>
                      <a:pt x="0"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1" name="Google Shape;3731;p87"/>
              <p:cNvSpPr/>
              <p:nvPr/>
            </p:nvSpPr>
            <p:spPr>
              <a:xfrm>
                <a:off x="422600" y="4687125"/>
                <a:ext cx="25" cy="25"/>
              </a:xfrm>
              <a:custGeom>
                <a:avLst/>
                <a:gdLst/>
                <a:ahLst/>
                <a:cxnLst/>
                <a:rect l="l" t="t" r="r" b="b"/>
                <a:pathLst>
                  <a:path w="1" h="1" extrusionOk="0">
                    <a:moveTo>
                      <a:pt x="0" y="1"/>
                    </a:moveTo>
                    <a:lnTo>
                      <a:pt x="0" y="1"/>
                    </a:lnTo>
                    <a:lnTo>
                      <a:pt x="0" y="1"/>
                    </a:lnTo>
                    <a:lnTo>
                      <a:pt x="0"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2" name="Google Shape;3732;p87"/>
              <p:cNvSpPr/>
              <p:nvPr/>
            </p:nvSpPr>
            <p:spPr>
              <a:xfrm>
                <a:off x="422600" y="4687125"/>
                <a:ext cx="25" cy="25"/>
              </a:xfrm>
              <a:custGeom>
                <a:avLst/>
                <a:gdLst/>
                <a:ahLst/>
                <a:cxnLst/>
                <a:rect l="l" t="t" r="r" b="b"/>
                <a:pathLst>
                  <a:path w="1" h="1" extrusionOk="0">
                    <a:moveTo>
                      <a:pt x="0" y="1"/>
                    </a:moveTo>
                    <a:lnTo>
                      <a:pt x="0" y="1"/>
                    </a:lnTo>
                    <a:lnTo>
                      <a:pt x="0" y="1"/>
                    </a:lnTo>
                    <a:lnTo>
                      <a:pt x="0"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3" name="Google Shape;3733;p87"/>
              <p:cNvSpPr/>
              <p:nvPr/>
            </p:nvSpPr>
            <p:spPr>
              <a:xfrm>
                <a:off x="422600" y="4687125"/>
                <a:ext cx="25" cy="25"/>
              </a:xfrm>
              <a:custGeom>
                <a:avLst/>
                <a:gdLst/>
                <a:ahLst/>
                <a:cxnLst/>
                <a:rect l="l" t="t" r="r" b="b"/>
                <a:pathLst>
                  <a:path w="1" h="1" extrusionOk="0">
                    <a:moveTo>
                      <a:pt x="0" y="1"/>
                    </a:moveTo>
                    <a:lnTo>
                      <a:pt x="0"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4" name="Google Shape;3734;p87"/>
              <p:cNvSpPr/>
              <p:nvPr/>
            </p:nvSpPr>
            <p:spPr>
              <a:xfrm>
                <a:off x="2631425" y="3142625"/>
                <a:ext cx="967000" cy="1347700"/>
              </a:xfrm>
              <a:custGeom>
                <a:avLst/>
                <a:gdLst/>
                <a:ahLst/>
                <a:cxnLst/>
                <a:rect l="l" t="t" r="r" b="b"/>
                <a:pathLst>
                  <a:path w="38680" h="53908" extrusionOk="0">
                    <a:moveTo>
                      <a:pt x="37907" y="1"/>
                    </a:moveTo>
                    <a:lnTo>
                      <a:pt x="37136" y="146"/>
                    </a:lnTo>
                    <a:cubicBezTo>
                      <a:pt x="33519" y="773"/>
                      <a:pt x="29902" y="869"/>
                      <a:pt x="26381" y="1737"/>
                    </a:cubicBezTo>
                    <a:cubicBezTo>
                      <a:pt x="25513" y="1978"/>
                      <a:pt x="24645" y="2219"/>
                      <a:pt x="23825" y="2557"/>
                    </a:cubicBezTo>
                    <a:cubicBezTo>
                      <a:pt x="23150" y="2798"/>
                      <a:pt x="22475" y="3087"/>
                      <a:pt x="21799" y="3377"/>
                    </a:cubicBezTo>
                    <a:cubicBezTo>
                      <a:pt x="20545" y="3956"/>
                      <a:pt x="19340" y="4631"/>
                      <a:pt x="18182" y="5402"/>
                    </a:cubicBezTo>
                    <a:cubicBezTo>
                      <a:pt x="15867" y="6897"/>
                      <a:pt x="13794" y="8730"/>
                      <a:pt x="11913" y="10804"/>
                    </a:cubicBezTo>
                    <a:cubicBezTo>
                      <a:pt x="10996" y="11865"/>
                      <a:pt x="10128" y="12974"/>
                      <a:pt x="9308" y="14132"/>
                    </a:cubicBezTo>
                    <a:cubicBezTo>
                      <a:pt x="8488" y="15241"/>
                      <a:pt x="7765" y="16398"/>
                      <a:pt x="7090" y="17652"/>
                    </a:cubicBezTo>
                    <a:cubicBezTo>
                      <a:pt x="5739" y="20064"/>
                      <a:pt x="4582" y="22668"/>
                      <a:pt x="3714" y="25369"/>
                    </a:cubicBezTo>
                    <a:cubicBezTo>
                      <a:pt x="2846" y="27973"/>
                      <a:pt x="2219" y="30722"/>
                      <a:pt x="1833" y="33471"/>
                    </a:cubicBezTo>
                    <a:cubicBezTo>
                      <a:pt x="1737" y="34098"/>
                      <a:pt x="1688" y="34725"/>
                      <a:pt x="1592" y="35352"/>
                    </a:cubicBezTo>
                    <a:cubicBezTo>
                      <a:pt x="1544" y="35931"/>
                      <a:pt x="1495" y="36509"/>
                      <a:pt x="1495" y="37088"/>
                    </a:cubicBezTo>
                    <a:cubicBezTo>
                      <a:pt x="1447" y="38294"/>
                      <a:pt x="1495" y="39500"/>
                      <a:pt x="1592" y="40705"/>
                    </a:cubicBezTo>
                    <a:cubicBezTo>
                      <a:pt x="1688" y="42007"/>
                      <a:pt x="1737" y="43310"/>
                      <a:pt x="1785" y="44660"/>
                    </a:cubicBezTo>
                    <a:cubicBezTo>
                      <a:pt x="1881" y="45962"/>
                      <a:pt x="1833" y="47264"/>
                      <a:pt x="1737" y="48566"/>
                    </a:cubicBezTo>
                    <a:cubicBezTo>
                      <a:pt x="1640" y="49676"/>
                      <a:pt x="1399" y="50785"/>
                      <a:pt x="1061" y="51894"/>
                    </a:cubicBezTo>
                    <a:lnTo>
                      <a:pt x="1061" y="51846"/>
                    </a:lnTo>
                    <a:cubicBezTo>
                      <a:pt x="820" y="52473"/>
                      <a:pt x="531" y="53052"/>
                      <a:pt x="145" y="53582"/>
                    </a:cubicBezTo>
                    <a:lnTo>
                      <a:pt x="49" y="53678"/>
                    </a:lnTo>
                    <a:cubicBezTo>
                      <a:pt x="0" y="53727"/>
                      <a:pt x="0" y="53823"/>
                      <a:pt x="49" y="53871"/>
                    </a:cubicBezTo>
                    <a:cubicBezTo>
                      <a:pt x="97" y="53896"/>
                      <a:pt x="145" y="53908"/>
                      <a:pt x="187" y="53908"/>
                    </a:cubicBezTo>
                    <a:cubicBezTo>
                      <a:pt x="229" y="53908"/>
                      <a:pt x="266" y="53896"/>
                      <a:pt x="290" y="53871"/>
                    </a:cubicBezTo>
                    <a:cubicBezTo>
                      <a:pt x="627" y="53389"/>
                      <a:pt x="917" y="52907"/>
                      <a:pt x="1158" y="52376"/>
                    </a:cubicBezTo>
                    <a:cubicBezTo>
                      <a:pt x="1399" y="51846"/>
                      <a:pt x="1592" y="51267"/>
                      <a:pt x="1737" y="50688"/>
                    </a:cubicBezTo>
                    <a:cubicBezTo>
                      <a:pt x="2026" y="49386"/>
                      <a:pt x="2219" y="48084"/>
                      <a:pt x="2219" y="46734"/>
                    </a:cubicBezTo>
                    <a:cubicBezTo>
                      <a:pt x="2364" y="43985"/>
                      <a:pt x="2122" y="41236"/>
                      <a:pt x="2171" y="38487"/>
                    </a:cubicBezTo>
                    <a:cubicBezTo>
                      <a:pt x="2171" y="37763"/>
                      <a:pt x="2171" y="37088"/>
                      <a:pt x="2267" y="36413"/>
                    </a:cubicBezTo>
                    <a:cubicBezTo>
                      <a:pt x="2460" y="34436"/>
                      <a:pt x="2798" y="32458"/>
                      <a:pt x="3232" y="30529"/>
                    </a:cubicBezTo>
                    <a:cubicBezTo>
                      <a:pt x="3473" y="29516"/>
                      <a:pt x="3762" y="28504"/>
                      <a:pt x="4051" y="27491"/>
                    </a:cubicBezTo>
                    <a:cubicBezTo>
                      <a:pt x="4341" y="26478"/>
                      <a:pt x="4630" y="25610"/>
                      <a:pt x="5016" y="24694"/>
                    </a:cubicBezTo>
                    <a:cubicBezTo>
                      <a:pt x="6318" y="21125"/>
                      <a:pt x="8054" y="17797"/>
                      <a:pt x="10225" y="14710"/>
                    </a:cubicBezTo>
                    <a:lnTo>
                      <a:pt x="10225" y="14759"/>
                    </a:lnTo>
                    <a:lnTo>
                      <a:pt x="10273" y="14662"/>
                    </a:lnTo>
                    <a:cubicBezTo>
                      <a:pt x="12057" y="12203"/>
                      <a:pt x="14083" y="10032"/>
                      <a:pt x="16398" y="8151"/>
                    </a:cubicBezTo>
                    <a:cubicBezTo>
                      <a:pt x="18375" y="6608"/>
                      <a:pt x="20497" y="5306"/>
                      <a:pt x="22716" y="4293"/>
                    </a:cubicBezTo>
                    <a:cubicBezTo>
                      <a:pt x="23632" y="3907"/>
                      <a:pt x="24548" y="3522"/>
                      <a:pt x="25465" y="3232"/>
                    </a:cubicBezTo>
                    <a:cubicBezTo>
                      <a:pt x="26574" y="2943"/>
                      <a:pt x="27731" y="2653"/>
                      <a:pt x="28841" y="2461"/>
                    </a:cubicBezTo>
                    <a:cubicBezTo>
                      <a:pt x="30384" y="2219"/>
                      <a:pt x="31927" y="2026"/>
                      <a:pt x="33470" y="1882"/>
                    </a:cubicBezTo>
                    <a:cubicBezTo>
                      <a:pt x="34242" y="1785"/>
                      <a:pt x="35062" y="1689"/>
                      <a:pt x="35834" y="1544"/>
                    </a:cubicBezTo>
                    <a:cubicBezTo>
                      <a:pt x="36605" y="1448"/>
                      <a:pt x="37425" y="1303"/>
                      <a:pt x="38245" y="1158"/>
                    </a:cubicBezTo>
                    <a:cubicBezTo>
                      <a:pt x="38390" y="1110"/>
                      <a:pt x="38534" y="1014"/>
                      <a:pt x="38583" y="869"/>
                    </a:cubicBezTo>
                    <a:cubicBezTo>
                      <a:pt x="38679" y="724"/>
                      <a:pt x="38679" y="580"/>
                      <a:pt x="38631" y="435"/>
                    </a:cubicBezTo>
                    <a:cubicBezTo>
                      <a:pt x="38583" y="290"/>
                      <a:pt x="38486" y="146"/>
                      <a:pt x="38341" y="97"/>
                    </a:cubicBezTo>
                    <a:lnTo>
                      <a:pt x="38197" y="49"/>
                    </a:lnTo>
                    <a:lnTo>
                      <a:pt x="37907" y="49"/>
                    </a:lnTo>
                    <a:lnTo>
                      <a:pt x="37907" y="1"/>
                    </a:ln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5" name="Google Shape;3735;p87"/>
              <p:cNvSpPr/>
              <p:nvPr/>
            </p:nvSpPr>
            <p:spPr>
              <a:xfrm>
                <a:off x="2580775" y="1278625"/>
                <a:ext cx="2023175" cy="2183550"/>
              </a:xfrm>
              <a:custGeom>
                <a:avLst/>
                <a:gdLst/>
                <a:ahLst/>
                <a:cxnLst/>
                <a:rect l="l" t="t" r="r" b="b"/>
                <a:pathLst>
                  <a:path w="80927" h="87342" extrusionOk="0">
                    <a:moveTo>
                      <a:pt x="72823" y="10334"/>
                    </a:moveTo>
                    <a:cubicBezTo>
                      <a:pt x="72818" y="10344"/>
                      <a:pt x="72813" y="10353"/>
                      <a:pt x="72807" y="10363"/>
                    </a:cubicBezTo>
                    <a:lnTo>
                      <a:pt x="72807" y="10363"/>
                    </a:lnTo>
                    <a:cubicBezTo>
                      <a:pt x="72815" y="10355"/>
                      <a:pt x="72821" y="10346"/>
                      <a:pt x="72823" y="10334"/>
                    </a:cubicBezTo>
                    <a:close/>
                    <a:moveTo>
                      <a:pt x="72807" y="10363"/>
                    </a:moveTo>
                    <a:cubicBezTo>
                      <a:pt x="72794" y="10378"/>
                      <a:pt x="72776" y="10389"/>
                      <a:pt x="72776" y="10418"/>
                    </a:cubicBezTo>
                    <a:cubicBezTo>
                      <a:pt x="72787" y="10399"/>
                      <a:pt x="72797" y="10381"/>
                      <a:pt x="72807" y="10363"/>
                    </a:cubicBezTo>
                    <a:close/>
                    <a:moveTo>
                      <a:pt x="80300" y="1"/>
                    </a:moveTo>
                    <a:cubicBezTo>
                      <a:pt x="80155" y="1"/>
                      <a:pt x="80011" y="1"/>
                      <a:pt x="79914" y="97"/>
                    </a:cubicBezTo>
                    <a:cubicBezTo>
                      <a:pt x="78274" y="1255"/>
                      <a:pt x="76731" y="2653"/>
                      <a:pt x="75381" y="4148"/>
                    </a:cubicBezTo>
                    <a:cubicBezTo>
                      <a:pt x="74127" y="5595"/>
                      <a:pt x="72969" y="7138"/>
                      <a:pt x="71957" y="8778"/>
                    </a:cubicBezTo>
                    <a:cubicBezTo>
                      <a:pt x="70028" y="12058"/>
                      <a:pt x="68436" y="15578"/>
                      <a:pt x="67230" y="19195"/>
                    </a:cubicBezTo>
                    <a:cubicBezTo>
                      <a:pt x="65976" y="22812"/>
                      <a:pt x="64964" y="26478"/>
                      <a:pt x="63806" y="30095"/>
                    </a:cubicBezTo>
                    <a:cubicBezTo>
                      <a:pt x="62697" y="33712"/>
                      <a:pt x="61250" y="37184"/>
                      <a:pt x="59514" y="40560"/>
                    </a:cubicBezTo>
                    <a:cubicBezTo>
                      <a:pt x="58212" y="42827"/>
                      <a:pt x="56668" y="44949"/>
                      <a:pt x="54884" y="46878"/>
                    </a:cubicBezTo>
                    <a:cubicBezTo>
                      <a:pt x="52955" y="48807"/>
                      <a:pt x="50833" y="50495"/>
                      <a:pt x="48470" y="51894"/>
                    </a:cubicBezTo>
                    <a:cubicBezTo>
                      <a:pt x="46589" y="53003"/>
                      <a:pt x="44563" y="53968"/>
                      <a:pt x="42538" y="54787"/>
                    </a:cubicBezTo>
                    <a:cubicBezTo>
                      <a:pt x="40416" y="55607"/>
                      <a:pt x="38245" y="56331"/>
                      <a:pt x="36123" y="57006"/>
                    </a:cubicBezTo>
                    <a:cubicBezTo>
                      <a:pt x="33953" y="57681"/>
                      <a:pt x="31735" y="58308"/>
                      <a:pt x="29564" y="58983"/>
                    </a:cubicBezTo>
                    <a:cubicBezTo>
                      <a:pt x="27346" y="59658"/>
                      <a:pt x="25176" y="60478"/>
                      <a:pt x="23054" y="61346"/>
                    </a:cubicBezTo>
                    <a:cubicBezTo>
                      <a:pt x="19292" y="62890"/>
                      <a:pt x="15723" y="64964"/>
                      <a:pt x="12492" y="67471"/>
                    </a:cubicBezTo>
                    <a:cubicBezTo>
                      <a:pt x="9453" y="69883"/>
                      <a:pt x="6753" y="72825"/>
                      <a:pt x="4631" y="76104"/>
                    </a:cubicBezTo>
                    <a:cubicBezTo>
                      <a:pt x="3570" y="77744"/>
                      <a:pt x="2653" y="79480"/>
                      <a:pt x="1882" y="81313"/>
                    </a:cubicBezTo>
                    <a:cubicBezTo>
                      <a:pt x="1110" y="83194"/>
                      <a:pt x="483" y="85123"/>
                      <a:pt x="1" y="87100"/>
                    </a:cubicBezTo>
                    <a:cubicBezTo>
                      <a:pt x="1" y="87197"/>
                      <a:pt x="49" y="87293"/>
                      <a:pt x="145" y="87341"/>
                    </a:cubicBezTo>
                    <a:cubicBezTo>
                      <a:pt x="242" y="87341"/>
                      <a:pt x="338" y="87245"/>
                      <a:pt x="387" y="87148"/>
                    </a:cubicBezTo>
                    <a:cubicBezTo>
                      <a:pt x="435" y="86907"/>
                      <a:pt x="483" y="86666"/>
                      <a:pt x="531" y="86425"/>
                    </a:cubicBezTo>
                    <a:cubicBezTo>
                      <a:pt x="1303" y="83580"/>
                      <a:pt x="2364" y="80879"/>
                      <a:pt x="3811" y="78323"/>
                    </a:cubicBezTo>
                    <a:cubicBezTo>
                      <a:pt x="5209" y="75815"/>
                      <a:pt x="6897" y="73548"/>
                      <a:pt x="8875" y="71474"/>
                    </a:cubicBezTo>
                    <a:cubicBezTo>
                      <a:pt x="11238" y="69063"/>
                      <a:pt x="13939" y="66941"/>
                      <a:pt x="16881" y="65205"/>
                    </a:cubicBezTo>
                    <a:cubicBezTo>
                      <a:pt x="18617" y="64192"/>
                      <a:pt x="20498" y="63227"/>
                      <a:pt x="22378" y="62456"/>
                    </a:cubicBezTo>
                    <a:cubicBezTo>
                      <a:pt x="24452" y="61539"/>
                      <a:pt x="26623" y="60816"/>
                      <a:pt x="28793" y="60141"/>
                    </a:cubicBezTo>
                    <a:cubicBezTo>
                      <a:pt x="30963" y="59466"/>
                      <a:pt x="33182" y="58839"/>
                      <a:pt x="35400" y="58212"/>
                    </a:cubicBezTo>
                    <a:cubicBezTo>
                      <a:pt x="37618" y="57585"/>
                      <a:pt x="39740" y="56909"/>
                      <a:pt x="41911" y="56186"/>
                    </a:cubicBezTo>
                    <a:cubicBezTo>
                      <a:pt x="44033" y="55414"/>
                      <a:pt x="46107" y="54498"/>
                      <a:pt x="48084" y="53437"/>
                    </a:cubicBezTo>
                    <a:cubicBezTo>
                      <a:pt x="50109" y="52328"/>
                      <a:pt x="52039" y="51026"/>
                      <a:pt x="53823" y="49531"/>
                    </a:cubicBezTo>
                    <a:cubicBezTo>
                      <a:pt x="55366" y="48180"/>
                      <a:pt x="56765" y="46685"/>
                      <a:pt x="58019" y="45094"/>
                    </a:cubicBezTo>
                    <a:cubicBezTo>
                      <a:pt x="59128" y="43550"/>
                      <a:pt x="60189" y="41959"/>
                      <a:pt x="61057" y="40319"/>
                    </a:cubicBezTo>
                    <a:cubicBezTo>
                      <a:pt x="62793" y="36943"/>
                      <a:pt x="64288" y="33423"/>
                      <a:pt x="65446" y="29805"/>
                    </a:cubicBezTo>
                    <a:cubicBezTo>
                      <a:pt x="66652" y="26188"/>
                      <a:pt x="67761" y="22523"/>
                      <a:pt x="69063" y="18906"/>
                    </a:cubicBezTo>
                    <a:cubicBezTo>
                      <a:pt x="70076" y="15964"/>
                      <a:pt x="71281" y="13167"/>
                      <a:pt x="72728" y="10466"/>
                    </a:cubicBezTo>
                    <a:lnTo>
                      <a:pt x="72825" y="10321"/>
                    </a:lnTo>
                    <a:lnTo>
                      <a:pt x="72825" y="10321"/>
                    </a:lnTo>
                    <a:cubicBezTo>
                      <a:pt x="72825" y="10326"/>
                      <a:pt x="72824" y="10330"/>
                      <a:pt x="72823" y="10334"/>
                    </a:cubicBezTo>
                    <a:lnTo>
                      <a:pt x="72823" y="10334"/>
                    </a:lnTo>
                    <a:cubicBezTo>
                      <a:pt x="73483" y="9158"/>
                      <a:pt x="74146" y="8029"/>
                      <a:pt x="74947" y="6945"/>
                    </a:cubicBezTo>
                    <a:cubicBezTo>
                      <a:pt x="75718" y="5836"/>
                      <a:pt x="76635" y="4775"/>
                      <a:pt x="77551" y="3762"/>
                    </a:cubicBezTo>
                    <a:cubicBezTo>
                      <a:pt x="78516" y="2798"/>
                      <a:pt x="79577" y="1833"/>
                      <a:pt x="80638" y="965"/>
                    </a:cubicBezTo>
                    <a:cubicBezTo>
                      <a:pt x="80927" y="628"/>
                      <a:pt x="80782" y="97"/>
                      <a:pt x="80348"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6" name="Google Shape;3736;p87"/>
              <p:cNvSpPr/>
              <p:nvPr/>
            </p:nvSpPr>
            <p:spPr>
              <a:xfrm>
                <a:off x="1317225" y="2525325"/>
                <a:ext cx="1710900" cy="2130675"/>
              </a:xfrm>
              <a:custGeom>
                <a:avLst/>
                <a:gdLst/>
                <a:ahLst/>
                <a:cxnLst/>
                <a:rect l="l" t="t" r="r" b="b"/>
                <a:pathLst>
                  <a:path w="68436" h="85227" extrusionOk="0">
                    <a:moveTo>
                      <a:pt x="67760" y="0"/>
                    </a:moveTo>
                    <a:cubicBezTo>
                      <a:pt x="67664" y="0"/>
                      <a:pt x="67615" y="0"/>
                      <a:pt x="67519" y="48"/>
                    </a:cubicBezTo>
                    <a:lnTo>
                      <a:pt x="67471" y="48"/>
                    </a:lnTo>
                    <a:cubicBezTo>
                      <a:pt x="65590" y="627"/>
                      <a:pt x="63709" y="1399"/>
                      <a:pt x="61973" y="2315"/>
                    </a:cubicBezTo>
                    <a:cubicBezTo>
                      <a:pt x="60285" y="3231"/>
                      <a:pt x="58645" y="4341"/>
                      <a:pt x="57150" y="5546"/>
                    </a:cubicBezTo>
                    <a:cubicBezTo>
                      <a:pt x="54208" y="8006"/>
                      <a:pt x="51700" y="10900"/>
                      <a:pt x="49771" y="14179"/>
                    </a:cubicBezTo>
                    <a:cubicBezTo>
                      <a:pt x="47746" y="17507"/>
                      <a:pt x="46154" y="21076"/>
                      <a:pt x="45045" y="24789"/>
                    </a:cubicBezTo>
                    <a:cubicBezTo>
                      <a:pt x="43887" y="28503"/>
                      <a:pt x="43067" y="32361"/>
                      <a:pt x="42682" y="36219"/>
                    </a:cubicBezTo>
                    <a:cubicBezTo>
                      <a:pt x="42296" y="40319"/>
                      <a:pt x="42151" y="44418"/>
                      <a:pt x="42199" y="48517"/>
                    </a:cubicBezTo>
                    <a:cubicBezTo>
                      <a:pt x="42248" y="52762"/>
                      <a:pt x="42006" y="57006"/>
                      <a:pt x="41380" y="61201"/>
                    </a:cubicBezTo>
                    <a:cubicBezTo>
                      <a:pt x="41235" y="62214"/>
                      <a:pt x="40994" y="63179"/>
                      <a:pt x="40753" y="64192"/>
                    </a:cubicBezTo>
                    <a:cubicBezTo>
                      <a:pt x="40463" y="65301"/>
                      <a:pt x="40126" y="66410"/>
                      <a:pt x="39692" y="67471"/>
                    </a:cubicBezTo>
                    <a:cubicBezTo>
                      <a:pt x="39306" y="68484"/>
                      <a:pt x="38823" y="69497"/>
                      <a:pt x="38293" y="70461"/>
                    </a:cubicBezTo>
                    <a:lnTo>
                      <a:pt x="38245" y="70558"/>
                    </a:lnTo>
                    <a:lnTo>
                      <a:pt x="38245" y="70509"/>
                    </a:lnTo>
                    <a:cubicBezTo>
                      <a:pt x="37762" y="71426"/>
                      <a:pt x="37184" y="72294"/>
                      <a:pt x="36605" y="73114"/>
                    </a:cubicBezTo>
                    <a:cubicBezTo>
                      <a:pt x="35930" y="73982"/>
                      <a:pt x="35255" y="74802"/>
                      <a:pt x="34483" y="75622"/>
                    </a:cubicBezTo>
                    <a:lnTo>
                      <a:pt x="34435" y="75670"/>
                    </a:lnTo>
                    <a:cubicBezTo>
                      <a:pt x="32650" y="77454"/>
                      <a:pt x="30721" y="78997"/>
                      <a:pt x="28551" y="80300"/>
                    </a:cubicBezTo>
                    <a:lnTo>
                      <a:pt x="28503" y="80300"/>
                    </a:lnTo>
                    <a:cubicBezTo>
                      <a:pt x="27297" y="81023"/>
                      <a:pt x="26043" y="81650"/>
                      <a:pt x="24741" y="82180"/>
                    </a:cubicBezTo>
                    <a:cubicBezTo>
                      <a:pt x="23391" y="82759"/>
                      <a:pt x="21992" y="83242"/>
                      <a:pt x="20593" y="83676"/>
                    </a:cubicBezTo>
                    <a:lnTo>
                      <a:pt x="20545" y="83676"/>
                    </a:lnTo>
                    <a:cubicBezTo>
                      <a:pt x="17797" y="84399"/>
                      <a:pt x="14904" y="84833"/>
                      <a:pt x="12059" y="84881"/>
                    </a:cubicBezTo>
                    <a:lnTo>
                      <a:pt x="12059" y="84881"/>
                    </a:lnTo>
                    <a:cubicBezTo>
                      <a:pt x="9663" y="84878"/>
                      <a:pt x="7220" y="84588"/>
                      <a:pt x="4919" y="83965"/>
                    </a:cubicBezTo>
                    <a:cubicBezTo>
                      <a:pt x="3328" y="83579"/>
                      <a:pt x="1736" y="83000"/>
                      <a:pt x="193" y="82229"/>
                    </a:cubicBezTo>
                    <a:cubicBezTo>
                      <a:pt x="145" y="82229"/>
                      <a:pt x="48" y="82229"/>
                      <a:pt x="48" y="82325"/>
                    </a:cubicBezTo>
                    <a:cubicBezTo>
                      <a:pt x="0" y="82422"/>
                      <a:pt x="48" y="82470"/>
                      <a:pt x="97" y="82518"/>
                    </a:cubicBezTo>
                    <a:cubicBezTo>
                      <a:pt x="2026" y="83434"/>
                      <a:pt x="4051" y="84158"/>
                      <a:pt x="6125" y="84592"/>
                    </a:cubicBezTo>
                    <a:cubicBezTo>
                      <a:pt x="8037" y="85026"/>
                      <a:pt x="9988" y="85226"/>
                      <a:pt x="11943" y="85226"/>
                    </a:cubicBezTo>
                    <a:cubicBezTo>
                      <a:pt x="12158" y="85226"/>
                      <a:pt x="12373" y="85224"/>
                      <a:pt x="12588" y="85219"/>
                    </a:cubicBezTo>
                    <a:cubicBezTo>
                      <a:pt x="16928" y="85219"/>
                      <a:pt x="21220" y="84351"/>
                      <a:pt x="25271" y="82663"/>
                    </a:cubicBezTo>
                    <a:cubicBezTo>
                      <a:pt x="27249" y="81795"/>
                      <a:pt x="29178" y="80782"/>
                      <a:pt x="31011" y="79576"/>
                    </a:cubicBezTo>
                    <a:cubicBezTo>
                      <a:pt x="32843" y="78322"/>
                      <a:pt x="34531" y="76875"/>
                      <a:pt x="35978" y="75236"/>
                    </a:cubicBezTo>
                    <a:cubicBezTo>
                      <a:pt x="37425" y="73692"/>
                      <a:pt x="38631" y="71908"/>
                      <a:pt x="39595" y="70027"/>
                    </a:cubicBezTo>
                    <a:cubicBezTo>
                      <a:pt x="40560" y="68194"/>
                      <a:pt x="41283" y="66265"/>
                      <a:pt x="41814" y="64288"/>
                    </a:cubicBezTo>
                    <a:cubicBezTo>
                      <a:pt x="42778" y="60237"/>
                      <a:pt x="43309" y="56041"/>
                      <a:pt x="43357" y="51893"/>
                    </a:cubicBezTo>
                    <a:cubicBezTo>
                      <a:pt x="43405" y="49723"/>
                      <a:pt x="43453" y="47553"/>
                      <a:pt x="43453" y="45383"/>
                    </a:cubicBezTo>
                    <a:cubicBezTo>
                      <a:pt x="43502" y="43261"/>
                      <a:pt x="43550" y="41235"/>
                      <a:pt x="43694" y="39161"/>
                    </a:cubicBezTo>
                    <a:cubicBezTo>
                      <a:pt x="43936" y="35496"/>
                      <a:pt x="44514" y="31879"/>
                      <a:pt x="45382" y="28262"/>
                    </a:cubicBezTo>
                    <a:cubicBezTo>
                      <a:pt x="45913" y="26284"/>
                      <a:pt x="46540" y="24307"/>
                      <a:pt x="47263" y="22426"/>
                    </a:cubicBezTo>
                    <a:cubicBezTo>
                      <a:pt x="48035" y="20449"/>
                      <a:pt x="48951" y="18520"/>
                      <a:pt x="49964" y="16639"/>
                    </a:cubicBezTo>
                    <a:lnTo>
                      <a:pt x="49964" y="16639"/>
                    </a:lnTo>
                    <a:lnTo>
                      <a:pt x="49868" y="16784"/>
                    </a:lnTo>
                    <a:cubicBezTo>
                      <a:pt x="50687" y="15385"/>
                      <a:pt x="51556" y="13986"/>
                      <a:pt x="52520" y="12636"/>
                    </a:cubicBezTo>
                    <a:cubicBezTo>
                      <a:pt x="53485" y="11334"/>
                      <a:pt x="54546" y="10032"/>
                      <a:pt x="55703" y="8874"/>
                    </a:cubicBezTo>
                    <a:cubicBezTo>
                      <a:pt x="57536" y="6945"/>
                      <a:pt x="59610" y="5305"/>
                      <a:pt x="61828" y="3907"/>
                    </a:cubicBezTo>
                    <a:cubicBezTo>
                      <a:pt x="62793" y="3328"/>
                      <a:pt x="63757" y="2846"/>
                      <a:pt x="64722" y="2363"/>
                    </a:cubicBezTo>
                    <a:cubicBezTo>
                      <a:pt x="65783" y="1881"/>
                      <a:pt x="66892" y="1495"/>
                      <a:pt x="68001" y="1109"/>
                    </a:cubicBezTo>
                    <a:cubicBezTo>
                      <a:pt x="68146" y="1061"/>
                      <a:pt x="68242" y="917"/>
                      <a:pt x="68291" y="772"/>
                    </a:cubicBezTo>
                    <a:cubicBezTo>
                      <a:pt x="68435" y="483"/>
                      <a:pt x="68291" y="145"/>
                      <a:pt x="68001" y="48"/>
                    </a:cubicBezTo>
                    <a:lnTo>
                      <a:pt x="67857" y="0"/>
                    </a:ln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7" name="Google Shape;3737;p87"/>
              <p:cNvSpPr/>
              <p:nvPr/>
            </p:nvSpPr>
            <p:spPr>
              <a:xfrm>
                <a:off x="4606350" y="1023025"/>
                <a:ext cx="242375" cy="871000"/>
              </a:xfrm>
              <a:custGeom>
                <a:avLst/>
                <a:gdLst/>
                <a:ahLst/>
                <a:cxnLst/>
                <a:rect l="l" t="t" r="r" b="b"/>
                <a:pathLst>
                  <a:path w="9695" h="34840" extrusionOk="0">
                    <a:moveTo>
                      <a:pt x="9260" y="0"/>
                    </a:moveTo>
                    <a:cubicBezTo>
                      <a:pt x="9067" y="0"/>
                      <a:pt x="8874" y="145"/>
                      <a:pt x="8826" y="290"/>
                    </a:cubicBezTo>
                    <a:cubicBezTo>
                      <a:pt x="8537" y="1013"/>
                      <a:pt x="8199" y="1785"/>
                      <a:pt x="7910" y="2508"/>
                    </a:cubicBezTo>
                    <a:cubicBezTo>
                      <a:pt x="7669" y="3232"/>
                      <a:pt x="7331" y="3955"/>
                      <a:pt x="6993" y="4678"/>
                    </a:cubicBezTo>
                    <a:cubicBezTo>
                      <a:pt x="6415" y="6125"/>
                      <a:pt x="5740" y="7572"/>
                      <a:pt x="5113" y="9019"/>
                    </a:cubicBezTo>
                    <a:cubicBezTo>
                      <a:pt x="4486" y="10466"/>
                      <a:pt x="3907" y="11913"/>
                      <a:pt x="3280" y="13359"/>
                    </a:cubicBezTo>
                    <a:cubicBezTo>
                      <a:pt x="2701" y="14806"/>
                      <a:pt x="2171" y="16253"/>
                      <a:pt x="1737" y="17700"/>
                    </a:cubicBezTo>
                    <a:cubicBezTo>
                      <a:pt x="1303" y="19002"/>
                      <a:pt x="965" y="20401"/>
                      <a:pt x="676" y="21751"/>
                    </a:cubicBezTo>
                    <a:cubicBezTo>
                      <a:pt x="434" y="23150"/>
                      <a:pt x="242" y="24500"/>
                      <a:pt x="193" y="25899"/>
                    </a:cubicBezTo>
                    <a:cubicBezTo>
                      <a:pt x="0" y="28889"/>
                      <a:pt x="386" y="31879"/>
                      <a:pt x="1254" y="34724"/>
                    </a:cubicBezTo>
                    <a:cubicBezTo>
                      <a:pt x="1254" y="34795"/>
                      <a:pt x="1306" y="34840"/>
                      <a:pt x="1372" y="34840"/>
                    </a:cubicBezTo>
                    <a:cubicBezTo>
                      <a:pt x="1396" y="34840"/>
                      <a:pt x="1421" y="34834"/>
                      <a:pt x="1447" y="34821"/>
                    </a:cubicBezTo>
                    <a:cubicBezTo>
                      <a:pt x="1544" y="34821"/>
                      <a:pt x="1592" y="34724"/>
                      <a:pt x="1592" y="34628"/>
                    </a:cubicBezTo>
                    <a:cubicBezTo>
                      <a:pt x="1110" y="33036"/>
                      <a:pt x="820" y="31445"/>
                      <a:pt x="724" y="29805"/>
                    </a:cubicBezTo>
                    <a:cubicBezTo>
                      <a:pt x="627" y="28648"/>
                      <a:pt x="627" y="27442"/>
                      <a:pt x="724" y="26333"/>
                    </a:cubicBezTo>
                    <a:cubicBezTo>
                      <a:pt x="772" y="25175"/>
                      <a:pt x="965" y="24066"/>
                      <a:pt x="1158" y="22957"/>
                    </a:cubicBezTo>
                    <a:lnTo>
                      <a:pt x="1158" y="23053"/>
                    </a:lnTo>
                    <a:cubicBezTo>
                      <a:pt x="1447" y="21558"/>
                      <a:pt x="1881" y="20063"/>
                      <a:pt x="2364" y="18665"/>
                    </a:cubicBezTo>
                    <a:cubicBezTo>
                      <a:pt x="2798" y="17169"/>
                      <a:pt x="3376" y="15771"/>
                      <a:pt x="3955" y="14324"/>
                    </a:cubicBezTo>
                    <a:cubicBezTo>
                      <a:pt x="5161" y="11430"/>
                      <a:pt x="6559" y="8633"/>
                      <a:pt x="7717" y="5739"/>
                    </a:cubicBezTo>
                    <a:cubicBezTo>
                      <a:pt x="8103" y="4871"/>
                      <a:pt x="8440" y="4003"/>
                      <a:pt x="8730" y="3135"/>
                    </a:cubicBezTo>
                    <a:cubicBezTo>
                      <a:pt x="9067" y="2315"/>
                      <a:pt x="9357" y="1399"/>
                      <a:pt x="9646" y="531"/>
                    </a:cubicBezTo>
                    <a:cubicBezTo>
                      <a:pt x="9694" y="338"/>
                      <a:pt x="9598" y="97"/>
                      <a:pt x="93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8" name="Google Shape;3738;p87"/>
              <p:cNvSpPr/>
              <p:nvPr/>
            </p:nvSpPr>
            <p:spPr>
              <a:xfrm>
                <a:off x="2243200" y="1676300"/>
                <a:ext cx="1900175" cy="1592950"/>
              </a:xfrm>
              <a:custGeom>
                <a:avLst/>
                <a:gdLst/>
                <a:ahLst/>
                <a:cxnLst/>
                <a:rect l="l" t="t" r="r" b="b"/>
                <a:pathLst>
                  <a:path w="76007" h="63718" extrusionOk="0">
                    <a:moveTo>
                      <a:pt x="75479" y="1"/>
                    </a:moveTo>
                    <a:cubicBezTo>
                      <a:pt x="75277" y="1"/>
                      <a:pt x="75072" y="135"/>
                      <a:pt x="74994" y="395"/>
                    </a:cubicBezTo>
                    <a:lnTo>
                      <a:pt x="75042" y="346"/>
                    </a:lnTo>
                    <a:lnTo>
                      <a:pt x="75042" y="346"/>
                    </a:lnTo>
                    <a:cubicBezTo>
                      <a:pt x="74946" y="539"/>
                      <a:pt x="74898" y="780"/>
                      <a:pt x="74801" y="973"/>
                    </a:cubicBezTo>
                    <a:lnTo>
                      <a:pt x="74560" y="1552"/>
                    </a:lnTo>
                    <a:cubicBezTo>
                      <a:pt x="74415" y="1938"/>
                      <a:pt x="74271" y="2324"/>
                      <a:pt x="74078" y="2758"/>
                    </a:cubicBezTo>
                    <a:cubicBezTo>
                      <a:pt x="73210" y="4639"/>
                      <a:pt x="72101" y="6375"/>
                      <a:pt x="70798" y="7966"/>
                    </a:cubicBezTo>
                    <a:cubicBezTo>
                      <a:pt x="68918" y="10088"/>
                      <a:pt x="66795" y="12018"/>
                      <a:pt x="64481" y="13609"/>
                    </a:cubicBezTo>
                    <a:lnTo>
                      <a:pt x="64529" y="13609"/>
                    </a:lnTo>
                    <a:cubicBezTo>
                      <a:pt x="61008" y="15972"/>
                      <a:pt x="57198" y="17901"/>
                      <a:pt x="53195" y="19348"/>
                    </a:cubicBezTo>
                    <a:cubicBezTo>
                      <a:pt x="50253" y="20457"/>
                      <a:pt x="47263" y="21374"/>
                      <a:pt x="44225" y="22049"/>
                    </a:cubicBezTo>
                    <a:cubicBezTo>
                      <a:pt x="42633" y="22435"/>
                      <a:pt x="40994" y="22724"/>
                      <a:pt x="39354" y="23014"/>
                    </a:cubicBezTo>
                    <a:cubicBezTo>
                      <a:pt x="37521" y="23399"/>
                      <a:pt x="35689" y="23785"/>
                      <a:pt x="33856" y="24219"/>
                    </a:cubicBezTo>
                    <a:cubicBezTo>
                      <a:pt x="30191" y="25087"/>
                      <a:pt x="26622" y="26245"/>
                      <a:pt x="23149" y="27643"/>
                    </a:cubicBezTo>
                    <a:cubicBezTo>
                      <a:pt x="19725" y="29042"/>
                      <a:pt x="16542" y="30971"/>
                      <a:pt x="13697" y="33286"/>
                    </a:cubicBezTo>
                    <a:cubicBezTo>
                      <a:pt x="12250" y="34492"/>
                      <a:pt x="10900" y="35794"/>
                      <a:pt x="9694" y="37241"/>
                    </a:cubicBezTo>
                    <a:cubicBezTo>
                      <a:pt x="9067" y="38012"/>
                      <a:pt x="8440" y="38832"/>
                      <a:pt x="7909" y="39652"/>
                    </a:cubicBezTo>
                    <a:cubicBezTo>
                      <a:pt x="7331" y="40520"/>
                      <a:pt x="6704" y="41485"/>
                      <a:pt x="6173" y="42353"/>
                    </a:cubicBezTo>
                    <a:cubicBezTo>
                      <a:pt x="4003" y="45970"/>
                      <a:pt x="2411" y="49876"/>
                      <a:pt x="1399" y="53976"/>
                    </a:cubicBezTo>
                    <a:cubicBezTo>
                      <a:pt x="675" y="57111"/>
                      <a:pt x="193" y="60342"/>
                      <a:pt x="0" y="63573"/>
                    </a:cubicBezTo>
                    <a:cubicBezTo>
                      <a:pt x="0" y="63670"/>
                      <a:pt x="48" y="63718"/>
                      <a:pt x="145" y="63718"/>
                    </a:cubicBezTo>
                    <a:cubicBezTo>
                      <a:pt x="241" y="63718"/>
                      <a:pt x="289" y="63670"/>
                      <a:pt x="289" y="63573"/>
                    </a:cubicBezTo>
                    <a:cubicBezTo>
                      <a:pt x="386" y="61982"/>
                      <a:pt x="579" y="60390"/>
                      <a:pt x="820" y="58750"/>
                    </a:cubicBezTo>
                    <a:cubicBezTo>
                      <a:pt x="1447" y="54844"/>
                      <a:pt x="2604" y="51034"/>
                      <a:pt x="4244" y="47369"/>
                    </a:cubicBezTo>
                    <a:cubicBezTo>
                      <a:pt x="4967" y="45729"/>
                      <a:pt x="5836" y="44137"/>
                      <a:pt x="6800" y="42594"/>
                    </a:cubicBezTo>
                    <a:cubicBezTo>
                      <a:pt x="7234" y="41822"/>
                      <a:pt x="7765" y="41099"/>
                      <a:pt x="8247" y="40327"/>
                    </a:cubicBezTo>
                    <a:cubicBezTo>
                      <a:pt x="8777" y="39604"/>
                      <a:pt x="9308" y="38880"/>
                      <a:pt x="9887" y="38205"/>
                    </a:cubicBezTo>
                    <a:lnTo>
                      <a:pt x="9887" y="38205"/>
                    </a:lnTo>
                    <a:lnTo>
                      <a:pt x="9838" y="38254"/>
                    </a:lnTo>
                    <a:cubicBezTo>
                      <a:pt x="11623" y="36180"/>
                      <a:pt x="13648" y="34299"/>
                      <a:pt x="15867" y="32756"/>
                    </a:cubicBezTo>
                    <a:lnTo>
                      <a:pt x="15867" y="32756"/>
                    </a:lnTo>
                    <a:lnTo>
                      <a:pt x="15819" y="32804"/>
                    </a:lnTo>
                    <a:cubicBezTo>
                      <a:pt x="18761" y="30778"/>
                      <a:pt x="21944" y="29187"/>
                      <a:pt x="25320" y="27981"/>
                    </a:cubicBezTo>
                    <a:cubicBezTo>
                      <a:pt x="28840" y="26679"/>
                      <a:pt x="32506" y="25666"/>
                      <a:pt x="36171" y="24894"/>
                    </a:cubicBezTo>
                    <a:cubicBezTo>
                      <a:pt x="37955" y="24509"/>
                      <a:pt x="39836" y="24123"/>
                      <a:pt x="41621" y="23785"/>
                    </a:cubicBezTo>
                    <a:cubicBezTo>
                      <a:pt x="42440" y="23640"/>
                      <a:pt x="43212" y="23496"/>
                      <a:pt x="43984" y="23351"/>
                    </a:cubicBezTo>
                    <a:cubicBezTo>
                      <a:pt x="44755" y="23158"/>
                      <a:pt x="45431" y="23014"/>
                      <a:pt x="46154" y="22821"/>
                    </a:cubicBezTo>
                    <a:cubicBezTo>
                      <a:pt x="49241" y="22097"/>
                      <a:pt x="52279" y="21133"/>
                      <a:pt x="55269" y="19927"/>
                    </a:cubicBezTo>
                    <a:cubicBezTo>
                      <a:pt x="58356" y="18769"/>
                      <a:pt x="61346" y="17274"/>
                      <a:pt x="64191" y="15538"/>
                    </a:cubicBezTo>
                    <a:cubicBezTo>
                      <a:pt x="66988" y="13802"/>
                      <a:pt x="69496" y="11680"/>
                      <a:pt x="71618" y="9220"/>
                    </a:cubicBezTo>
                    <a:cubicBezTo>
                      <a:pt x="72631" y="7966"/>
                      <a:pt x="73547" y="6664"/>
                      <a:pt x="74271" y="5266"/>
                    </a:cubicBezTo>
                    <a:cubicBezTo>
                      <a:pt x="74657" y="4542"/>
                      <a:pt x="74994" y="3771"/>
                      <a:pt x="75284" y="3047"/>
                    </a:cubicBezTo>
                    <a:cubicBezTo>
                      <a:pt x="75573" y="2276"/>
                      <a:pt x="75814" y="1552"/>
                      <a:pt x="75959" y="732"/>
                    </a:cubicBezTo>
                    <a:cubicBezTo>
                      <a:pt x="75959" y="732"/>
                      <a:pt x="75959" y="684"/>
                      <a:pt x="75959" y="684"/>
                    </a:cubicBezTo>
                    <a:cubicBezTo>
                      <a:pt x="76007" y="539"/>
                      <a:pt x="76007" y="395"/>
                      <a:pt x="75911" y="298"/>
                    </a:cubicBezTo>
                    <a:cubicBezTo>
                      <a:pt x="75822" y="98"/>
                      <a:pt x="75651" y="1"/>
                      <a:pt x="75479"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9" name="Google Shape;3739;p87"/>
              <p:cNvSpPr/>
              <p:nvPr/>
            </p:nvSpPr>
            <p:spPr>
              <a:xfrm>
                <a:off x="3176400" y="756550"/>
                <a:ext cx="1649400" cy="1734300"/>
              </a:xfrm>
              <a:custGeom>
                <a:avLst/>
                <a:gdLst/>
                <a:ahLst/>
                <a:cxnLst/>
                <a:rect l="l" t="t" r="r" b="b"/>
                <a:pathLst>
                  <a:path w="65976" h="69372" extrusionOk="0">
                    <a:moveTo>
                      <a:pt x="65108" y="1"/>
                    </a:moveTo>
                    <a:cubicBezTo>
                      <a:pt x="65011" y="1"/>
                      <a:pt x="64915" y="49"/>
                      <a:pt x="64818" y="146"/>
                    </a:cubicBezTo>
                    <a:cubicBezTo>
                      <a:pt x="63323" y="1207"/>
                      <a:pt x="61877" y="2364"/>
                      <a:pt x="60526" y="3666"/>
                    </a:cubicBezTo>
                    <a:cubicBezTo>
                      <a:pt x="59272" y="4872"/>
                      <a:pt x="58018" y="6126"/>
                      <a:pt x="56909" y="7476"/>
                    </a:cubicBezTo>
                    <a:cubicBezTo>
                      <a:pt x="54642" y="10032"/>
                      <a:pt x="52665" y="12830"/>
                      <a:pt x="50929" y="15771"/>
                    </a:cubicBezTo>
                    <a:cubicBezTo>
                      <a:pt x="49193" y="18713"/>
                      <a:pt x="47601" y="21752"/>
                      <a:pt x="46203" y="24887"/>
                    </a:cubicBezTo>
                    <a:cubicBezTo>
                      <a:pt x="44707" y="28166"/>
                      <a:pt x="43309" y="31494"/>
                      <a:pt x="41910" y="34773"/>
                    </a:cubicBezTo>
                    <a:cubicBezTo>
                      <a:pt x="41524" y="35834"/>
                      <a:pt x="41090" y="36799"/>
                      <a:pt x="40608" y="37812"/>
                    </a:cubicBezTo>
                    <a:lnTo>
                      <a:pt x="40656" y="37667"/>
                    </a:lnTo>
                    <a:lnTo>
                      <a:pt x="40656" y="37667"/>
                    </a:lnTo>
                    <a:cubicBezTo>
                      <a:pt x="39644" y="39982"/>
                      <a:pt x="38486" y="42249"/>
                      <a:pt x="37184" y="44419"/>
                    </a:cubicBezTo>
                    <a:cubicBezTo>
                      <a:pt x="35930" y="46589"/>
                      <a:pt x="34483" y="48615"/>
                      <a:pt x="32892" y="50544"/>
                    </a:cubicBezTo>
                    <a:cubicBezTo>
                      <a:pt x="31734" y="51894"/>
                      <a:pt x="30528" y="53148"/>
                      <a:pt x="29275" y="54354"/>
                    </a:cubicBezTo>
                    <a:cubicBezTo>
                      <a:pt x="28599" y="54981"/>
                      <a:pt x="27876" y="55608"/>
                      <a:pt x="27153" y="56235"/>
                    </a:cubicBezTo>
                    <a:cubicBezTo>
                      <a:pt x="26429" y="56813"/>
                      <a:pt x="25609" y="57392"/>
                      <a:pt x="24789" y="58019"/>
                    </a:cubicBezTo>
                    <a:lnTo>
                      <a:pt x="24838" y="58019"/>
                    </a:lnTo>
                    <a:lnTo>
                      <a:pt x="24789" y="58067"/>
                    </a:lnTo>
                    <a:lnTo>
                      <a:pt x="24789" y="58019"/>
                    </a:lnTo>
                    <a:lnTo>
                      <a:pt x="24741" y="58067"/>
                    </a:lnTo>
                    <a:cubicBezTo>
                      <a:pt x="22812" y="59418"/>
                      <a:pt x="20738" y="60575"/>
                      <a:pt x="18616" y="61540"/>
                    </a:cubicBezTo>
                    <a:cubicBezTo>
                      <a:pt x="16446" y="62552"/>
                      <a:pt x="14228" y="63421"/>
                      <a:pt x="12009" y="64240"/>
                    </a:cubicBezTo>
                    <a:lnTo>
                      <a:pt x="12057" y="64240"/>
                    </a:lnTo>
                    <a:cubicBezTo>
                      <a:pt x="10080" y="64964"/>
                      <a:pt x="8054" y="65687"/>
                      <a:pt x="6077" y="66459"/>
                    </a:cubicBezTo>
                    <a:cubicBezTo>
                      <a:pt x="4100" y="67231"/>
                      <a:pt x="2026" y="68099"/>
                      <a:pt x="97" y="69063"/>
                    </a:cubicBezTo>
                    <a:cubicBezTo>
                      <a:pt x="0" y="69111"/>
                      <a:pt x="0" y="69208"/>
                      <a:pt x="0" y="69256"/>
                    </a:cubicBezTo>
                    <a:cubicBezTo>
                      <a:pt x="36" y="69327"/>
                      <a:pt x="97" y="69372"/>
                      <a:pt x="165" y="69372"/>
                    </a:cubicBezTo>
                    <a:cubicBezTo>
                      <a:pt x="190" y="69372"/>
                      <a:pt x="216" y="69366"/>
                      <a:pt x="241" y="69353"/>
                    </a:cubicBezTo>
                    <a:cubicBezTo>
                      <a:pt x="2219" y="68388"/>
                      <a:pt x="4293" y="67520"/>
                      <a:pt x="6366" y="66797"/>
                    </a:cubicBezTo>
                    <a:cubicBezTo>
                      <a:pt x="9983" y="65446"/>
                      <a:pt x="13697" y="64289"/>
                      <a:pt x="17266" y="62794"/>
                    </a:cubicBezTo>
                    <a:cubicBezTo>
                      <a:pt x="19099" y="62022"/>
                      <a:pt x="20883" y="61202"/>
                      <a:pt x="22571" y="60238"/>
                    </a:cubicBezTo>
                    <a:cubicBezTo>
                      <a:pt x="24307" y="59273"/>
                      <a:pt x="25947" y="58164"/>
                      <a:pt x="27490" y="56958"/>
                    </a:cubicBezTo>
                    <a:cubicBezTo>
                      <a:pt x="30287" y="54788"/>
                      <a:pt x="32795" y="52280"/>
                      <a:pt x="34965" y="49531"/>
                    </a:cubicBezTo>
                    <a:cubicBezTo>
                      <a:pt x="37087" y="46782"/>
                      <a:pt x="38920" y="43840"/>
                      <a:pt x="40463" y="40754"/>
                    </a:cubicBezTo>
                    <a:cubicBezTo>
                      <a:pt x="40946" y="39789"/>
                      <a:pt x="41428" y="38776"/>
                      <a:pt x="41862" y="37812"/>
                    </a:cubicBezTo>
                    <a:cubicBezTo>
                      <a:pt x="42296" y="36847"/>
                      <a:pt x="42778" y="35786"/>
                      <a:pt x="43212" y="34725"/>
                    </a:cubicBezTo>
                    <a:cubicBezTo>
                      <a:pt x="44032" y="32796"/>
                      <a:pt x="44900" y="30819"/>
                      <a:pt x="45768" y="28889"/>
                    </a:cubicBezTo>
                    <a:cubicBezTo>
                      <a:pt x="45768" y="28889"/>
                      <a:pt x="45768" y="28889"/>
                      <a:pt x="45768" y="28938"/>
                    </a:cubicBezTo>
                    <a:cubicBezTo>
                      <a:pt x="47215" y="25755"/>
                      <a:pt x="48662" y="22668"/>
                      <a:pt x="50350" y="19630"/>
                    </a:cubicBezTo>
                    <a:cubicBezTo>
                      <a:pt x="51942" y="16640"/>
                      <a:pt x="53774" y="13794"/>
                      <a:pt x="55800" y="11093"/>
                    </a:cubicBezTo>
                    <a:cubicBezTo>
                      <a:pt x="56282" y="10466"/>
                      <a:pt x="56813" y="9791"/>
                      <a:pt x="57343" y="9164"/>
                    </a:cubicBezTo>
                    <a:cubicBezTo>
                      <a:pt x="58549" y="7717"/>
                      <a:pt x="59803" y="6367"/>
                      <a:pt x="61105" y="5065"/>
                    </a:cubicBezTo>
                    <a:cubicBezTo>
                      <a:pt x="61780" y="4390"/>
                      <a:pt x="62503" y="3715"/>
                      <a:pt x="63227" y="3088"/>
                    </a:cubicBezTo>
                    <a:cubicBezTo>
                      <a:pt x="63999" y="2364"/>
                      <a:pt x="64818" y="1689"/>
                      <a:pt x="65638" y="1014"/>
                    </a:cubicBezTo>
                    <a:cubicBezTo>
                      <a:pt x="65976" y="676"/>
                      <a:pt x="65735" y="49"/>
                      <a:pt x="65252"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0" name="Google Shape;3740;p87"/>
              <p:cNvSpPr/>
              <p:nvPr/>
            </p:nvSpPr>
            <p:spPr>
              <a:xfrm>
                <a:off x="323725" y="4296475"/>
                <a:ext cx="1672125" cy="402750"/>
              </a:xfrm>
              <a:custGeom>
                <a:avLst/>
                <a:gdLst/>
                <a:ahLst/>
                <a:cxnLst/>
                <a:rect l="l" t="t" r="r" b="b"/>
                <a:pathLst>
                  <a:path w="66885" h="16110" extrusionOk="0">
                    <a:moveTo>
                      <a:pt x="22233" y="1"/>
                    </a:moveTo>
                    <a:cubicBezTo>
                      <a:pt x="21751" y="1"/>
                      <a:pt x="21221" y="1"/>
                      <a:pt x="20690" y="49"/>
                    </a:cubicBezTo>
                    <a:lnTo>
                      <a:pt x="20738" y="49"/>
                    </a:lnTo>
                    <a:cubicBezTo>
                      <a:pt x="18857" y="194"/>
                      <a:pt x="17025" y="483"/>
                      <a:pt x="15240" y="1062"/>
                    </a:cubicBezTo>
                    <a:cubicBezTo>
                      <a:pt x="13745" y="1496"/>
                      <a:pt x="12299" y="2027"/>
                      <a:pt x="10900" y="2750"/>
                    </a:cubicBezTo>
                    <a:cubicBezTo>
                      <a:pt x="9550" y="3377"/>
                      <a:pt x="8247" y="4149"/>
                      <a:pt x="7090" y="5017"/>
                    </a:cubicBezTo>
                    <a:cubicBezTo>
                      <a:pt x="5884" y="5933"/>
                      <a:pt x="4775" y="6898"/>
                      <a:pt x="3810" y="8007"/>
                    </a:cubicBezTo>
                    <a:cubicBezTo>
                      <a:pt x="2846" y="9116"/>
                      <a:pt x="2026" y="10322"/>
                      <a:pt x="1399" y="11624"/>
                    </a:cubicBezTo>
                    <a:cubicBezTo>
                      <a:pt x="724" y="12974"/>
                      <a:pt x="290" y="14421"/>
                      <a:pt x="49" y="15916"/>
                    </a:cubicBezTo>
                    <a:cubicBezTo>
                      <a:pt x="0" y="16013"/>
                      <a:pt x="49" y="16061"/>
                      <a:pt x="145" y="16109"/>
                    </a:cubicBezTo>
                    <a:cubicBezTo>
                      <a:pt x="193" y="16109"/>
                      <a:pt x="290" y="16061"/>
                      <a:pt x="338" y="16013"/>
                    </a:cubicBezTo>
                    <a:cubicBezTo>
                      <a:pt x="483" y="14903"/>
                      <a:pt x="820" y="13891"/>
                      <a:pt x="1254" y="12878"/>
                    </a:cubicBezTo>
                    <a:cubicBezTo>
                      <a:pt x="1785" y="11576"/>
                      <a:pt x="2508" y="10370"/>
                      <a:pt x="3376" y="9309"/>
                    </a:cubicBezTo>
                    <a:cubicBezTo>
                      <a:pt x="4437" y="7959"/>
                      <a:pt x="5643" y="6753"/>
                      <a:pt x="7042" y="5740"/>
                    </a:cubicBezTo>
                    <a:lnTo>
                      <a:pt x="7042" y="5740"/>
                    </a:lnTo>
                    <a:lnTo>
                      <a:pt x="6993" y="5788"/>
                    </a:lnTo>
                    <a:cubicBezTo>
                      <a:pt x="8730" y="4486"/>
                      <a:pt x="10611" y="3473"/>
                      <a:pt x="12636" y="2653"/>
                    </a:cubicBezTo>
                    <a:lnTo>
                      <a:pt x="12684" y="2605"/>
                    </a:lnTo>
                    <a:cubicBezTo>
                      <a:pt x="13601" y="2268"/>
                      <a:pt x="14517" y="1978"/>
                      <a:pt x="15433" y="1689"/>
                    </a:cubicBezTo>
                    <a:cubicBezTo>
                      <a:pt x="16543" y="1400"/>
                      <a:pt x="17700" y="1158"/>
                      <a:pt x="18857" y="1062"/>
                    </a:cubicBezTo>
                    <a:cubicBezTo>
                      <a:pt x="19912" y="938"/>
                      <a:pt x="20975" y="876"/>
                      <a:pt x="22039" y="876"/>
                    </a:cubicBezTo>
                    <a:cubicBezTo>
                      <a:pt x="23458" y="876"/>
                      <a:pt x="24879" y="986"/>
                      <a:pt x="26285" y="1207"/>
                    </a:cubicBezTo>
                    <a:cubicBezTo>
                      <a:pt x="29998" y="1785"/>
                      <a:pt x="33712" y="2702"/>
                      <a:pt x="37329" y="3956"/>
                    </a:cubicBezTo>
                    <a:cubicBezTo>
                      <a:pt x="39113" y="4534"/>
                      <a:pt x="40994" y="5161"/>
                      <a:pt x="42827" y="5692"/>
                    </a:cubicBezTo>
                    <a:cubicBezTo>
                      <a:pt x="44659" y="6271"/>
                      <a:pt x="46444" y="6801"/>
                      <a:pt x="48276" y="7235"/>
                    </a:cubicBezTo>
                    <a:cubicBezTo>
                      <a:pt x="49771" y="7621"/>
                      <a:pt x="51267" y="7910"/>
                      <a:pt x="52762" y="8151"/>
                    </a:cubicBezTo>
                    <a:cubicBezTo>
                      <a:pt x="54305" y="8393"/>
                      <a:pt x="55896" y="8537"/>
                      <a:pt x="57536" y="8586"/>
                    </a:cubicBezTo>
                    <a:cubicBezTo>
                      <a:pt x="58308" y="8586"/>
                      <a:pt x="59079" y="8537"/>
                      <a:pt x="59851" y="8489"/>
                    </a:cubicBezTo>
                    <a:cubicBezTo>
                      <a:pt x="60623" y="8441"/>
                      <a:pt x="61394" y="8296"/>
                      <a:pt x="62118" y="8151"/>
                    </a:cubicBezTo>
                    <a:cubicBezTo>
                      <a:pt x="62889" y="8007"/>
                      <a:pt x="63613" y="7766"/>
                      <a:pt x="64336" y="7476"/>
                    </a:cubicBezTo>
                    <a:cubicBezTo>
                      <a:pt x="64722" y="7332"/>
                      <a:pt x="65060" y="7187"/>
                      <a:pt x="65446" y="6994"/>
                    </a:cubicBezTo>
                    <a:cubicBezTo>
                      <a:pt x="65783" y="6849"/>
                      <a:pt x="66169" y="6608"/>
                      <a:pt x="66507" y="6415"/>
                    </a:cubicBezTo>
                    <a:cubicBezTo>
                      <a:pt x="66884" y="6163"/>
                      <a:pt x="66641" y="5656"/>
                      <a:pt x="66285" y="5656"/>
                    </a:cubicBezTo>
                    <a:cubicBezTo>
                      <a:pt x="66232" y="5656"/>
                      <a:pt x="66177" y="5667"/>
                      <a:pt x="66121" y="5692"/>
                    </a:cubicBezTo>
                    <a:cubicBezTo>
                      <a:pt x="65687" y="5933"/>
                      <a:pt x="65253" y="6126"/>
                      <a:pt x="64770" y="6271"/>
                    </a:cubicBezTo>
                    <a:lnTo>
                      <a:pt x="64674" y="6319"/>
                    </a:lnTo>
                    <a:lnTo>
                      <a:pt x="64722" y="6319"/>
                    </a:lnTo>
                    <a:cubicBezTo>
                      <a:pt x="64047" y="6560"/>
                      <a:pt x="63372" y="6753"/>
                      <a:pt x="62697" y="6946"/>
                    </a:cubicBezTo>
                    <a:cubicBezTo>
                      <a:pt x="62021" y="7090"/>
                      <a:pt x="61346" y="7187"/>
                      <a:pt x="60671" y="7283"/>
                    </a:cubicBezTo>
                    <a:lnTo>
                      <a:pt x="60574" y="7283"/>
                    </a:lnTo>
                    <a:cubicBezTo>
                      <a:pt x="59719" y="7374"/>
                      <a:pt x="58856" y="7417"/>
                      <a:pt x="57995" y="7417"/>
                    </a:cubicBezTo>
                    <a:cubicBezTo>
                      <a:pt x="56574" y="7417"/>
                      <a:pt x="55155" y="7301"/>
                      <a:pt x="53774" y="7090"/>
                    </a:cubicBezTo>
                    <a:cubicBezTo>
                      <a:pt x="51990" y="6849"/>
                      <a:pt x="50206" y="6512"/>
                      <a:pt x="48469" y="6078"/>
                    </a:cubicBezTo>
                    <a:cubicBezTo>
                      <a:pt x="46637" y="5644"/>
                      <a:pt x="44804" y="5113"/>
                      <a:pt x="43020" y="4534"/>
                    </a:cubicBezTo>
                    <a:cubicBezTo>
                      <a:pt x="41187" y="4004"/>
                      <a:pt x="39354" y="3377"/>
                      <a:pt x="37473" y="2846"/>
                    </a:cubicBezTo>
                    <a:cubicBezTo>
                      <a:pt x="35641" y="2268"/>
                      <a:pt x="33760" y="1737"/>
                      <a:pt x="31879" y="1303"/>
                    </a:cubicBezTo>
                    <a:cubicBezTo>
                      <a:pt x="28744" y="483"/>
                      <a:pt x="25513" y="49"/>
                      <a:pt x="22233"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1" name="Google Shape;3741;p87"/>
              <p:cNvSpPr/>
              <p:nvPr/>
            </p:nvSpPr>
            <p:spPr>
              <a:xfrm>
                <a:off x="985650" y="4462875"/>
                <a:ext cx="773550" cy="129475"/>
              </a:xfrm>
              <a:custGeom>
                <a:avLst/>
                <a:gdLst/>
                <a:ahLst/>
                <a:cxnLst/>
                <a:rect l="l" t="t" r="r" b="b"/>
                <a:pathLst>
                  <a:path w="30942" h="5179" extrusionOk="0">
                    <a:moveTo>
                      <a:pt x="1833" y="0"/>
                    </a:moveTo>
                    <a:cubicBezTo>
                      <a:pt x="1254" y="0"/>
                      <a:pt x="724" y="49"/>
                      <a:pt x="145" y="97"/>
                    </a:cubicBezTo>
                    <a:cubicBezTo>
                      <a:pt x="97" y="97"/>
                      <a:pt x="0" y="145"/>
                      <a:pt x="0" y="242"/>
                    </a:cubicBezTo>
                    <a:cubicBezTo>
                      <a:pt x="0" y="290"/>
                      <a:pt x="97" y="386"/>
                      <a:pt x="145" y="386"/>
                    </a:cubicBezTo>
                    <a:cubicBezTo>
                      <a:pt x="832" y="341"/>
                      <a:pt x="1514" y="320"/>
                      <a:pt x="2193" y="320"/>
                    </a:cubicBezTo>
                    <a:cubicBezTo>
                      <a:pt x="3707" y="320"/>
                      <a:pt x="5206" y="428"/>
                      <a:pt x="6704" y="627"/>
                    </a:cubicBezTo>
                    <a:lnTo>
                      <a:pt x="6656" y="627"/>
                    </a:lnTo>
                    <a:cubicBezTo>
                      <a:pt x="7524" y="772"/>
                      <a:pt x="8392" y="917"/>
                      <a:pt x="9308" y="1061"/>
                    </a:cubicBezTo>
                    <a:cubicBezTo>
                      <a:pt x="10177" y="1254"/>
                      <a:pt x="11045" y="1495"/>
                      <a:pt x="11913" y="1737"/>
                    </a:cubicBezTo>
                    <a:cubicBezTo>
                      <a:pt x="12781" y="1978"/>
                      <a:pt x="13649" y="2219"/>
                      <a:pt x="14517" y="2508"/>
                    </a:cubicBezTo>
                    <a:cubicBezTo>
                      <a:pt x="15385" y="2798"/>
                      <a:pt x="16253" y="3135"/>
                      <a:pt x="17170" y="3425"/>
                    </a:cubicBezTo>
                    <a:cubicBezTo>
                      <a:pt x="18038" y="3762"/>
                      <a:pt x="18906" y="4052"/>
                      <a:pt x="19774" y="4244"/>
                    </a:cubicBezTo>
                    <a:cubicBezTo>
                      <a:pt x="20642" y="4534"/>
                      <a:pt x="21510" y="4727"/>
                      <a:pt x="22378" y="4871"/>
                    </a:cubicBezTo>
                    <a:cubicBezTo>
                      <a:pt x="23246" y="5016"/>
                      <a:pt x="24114" y="5113"/>
                      <a:pt x="25031" y="5161"/>
                    </a:cubicBezTo>
                    <a:cubicBezTo>
                      <a:pt x="25248" y="5173"/>
                      <a:pt x="25468" y="5179"/>
                      <a:pt x="25689" y="5179"/>
                    </a:cubicBezTo>
                    <a:cubicBezTo>
                      <a:pt x="26354" y="5179"/>
                      <a:pt x="27032" y="5125"/>
                      <a:pt x="27683" y="5016"/>
                    </a:cubicBezTo>
                    <a:cubicBezTo>
                      <a:pt x="28600" y="4920"/>
                      <a:pt x="29516" y="4727"/>
                      <a:pt x="30432" y="4437"/>
                    </a:cubicBezTo>
                    <a:cubicBezTo>
                      <a:pt x="30529" y="4389"/>
                      <a:pt x="30625" y="4341"/>
                      <a:pt x="30722" y="4196"/>
                    </a:cubicBezTo>
                    <a:cubicBezTo>
                      <a:pt x="30941" y="3888"/>
                      <a:pt x="30680" y="3460"/>
                      <a:pt x="30340" y="3460"/>
                    </a:cubicBezTo>
                    <a:cubicBezTo>
                      <a:pt x="30307" y="3460"/>
                      <a:pt x="30273" y="3464"/>
                      <a:pt x="30239" y="3473"/>
                    </a:cubicBezTo>
                    <a:cubicBezTo>
                      <a:pt x="29419" y="3666"/>
                      <a:pt x="28648" y="3810"/>
                      <a:pt x="27876" y="3955"/>
                    </a:cubicBezTo>
                    <a:cubicBezTo>
                      <a:pt x="27056" y="4003"/>
                      <a:pt x="26236" y="4052"/>
                      <a:pt x="25465" y="4052"/>
                    </a:cubicBezTo>
                    <a:cubicBezTo>
                      <a:pt x="24645" y="4052"/>
                      <a:pt x="23825" y="4003"/>
                      <a:pt x="23053" y="3907"/>
                    </a:cubicBezTo>
                    <a:lnTo>
                      <a:pt x="22957" y="3907"/>
                    </a:lnTo>
                    <a:cubicBezTo>
                      <a:pt x="21221" y="3617"/>
                      <a:pt x="19484" y="3232"/>
                      <a:pt x="17797" y="2701"/>
                    </a:cubicBezTo>
                    <a:cubicBezTo>
                      <a:pt x="16928" y="2460"/>
                      <a:pt x="16012" y="2171"/>
                      <a:pt x="15144" y="1930"/>
                    </a:cubicBezTo>
                    <a:cubicBezTo>
                      <a:pt x="14276" y="1640"/>
                      <a:pt x="13360" y="1447"/>
                      <a:pt x="12491" y="1206"/>
                    </a:cubicBezTo>
                    <a:cubicBezTo>
                      <a:pt x="11575" y="1013"/>
                      <a:pt x="10707" y="820"/>
                      <a:pt x="9839" y="676"/>
                    </a:cubicBezTo>
                    <a:cubicBezTo>
                      <a:pt x="8923" y="483"/>
                      <a:pt x="8103" y="386"/>
                      <a:pt x="7235" y="242"/>
                    </a:cubicBezTo>
                    <a:cubicBezTo>
                      <a:pt x="5788" y="97"/>
                      <a:pt x="4341" y="0"/>
                      <a:pt x="2846"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2" name="Google Shape;3742;p87"/>
              <p:cNvSpPr/>
              <p:nvPr/>
            </p:nvSpPr>
            <p:spPr>
              <a:xfrm>
                <a:off x="2619775" y="2900300"/>
                <a:ext cx="1102825" cy="1047150"/>
              </a:xfrm>
              <a:custGeom>
                <a:avLst/>
                <a:gdLst/>
                <a:ahLst/>
                <a:cxnLst/>
                <a:rect l="l" t="t" r="r" b="b"/>
                <a:pathLst>
                  <a:path w="44113" h="41886" extrusionOk="0">
                    <a:moveTo>
                      <a:pt x="43486" y="0"/>
                    </a:moveTo>
                    <a:cubicBezTo>
                      <a:pt x="43389" y="0"/>
                      <a:pt x="43244" y="48"/>
                      <a:pt x="43148" y="145"/>
                    </a:cubicBezTo>
                    <a:lnTo>
                      <a:pt x="43293" y="97"/>
                    </a:lnTo>
                    <a:lnTo>
                      <a:pt x="43293" y="97"/>
                    </a:lnTo>
                    <a:cubicBezTo>
                      <a:pt x="42810" y="434"/>
                      <a:pt x="42280" y="772"/>
                      <a:pt x="41798" y="1061"/>
                    </a:cubicBezTo>
                    <a:cubicBezTo>
                      <a:pt x="40592" y="1785"/>
                      <a:pt x="39386" y="2411"/>
                      <a:pt x="38180" y="2990"/>
                    </a:cubicBezTo>
                    <a:cubicBezTo>
                      <a:pt x="36878" y="3569"/>
                      <a:pt x="35576" y="4099"/>
                      <a:pt x="34274" y="4630"/>
                    </a:cubicBezTo>
                    <a:cubicBezTo>
                      <a:pt x="31670" y="5643"/>
                      <a:pt x="28969" y="6511"/>
                      <a:pt x="26365" y="7427"/>
                    </a:cubicBezTo>
                    <a:cubicBezTo>
                      <a:pt x="23712" y="8344"/>
                      <a:pt x="21108" y="9405"/>
                      <a:pt x="18600" y="10562"/>
                    </a:cubicBezTo>
                    <a:cubicBezTo>
                      <a:pt x="16044" y="11768"/>
                      <a:pt x="13681" y="13311"/>
                      <a:pt x="11559" y="15095"/>
                    </a:cubicBezTo>
                    <a:cubicBezTo>
                      <a:pt x="10450" y="16060"/>
                      <a:pt x="9389" y="17121"/>
                      <a:pt x="8472" y="18230"/>
                    </a:cubicBezTo>
                    <a:cubicBezTo>
                      <a:pt x="7411" y="19484"/>
                      <a:pt x="6495" y="20883"/>
                      <a:pt x="5771" y="22378"/>
                    </a:cubicBezTo>
                    <a:cubicBezTo>
                      <a:pt x="5048" y="23776"/>
                      <a:pt x="4421" y="25271"/>
                      <a:pt x="3939" y="26767"/>
                    </a:cubicBezTo>
                    <a:cubicBezTo>
                      <a:pt x="3456" y="28262"/>
                      <a:pt x="3119" y="29805"/>
                      <a:pt x="2733" y="31300"/>
                    </a:cubicBezTo>
                    <a:cubicBezTo>
                      <a:pt x="2347" y="33084"/>
                      <a:pt x="1961" y="34869"/>
                      <a:pt x="1527" y="36653"/>
                    </a:cubicBezTo>
                    <a:cubicBezTo>
                      <a:pt x="1142" y="38389"/>
                      <a:pt x="611" y="40077"/>
                      <a:pt x="32" y="41717"/>
                    </a:cubicBezTo>
                    <a:cubicBezTo>
                      <a:pt x="1" y="41811"/>
                      <a:pt x="72" y="41885"/>
                      <a:pt x="152" y="41885"/>
                    </a:cubicBezTo>
                    <a:cubicBezTo>
                      <a:pt x="194" y="41885"/>
                      <a:pt x="240" y="41864"/>
                      <a:pt x="273" y="41814"/>
                    </a:cubicBezTo>
                    <a:cubicBezTo>
                      <a:pt x="1334" y="38824"/>
                      <a:pt x="2203" y="35785"/>
                      <a:pt x="2878" y="32650"/>
                    </a:cubicBezTo>
                    <a:cubicBezTo>
                      <a:pt x="2878" y="32554"/>
                      <a:pt x="2926" y="32506"/>
                      <a:pt x="2926" y="32409"/>
                    </a:cubicBezTo>
                    <a:cubicBezTo>
                      <a:pt x="2926" y="32361"/>
                      <a:pt x="2926" y="32361"/>
                      <a:pt x="2926" y="32313"/>
                    </a:cubicBezTo>
                    <a:lnTo>
                      <a:pt x="2926" y="32265"/>
                    </a:lnTo>
                    <a:cubicBezTo>
                      <a:pt x="2926" y="32168"/>
                      <a:pt x="2974" y="32072"/>
                      <a:pt x="3022" y="31975"/>
                    </a:cubicBezTo>
                    <a:cubicBezTo>
                      <a:pt x="3071" y="31830"/>
                      <a:pt x="3119" y="31638"/>
                      <a:pt x="3167" y="31445"/>
                    </a:cubicBezTo>
                    <a:cubicBezTo>
                      <a:pt x="3264" y="31059"/>
                      <a:pt x="3360" y="30625"/>
                      <a:pt x="3456" y="30239"/>
                    </a:cubicBezTo>
                    <a:cubicBezTo>
                      <a:pt x="3842" y="28696"/>
                      <a:pt x="4325" y="27201"/>
                      <a:pt x="4855" y="25754"/>
                    </a:cubicBezTo>
                    <a:cubicBezTo>
                      <a:pt x="5289" y="24645"/>
                      <a:pt x="5771" y="23632"/>
                      <a:pt x="6302" y="22619"/>
                    </a:cubicBezTo>
                    <a:lnTo>
                      <a:pt x="6302" y="22619"/>
                    </a:lnTo>
                    <a:lnTo>
                      <a:pt x="6254" y="22715"/>
                    </a:lnTo>
                    <a:cubicBezTo>
                      <a:pt x="6784" y="21751"/>
                      <a:pt x="7363" y="20883"/>
                      <a:pt x="7990" y="20015"/>
                    </a:cubicBezTo>
                    <a:cubicBezTo>
                      <a:pt x="8569" y="19243"/>
                      <a:pt x="9244" y="18471"/>
                      <a:pt x="9919" y="17796"/>
                    </a:cubicBezTo>
                    <a:cubicBezTo>
                      <a:pt x="10787" y="16928"/>
                      <a:pt x="11655" y="16108"/>
                      <a:pt x="12620" y="15385"/>
                    </a:cubicBezTo>
                    <a:cubicBezTo>
                      <a:pt x="13584" y="14613"/>
                      <a:pt x="14597" y="13890"/>
                      <a:pt x="15658" y="13263"/>
                    </a:cubicBezTo>
                    <a:lnTo>
                      <a:pt x="15658" y="13263"/>
                    </a:lnTo>
                    <a:lnTo>
                      <a:pt x="15513" y="13359"/>
                    </a:lnTo>
                    <a:cubicBezTo>
                      <a:pt x="20336" y="10466"/>
                      <a:pt x="25738" y="8826"/>
                      <a:pt x="30995" y="6993"/>
                    </a:cubicBezTo>
                    <a:cubicBezTo>
                      <a:pt x="35431" y="5450"/>
                      <a:pt x="39917" y="3714"/>
                      <a:pt x="43823" y="965"/>
                    </a:cubicBezTo>
                    <a:cubicBezTo>
                      <a:pt x="44064" y="772"/>
                      <a:pt x="44112" y="434"/>
                      <a:pt x="43920" y="241"/>
                    </a:cubicBezTo>
                    <a:cubicBezTo>
                      <a:pt x="43823" y="97"/>
                      <a:pt x="43678" y="48"/>
                      <a:pt x="43534"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3" name="Google Shape;3743;p87"/>
              <p:cNvSpPr/>
              <p:nvPr/>
            </p:nvSpPr>
            <p:spPr>
              <a:xfrm>
                <a:off x="2474675" y="2293825"/>
                <a:ext cx="1551750" cy="1509850"/>
              </a:xfrm>
              <a:custGeom>
                <a:avLst/>
                <a:gdLst/>
                <a:ahLst/>
                <a:cxnLst/>
                <a:rect l="l" t="t" r="r" b="b"/>
                <a:pathLst>
                  <a:path w="62070" h="60394" extrusionOk="0">
                    <a:moveTo>
                      <a:pt x="57054" y="3328"/>
                    </a:moveTo>
                    <a:lnTo>
                      <a:pt x="57006" y="3376"/>
                    </a:lnTo>
                    <a:lnTo>
                      <a:pt x="57006" y="3328"/>
                    </a:lnTo>
                    <a:close/>
                    <a:moveTo>
                      <a:pt x="61298" y="0"/>
                    </a:moveTo>
                    <a:cubicBezTo>
                      <a:pt x="61154" y="0"/>
                      <a:pt x="61009" y="49"/>
                      <a:pt x="60912" y="145"/>
                    </a:cubicBezTo>
                    <a:lnTo>
                      <a:pt x="60912" y="97"/>
                    </a:lnTo>
                    <a:cubicBezTo>
                      <a:pt x="60285" y="676"/>
                      <a:pt x="59610" y="1303"/>
                      <a:pt x="58935" y="1833"/>
                    </a:cubicBezTo>
                    <a:cubicBezTo>
                      <a:pt x="58260" y="2364"/>
                      <a:pt x="57681" y="2798"/>
                      <a:pt x="57054" y="3280"/>
                    </a:cubicBezTo>
                    <a:lnTo>
                      <a:pt x="56958" y="3328"/>
                    </a:lnTo>
                    <a:lnTo>
                      <a:pt x="56910" y="3376"/>
                    </a:lnTo>
                    <a:cubicBezTo>
                      <a:pt x="55173" y="4582"/>
                      <a:pt x="53341" y="5643"/>
                      <a:pt x="51412" y="6559"/>
                    </a:cubicBezTo>
                    <a:cubicBezTo>
                      <a:pt x="49482" y="7476"/>
                      <a:pt x="47505" y="8296"/>
                      <a:pt x="45480" y="9019"/>
                    </a:cubicBezTo>
                    <a:lnTo>
                      <a:pt x="45528" y="9019"/>
                    </a:lnTo>
                    <a:cubicBezTo>
                      <a:pt x="40367" y="10900"/>
                      <a:pt x="35014" y="12299"/>
                      <a:pt x="29854" y="14131"/>
                    </a:cubicBezTo>
                    <a:cubicBezTo>
                      <a:pt x="27249" y="14999"/>
                      <a:pt x="24742" y="16060"/>
                      <a:pt x="22282" y="17218"/>
                    </a:cubicBezTo>
                    <a:cubicBezTo>
                      <a:pt x="19822" y="18375"/>
                      <a:pt x="17507" y="19822"/>
                      <a:pt x="15385" y="21414"/>
                    </a:cubicBezTo>
                    <a:cubicBezTo>
                      <a:pt x="13119" y="23150"/>
                      <a:pt x="11141" y="25175"/>
                      <a:pt x="9502" y="27442"/>
                    </a:cubicBezTo>
                    <a:cubicBezTo>
                      <a:pt x="7476" y="30143"/>
                      <a:pt x="5788" y="33133"/>
                      <a:pt x="4534" y="36268"/>
                    </a:cubicBezTo>
                    <a:cubicBezTo>
                      <a:pt x="3377" y="39210"/>
                      <a:pt x="2509" y="42248"/>
                      <a:pt x="1930" y="45383"/>
                    </a:cubicBezTo>
                    <a:cubicBezTo>
                      <a:pt x="1303" y="48566"/>
                      <a:pt x="917" y="51749"/>
                      <a:pt x="579" y="54932"/>
                    </a:cubicBezTo>
                    <a:cubicBezTo>
                      <a:pt x="387" y="56716"/>
                      <a:pt x="194" y="58501"/>
                      <a:pt x="1" y="60285"/>
                    </a:cubicBezTo>
                    <a:cubicBezTo>
                      <a:pt x="1" y="60358"/>
                      <a:pt x="61" y="60394"/>
                      <a:pt x="127" y="60394"/>
                    </a:cubicBezTo>
                    <a:cubicBezTo>
                      <a:pt x="194" y="60394"/>
                      <a:pt x="266" y="60358"/>
                      <a:pt x="290" y="60285"/>
                    </a:cubicBezTo>
                    <a:cubicBezTo>
                      <a:pt x="724" y="56427"/>
                      <a:pt x="1110" y="52569"/>
                      <a:pt x="1737" y="48759"/>
                    </a:cubicBezTo>
                    <a:cubicBezTo>
                      <a:pt x="2412" y="44225"/>
                      <a:pt x="3714" y="39740"/>
                      <a:pt x="5547" y="35496"/>
                    </a:cubicBezTo>
                    <a:lnTo>
                      <a:pt x="5595" y="35448"/>
                    </a:lnTo>
                    <a:cubicBezTo>
                      <a:pt x="6270" y="33953"/>
                      <a:pt x="7042" y="32554"/>
                      <a:pt x="7910" y="31156"/>
                    </a:cubicBezTo>
                    <a:cubicBezTo>
                      <a:pt x="8826" y="29709"/>
                      <a:pt x="9839" y="28310"/>
                      <a:pt x="10948" y="26960"/>
                    </a:cubicBezTo>
                    <a:cubicBezTo>
                      <a:pt x="12733" y="24838"/>
                      <a:pt x="14807" y="22957"/>
                      <a:pt x="17073" y="21365"/>
                    </a:cubicBezTo>
                    <a:cubicBezTo>
                      <a:pt x="20546" y="19099"/>
                      <a:pt x="24259" y="17266"/>
                      <a:pt x="28166" y="15916"/>
                    </a:cubicBezTo>
                    <a:lnTo>
                      <a:pt x="28166" y="15916"/>
                    </a:lnTo>
                    <a:lnTo>
                      <a:pt x="28069" y="15964"/>
                    </a:lnTo>
                    <a:lnTo>
                      <a:pt x="28069" y="15964"/>
                    </a:lnTo>
                    <a:cubicBezTo>
                      <a:pt x="33230" y="14083"/>
                      <a:pt x="38535" y="12684"/>
                      <a:pt x="43743" y="10900"/>
                    </a:cubicBezTo>
                    <a:cubicBezTo>
                      <a:pt x="46348" y="10032"/>
                      <a:pt x="48904" y="9019"/>
                      <a:pt x="51412" y="7910"/>
                    </a:cubicBezTo>
                    <a:cubicBezTo>
                      <a:pt x="53871" y="6752"/>
                      <a:pt x="56234" y="5354"/>
                      <a:pt x="58453" y="3714"/>
                    </a:cubicBezTo>
                    <a:cubicBezTo>
                      <a:pt x="58983" y="3328"/>
                      <a:pt x="59514" y="2894"/>
                      <a:pt x="60044" y="2460"/>
                    </a:cubicBezTo>
                    <a:cubicBezTo>
                      <a:pt x="60575" y="2026"/>
                      <a:pt x="61154" y="1496"/>
                      <a:pt x="61684" y="965"/>
                    </a:cubicBezTo>
                    <a:cubicBezTo>
                      <a:pt x="62070" y="627"/>
                      <a:pt x="61829" y="0"/>
                      <a:pt x="61298"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4" name="Google Shape;3744;p87"/>
              <p:cNvSpPr/>
              <p:nvPr/>
            </p:nvSpPr>
            <p:spPr>
              <a:xfrm>
                <a:off x="4253075" y="1621050"/>
                <a:ext cx="164000" cy="455075"/>
              </a:xfrm>
              <a:custGeom>
                <a:avLst/>
                <a:gdLst/>
                <a:ahLst/>
                <a:cxnLst/>
                <a:rect l="l" t="t" r="r" b="b"/>
                <a:pathLst>
                  <a:path w="6560" h="18203" extrusionOk="0">
                    <a:moveTo>
                      <a:pt x="6029" y="0"/>
                    </a:moveTo>
                    <a:lnTo>
                      <a:pt x="6029" y="49"/>
                    </a:lnTo>
                    <a:cubicBezTo>
                      <a:pt x="5933" y="97"/>
                      <a:pt x="5836" y="145"/>
                      <a:pt x="5788" y="241"/>
                    </a:cubicBezTo>
                    <a:cubicBezTo>
                      <a:pt x="5450" y="820"/>
                      <a:pt x="5113" y="1447"/>
                      <a:pt x="4823" y="2074"/>
                    </a:cubicBezTo>
                    <a:cubicBezTo>
                      <a:pt x="4534" y="2653"/>
                      <a:pt x="4293" y="3328"/>
                      <a:pt x="4100" y="3955"/>
                    </a:cubicBezTo>
                    <a:cubicBezTo>
                      <a:pt x="3618" y="5209"/>
                      <a:pt x="3280" y="6511"/>
                      <a:pt x="2943" y="7813"/>
                    </a:cubicBezTo>
                    <a:cubicBezTo>
                      <a:pt x="2364" y="10418"/>
                      <a:pt x="1882" y="13022"/>
                      <a:pt x="1013" y="15578"/>
                    </a:cubicBezTo>
                    <a:cubicBezTo>
                      <a:pt x="724" y="16398"/>
                      <a:pt x="435" y="17218"/>
                      <a:pt x="49" y="17989"/>
                    </a:cubicBezTo>
                    <a:cubicBezTo>
                      <a:pt x="1" y="18086"/>
                      <a:pt x="49" y="18134"/>
                      <a:pt x="97" y="18182"/>
                    </a:cubicBezTo>
                    <a:cubicBezTo>
                      <a:pt x="125" y="18196"/>
                      <a:pt x="154" y="18202"/>
                      <a:pt x="181" y="18202"/>
                    </a:cubicBezTo>
                    <a:cubicBezTo>
                      <a:pt x="246" y="18202"/>
                      <a:pt x="304" y="18168"/>
                      <a:pt x="338" y="18134"/>
                    </a:cubicBezTo>
                    <a:cubicBezTo>
                      <a:pt x="531" y="17652"/>
                      <a:pt x="772" y="17169"/>
                      <a:pt x="965" y="16639"/>
                    </a:cubicBezTo>
                    <a:cubicBezTo>
                      <a:pt x="1206" y="16157"/>
                      <a:pt x="1399" y="15578"/>
                      <a:pt x="1592" y="15047"/>
                    </a:cubicBezTo>
                    <a:cubicBezTo>
                      <a:pt x="1930" y="13986"/>
                      <a:pt x="2267" y="12925"/>
                      <a:pt x="2557" y="11816"/>
                    </a:cubicBezTo>
                    <a:cubicBezTo>
                      <a:pt x="2846" y="10755"/>
                      <a:pt x="3184" y="9598"/>
                      <a:pt x="3425" y="8488"/>
                    </a:cubicBezTo>
                    <a:cubicBezTo>
                      <a:pt x="3714" y="7427"/>
                      <a:pt x="4052" y="6318"/>
                      <a:pt x="4438" y="5209"/>
                    </a:cubicBezTo>
                    <a:cubicBezTo>
                      <a:pt x="4968" y="3617"/>
                      <a:pt x="5643" y="2026"/>
                      <a:pt x="6463" y="579"/>
                    </a:cubicBezTo>
                    <a:cubicBezTo>
                      <a:pt x="6560" y="386"/>
                      <a:pt x="6511" y="145"/>
                      <a:pt x="6319" y="49"/>
                    </a:cubicBezTo>
                    <a:cubicBezTo>
                      <a:pt x="6270" y="49"/>
                      <a:pt x="6222" y="0"/>
                      <a:pt x="617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5" name="Google Shape;3745;p87"/>
              <p:cNvSpPr/>
              <p:nvPr/>
            </p:nvSpPr>
            <p:spPr>
              <a:xfrm>
                <a:off x="6267800" y="1911625"/>
                <a:ext cx="675200" cy="2299275"/>
              </a:xfrm>
              <a:custGeom>
                <a:avLst/>
                <a:gdLst/>
                <a:ahLst/>
                <a:cxnLst/>
                <a:rect l="l" t="t" r="r" b="b"/>
                <a:pathLst>
                  <a:path w="27008" h="91971" extrusionOk="0">
                    <a:moveTo>
                      <a:pt x="12057" y="0"/>
                    </a:moveTo>
                    <a:cubicBezTo>
                      <a:pt x="9694" y="1206"/>
                      <a:pt x="7620" y="2846"/>
                      <a:pt x="5932" y="4871"/>
                    </a:cubicBezTo>
                    <a:cubicBezTo>
                      <a:pt x="5016" y="5884"/>
                      <a:pt x="4196" y="6993"/>
                      <a:pt x="3521" y="8199"/>
                    </a:cubicBezTo>
                    <a:cubicBezTo>
                      <a:pt x="2846" y="9308"/>
                      <a:pt x="2315" y="10514"/>
                      <a:pt x="1978" y="11720"/>
                    </a:cubicBezTo>
                    <a:cubicBezTo>
                      <a:pt x="1833" y="11913"/>
                      <a:pt x="1881" y="12105"/>
                      <a:pt x="2074" y="12202"/>
                    </a:cubicBezTo>
                    <a:cubicBezTo>
                      <a:pt x="2267" y="12298"/>
                      <a:pt x="2460" y="12443"/>
                      <a:pt x="2653" y="12588"/>
                    </a:cubicBezTo>
                    <a:cubicBezTo>
                      <a:pt x="3087" y="12925"/>
                      <a:pt x="3473" y="13263"/>
                      <a:pt x="3810" y="13697"/>
                    </a:cubicBezTo>
                    <a:cubicBezTo>
                      <a:pt x="4100" y="14035"/>
                      <a:pt x="4341" y="14372"/>
                      <a:pt x="4534" y="14758"/>
                    </a:cubicBezTo>
                    <a:cubicBezTo>
                      <a:pt x="4727" y="15192"/>
                      <a:pt x="4823" y="15578"/>
                      <a:pt x="4920" y="16012"/>
                    </a:cubicBezTo>
                    <a:cubicBezTo>
                      <a:pt x="5016" y="16591"/>
                      <a:pt x="5016" y="17169"/>
                      <a:pt x="4968" y="17748"/>
                    </a:cubicBezTo>
                    <a:cubicBezTo>
                      <a:pt x="4871" y="18906"/>
                      <a:pt x="4582" y="20015"/>
                      <a:pt x="4196" y="21028"/>
                    </a:cubicBezTo>
                    <a:cubicBezTo>
                      <a:pt x="3810" y="22040"/>
                      <a:pt x="3376" y="22957"/>
                      <a:pt x="2990" y="23777"/>
                    </a:cubicBezTo>
                    <a:lnTo>
                      <a:pt x="2605" y="24596"/>
                    </a:lnTo>
                    <a:lnTo>
                      <a:pt x="2363" y="25031"/>
                    </a:lnTo>
                    <a:cubicBezTo>
                      <a:pt x="2026" y="25657"/>
                      <a:pt x="1785" y="26333"/>
                      <a:pt x="1544" y="26960"/>
                    </a:cubicBezTo>
                    <a:cubicBezTo>
                      <a:pt x="1110" y="28214"/>
                      <a:pt x="917" y="29564"/>
                      <a:pt x="1013" y="30866"/>
                    </a:cubicBezTo>
                    <a:cubicBezTo>
                      <a:pt x="1013" y="31493"/>
                      <a:pt x="1158" y="32168"/>
                      <a:pt x="1351" y="32795"/>
                    </a:cubicBezTo>
                    <a:cubicBezTo>
                      <a:pt x="1399" y="32988"/>
                      <a:pt x="1447" y="33181"/>
                      <a:pt x="1544" y="33374"/>
                    </a:cubicBezTo>
                    <a:cubicBezTo>
                      <a:pt x="1447" y="33422"/>
                      <a:pt x="1399" y="33470"/>
                      <a:pt x="1351" y="33519"/>
                    </a:cubicBezTo>
                    <a:cubicBezTo>
                      <a:pt x="1302" y="33615"/>
                      <a:pt x="1302" y="33712"/>
                      <a:pt x="1302" y="33760"/>
                    </a:cubicBezTo>
                    <a:cubicBezTo>
                      <a:pt x="1254" y="33856"/>
                      <a:pt x="1206" y="33953"/>
                      <a:pt x="1254" y="34049"/>
                    </a:cubicBezTo>
                    <a:cubicBezTo>
                      <a:pt x="1688" y="35737"/>
                      <a:pt x="2074" y="37522"/>
                      <a:pt x="2315" y="39306"/>
                    </a:cubicBezTo>
                    <a:cubicBezTo>
                      <a:pt x="2315" y="39451"/>
                      <a:pt x="2363" y="39595"/>
                      <a:pt x="2412" y="39788"/>
                    </a:cubicBezTo>
                    <a:cubicBezTo>
                      <a:pt x="2605" y="41332"/>
                      <a:pt x="2749" y="42971"/>
                      <a:pt x="2798" y="44756"/>
                    </a:cubicBezTo>
                    <a:lnTo>
                      <a:pt x="2798" y="44852"/>
                    </a:lnTo>
                    <a:cubicBezTo>
                      <a:pt x="2894" y="49627"/>
                      <a:pt x="2653" y="54401"/>
                      <a:pt x="2219" y="59128"/>
                    </a:cubicBezTo>
                    <a:lnTo>
                      <a:pt x="2122" y="60864"/>
                    </a:lnTo>
                    <a:lnTo>
                      <a:pt x="1978" y="62648"/>
                    </a:lnTo>
                    <a:lnTo>
                      <a:pt x="1978" y="62841"/>
                    </a:lnTo>
                    <a:cubicBezTo>
                      <a:pt x="1929" y="63902"/>
                      <a:pt x="1833" y="64915"/>
                      <a:pt x="1736" y="65928"/>
                    </a:cubicBezTo>
                    <a:cubicBezTo>
                      <a:pt x="1544" y="67616"/>
                      <a:pt x="1302" y="69352"/>
                      <a:pt x="1110" y="70992"/>
                    </a:cubicBezTo>
                    <a:lnTo>
                      <a:pt x="917" y="72680"/>
                    </a:lnTo>
                    <a:cubicBezTo>
                      <a:pt x="627" y="74898"/>
                      <a:pt x="290" y="77261"/>
                      <a:pt x="193" y="79624"/>
                    </a:cubicBezTo>
                    <a:cubicBezTo>
                      <a:pt x="0" y="81891"/>
                      <a:pt x="0" y="84110"/>
                      <a:pt x="193" y="86328"/>
                    </a:cubicBezTo>
                    <a:cubicBezTo>
                      <a:pt x="241" y="87389"/>
                      <a:pt x="386" y="88450"/>
                      <a:pt x="627" y="89463"/>
                    </a:cubicBezTo>
                    <a:cubicBezTo>
                      <a:pt x="772" y="90235"/>
                      <a:pt x="1013" y="90958"/>
                      <a:pt x="1399" y="91633"/>
                    </a:cubicBezTo>
                    <a:cubicBezTo>
                      <a:pt x="1447" y="91730"/>
                      <a:pt x="1544" y="91826"/>
                      <a:pt x="1592" y="91971"/>
                    </a:cubicBezTo>
                    <a:cubicBezTo>
                      <a:pt x="1833" y="91633"/>
                      <a:pt x="2074" y="91296"/>
                      <a:pt x="2315" y="90958"/>
                    </a:cubicBezTo>
                    <a:cubicBezTo>
                      <a:pt x="3280" y="89656"/>
                      <a:pt x="4148" y="88305"/>
                      <a:pt x="5016" y="86955"/>
                    </a:cubicBezTo>
                    <a:cubicBezTo>
                      <a:pt x="5546" y="85894"/>
                      <a:pt x="6077" y="84881"/>
                      <a:pt x="6559" y="83820"/>
                    </a:cubicBezTo>
                    <a:cubicBezTo>
                      <a:pt x="10996" y="74416"/>
                      <a:pt x="13022" y="64047"/>
                      <a:pt x="12443" y="53678"/>
                    </a:cubicBezTo>
                    <a:cubicBezTo>
                      <a:pt x="12298" y="51266"/>
                      <a:pt x="12057" y="48807"/>
                      <a:pt x="11623" y="46444"/>
                    </a:cubicBezTo>
                    <a:lnTo>
                      <a:pt x="11623" y="46395"/>
                    </a:lnTo>
                    <a:cubicBezTo>
                      <a:pt x="11093" y="43309"/>
                      <a:pt x="10321" y="40319"/>
                      <a:pt x="9356" y="37377"/>
                    </a:cubicBezTo>
                    <a:lnTo>
                      <a:pt x="9164" y="36895"/>
                    </a:lnTo>
                    <a:lnTo>
                      <a:pt x="9067" y="36605"/>
                    </a:lnTo>
                    <a:lnTo>
                      <a:pt x="8874" y="36026"/>
                    </a:lnTo>
                    <a:cubicBezTo>
                      <a:pt x="8778" y="35834"/>
                      <a:pt x="8681" y="35641"/>
                      <a:pt x="8633" y="35448"/>
                    </a:cubicBezTo>
                    <a:cubicBezTo>
                      <a:pt x="8488" y="35110"/>
                      <a:pt x="8392" y="34821"/>
                      <a:pt x="8247" y="34531"/>
                    </a:cubicBezTo>
                    <a:cubicBezTo>
                      <a:pt x="8247" y="34435"/>
                      <a:pt x="8199" y="34338"/>
                      <a:pt x="8151" y="34242"/>
                    </a:cubicBezTo>
                    <a:cubicBezTo>
                      <a:pt x="7813" y="33422"/>
                      <a:pt x="7476" y="32602"/>
                      <a:pt x="7138" y="31782"/>
                    </a:cubicBezTo>
                    <a:cubicBezTo>
                      <a:pt x="7138" y="31782"/>
                      <a:pt x="7138" y="31734"/>
                      <a:pt x="7138" y="31734"/>
                    </a:cubicBezTo>
                    <a:cubicBezTo>
                      <a:pt x="7765" y="31493"/>
                      <a:pt x="8344" y="31252"/>
                      <a:pt x="8874" y="31011"/>
                    </a:cubicBezTo>
                    <a:cubicBezTo>
                      <a:pt x="12009" y="29564"/>
                      <a:pt x="14951" y="27731"/>
                      <a:pt x="17652" y="25561"/>
                    </a:cubicBezTo>
                    <a:cubicBezTo>
                      <a:pt x="18472" y="24886"/>
                      <a:pt x="19291" y="24162"/>
                      <a:pt x="20063" y="23439"/>
                    </a:cubicBezTo>
                    <a:lnTo>
                      <a:pt x="20063" y="23391"/>
                    </a:lnTo>
                    <a:cubicBezTo>
                      <a:pt x="20352" y="23101"/>
                      <a:pt x="20690" y="22764"/>
                      <a:pt x="20979" y="22426"/>
                    </a:cubicBezTo>
                    <a:cubicBezTo>
                      <a:pt x="21317" y="22089"/>
                      <a:pt x="21462" y="21944"/>
                      <a:pt x="21703" y="21703"/>
                    </a:cubicBezTo>
                    <a:lnTo>
                      <a:pt x="21703" y="21703"/>
                    </a:lnTo>
                    <a:lnTo>
                      <a:pt x="21655" y="21799"/>
                    </a:lnTo>
                    <a:lnTo>
                      <a:pt x="21944" y="21413"/>
                    </a:lnTo>
                    <a:cubicBezTo>
                      <a:pt x="23487" y="19436"/>
                      <a:pt x="25223" y="17555"/>
                      <a:pt x="27008" y="15771"/>
                    </a:cubicBezTo>
                    <a:cubicBezTo>
                      <a:pt x="26574" y="15288"/>
                      <a:pt x="26140" y="14854"/>
                      <a:pt x="25706" y="14469"/>
                    </a:cubicBezTo>
                    <a:cubicBezTo>
                      <a:pt x="24789" y="13552"/>
                      <a:pt x="23825" y="12781"/>
                      <a:pt x="22812" y="12009"/>
                    </a:cubicBezTo>
                    <a:lnTo>
                      <a:pt x="22571" y="11816"/>
                    </a:lnTo>
                    <a:cubicBezTo>
                      <a:pt x="22040" y="11430"/>
                      <a:pt x="21510" y="10996"/>
                      <a:pt x="21028" y="10562"/>
                    </a:cubicBezTo>
                    <a:cubicBezTo>
                      <a:pt x="20497" y="10128"/>
                      <a:pt x="19967" y="9646"/>
                      <a:pt x="19388" y="9067"/>
                    </a:cubicBezTo>
                    <a:cubicBezTo>
                      <a:pt x="18327" y="8054"/>
                      <a:pt x="17314" y="6993"/>
                      <a:pt x="16350" y="5836"/>
                    </a:cubicBezTo>
                    <a:cubicBezTo>
                      <a:pt x="14903" y="4100"/>
                      <a:pt x="13601" y="2219"/>
                      <a:pt x="12491" y="241"/>
                    </a:cubicBezTo>
                    <a:cubicBezTo>
                      <a:pt x="12491" y="241"/>
                      <a:pt x="12491" y="193"/>
                      <a:pt x="12443" y="193"/>
                    </a:cubicBezTo>
                    <a:cubicBezTo>
                      <a:pt x="12395" y="97"/>
                      <a:pt x="12298" y="0"/>
                      <a:pt x="12154" y="0"/>
                    </a:cubicBezTo>
                    <a:close/>
                  </a:path>
                </a:pathLst>
              </a:custGeom>
              <a:solidFill>
                <a:srgbClr val="FBD5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6" name="Google Shape;3746;p87"/>
              <p:cNvSpPr/>
              <p:nvPr/>
            </p:nvSpPr>
            <p:spPr>
              <a:xfrm>
                <a:off x="6313600" y="1909200"/>
                <a:ext cx="355725" cy="426850"/>
              </a:xfrm>
              <a:custGeom>
                <a:avLst/>
                <a:gdLst/>
                <a:ahLst/>
                <a:cxnLst/>
                <a:rect l="l" t="t" r="r" b="b"/>
                <a:pathLst>
                  <a:path w="14229" h="17074" extrusionOk="0">
                    <a:moveTo>
                      <a:pt x="10370" y="1"/>
                    </a:moveTo>
                    <a:cubicBezTo>
                      <a:pt x="10322" y="1"/>
                      <a:pt x="10322" y="1"/>
                      <a:pt x="10273" y="49"/>
                    </a:cubicBezTo>
                    <a:lnTo>
                      <a:pt x="10225" y="97"/>
                    </a:lnTo>
                    <a:cubicBezTo>
                      <a:pt x="7910" y="1303"/>
                      <a:pt x="5788" y="2943"/>
                      <a:pt x="4100" y="4968"/>
                    </a:cubicBezTo>
                    <a:cubicBezTo>
                      <a:pt x="3184" y="5981"/>
                      <a:pt x="2364" y="7090"/>
                      <a:pt x="1689" y="8296"/>
                    </a:cubicBezTo>
                    <a:cubicBezTo>
                      <a:pt x="1014" y="9405"/>
                      <a:pt x="483" y="10611"/>
                      <a:pt x="146" y="11865"/>
                    </a:cubicBezTo>
                    <a:cubicBezTo>
                      <a:pt x="1" y="12010"/>
                      <a:pt x="49" y="12202"/>
                      <a:pt x="242" y="12347"/>
                    </a:cubicBezTo>
                    <a:cubicBezTo>
                      <a:pt x="435" y="12444"/>
                      <a:pt x="628" y="12588"/>
                      <a:pt x="821" y="12733"/>
                    </a:cubicBezTo>
                    <a:cubicBezTo>
                      <a:pt x="1255" y="13022"/>
                      <a:pt x="1689" y="13408"/>
                      <a:pt x="2027" y="13794"/>
                    </a:cubicBezTo>
                    <a:cubicBezTo>
                      <a:pt x="2605" y="14469"/>
                      <a:pt x="2991" y="15289"/>
                      <a:pt x="3136" y="16109"/>
                    </a:cubicBezTo>
                    <a:cubicBezTo>
                      <a:pt x="3184" y="16446"/>
                      <a:pt x="3184" y="16736"/>
                      <a:pt x="3232" y="17073"/>
                    </a:cubicBezTo>
                    <a:cubicBezTo>
                      <a:pt x="3425" y="16977"/>
                      <a:pt x="3666" y="16881"/>
                      <a:pt x="3859" y="16784"/>
                    </a:cubicBezTo>
                    <a:lnTo>
                      <a:pt x="3811" y="16784"/>
                    </a:lnTo>
                    <a:cubicBezTo>
                      <a:pt x="4679" y="16350"/>
                      <a:pt x="5499" y="15868"/>
                      <a:pt x="6222" y="15289"/>
                    </a:cubicBezTo>
                    <a:cubicBezTo>
                      <a:pt x="6946" y="14807"/>
                      <a:pt x="7621" y="14228"/>
                      <a:pt x="8296" y="13649"/>
                    </a:cubicBezTo>
                    <a:cubicBezTo>
                      <a:pt x="9068" y="12974"/>
                      <a:pt x="9791" y="12299"/>
                      <a:pt x="10466" y="11527"/>
                    </a:cubicBezTo>
                    <a:cubicBezTo>
                      <a:pt x="11093" y="10756"/>
                      <a:pt x="11720" y="9984"/>
                      <a:pt x="12299" y="9116"/>
                    </a:cubicBezTo>
                    <a:cubicBezTo>
                      <a:pt x="12733" y="8441"/>
                      <a:pt x="13167" y="7765"/>
                      <a:pt x="13505" y="7042"/>
                    </a:cubicBezTo>
                    <a:cubicBezTo>
                      <a:pt x="13794" y="6512"/>
                      <a:pt x="13987" y="5981"/>
                      <a:pt x="14228" y="5451"/>
                    </a:cubicBezTo>
                    <a:cubicBezTo>
                      <a:pt x="12926" y="3811"/>
                      <a:pt x="11720" y="2075"/>
                      <a:pt x="10708" y="290"/>
                    </a:cubicBezTo>
                    <a:cubicBezTo>
                      <a:pt x="10708" y="242"/>
                      <a:pt x="10708" y="242"/>
                      <a:pt x="10659" y="194"/>
                    </a:cubicBezTo>
                    <a:cubicBezTo>
                      <a:pt x="10611" y="97"/>
                      <a:pt x="10515" y="1"/>
                      <a:pt x="10370" y="1"/>
                    </a:cubicBezTo>
                    <a:close/>
                  </a:path>
                </a:pathLst>
              </a:custGeom>
              <a:solidFill>
                <a:srgbClr val="F9C4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7" name="Google Shape;3747;p87"/>
              <p:cNvSpPr/>
              <p:nvPr/>
            </p:nvSpPr>
            <p:spPr>
              <a:xfrm>
                <a:off x="6930925" y="2303475"/>
                <a:ext cx="8475" cy="13275"/>
              </a:xfrm>
              <a:custGeom>
                <a:avLst/>
                <a:gdLst/>
                <a:ahLst/>
                <a:cxnLst/>
                <a:rect l="l" t="t" r="r" b="b"/>
                <a:pathLst>
                  <a:path w="339" h="531" extrusionOk="0">
                    <a:moveTo>
                      <a:pt x="338" y="0"/>
                    </a:moveTo>
                    <a:lnTo>
                      <a:pt x="193" y="145"/>
                    </a:lnTo>
                    <a:cubicBezTo>
                      <a:pt x="145" y="290"/>
                      <a:pt x="49" y="386"/>
                      <a:pt x="1" y="531"/>
                    </a:cubicBezTo>
                    <a:lnTo>
                      <a:pt x="338" y="0"/>
                    </a:lnTo>
                    <a:close/>
                  </a:path>
                </a:pathLst>
              </a:custGeom>
              <a:solidFill>
                <a:srgbClr val="FF8D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8" name="Google Shape;3748;p87"/>
              <p:cNvSpPr/>
              <p:nvPr/>
            </p:nvSpPr>
            <p:spPr>
              <a:xfrm>
                <a:off x="4718475" y="2009275"/>
                <a:ext cx="25" cy="25"/>
              </a:xfrm>
              <a:custGeom>
                <a:avLst/>
                <a:gdLst/>
                <a:ahLst/>
                <a:cxnLst/>
                <a:rect l="l" t="t" r="r" b="b"/>
                <a:pathLst>
                  <a:path w="1" h="1" extrusionOk="0">
                    <a:moveTo>
                      <a:pt x="1" y="1"/>
                    </a:moveTo>
                    <a:lnTo>
                      <a:pt x="1" y="1"/>
                    </a:lnTo>
                    <a:lnTo>
                      <a:pt x="1" y="1"/>
                    </a:lnTo>
                    <a:close/>
                  </a:path>
                </a:pathLst>
              </a:custGeom>
              <a:solidFill>
                <a:srgbClr val="00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9" name="Google Shape;3749;p87"/>
              <p:cNvSpPr/>
              <p:nvPr/>
            </p:nvSpPr>
            <p:spPr>
              <a:xfrm>
                <a:off x="4718475" y="2009275"/>
                <a:ext cx="25" cy="25"/>
              </a:xfrm>
              <a:custGeom>
                <a:avLst/>
                <a:gdLst/>
                <a:ahLst/>
                <a:cxnLst/>
                <a:rect l="l" t="t" r="r" b="b"/>
                <a:pathLst>
                  <a:path w="1" h="1" extrusionOk="0">
                    <a:moveTo>
                      <a:pt x="1" y="1"/>
                    </a:moveTo>
                    <a:lnTo>
                      <a:pt x="1" y="1"/>
                    </a:lnTo>
                    <a:lnTo>
                      <a:pt x="1" y="1"/>
                    </a:lnTo>
                    <a:lnTo>
                      <a:pt x="1" y="1"/>
                    </a:lnTo>
                    <a:close/>
                  </a:path>
                </a:pathLst>
              </a:custGeom>
              <a:solidFill>
                <a:srgbClr val="00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0" name="Google Shape;3750;p87"/>
              <p:cNvSpPr/>
              <p:nvPr/>
            </p:nvSpPr>
            <p:spPr>
              <a:xfrm>
                <a:off x="6360625" y="2756800"/>
                <a:ext cx="25" cy="1250"/>
              </a:xfrm>
              <a:custGeom>
                <a:avLst/>
                <a:gdLst/>
                <a:ahLst/>
                <a:cxnLst/>
                <a:rect l="l" t="t" r="r" b="b"/>
                <a:pathLst>
                  <a:path w="1" h="50" extrusionOk="0">
                    <a:moveTo>
                      <a:pt x="1" y="1"/>
                    </a:moveTo>
                    <a:lnTo>
                      <a:pt x="1" y="1"/>
                    </a:lnTo>
                    <a:lnTo>
                      <a:pt x="1" y="49"/>
                    </a:lnTo>
                    <a:close/>
                  </a:path>
                </a:pathLst>
              </a:custGeom>
              <a:solidFill>
                <a:srgbClr val="00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1" name="Google Shape;3751;p87"/>
              <p:cNvSpPr/>
              <p:nvPr/>
            </p:nvSpPr>
            <p:spPr>
              <a:xfrm>
                <a:off x="4327825" y="2279350"/>
                <a:ext cx="25" cy="25"/>
              </a:xfrm>
              <a:custGeom>
                <a:avLst/>
                <a:gdLst/>
                <a:ahLst/>
                <a:cxnLst/>
                <a:rect l="l" t="t" r="r" b="b"/>
                <a:pathLst>
                  <a:path w="1" h="1" extrusionOk="0">
                    <a:moveTo>
                      <a:pt x="1" y="1"/>
                    </a:moveTo>
                    <a:lnTo>
                      <a:pt x="1" y="1"/>
                    </a:lnTo>
                    <a:close/>
                  </a:path>
                </a:pathLst>
              </a:custGeom>
              <a:solidFill>
                <a:srgbClr val="00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2" name="Google Shape;3752;p87"/>
              <p:cNvSpPr/>
              <p:nvPr/>
            </p:nvSpPr>
            <p:spPr>
              <a:xfrm>
                <a:off x="5586575" y="4453225"/>
                <a:ext cx="25" cy="25"/>
              </a:xfrm>
              <a:custGeom>
                <a:avLst/>
                <a:gdLst/>
                <a:ahLst/>
                <a:cxnLst/>
                <a:rect l="l" t="t" r="r" b="b"/>
                <a:pathLst>
                  <a:path w="1" h="1" extrusionOk="0">
                    <a:moveTo>
                      <a:pt x="1" y="1"/>
                    </a:moveTo>
                    <a:lnTo>
                      <a:pt x="1" y="1"/>
                    </a:lnTo>
                    <a:close/>
                  </a:path>
                </a:pathLst>
              </a:custGeom>
              <a:solidFill>
                <a:srgbClr val="00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3" name="Google Shape;3753;p87"/>
              <p:cNvSpPr/>
              <p:nvPr/>
            </p:nvSpPr>
            <p:spPr>
              <a:xfrm>
                <a:off x="6344950" y="3668325"/>
                <a:ext cx="25" cy="25"/>
              </a:xfrm>
              <a:custGeom>
                <a:avLst/>
                <a:gdLst/>
                <a:ahLst/>
                <a:cxnLst/>
                <a:rect l="l" t="t" r="r" b="b"/>
                <a:pathLst>
                  <a:path w="1" h="1" extrusionOk="0">
                    <a:moveTo>
                      <a:pt x="1" y="0"/>
                    </a:moveTo>
                    <a:close/>
                  </a:path>
                </a:pathLst>
              </a:custGeom>
              <a:solidFill>
                <a:srgbClr val="84A8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4" name="Google Shape;3754;p87"/>
              <p:cNvSpPr/>
              <p:nvPr/>
            </p:nvSpPr>
            <p:spPr>
              <a:xfrm>
                <a:off x="6206300" y="3943225"/>
                <a:ext cx="25" cy="25"/>
              </a:xfrm>
              <a:custGeom>
                <a:avLst/>
                <a:gdLst/>
                <a:ahLst/>
                <a:cxnLst/>
                <a:rect l="l" t="t" r="r" b="b"/>
                <a:pathLst>
                  <a:path w="1" h="1" extrusionOk="0">
                    <a:moveTo>
                      <a:pt x="1" y="0"/>
                    </a:moveTo>
                    <a:lnTo>
                      <a:pt x="1" y="0"/>
                    </a:lnTo>
                    <a:close/>
                  </a:path>
                </a:pathLst>
              </a:custGeom>
              <a:solidFill>
                <a:srgbClr val="84A8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5" name="Google Shape;3755;p87"/>
              <p:cNvSpPr/>
              <p:nvPr/>
            </p:nvSpPr>
            <p:spPr>
              <a:xfrm>
                <a:off x="5422600" y="595000"/>
                <a:ext cx="25" cy="25"/>
              </a:xfrm>
              <a:custGeom>
                <a:avLst/>
                <a:gdLst/>
                <a:ahLst/>
                <a:cxnLst/>
                <a:rect l="l" t="t" r="r" b="b"/>
                <a:pathLst>
                  <a:path w="1" h="1" extrusionOk="0">
                    <a:moveTo>
                      <a:pt x="1" y="0"/>
                    </a:moveTo>
                    <a:lnTo>
                      <a:pt x="1" y="0"/>
                    </a:lnTo>
                    <a:close/>
                  </a:path>
                </a:pathLst>
              </a:custGeom>
              <a:solidFill>
                <a:srgbClr val="E79B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6" name="Google Shape;3756;p87"/>
              <p:cNvSpPr/>
              <p:nvPr/>
            </p:nvSpPr>
            <p:spPr>
              <a:xfrm>
                <a:off x="5422600" y="595000"/>
                <a:ext cx="25" cy="25"/>
              </a:xfrm>
              <a:custGeom>
                <a:avLst/>
                <a:gdLst/>
                <a:ahLst/>
                <a:cxnLst/>
                <a:rect l="l" t="t" r="r" b="b"/>
                <a:pathLst>
                  <a:path w="1" h="1" extrusionOk="0">
                    <a:moveTo>
                      <a:pt x="1" y="0"/>
                    </a:moveTo>
                    <a:lnTo>
                      <a:pt x="1" y="0"/>
                    </a:lnTo>
                    <a:lnTo>
                      <a:pt x="1" y="0"/>
                    </a:lnTo>
                    <a:lnTo>
                      <a:pt x="1" y="0"/>
                    </a:lnTo>
                    <a:close/>
                  </a:path>
                </a:pathLst>
              </a:custGeom>
              <a:solidFill>
                <a:srgbClr val="E79B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7" name="Google Shape;3757;p87"/>
              <p:cNvSpPr/>
              <p:nvPr/>
            </p:nvSpPr>
            <p:spPr>
              <a:xfrm>
                <a:off x="6391975" y="2882200"/>
                <a:ext cx="256850" cy="1203325"/>
              </a:xfrm>
              <a:custGeom>
                <a:avLst/>
                <a:gdLst/>
                <a:ahLst/>
                <a:cxnLst/>
                <a:rect l="l" t="t" r="r" b="b"/>
                <a:pathLst>
                  <a:path w="10274" h="48133" extrusionOk="0">
                    <a:moveTo>
                      <a:pt x="10177" y="1"/>
                    </a:moveTo>
                    <a:cubicBezTo>
                      <a:pt x="9887" y="1206"/>
                      <a:pt x="9598" y="2509"/>
                      <a:pt x="9309" y="4293"/>
                    </a:cubicBezTo>
                    <a:lnTo>
                      <a:pt x="9212" y="4823"/>
                    </a:lnTo>
                    <a:cubicBezTo>
                      <a:pt x="9212" y="4872"/>
                      <a:pt x="9164" y="4872"/>
                      <a:pt x="9164" y="4920"/>
                    </a:cubicBezTo>
                    <a:lnTo>
                      <a:pt x="9068" y="5306"/>
                    </a:lnTo>
                    <a:lnTo>
                      <a:pt x="8923" y="6077"/>
                    </a:lnTo>
                    <a:lnTo>
                      <a:pt x="8875" y="6270"/>
                    </a:lnTo>
                    <a:lnTo>
                      <a:pt x="8826" y="6656"/>
                    </a:lnTo>
                    <a:lnTo>
                      <a:pt x="8778" y="7042"/>
                    </a:lnTo>
                    <a:lnTo>
                      <a:pt x="8682" y="7380"/>
                    </a:lnTo>
                    <a:cubicBezTo>
                      <a:pt x="8441" y="8971"/>
                      <a:pt x="8151" y="10659"/>
                      <a:pt x="7862" y="12299"/>
                    </a:cubicBezTo>
                    <a:lnTo>
                      <a:pt x="7717" y="13119"/>
                    </a:lnTo>
                    <a:lnTo>
                      <a:pt x="7669" y="13553"/>
                    </a:lnTo>
                    <a:lnTo>
                      <a:pt x="7669" y="13601"/>
                    </a:lnTo>
                    <a:lnTo>
                      <a:pt x="7573" y="14131"/>
                    </a:lnTo>
                    <a:lnTo>
                      <a:pt x="7573" y="14276"/>
                    </a:lnTo>
                    <a:lnTo>
                      <a:pt x="7573" y="14469"/>
                    </a:lnTo>
                    <a:lnTo>
                      <a:pt x="7476" y="14855"/>
                    </a:lnTo>
                    <a:cubicBezTo>
                      <a:pt x="8055" y="25224"/>
                      <a:pt x="6029" y="35593"/>
                      <a:pt x="1592" y="44997"/>
                    </a:cubicBezTo>
                    <a:cubicBezTo>
                      <a:pt x="1110" y="46058"/>
                      <a:pt x="579" y="47119"/>
                      <a:pt x="1" y="48132"/>
                    </a:cubicBezTo>
                    <a:cubicBezTo>
                      <a:pt x="97" y="47987"/>
                      <a:pt x="194" y="47843"/>
                      <a:pt x="290" y="47746"/>
                    </a:cubicBezTo>
                    <a:cubicBezTo>
                      <a:pt x="628" y="47168"/>
                      <a:pt x="965" y="46541"/>
                      <a:pt x="1351" y="45817"/>
                    </a:cubicBezTo>
                    <a:cubicBezTo>
                      <a:pt x="1978" y="44660"/>
                      <a:pt x="2509" y="43550"/>
                      <a:pt x="2991" y="42489"/>
                    </a:cubicBezTo>
                    <a:cubicBezTo>
                      <a:pt x="3473" y="41428"/>
                      <a:pt x="3907" y="40464"/>
                      <a:pt x="4341" y="39258"/>
                    </a:cubicBezTo>
                    <a:cubicBezTo>
                      <a:pt x="5643" y="35882"/>
                      <a:pt x="6753" y="32410"/>
                      <a:pt x="7621" y="28889"/>
                    </a:cubicBezTo>
                    <a:cubicBezTo>
                      <a:pt x="8248" y="26574"/>
                      <a:pt x="8682" y="24163"/>
                      <a:pt x="9068" y="21800"/>
                    </a:cubicBezTo>
                    <a:cubicBezTo>
                      <a:pt x="9116" y="21462"/>
                      <a:pt x="9164" y="21124"/>
                      <a:pt x="9212" y="20787"/>
                    </a:cubicBezTo>
                    <a:cubicBezTo>
                      <a:pt x="9309" y="20015"/>
                      <a:pt x="9405" y="19244"/>
                      <a:pt x="9502" y="18472"/>
                    </a:cubicBezTo>
                    <a:cubicBezTo>
                      <a:pt x="9598" y="17363"/>
                      <a:pt x="9695" y="16061"/>
                      <a:pt x="9743" y="14903"/>
                    </a:cubicBezTo>
                    <a:cubicBezTo>
                      <a:pt x="9839" y="13746"/>
                      <a:pt x="9839" y="12588"/>
                      <a:pt x="9839" y="11238"/>
                    </a:cubicBezTo>
                    <a:lnTo>
                      <a:pt x="9839" y="10129"/>
                    </a:lnTo>
                    <a:lnTo>
                      <a:pt x="9839" y="9743"/>
                    </a:lnTo>
                    <a:cubicBezTo>
                      <a:pt x="9839" y="8826"/>
                      <a:pt x="9839" y="7910"/>
                      <a:pt x="9887" y="6897"/>
                    </a:cubicBezTo>
                    <a:lnTo>
                      <a:pt x="9887" y="6463"/>
                    </a:lnTo>
                    <a:cubicBezTo>
                      <a:pt x="9887" y="5788"/>
                      <a:pt x="9887" y="5113"/>
                      <a:pt x="9936" y="4438"/>
                    </a:cubicBezTo>
                    <a:cubicBezTo>
                      <a:pt x="10032" y="2653"/>
                      <a:pt x="10129" y="1255"/>
                      <a:pt x="10273" y="49"/>
                    </a:cubicBezTo>
                    <a:lnTo>
                      <a:pt x="10273"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8" name="Google Shape;3758;p87"/>
              <p:cNvSpPr/>
              <p:nvPr/>
            </p:nvSpPr>
            <p:spPr>
              <a:xfrm>
                <a:off x="3442850" y="1786225"/>
                <a:ext cx="3121575" cy="3122775"/>
              </a:xfrm>
              <a:custGeom>
                <a:avLst/>
                <a:gdLst/>
                <a:ahLst/>
                <a:cxnLst/>
                <a:rect l="l" t="t" r="r" b="b"/>
                <a:pathLst>
                  <a:path w="124863" h="124911" extrusionOk="0">
                    <a:moveTo>
                      <a:pt x="62456" y="1"/>
                    </a:moveTo>
                    <a:cubicBezTo>
                      <a:pt x="27925" y="1"/>
                      <a:pt x="1" y="27973"/>
                      <a:pt x="1" y="62456"/>
                    </a:cubicBezTo>
                    <a:cubicBezTo>
                      <a:pt x="1" y="96939"/>
                      <a:pt x="27925" y="124911"/>
                      <a:pt x="62456" y="124911"/>
                    </a:cubicBezTo>
                    <a:cubicBezTo>
                      <a:pt x="96938" y="124911"/>
                      <a:pt x="124862" y="96939"/>
                      <a:pt x="124862" y="62456"/>
                    </a:cubicBezTo>
                    <a:cubicBezTo>
                      <a:pt x="124862" y="27973"/>
                      <a:pt x="96938" y="1"/>
                      <a:pt x="6245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9" name="Google Shape;3759;p87"/>
              <p:cNvSpPr/>
              <p:nvPr/>
            </p:nvSpPr>
            <p:spPr>
              <a:xfrm>
                <a:off x="3246325" y="2119575"/>
                <a:ext cx="1563800" cy="2433750"/>
              </a:xfrm>
              <a:custGeom>
                <a:avLst/>
                <a:gdLst/>
                <a:ahLst/>
                <a:cxnLst/>
                <a:rect l="l" t="t" r="r" b="b"/>
                <a:pathLst>
                  <a:path w="62552" h="97350" extrusionOk="0">
                    <a:moveTo>
                      <a:pt x="36492" y="1"/>
                    </a:moveTo>
                    <a:cubicBezTo>
                      <a:pt x="34778" y="1"/>
                      <a:pt x="32937" y="175"/>
                      <a:pt x="31107" y="460"/>
                    </a:cubicBezTo>
                    <a:cubicBezTo>
                      <a:pt x="242" y="25249"/>
                      <a:pt x="1" y="72175"/>
                      <a:pt x="30577" y="97301"/>
                    </a:cubicBezTo>
                    <a:lnTo>
                      <a:pt x="30625" y="97349"/>
                    </a:lnTo>
                    <a:lnTo>
                      <a:pt x="30673" y="97301"/>
                    </a:lnTo>
                    <a:cubicBezTo>
                      <a:pt x="33953" y="95420"/>
                      <a:pt x="38535" y="92382"/>
                      <a:pt x="38197" y="88042"/>
                    </a:cubicBezTo>
                    <a:cubicBezTo>
                      <a:pt x="37859" y="82833"/>
                      <a:pt x="32458" y="80084"/>
                      <a:pt x="29709" y="76274"/>
                    </a:cubicBezTo>
                    <a:cubicBezTo>
                      <a:pt x="26188" y="71403"/>
                      <a:pt x="30915" y="65905"/>
                      <a:pt x="35110" y="63349"/>
                    </a:cubicBezTo>
                    <a:cubicBezTo>
                      <a:pt x="39017" y="61034"/>
                      <a:pt x="43502" y="60552"/>
                      <a:pt x="47891" y="59732"/>
                    </a:cubicBezTo>
                    <a:cubicBezTo>
                      <a:pt x="52279" y="58960"/>
                      <a:pt x="57247" y="57754"/>
                      <a:pt x="59224" y="53173"/>
                    </a:cubicBezTo>
                    <a:cubicBezTo>
                      <a:pt x="62552" y="45263"/>
                      <a:pt x="46347" y="44829"/>
                      <a:pt x="42345" y="42418"/>
                    </a:cubicBezTo>
                    <a:cubicBezTo>
                      <a:pt x="40464" y="41309"/>
                      <a:pt x="39306" y="39476"/>
                      <a:pt x="40271" y="37354"/>
                    </a:cubicBezTo>
                    <a:cubicBezTo>
                      <a:pt x="41042" y="35618"/>
                      <a:pt x="43020" y="34509"/>
                      <a:pt x="44611" y="33640"/>
                    </a:cubicBezTo>
                    <a:cubicBezTo>
                      <a:pt x="48807" y="31277"/>
                      <a:pt x="54160" y="29686"/>
                      <a:pt x="57633" y="26262"/>
                    </a:cubicBezTo>
                    <a:cubicBezTo>
                      <a:pt x="58211" y="25828"/>
                      <a:pt x="58597" y="25249"/>
                      <a:pt x="58790" y="24622"/>
                    </a:cubicBezTo>
                    <a:lnTo>
                      <a:pt x="58790" y="24622"/>
                    </a:lnTo>
                    <a:cubicBezTo>
                      <a:pt x="58786" y="24636"/>
                      <a:pt x="58781" y="24642"/>
                      <a:pt x="58778" y="24642"/>
                    </a:cubicBezTo>
                    <a:cubicBezTo>
                      <a:pt x="58742" y="24642"/>
                      <a:pt x="58742" y="24087"/>
                      <a:pt x="58742" y="24043"/>
                    </a:cubicBezTo>
                    <a:cubicBezTo>
                      <a:pt x="58645" y="23657"/>
                      <a:pt x="58549" y="23271"/>
                      <a:pt x="58356" y="22934"/>
                    </a:cubicBezTo>
                    <a:cubicBezTo>
                      <a:pt x="58019" y="22259"/>
                      <a:pt x="57488" y="21728"/>
                      <a:pt x="56909" y="21391"/>
                    </a:cubicBezTo>
                    <a:cubicBezTo>
                      <a:pt x="53871" y="19558"/>
                      <a:pt x="50254" y="19799"/>
                      <a:pt x="46926" y="18883"/>
                    </a:cubicBezTo>
                    <a:cubicBezTo>
                      <a:pt x="44852" y="18304"/>
                      <a:pt x="39740" y="17098"/>
                      <a:pt x="41042" y="13771"/>
                    </a:cubicBezTo>
                    <a:cubicBezTo>
                      <a:pt x="41525" y="12758"/>
                      <a:pt x="42152" y="11793"/>
                      <a:pt x="42827" y="10925"/>
                    </a:cubicBezTo>
                    <a:cubicBezTo>
                      <a:pt x="43695" y="9623"/>
                      <a:pt x="44322" y="8176"/>
                      <a:pt x="44659" y="6681"/>
                    </a:cubicBezTo>
                    <a:cubicBezTo>
                      <a:pt x="45786" y="1629"/>
                      <a:pt x="41735" y="1"/>
                      <a:pt x="36492"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0" name="Google Shape;3760;p87"/>
              <p:cNvSpPr/>
              <p:nvPr/>
            </p:nvSpPr>
            <p:spPr>
              <a:xfrm>
                <a:off x="5111525" y="1889925"/>
                <a:ext cx="1452900" cy="1917425"/>
              </a:xfrm>
              <a:custGeom>
                <a:avLst/>
                <a:gdLst/>
                <a:ahLst/>
                <a:cxnLst/>
                <a:rect l="l" t="t" r="r" b="b"/>
                <a:pathLst>
                  <a:path w="58116" h="76697" extrusionOk="0">
                    <a:moveTo>
                      <a:pt x="18086" y="0"/>
                    </a:moveTo>
                    <a:cubicBezTo>
                      <a:pt x="15096" y="434"/>
                      <a:pt x="12154" y="1929"/>
                      <a:pt x="9695" y="3521"/>
                    </a:cubicBezTo>
                    <a:cubicBezTo>
                      <a:pt x="6222" y="5787"/>
                      <a:pt x="2219" y="9019"/>
                      <a:pt x="917" y="13118"/>
                    </a:cubicBezTo>
                    <a:cubicBezTo>
                      <a:pt x="1" y="16012"/>
                      <a:pt x="724" y="18230"/>
                      <a:pt x="3329" y="19725"/>
                    </a:cubicBezTo>
                    <a:cubicBezTo>
                      <a:pt x="5981" y="21220"/>
                      <a:pt x="8923" y="21896"/>
                      <a:pt x="11720" y="23005"/>
                    </a:cubicBezTo>
                    <a:cubicBezTo>
                      <a:pt x="13987" y="23873"/>
                      <a:pt x="16543" y="24934"/>
                      <a:pt x="17893" y="27104"/>
                    </a:cubicBezTo>
                    <a:cubicBezTo>
                      <a:pt x="19388" y="29419"/>
                      <a:pt x="18858" y="32265"/>
                      <a:pt x="17508" y="34531"/>
                    </a:cubicBezTo>
                    <a:cubicBezTo>
                      <a:pt x="15578" y="37859"/>
                      <a:pt x="12781" y="40029"/>
                      <a:pt x="10032" y="42634"/>
                    </a:cubicBezTo>
                    <a:cubicBezTo>
                      <a:pt x="8730" y="43839"/>
                      <a:pt x="7235" y="45238"/>
                      <a:pt x="6946" y="47071"/>
                    </a:cubicBezTo>
                    <a:cubicBezTo>
                      <a:pt x="6656" y="48614"/>
                      <a:pt x="7524" y="50832"/>
                      <a:pt x="8971" y="51604"/>
                    </a:cubicBezTo>
                    <a:cubicBezTo>
                      <a:pt x="9726" y="52010"/>
                      <a:pt x="10561" y="52171"/>
                      <a:pt x="11438" y="52171"/>
                    </a:cubicBezTo>
                    <a:cubicBezTo>
                      <a:pt x="14207" y="52171"/>
                      <a:pt x="17394" y="50573"/>
                      <a:pt x="19774" y="50061"/>
                    </a:cubicBezTo>
                    <a:cubicBezTo>
                      <a:pt x="20780" y="49856"/>
                      <a:pt x="21879" y="49723"/>
                      <a:pt x="22982" y="49723"/>
                    </a:cubicBezTo>
                    <a:cubicBezTo>
                      <a:pt x="24737" y="49723"/>
                      <a:pt x="26504" y="50059"/>
                      <a:pt x="27925" y="50977"/>
                    </a:cubicBezTo>
                    <a:cubicBezTo>
                      <a:pt x="31831" y="53533"/>
                      <a:pt x="30963" y="58308"/>
                      <a:pt x="29613" y="62118"/>
                    </a:cubicBezTo>
                    <a:cubicBezTo>
                      <a:pt x="28214" y="65879"/>
                      <a:pt x="25610" y="70365"/>
                      <a:pt x="25803" y="74078"/>
                    </a:cubicBezTo>
                    <a:cubicBezTo>
                      <a:pt x="25755" y="74416"/>
                      <a:pt x="25851" y="74753"/>
                      <a:pt x="25996" y="75043"/>
                    </a:cubicBezTo>
                    <a:cubicBezTo>
                      <a:pt x="25996" y="75041"/>
                      <a:pt x="25996" y="75040"/>
                      <a:pt x="25997" y="75040"/>
                    </a:cubicBezTo>
                    <a:cubicBezTo>
                      <a:pt x="26016" y="75040"/>
                      <a:pt x="26194" y="75360"/>
                      <a:pt x="26207" y="75401"/>
                    </a:cubicBezTo>
                    <a:lnTo>
                      <a:pt x="26207" y="75401"/>
                    </a:lnTo>
                    <a:cubicBezTo>
                      <a:pt x="26201" y="75394"/>
                      <a:pt x="26195" y="75387"/>
                      <a:pt x="26189" y="75380"/>
                    </a:cubicBezTo>
                    <a:lnTo>
                      <a:pt x="26189" y="75380"/>
                    </a:lnTo>
                    <a:cubicBezTo>
                      <a:pt x="26200" y="75398"/>
                      <a:pt x="26206" y="75405"/>
                      <a:pt x="26208" y="75405"/>
                    </a:cubicBezTo>
                    <a:cubicBezTo>
                      <a:pt x="26209" y="75405"/>
                      <a:pt x="26208" y="75404"/>
                      <a:pt x="26207" y="75401"/>
                    </a:cubicBezTo>
                    <a:lnTo>
                      <a:pt x="26207" y="75401"/>
                    </a:lnTo>
                    <a:cubicBezTo>
                      <a:pt x="26639" y="75872"/>
                      <a:pt x="27211" y="76202"/>
                      <a:pt x="27877" y="76297"/>
                    </a:cubicBezTo>
                    <a:cubicBezTo>
                      <a:pt x="28946" y="76555"/>
                      <a:pt x="30225" y="76697"/>
                      <a:pt x="31545" y="76697"/>
                    </a:cubicBezTo>
                    <a:cubicBezTo>
                      <a:pt x="33914" y="76697"/>
                      <a:pt x="36411" y="76241"/>
                      <a:pt x="38053" y="75187"/>
                    </a:cubicBezTo>
                    <a:cubicBezTo>
                      <a:pt x="41284" y="73114"/>
                      <a:pt x="43358" y="69641"/>
                      <a:pt x="47023" y="68146"/>
                    </a:cubicBezTo>
                    <a:cubicBezTo>
                      <a:pt x="48856" y="67374"/>
                      <a:pt x="50924" y="67096"/>
                      <a:pt x="52971" y="67096"/>
                    </a:cubicBezTo>
                    <a:cubicBezTo>
                      <a:pt x="53995" y="67096"/>
                      <a:pt x="55013" y="67165"/>
                      <a:pt x="55993" y="67278"/>
                    </a:cubicBezTo>
                    <a:cubicBezTo>
                      <a:pt x="56476" y="67326"/>
                      <a:pt x="56958" y="67423"/>
                      <a:pt x="57440" y="67519"/>
                    </a:cubicBezTo>
                    <a:cubicBezTo>
                      <a:pt x="57874" y="64433"/>
                      <a:pt x="58115" y="61394"/>
                      <a:pt x="58115" y="58308"/>
                    </a:cubicBezTo>
                    <a:cubicBezTo>
                      <a:pt x="58115" y="32457"/>
                      <a:pt x="42200" y="9308"/>
                      <a:pt x="18086"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1" name="Google Shape;3761;p87"/>
              <p:cNvSpPr/>
              <p:nvPr/>
            </p:nvSpPr>
            <p:spPr>
              <a:xfrm>
                <a:off x="4578625" y="3701275"/>
                <a:ext cx="1562600" cy="1207725"/>
              </a:xfrm>
              <a:custGeom>
                <a:avLst/>
                <a:gdLst/>
                <a:ahLst/>
                <a:cxnLst/>
                <a:rect l="l" t="t" r="r" b="b"/>
                <a:pathLst>
                  <a:path w="62504" h="48309" extrusionOk="0">
                    <a:moveTo>
                      <a:pt x="27367" y="1"/>
                    </a:moveTo>
                    <a:cubicBezTo>
                      <a:pt x="26973" y="1"/>
                      <a:pt x="26574" y="194"/>
                      <a:pt x="26188" y="660"/>
                    </a:cubicBezTo>
                    <a:cubicBezTo>
                      <a:pt x="23342" y="4036"/>
                      <a:pt x="25030" y="8810"/>
                      <a:pt x="24982" y="12717"/>
                    </a:cubicBezTo>
                    <a:cubicBezTo>
                      <a:pt x="24934" y="16623"/>
                      <a:pt x="23150" y="20771"/>
                      <a:pt x="18809" y="21398"/>
                    </a:cubicBezTo>
                    <a:cubicBezTo>
                      <a:pt x="18450" y="21452"/>
                      <a:pt x="18097" y="21478"/>
                      <a:pt x="17748" y="21478"/>
                    </a:cubicBezTo>
                    <a:cubicBezTo>
                      <a:pt x="14118" y="21478"/>
                      <a:pt x="11034" y="18689"/>
                      <a:pt x="7910" y="17105"/>
                    </a:cubicBezTo>
                    <a:cubicBezTo>
                      <a:pt x="6841" y="16571"/>
                      <a:pt x="5787" y="16258"/>
                      <a:pt x="4714" y="16258"/>
                    </a:cubicBezTo>
                    <a:cubicBezTo>
                      <a:pt x="3852" y="16258"/>
                      <a:pt x="2977" y="16461"/>
                      <a:pt x="2074" y="16912"/>
                    </a:cubicBezTo>
                    <a:cubicBezTo>
                      <a:pt x="965" y="17443"/>
                      <a:pt x="0" y="18070"/>
                      <a:pt x="48" y="19420"/>
                    </a:cubicBezTo>
                    <a:cubicBezTo>
                      <a:pt x="241" y="22410"/>
                      <a:pt x="2556" y="25159"/>
                      <a:pt x="4051" y="27619"/>
                    </a:cubicBezTo>
                    <a:cubicBezTo>
                      <a:pt x="6222" y="30995"/>
                      <a:pt x="7524" y="34853"/>
                      <a:pt x="7041" y="38904"/>
                    </a:cubicBezTo>
                    <a:cubicBezTo>
                      <a:pt x="6704" y="41750"/>
                      <a:pt x="5788" y="44499"/>
                      <a:pt x="4341" y="47007"/>
                    </a:cubicBezTo>
                    <a:cubicBezTo>
                      <a:pt x="8488" y="47875"/>
                      <a:pt x="12732" y="48309"/>
                      <a:pt x="16976" y="48309"/>
                    </a:cubicBezTo>
                    <a:cubicBezTo>
                      <a:pt x="34194" y="48309"/>
                      <a:pt x="50688" y="41219"/>
                      <a:pt x="62503" y="28632"/>
                    </a:cubicBezTo>
                    <a:cubicBezTo>
                      <a:pt x="62310" y="26413"/>
                      <a:pt x="61394" y="24339"/>
                      <a:pt x="59851" y="22700"/>
                    </a:cubicBezTo>
                    <a:cubicBezTo>
                      <a:pt x="58074" y="20745"/>
                      <a:pt x="56166" y="19864"/>
                      <a:pt x="53895" y="19864"/>
                    </a:cubicBezTo>
                    <a:cubicBezTo>
                      <a:pt x="53085" y="19864"/>
                      <a:pt x="52228" y="19976"/>
                      <a:pt x="51315" y="20192"/>
                    </a:cubicBezTo>
                    <a:cubicBezTo>
                      <a:pt x="48324" y="20915"/>
                      <a:pt x="45383" y="21976"/>
                      <a:pt x="42296" y="22025"/>
                    </a:cubicBezTo>
                    <a:cubicBezTo>
                      <a:pt x="39402" y="22025"/>
                      <a:pt x="36509" y="21349"/>
                      <a:pt x="34628" y="19034"/>
                    </a:cubicBezTo>
                    <a:cubicBezTo>
                      <a:pt x="33036" y="17057"/>
                      <a:pt x="32457" y="14549"/>
                      <a:pt x="32120" y="12138"/>
                    </a:cubicBezTo>
                    <a:cubicBezTo>
                      <a:pt x="31782" y="9437"/>
                      <a:pt x="31734" y="6592"/>
                      <a:pt x="30770" y="4036"/>
                    </a:cubicBezTo>
                    <a:cubicBezTo>
                      <a:pt x="30348" y="2886"/>
                      <a:pt x="28891" y="1"/>
                      <a:pt x="27367"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2" name="Google Shape;3762;p87"/>
              <p:cNvSpPr/>
              <p:nvPr/>
            </p:nvSpPr>
            <p:spPr>
              <a:xfrm>
                <a:off x="3984250" y="2195575"/>
                <a:ext cx="88325" cy="78850"/>
              </a:xfrm>
              <a:custGeom>
                <a:avLst/>
                <a:gdLst/>
                <a:ahLst/>
                <a:cxnLst/>
                <a:rect l="l" t="t" r="r" b="b"/>
                <a:pathLst>
                  <a:path w="3533" h="3154" extrusionOk="0">
                    <a:moveTo>
                      <a:pt x="2830" y="1"/>
                    </a:moveTo>
                    <a:cubicBezTo>
                      <a:pt x="2723" y="1"/>
                      <a:pt x="2612" y="37"/>
                      <a:pt x="2507" y="120"/>
                    </a:cubicBezTo>
                    <a:lnTo>
                      <a:pt x="337" y="2291"/>
                    </a:lnTo>
                    <a:cubicBezTo>
                      <a:pt x="0" y="2664"/>
                      <a:pt x="330" y="3154"/>
                      <a:pt x="719" y="3154"/>
                    </a:cubicBezTo>
                    <a:cubicBezTo>
                      <a:pt x="833" y="3154"/>
                      <a:pt x="951" y="3112"/>
                      <a:pt x="1060" y="3014"/>
                    </a:cubicBezTo>
                    <a:lnTo>
                      <a:pt x="3230" y="844"/>
                    </a:lnTo>
                    <a:cubicBezTo>
                      <a:pt x="3532" y="467"/>
                      <a:pt x="3214" y="1"/>
                      <a:pt x="283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3" name="Google Shape;3763;p87"/>
              <p:cNvSpPr/>
              <p:nvPr/>
            </p:nvSpPr>
            <p:spPr>
              <a:xfrm>
                <a:off x="4120150" y="2243800"/>
                <a:ext cx="75325" cy="65600"/>
              </a:xfrm>
              <a:custGeom>
                <a:avLst/>
                <a:gdLst/>
                <a:ahLst/>
                <a:cxnLst/>
                <a:rect l="l" t="t" r="r" b="b"/>
                <a:pathLst>
                  <a:path w="3013" h="2624" extrusionOk="0">
                    <a:moveTo>
                      <a:pt x="744" y="1"/>
                    </a:moveTo>
                    <a:cubicBezTo>
                      <a:pt x="348" y="1"/>
                      <a:pt x="0" y="467"/>
                      <a:pt x="302" y="844"/>
                    </a:cubicBezTo>
                    <a:lnTo>
                      <a:pt x="1990" y="2484"/>
                    </a:lnTo>
                    <a:cubicBezTo>
                      <a:pt x="2099" y="2582"/>
                      <a:pt x="2215" y="2623"/>
                      <a:pt x="2325" y="2623"/>
                    </a:cubicBezTo>
                    <a:cubicBezTo>
                      <a:pt x="2704" y="2623"/>
                      <a:pt x="3012" y="2134"/>
                      <a:pt x="2713" y="1760"/>
                    </a:cubicBezTo>
                    <a:lnTo>
                      <a:pt x="1074" y="121"/>
                    </a:lnTo>
                    <a:cubicBezTo>
                      <a:pt x="969" y="37"/>
                      <a:pt x="855" y="1"/>
                      <a:pt x="744"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4" name="Google Shape;3764;p87"/>
              <p:cNvSpPr/>
              <p:nvPr/>
            </p:nvSpPr>
            <p:spPr>
              <a:xfrm>
                <a:off x="4024900" y="2414525"/>
                <a:ext cx="68075" cy="58350"/>
              </a:xfrm>
              <a:custGeom>
                <a:avLst/>
                <a:gdLst/>
                <a:ahLst/>
                <a:cxnLst/>
                <a:rect l="l" t="t" r="r" b="b"/>
                <a:pathLst>
                  <a:path w="2723" h="2334" extrusionOk="0">
                    <a:moveTo>
                      <a:pt x="1994" y="1"/>
                    </a:moveTo>
                    <a:cubicBezTo>
                      <a:pt x="1880" y="1"/>
                      <a:pt x="1761" y="42"/>
                      <a:pt x="1652" y="140"/>
                    </a:cubicBezTo>
                    <a:cubicBezTo>
                      <a:pt x="1218" y="574"/>
                      <a:pt x="784" y="1056"/>
                      <a:pt x="302" y="1490"/>
                    </a:cubicBezTo>
                    <a:cubicBezTo>
                      <a:pt x="0" y="1868"/>
                      <a:pt x="318" y="2334"/>
                      <a:pt x="702" y="2334"/>
                    </a:cubicBezTo>
                    <a:cubicBezTo>
                      <a:pt x="809" y="2334"/>
                      <a:pt x="921" y="2298"/>
                      <a:pt x="1025" y="2214"/>
                    </a:cubicBezTo>
                    <a:cubicBezTo>
                      <a:pt x="1508" y="1780"/>
                      <a:pt x="1942" y="1297"/>
                      <a:pt x="2424" y="863"/>
                    </a:cubicBezTo>
                    <a:cubicBezTo>
                      <a:pt x="2723" y="490"/>
                      <a:pt x="2385" y="1"/>
                      <a:pt x="1994"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5" name="Google Shape;3765;p87"/>
              <p:cNvSpPr/>
              <p:nvPr/>
            </p:nvSpPr>
            <p:spPr>
              <a:xfrm>
                <a:off x="3832325" y="2441050"/>
                <a:ext cx="90475" cy="80400"/>
              </a:xfrm>
              <a:custGeom>
                <a:avLst/>
                <a:gdLst/>
                <a:ahLst/>
                <a:cxnLst/>
                <a:rect l="l" t="t" r="r" b="b"/>
                <a:pathLst>
                  <a:path w="3619" h="3216" extrusionOk="0">
                    <a:moveTo>
                      <a:pt x="719" y="1"/>
                    </a:moveTo>
                    <a:cubicBezTo>
                      <a:pt x="330" y="1"/>
                      <a:pt x="1" y="490"/>
                      <a:pt x="337" y="863"/>
                    </a:cubicBezTo>
                    <a:lnTo>
                      <a:pt x="2555" y="3082"/>
                    </a:lnTo>
                    <a:cubicBezTo>
                      <a:pt x="2649" y="3176"/>
                      <a:pt x="2757" y="3216"/>
                      <a:pt x="2864" y="3216"/>
                    </a:cubicBezTo>
                    <a:cubicBezTo>
                      <a:pt x="3249" y="3216"/>
                      <a:pt x="3619" y="2698"/>
                      <a:pt x="3279" y="2358"/>
                    </a:cubicBezTo>
                    <a:lnTo>
                      <a:pt x="1060" y="140"/>
                    </a:lnTo>
                    <a:cubicBezTo>
                      <a:pt x="951" y="42"/>
                      <a:pt x="833" y="1"/>
                      <a:pt x="71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6" name="Google Shape;3766;p87"/>
              <p:cNvSpPr/>
              <p:nvPr/>
            </p:nvSpPr>
            <p:spPr>
              <a:xfrm>
                <a:off x="4023175" y="2570775"/>
                <a:ext cx="84575" cy="74300"/>
              </a:xfrm>
              <a:custGeom>
                <a:avLst/>
                <a:gdLst/>
                <a:ahLst/>
                <a:cxnLst/>
                <a:rect l="l" t="t" r="r" b="b"/>
                <a:pathLst>
                  <a:path w="3383" h="2972" extrusionOk="0">
                    <a:moveTo>
                      <a:pt x="2657" y="1"/>
                    </a:moveTo>
                    <a:cubicBezTo>
                      <a:pt x="2537" y="1"/>
                      <a:pt x="2412" y="47"/>
                      <a:pt x="2300" y="160"/>
                    </a:cubicBezTo>
                    <a:lnTo>
                      <a:pt x="371" y="2089"/>
                    </a:lnTo>
                    <a:cubicBezTo>
                      <a:pt x="1" y="2459"/>
                      <a:pt x="341" y="2971"/>
                      <a:pt x="737" y="2971"/>
                    </a:cubicBezTo>
                    <a:cubicBezTo>
                      <a:pt x="857" y="2971"/>
                      <a:pt x="982" y="2924"/>
                      <a:pt x="1094" y="2812"/>
                    </a:cubicBezTo>
                    <a:lnTo>
                      <a:pt x="2975" y="883"/>
                    </a:lnTo>
                    <a:cubicBezTo>
                      <a:pt x="3383" y="513"/>
                      <a:pt x="3051" y="1"/>
                      <a:pt x="265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7" name="Google Shape;3767;p87"/>
              <p:cNvSpPr/>
              <p:nvPr/>
            </p:nvSpPr>
            <p:spPr>
              <a:xfrm>
                <a:off x="4222975" y="2612250"/>
                <a:ext cx="74975" cy="66075"/>
              </a:xfrm>
              <a:custGeom>
                <a:avLst/>
                <a:gdLst/>
                <a:ahLst/>
                <a:cxnLst/>
                <a:rect l="l" t="t" r="r" b="b"/>
                <a:pathLst>
                  <a:path w="2999" h="2643" extrusionOk="0">
                    <a:moveTo>
                      <a:pt x="719" y="1"/>
                    </a:moveTo>
                    <a:cubicBezTo>
                      <a:pt x="330" y="1"/>
                      <a:pt x="0" y="490"/>
                      <a:pt x="337" y="864"/>
                    </a:cubicBezTo>
                    <a:lnTo>
                      <a:pt x="1976" y="2503"/>
                    </a:lnTo>
                    <a:cubicBezTo>
                      <a:pt x="2085" y="2601"/>
                      <a:pt x="2201" y="2643"/>
                      <a:pt x="2311" y="2643"/>
                    </a:cubicBezTo>
                    <a:cubicBezTo>
                      <a:pt x="2690" y="2643"/>
                      <a:pt x="2999" y="2154"/>
                      <a:pt x="2700" y="1780"/>
                    </a:cubicBezTo>
                    <a:lnTo>
                      <a:pt x="1060" y="140"/>
                    </a:lnTo>
                    <a:cubicBezTo>
                      <a:pt x="951" y="42"/>
                      <a:pt x="833" y="1"/>
                      <a:pt x="71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8" name="Google Shape;3768;p87"/>
              <p:cNvSpPr/>
              <p:nvPr/>
            </p:nvSpPr>
            <p:spPr>
              <a:xfrm>
                <a:off x="3687800" y="2667725"/>
                <a:ext cx="84200" cy="73150"/>
              </a:xfrm>
              <a:custGeom>
                <a:avLst/>
                <a:gdLst/>
                <a:ahLst/>
                <a:cxnLst/>
                <a:rect l="l" t="t" r="r" b="b"/>
                <a:pathLst>
                  <a:path w="3368" h="2926" extrusionOk="0">
                    <a:moveTo>
                      <a:pt x="2649" y="0"/>
                    </a:moveTo>
                    <a:cubicBezTo>
                      <a:pt x="2535" y="0"/>
                      <a:pt x="2417" y="42"/>
                      <a:pt x="2308" y="140"/>
                    </a:cubicBezTo>
                    <a:lnTo>
                      <a:pt x="379" y="2021"/>
                    </a:lnTo>
                    <a:cubicBezTo>
                      <a:pt x="0" y="2399"/>
                      <a:pt x="364" y="2926"/>
                      <a:pt x="771" y="2926"/>
                    </a:cubicBezTo>
                    <a:cubicBezTo>
                      <a:pt x="883" y="2926"/>
                      <a:pt x="998" y="2886"/>
                      <a:pt x="1102" y="2792"/>
                    </a:cubicBezTo>
                    <a:lnTo>
                      <a:pt x="3031" y="863"/>
                    </a:lnTo>
                    <a:cubicBezTo>
                      <a:pt x="3367" y="490"/>
                      <a:pt x="3038" y="0"/>
                      <a:pt x="264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9" name="Google Shape;3769;p87"/>
              <p:cNvSpPr/>
              <p:nvPr/>
            </p:nvSpPr>
            <p:spPr>
              <a:xfrm>
                <a:off x="3866950" y="2750200"/>
                <a:ext cx="89525" cy="78850"/>
              </a:xfrm>
              <a:custGeom>
                <a:avLst/>
                <a:gdLst/>
                <a:ahLst/>
                <a:cxnLst/>
                <a:rect l="l" t="t" r="r" b="b"/>
                <a:pathLst>
                  <a:path w="3581" h="3154" extrusionOk="0">
                    <a:moveTo>
                      <a:pt x="725" y="0"/>
                    </a:moveTo>
                    <a:cubicBezTo>
                      <a:pt x="319" y="0"/>
                      <a:pt x="0" y="466"/>
                      <a:pt x="302" y="844"/>
                    </a:cubicBezTo>
                    <a:lnTo>
                      <a:pt x="2521" y="3014"/>
                    </a:lnTo>
                    <a:cubicBezTo>
                      <a:pt x="2629" y="3112"/>
                      <a:pt x="2748" y="3153"/>
                      <a:pt x="2861" y="3153"/>
                    </a:cubicBezTo>
                    <a:cubicBezTo>
                      <a:pt x="3251" y="3153"/>
                      <a:pt x="3580" y="2664"/>
                      <a:pt x="3244" y="2291"/>
                    </a:cubicBezTo>
                    <a:lnTo>
                      <a:pt x="1074" y="120"/>
                    </a:lnTo>
                    <a:cubicBezTo>
                      <a:pt x="958" y="36"/>
                      <a:pt x="838" y="0"/>
                      <a:pt x="725"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0" name="Google Shape;3770;p87"/>
              <p:cNvSpPr/>
              <p:nvPr/>
            </p:nvSpPr>
            <p:spPr>
              <a:xfrm>
                <a:off x="4173900" y="2769725"/>
                <a:ext cx="91150" cy="80300"/>
              </a:xfrm>
              <a:custGeom>
                <a:avLst/>
                <a:gdLst/>
                <a:ahLst/>
                <a:cxnLst/>
                <a:rect l="l" t="t" r="r" b="b"/>
                <a:pathLst>
                  <a:path w="3646" h="3212" extrusionOk="0">
                    <a:moveTo>
                      <a:pt x="737" y="0"/>
                    </a:moveTo>
                    <a:cubicBezTo>
                      <a:pt x="341" y="0"/>
                      <a:pt x="0" y="512"/>
                      <a:pt x="371" y="883"/>
                    </a:cubicBezTo>
                    <a:lnTo>
                      <a:pt x="2541" y="3053"/>
                    </a:lnTo>
                    <a:cubicBezTo>
                      <a:pt x="2653" y="3165"/>
                      <a:pt x="2778" y="3212"/>
                      <a:pt x="2899" y="3212"/>
                    </a:cubicBezTo>
                    <a:cubicBezTo>
                      <a:pt x="3297" y="3212"/>
                      <a:pt x="3646" y="2700"/>
                      <a:pt x="3312" y="2329"/>
                    </a:cubicBezTo>
                    <a:lnTo>
                      <a:pt x="1094" y="159"/>
                    </a:lnTo>
                    <a:cubicBezTo>
                      <a:pt x="982" y="47"/>
                      <a:pt x="857" y="0"/>
                      <a:pt x="7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1" name="Google Shape;3771;p87"/>
              <p:cNvSpPr/>
              <p:nvPr/>
            </p:nvSpPr>
            <p:spPr>
              <a:xfrm>
                <a:off x="4462825" y="2736925"/>
                <a:ext cx="82100" cy="72350"/>
              </a:xfrm>
              <a:custGeom>
                <a:avLst/>
                <a:gdLst/>
                <a:ahLst/>
                <a:cxnLst/>
                <a:rect l="l" t="t" r="r" b="b"/>
                <a:pathLst>
                  <a:path w="3284" h="2894" extrusionOk="0">
                    <a:moveTo>
                      <a:pt x="2550" y="1"/>
                    </a:moveTo>
                    <a:cubicBezTo>
                      <a:pt x="2440" y="1"/>
                      <a:pt x="2326" y="37"/>
                      <a:pt x="2221" y="121"/>
                    </a:cubicBezTo>
                    <a:lnTo>
                      <a:pt x="340" y="2050"/>
                    </a:lnTo>
                    <a:cubicBezTo>
                      <a:pt x="0" y="2427"/>
                      <a:pt x="340" y="2893"/>
                      <a:pt x="735" y="2893"/>
                    </a:cubicBezTo>
                    <a:cubicBezTo>
                      <a:pt x="844" y="2893"/>
                      <a:pt x="958" y="2857"/>
                      <a:pt x="1063" y="2773"/>
                    </a:cubicBezTo>
                    <a:lnTo>
                      <a:pt x="2944" y="844"/>
                    </a:lnTo>
                    <a:cubicBezTo>
                      <a:pt x="3284" y="467"/>
                      <a:pt x="2944" y="1"/>
                      <a:pt x="255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2" name="Google Shape;3772;p87"/>
              <p:cNvSpPr/>
              <p:nvPr/>
            </p:nvSpPr>
            <p:spPr>
              <a:xfrm>
                <a:off x="3620125" y="2920925"/>
                <a:ext cx="90025" cy="79825"/>
              </a:xfrm>
              <a:custGeom>
                <a:avLst/>
                <a:gdLst/>
                <a:ahLst/>
                <a:cxnLst/>
                <a:rect l="l" t="t" r="r" b="b"/>
                <a:pathLst>
                  <a:path w="3601" h="3193" extrusionOk="0">
                    <a:moveTo>
                      <a:pt x="719" y="0"/>
                    </a:moveTo>
                    <a:cubicBezTo>
                      <a:pt x="330" y="0"/>
                      <a:pt x="1" y="490"/>
                      <a:pt x="337" y="863"/>
                    </a:cubicBezTo>
                    <a:lnTo>
                      <a:pt x="2507" y="3033"/>
                    </a:lnTo>
                    <a:cubicBezTo>
                      <a:pt x="2619" y="3145"/>
                      <a:pt x="2744" y="3192"/>
                      <a:pt x="2864" y="3192"/>
                    </a:cubicBezTo>
                    <a:cubicBezTo>
                      <a:pt x="3260" y="3192"/>
                      <a:pt x="3601" y="2680"/>
                      <a:pt x="3230" y="2310"/>
                    </a:cubicBezTo>
                    <a:lnTo>
                      <a:pt x="1060" y="140"/>
                    </a:lnTo>
                    <a:cubicBezTo>
                      <a:pt x="951" y="42"/>
                      <a:pt x="833" y="0"/>
                      <a:pt x="71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3" name="Google Shape;3773;p87"/>
              <p:cNvSpPr/>
              <p:nvPr/>
            </p:nvSpPr>
            <p:spPr>
              <a:xfrm>
                <a:off x="3758425" y="3030650"/>
                <a:ext cx="88600" cy="78825"/>
              </a:xfrm>
              <a:custGeom>
                <a:avLst/>
                <a:gdLst/>
                <a:ahLst/>
                <a:cxnLst/>
                <a:rect l="l" t="t" r="r" b="b"/>
                <a:pathLst>
                  <a:path w="3544" h="3153" extrusionOk="0">
                    <a:moveTo>
                      <a:pt x="2837" y="0"/>
                    </a:moveTo>
                    <a:cubicBezTo>
                      <a:pt x="2729" y="0"/>
                      <a:pt x="2619" y="42"/>
                      <a:pt x="2521" y="139"/>
                    </a:cubicBezTo>
                    <a:lnTo>
                      <a:pt x="303" y="2310"/>
                    </a:lnTo>
                    <a:cubicBezTo>
                      <a:pt x="1" y="2687"/>
                      <a:pt x="319" y="3153"/>
                      <a:pt x="703" y="3153"/>
                    </a:cubicBezTo>
                    <a:cubicBezTo>
                      <a:pt x="809" y="3153"/>
                      <a:pt x="921" y="3117"/>
                      <a:pt x="1026" y="3033"/>
                    </a:cubicBezTo>
                    <a:lnTo>
                      <a:pt x="3245" y="863"/>
                    </a:lnTo>
                    <a:cubicBezTo>
                      <a:pt x="3543" y="489"/>
                      <a:pt x="3206" y="0"/>
                      <a:pt x="28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4" name="Google Shape;3774;p87"/>
              <p:cNvSpPr/>
              <p:nvPr/>
            </p:nvSpPr>
            <p:spPr>
              <a:xfrm>
                <a:off x="4009925" y="2898725"/>
                <a:ext cx="83925" cy="74300"/>
              </a:xfrm>
              <a:custGeom>
                <a:avLst/>
                <a:gdLst/>
                <a:ahLst/>
                <a:cxnLst/>
                <a:rect l="l" t="t" r="r" b="b"/>
                <a:pathLst>
                  <a:path w="3357" h="2972" extrusionOk="0">
                    <a:moveTo>
                      <a:pt x="737" y="1"/>
                    </a:moveTo>
                    <a:cubicBezTo>
                      <a:pt x="341" y="1"/>
                      <a:pt x="0" y="513"/>
                      <a:pt x="371" y="883"/>
                    </a:cubicBezTo>
                    <a:lnTo>
                      <a:pt x="2251" y="2812"/>
                    </a:lnTo>
                    <a:cubicBezTo>
                      <a:pt x="2363" y="2924"/>
                      <a:pt x="2489" y="2971"/>
                      <a:pt x="2609" y="2971"/>
                    </a:cubicBezTo>
                    <a:cubicBezTo>
                      <a:pt x="3007" y="2971"/>
                      <a:pt x="3356" y="2459"/>
                      <a:pt x="3023" y="2089"/>
                    </a:cubicBezTo>
                    <a:lnTo>
                      <a:pt x="1094" y="160"/>
                    </a:lnTo>
                    <a:cubicBezTo>
                      <a:pt x="982" y="47"/>
                      <a:pt x="857" y="1"/>
                      <a:pt x="7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5" name="Google Shape;3775;p87"/>
              <p:cNvSpPr/>
              <p:nvPr/>
            </p:nvSpPr>
            <p:spPr>
              <a:xfrm>
                <a:off x="3991125" y="3057650"/>
                <a:ext cx="81450" cy="72325"/>
              </a:xfrm>
              <a:custGeom>
                <a:avLst/>
                <a:gdLst/>
                <a:ahLst/>
                <a:cxnLst/>
                <a:rect l="l" t="t" r="r" b="b"/>
                <a:pathLst>
                  <a:path w="3258" h="2893" extrusionOk="0">
                    <a:moveTo>
                      <a:pt x="2555" y="0"/>
                    </a:moveTo>
                    <a:cubicBezTo>
                      <a:pt x="2448" y="0"/>
                      <a:pt x="2337" y="36"/>
                      <a:pt x="2232" y="120"/>
                    </a:cubicBezTo>
                    <a:lnTo>
                      <a:pt x="303" y="2050"/>
                    </a:lnTo>
                    <a:cubicBezTo>
                      <a:pt x="1" y="2427"/>
                      <a:pt x="319" y="2893"/>
                      <a:pt x="703" y="2893"/>
                    </a:cubicBezTo>
                    <a:cubicBezTo>
                      <a:pt x="809" y="2893"/>
                      <a:pt x="921" y="2857"/>
                      <a:pt x="1026" y="2773"/>
                    </a:cubicBezTo>
                    <a:lnTo>
                      <a:pt x="2955" y="844"/>
                    </a:lnTo>
                    <a:cubicBezTo>
                      <a:pt x="3257" y="466"/>
                      <a:pt x="2939" y="0"/>
                      <a:pt x="2555"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6" name="Google Shape;3776;p87"/>
              <p:cNvSpPr/>
              <p:nvPr/>
            </p:nvSpPr>
            <p:spPr>
              <a:xfrm>
                <a:off x="3524525" y="3201125"/>
                <a:ext cx="83150" cy="73325"/>
              </a:xfrm>
              <a:custGeom>
                <a:avLst/>
                <a:gdLst/>
                <a:ahLst/>
                <a:cxnLst/>
                <a:rect l="l" t="t" r="r" b="b"/>
                <a:pathLst>
                  <a:path w="3326" h="2933" extrusionOk="0">
                    <a:moveTo>
                      <a:pt x="726" y="1"/>
                    </a:moveTo>
                    <a:cubicBezTo>
                      <a:pt x="319" y="1"/>
                      <a:pt x="1" y="467"/>
                      <a:pt x="303" y="844"/>
                    </a:cubicBezTo>
                    <a:lnTo>
                      <a:pt x="2232" y="2773"/>
                    </a:lnTo>
                    <a:cubicBezTo>
                      <a:pt x="2344" y="2885"/>
                      <a:pt x="2469" y="2932"/>
                      <a:pt x="2589" y="2932"/>
                    </a:cubicBezTo>
                    <a:cubicBezTo>
                      <a:pt x="2985" y="2932"/>
                      <a:pt x="3325" y="2420"/>
                      <a:pt x="2955" y="2050"/>
                    </a:cubicBezTo>
                    <a:lnTo>
                      <a:pt x="1074" y="121"/>
                    </a:lnTo>
                    <a:cubicBezTo>
                      <a:pt x="959" y="37"/>
                      <a:pt x="839" y="1"/>
                      <a:pt x="726"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7" name="Google Shape;3777;p87"/>
              <p:cNvSpPr/>
              <p:nvPr/>
            </p:nvSpPr>
            <p:spPr>
              <a:xfrm>
                <a:off x="3701275" y="3296600"/>
                <a:ext cx="84825" cy="74300"/>
              </a:xfrm>
              <a:custGeom>
                <a:avLst/>
                <a:gdLst/>
                <a:ahLst/>
                <a:cxnLst/>
                <a:rect l="l" t="t" r="r" b="b"/>
                <a:pathLst>
                  <a:path w="3393" h="2972" extrusionOk="0">
                    <a:moveTo>
                      <a:pt x="2656" y="1"/>
                    </a:moveTo>
                    <a:cubicBezTo>
                      <a:pt x="2537" y="1"/>
                      <a:pt x="2411" y="48"/>
                      <a:pt x="2299" y="160"/>
                    </a:cubicBezTo>
                    <a:cubicBezTo>
                      <a:pt x="1672" y="787"/>
                      <a:pt x="997" y="1462"/>
                      <a:pt x="370" y="2089"/>
                    </a:cubicBezTo>
                    <a:cubicBezTo>
                      <a:pt x="0" y="2459"/>
                      <a:pt x="340" y="2971"/>
                      <a:pt x="736" y="2971"/>
                    </a:cubicBezTo>
                    <a:cubicBezTo>
                      <a:pt x="856" y="2971"/>
                      <a:pt x="982" y="2924"/>
                      <a:pt x="1094" y="2812"/>
                    </a:cubicBezTo>
                    <a:lnTo>
                      <a:pt x="3023" y="883"/>
                    </a:lnTo>
                    <a:cubicBezTo>
                      <a:pt x="3393" y="513"/>
                      <a:pt x="3053" y="1"/>
                      <a:pt x="2656"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8" name="Google Shape;3778;p87"/>
              <p:cNvSpPr/>
              <p:nvPr/>
            </p:nvSpPr>
            <p:spPr>
              <a:xfrm>
                <a:off x="3991200" y="3263350"/>
                <a:ext cx="73275" cy="65100"/>
              </a:xfrm>
              <a:custGeom>
                <a:avLst/>
                <a:gdLst/>
                <a:ahLst/>
                <a:cxnLst/>
                <a:rect l="l" t="t" r="r" b="b"/>
                <a:pathLst>
                  <a:path w="2931" h="2604" extrusionOk="0">
                    <a:moveTo>
                      <a:pt x="688" y="0"/>
                    </a:moveTo>
                    <a:cubicBezTo>
                      <a:pt x="310" y="0"/>
                      <a:pt x="1" y="489"/>
                      <a:pt x="300" y="863"/>
                    </a:cubicBezTo>
                    <a:lnTo>
                      <a:pt x="1939" y="2503"/>
                    </a:lnTo>
                    <a:cubicBezTo>
                      <a:pt x="2040" y="2573"/>
                      <a:pt x="2144" y="2603"/>
                      <a:pt x="2244" y="2603"/>
                    </a:cubicBezTo>
                    <a:cubicBezTo>
                      <a:pt x="2623" y="2603"/>
                      <a:pt x="2930" y="2161"/>
                      <a:pt x="2663" y="1779"/>
                    </a:cubicBezTo>
                    <a:lnTo>
                      <a:pt x="1023" y="139"/>
                    </a:lnTo>
                    <a:cubicBezTo>
                      <a:pt x="914" y="41"/>
                      <a:pt x="798" y="0"/>
                      <a:pt x="68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9" name="Google Shape;3779;p87"/>
              <p:cNvSpPr/>
              <p:nvPr/>
            </p:nvSpPr>
            <p:spPr>
              <a:xfrm>
                <a:off x="4276375" y="3276100"/>
                <a:ext cx="77625" cy="67075"/>
              </a:xfrm>
              <a:custGeom>
                <a:avLst/>
                <a:gdLst/>
                <a:ahLst/>
                <a:cxnLst/>
                <a:rect l="l" t="t" r="r" b="b"/>
                <a:pathLst>
                  <a:path w="3105" h="2683" extrusionOk="0">
                    <a:moveTo>
                      <a:pt x="2368" y="1"/>
                    </a:moveTo>
                    <a:cubicBezTo>
                      <a:pt x="2248" y="1"/>
                      <a:pt x="2123" y="48"/>
                      <a:pt x="2011" y="160"/>
                    </a:cubicBezTo>
                    <a:lnTo>
                      <a:pt x="371" y="1800"/>
                    </a:lnTo>
                    <a:cubicBezTo>
                      <a:pt x="1" y="2170"/>
                      <a:pt x="341" y="2682"/>
                      <a:pt x="737" y="2682"/>
                    </a:cubicBezTo>
                    <a:cubicBezTo>
                      <a:pt x="857" y="2682"/>
                      <a:pt x="982" y="2635"/>
                      <a:pt x="1094" y="2523"/>
                    </a:cubicBezTo>
                    <a:cubicBezTo>
                      <a:pt x="1673" y="1993"/>
                      <a:pt x="2204" y="1414"/>
                      <a:pt x="2734" y="883"/>
                    </a:cubicBezTo>
                    <a:cubicBezTo>
                      <a:pt x="3104" y="513"/>
                      <a:pt x="2764" y="1"/>
                      <a:pt x="2368"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0" name="Google Shape;3780;p87"/>
              <p:cNvSpPr/>
              <p:nvPr/>
            </p:nvSpPr>
            <p:spPr>
              <a:xfrm>
                <a:off x="3550550" y="3557025"/>
                <a:ext cx="84850" cy="74300"/>
              </a:xfrm>
              <a:custGeom>
                <a:avLst/>
                <a:gdLst/>
                <a:ahLst/>
                <a:cxnLst/>
                <a:rect l="l" t="t" r="r" b="b"/>
                <a:pathLst>
                  <a:path w="3394" h="2972" extrusionOk="0">
                    <a:moveTo>
                      <a:pt x="2657" y="1"/>
                    </a:moveTo>
                    <a:cubicBezTo>
                      <a:pt x="2537" y="1"/>
                      <a:pt x="2412" y="48"/>
                      <a:pt x="2300" y="160"/>
                    </a:cubicBezTo>
                    <a:lnTo>
                      <a:pt x="371" y="2089"/>
                    </a:lnTo>
                    <a:cubicBezTo>
                      <a:pt x="1" y="2459"/>
                      <a:pt x="341" y="2972"/>
                      <a:pt x="737" y="2972"/>
                    </a:cubicBezTo>
                    <a:cubicBezTo>
                      <a:pt x="857" y="2972"/>
                      <a:pt x="982" y="2925"/>
                      <a:pt x="1094" y="2812"/>
                    </a:cubicBezTo>
                    <a:lnTo>
                      <a:pt x="3023" y="883"/>
                    </a:lnTo>
                    <a:cubicBezTo>
                      <a:pt x="3393" y="513"/>
                      <a:pt x="3053" y="1"/>
                      <a:pt x="265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1" name="Google Shape;3781;p87"/>
              <p:cNvSpPr/>
              <p:nvPr/>
            </p:nvSpPr>
            <p:spPr>
              <a:xfrm>
                <a:off x="3837125" y="3508875"/>
                <a:ext cx="25325" cy="115450"/>
              </a:xfrm>
              <a:custGeom>
                <a:avLst/>
                <a:gdLst/>
                <a:ahLst/>
                <a:cxnLst/>
                <a:rect l="l" t="t" r="r" b="b"/>
                <a:pathLst>
                  <a:path w="1013" h="4618" extrusionOk="0">
                    <a:moveTo>
                      <a:pt x="507" y="0"/>
                    </a:moveTo>
                    <a:cubicBezTo>
                      <a:pt x="253" y="0"/>
                      <a:pt x="0" y="181"/>
                      <a:pt x="0" y="543"/>
                    </a:cubicBezTo>
                    <a:lnTo>
                      <a:pt x="0" y="4112"/>
                    </a:lnTo>
                    <a:cubicBezTo>
                      <a:pt x="0" y="4449"/>
                      <a:pt x="253" y="4618"/>
                      <a:pt x="507" y="4618"/>
                    </a:cubicBezTo>
                    <a:cubicBezTo>
                      <a:pt x="760" y="4618"/>
                      <a:pt x="1013" y="4449"/>
                      <a:pt x="1013" y="4112"/>
                    </a:cubicBezTo>
                    <a:lnTo>
                      <a:pt x="1013" y="543"/>
                    </a:lnTo>
                    <a:cubicBezTo>
                      <a:pt x="1013" y="181"/>
                      <a:pt x="760" y="0"/>
                      <a:pt x="50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2" name="Google Shape;3782;p87"/>
              <p:cNvSpPr/>
              <p:nvPr/>
            </p:nvSpPr>
            <p:spPr>
              <a:xfrm>
                <a:off x="4083075" y="3543525"/>
                <a:ext cx="26550" cy="73575"/>
              </a:xfrm>
              <a:custGeom>
                <a:avLst/>
                <a:gdLst/>
                <a:ahLst/>
                <a:cxnLst/>
                <a:rect l="l" t="t" r="r" b="b"/>
                <a:pathLst>
                  <a:path w="1062" h="2943" extrusionOk="0">
                    <a:moveTo>
                      <a:pt x="531" y="1"/>
                    </a:moveTo>
                    <a:cubicBezTo>
                      <a:pt x="266" y="1"/>
                      <a:pt x="1" y="169"/>
                      <a:pt x="1" y="507"/>
                    </a:cubicBezTo>
                    <a:lnTo>
                      <a:pt x="1" y="2436"/>
                    </a:lnTo>
                    <a:cubicBezTo>
                      <a:pt x="1" y="2774"/>
                      <a:pt x="266" y="2943"/>
                      <a:pt x="531" y="2943"/>
                    </a:cubicBezTo>
                    <a:cubicBezTo>
                      <a:pt x="796" y="2943"/>
                      <a:pt x="1062" y="2774"/>
                      <a:pt x="1062" y="2436"/>
                    </a:cubicBezTo>
                    <a:lnTo>
                      <a:pt x="1062" y="507"/>
                    </a:lnTo>
                    <a:cubicBezTo>
                      <a:pt x="1062" y="169"/>
                      <a:pt x="796" y="1"/>
                      <a:pt x="531"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3" name="Google Shape;3783;p87"/>
              <p:cNvSpPr/>
              <p:nvPr/>
            </p:nvSpPr>
            <p:spPr>
              <a:xfrm>
                <a:off x="4357975" y="3462450"/>
                <a:ext cx="25350" cy="70850"/>
              </a:xfrm>
              <a:custGeom>
                <a:avLst/>
                <a:gdLst/>
                <a:ahLst/>
                <a:cxnLst/>
                <a:rect l="l" t="t" r="r" b="b"/>
                <a:pathLst>
                  <a:path w="1014" h="2834" extrusionOk="0">
                    <a:moveTo>
                      <a:pt x="489" y="0"/>
                    </a:moveTo>
                    <a:cubicBezTo>
                      <a:pt x="254" y="0"/>
                      <a:pt x="25" y="157"/>
                      <a:pt x="1" y="471"/>
                    </a:cubicBezTo>
                    <a:lnTo>
                      <a:pt x="1" y="2400"/>
                    </a:lnTo>
                    <a:cubicBezTo>
                      <a:pt x="25" y="2689"/>
                      <a:pt x="254" y="2834"/>
                      <a:pt x="489" y="2834"/>
                    </a:cubicBezTo>
                    <a:cubicBezTo>
                      <a:pt x="724" y="2834"/>
                      <a:pt x="965" y="2689"/>
                      <a:pt x="1013" y="2400"/>
                    </a:cubicBezTo>
                    <a:lnTo>
                      <a:pt x="1013" y="471"/>
                    </a:lnTo>
                    <a:cubicBezTo>
                      <a:pt x="965" y="157"/>
                      <a:pt x="724" y="0"/>
                      <a:pt x="48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4" name="Google Shape;3784;p87"/>
              <p:cNvSpPr/>
              <p:nvPr/>
            </p:nvSpPr>
            <p:spPr>
              <a:xfrm>
                <a:off x="4531275" y="3406325"/>
                <a:ext cx="83150" cy="73300"/>
              </a:xfrm>
              <a:custGeom>
                <a:avLst/>
                <a:gdLst/>
                <a:ahLst/>
                <a:cxnLst/>
                <a:rect l="l" t="t" r="r" b="b"/>
                <a:pathLst>
                  <a:path w="3326" h="2932" extrusionOk="0">
                    <a:moveTo>
                      <a:pt x="2589" y="0"/>
                    </a:moveTo>
                    <a:cubicBezTo>
                      <a:pt x="2469" y="0"/>
                      <a:pt x="2344" y="47"/>
                      <a:pt x="2232" y="159"/>
                    </a:cubicBezTo>
                    <a:lnTo>
                      <a:pt x="303" y="2089"/>
                    </a:lnTo>
                    <a:cubicBezTo>
                      <a:pt x="1" y="2466"/>
                      <a:pt x="319" y="2932"/>
                      <a:pt x="703" y="2932"/>
                    </a:cubicBezTo>
                    <a:cubicBezTo>
                      <a:pt x="809" y="2932"/>
                      <a:pt x="921" y="2896"/>
                      <a:pt x="1026" y="2812"/>
                    </a:cubicBezTo>
                    <a:lnTo>
                      <a:pt x="2955" y="883"/>
                    </a:lnTo>
                    <a:cubicBezTo>
                      <a:pt x="3325" y="513"/>
                      <a:pt x="2985" y="0"/>
                      <a:pt x="258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5" name="Google Shape;3785;p87"/>
              <p:cNvSpPr/>
              <p:nvPr/>
            </p:nvSpPr>
            <p:spPr>
              <a:xfrm>
                <a:off x="3640625" y="3776975"/>
                <a:ext cx="83900" cy="72725"/>
              </a:xfrm>
              <a:custGeom>
                <a:avLst/>
                <a:gdLst/>
                <a:ahLst/>
                <a:cxnLst/>
                <a:rect l="l" t="t" r="r" b="b"/>
                <a:pathLst>
                  <a:path w="3356" h="2909" extrusionOk="0">
                    <a:moveTo>
                      <a:pt x="719" y="0"/>
                    </a:moveTo>
                    <a:cubicBezTo>
                      <a:pt x="330" y="0"/>
                      <a:pt x="0" y="489"/>
                      <a:pt x="337" y="863"/>
                    </a:cubicBezTo>
                    <a:lnTo>
                      <a:pt x="2266" y="2744"/>
                    </a:lnTo>
                    <a:cubicBezTo>
                      <a:pt x="2382" y="2860"/>
                      <a:pt x="2512" y="2909"/>
                      <a:pt x="2636" y="2909"/>
                    </a:cubicBezTo>
                    <a:cubicBezTo>
                      <a:pt x="3027" y="2909"/>
                      <a:pt x="3355" y="2423"/>
                      <a:pt x="2989" y="2020"/>
                    </a:cubicBezTo>
                    <a:lnTo>
                      <a:pt x="1060" y="139"/>
                    </a:lnTo>
                    <a:cubicBezTo>
                      <a:pt x="951" y="42"/>
                      <a:pt x="833" y="0"/>
                      <a:pt x="71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6" name="Google Shape;3786;p87"/>
              <p:cNvSpPr/>
              <p:nvPr/>
            </p:nvSpPr>
            <p:spPr>
              <a:xfrm>
                <a:off x="3891375" y="3810725"/>
                <a:ext cx="26550" cy="87300"/>
              </a:xfrm>
              <a:custGeom>
                <a:avLst/>
                <a:gdLst/>
                <a:ahLst/>
                <a:cxnLst/>
                <a:rect l="l" t="t" r="r" b="b"/>
                <a:pathLst>
                  <a:path w="1062" h="3492" extrusionOk="0">
                    <a:moveTo>
                      <a:pt x="536" y="1"/>
                    </a:moveTo>
                    <a:cubicBezTo>
                      <a:pt x="281" y="1"/>
                      <a:pt x="24" y="170"/>
                      <a:pt x="0" y="526"/>
                    </a:cubicBezTo>
                    <a:lnTo>
                      <a:pt x="0" y="2985"/>
                    </a:lnTo>
                    <a:cubicBezTo>
                      <a:pt x="0" y="3323"/>
                      <a:pt x="266" y="3492"/>
                      <a:pt x="531" y="3492"/>
                    </a:cubicBezTo>
                    <a:cubicBezTo>
                      <a:pt x="796" y="3492"/>
                      <a:pt x="1061" y="3323"/>
                      <a:pt x="1061" y="2985"/>
                    </a:cubicBezTo>
                    <a:lnTo>
                      <a:pt x="1061" y="526"/>
                    </a:lnTo>
                    <a:cubicBezTo>
                      <a:pt x="1061" y="182"/>
                      <a:pt x="799" y="1"/>
                      <a:pt x="536"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7" name="Google Shape;3787;p87"/>
              <p:cNvSpPr/>
              <p:nvPr/>
            </p:nvSpPr>
            <p:spPr>
              <a:xfrm>
                <a:off x="3702125" y="3989175"/>
                <a:ext cx="89500" cy="78850"/>
              </a:xfrm>
              <a:custGeom>
                <a:avLst/>
                <a:gdLst/>
                <a:ahLst/>
                <a:cxnLst/>
                <a:rect l="l" t="t" r="r" b="b"/>
                <a:pathLst>
                  <a:path w="3580" h="3154" extrusionOk="0">
                    <a:moveTo>
                      <a:pt x="719" y="0"/>
                    </a:moveTo>
                    <a:cubicBezTo>
                      <a:pt x="329" y="0"/>
                      <a:pt x="0" y="489"/>
                      <a:pt x="336" y="863"/>
                    </a:cubicBezTo>
                    <a:lnTo>
                      <a:pt x="2555" y="3033"/>
                    </a:lnTo>
                    <a:cubicBezTo>
                      <a:pt x="2660" y="3117"/>
                      <a:pt x="2771" y="3153"/>
                      <a:pt x="2878" y="3153"/>
                    </a:cubicBezTo>
                    <a:cubicBezTo>
                      <a:pt x="3262" y="3153"/>
                      <a:pt x="3580" y="2687"/>
                      <a:pt x="3278" y="2310"/>
                    </a:cubicBezTo>
                    <a:lnTo>
                      <a:pt x="1060" y="140"/>
                    </a:lnTo>
                    <a:cubicBezTo>
                      <a:pt x="951" y="42"/>
                      <a:pt x="832" y="0"/>
                      <a:pt x="71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8" name="Google Shape;3788;p87"/>
              <p:cNvSpPr/>
              <p:nvPr/>
            </p:nvSpPr>
            <p:spPr>
              <a:xfrm>
                <a:off x="3888950" y="4118050"/>
                <a:ext cx="72375" cy="26550"/>
              </a:xfrm>
              <a:custGeom>
                <a:avLst/>
                <a:gdLst/>
                <a:ahLst/>
                <a:cxnLst/>
                <a:rect l="l" t="t" r="r" b="b"/>
                <a:pathLst>
                  <a:path w="2895" h="1062" extrusionOk="0">
                    <a:moveTo>
                      <a:pt x="628" y="0"/>
                    </a:moveTo>
                    <a:cubicBezTo>
                      <a:pt x="1" y="97"/>
                      <a:pt x="1" y="965"/>
                      <a:pt x="628" y="1061"/>
                    </a:cubicBezTo>
                    <a:lnTo>
                      <a:pt x="2268" y="1061"/>
                    </a:lnTo>
                    <a:cubicBezTo>
                      <a:pt x="2895" y="965"/>
                      <a:pt x="2895" y="97"/>
                      <a:pt x="226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9" name="Google Shape;3789;p87"/>
              <p:cNvSpPr/>
              <p:nvPr/>
            </p:nvSpPr>
            <p:spPr>
              <a:xfrm>
                <a:off x="3908300" y="4290575"/>
                <a:ext cx="76750" cy="66575"/>
              </a:xfrm>
              <a:custGeom>
                <a:avLst/>
                <a:gdLst/>
                <a:ahLst/>
                <a:cxnLst/>
                <a:rect l="l" t="t" r="r" b="b"/>
                <a:pathLst>
                  <a:path w="3070" h="2663" extrusionOk="0">
                    <a:moveTo>
                      <a:pt x="717" y="1"/>
                    </a:moveTo>
                    <a:cubicBezTo>
                      <a:pt x="328" y="1"/>
                      <a:pt x="1" y="480"/>
                      <a:pt x="336" y="816"/>
                    </a:cubicBezTo>
                    <a:lnTo>
                      <a:pt x="1928" y="2504"/>
                    </a:lnTo>
                    <a:cubicBezTo>
                      <a:pt x="2040" y="2616"/>
                      <a:pt x="2167" y="2663"/>
                      <a:pt x="2291" y="2663"/>
                    </a:cubicBezTo>
                    <a:cubicBezTo>
                      <a:pt x="2701" y="2663"/>
                      <a:pt x="3070" y="2150"/>
                      <a:pt x="2699" y="1780"/>
                    </a:cubicBezTo>
                    <a:lnTo>
                      <a:pt x="1060" y="140"/>
                    </a:lnTo>
                    <a:cubicBezTo>
                      <a:pt x="950" y="42"/>
                      <a:pt x="831" y="1"/>
                      <a:pt x="71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0" name="Google Shape;3790;p87"/>
              <p:cNvSpPr/>
              <p:nvPr/>
            </p:nvSpPr>
            <p:spPr>
              <a:xfrm>
                <a:off x="4051775" y="4282875"/>
                <a:ext cx="76750" cy="66550"/>
              </a:xfrm>
              <a:custGeom>
                <a:avLst/>
                <a:gdLst/>
                <a:ahLst/>
                <a:cxnLst/>
                <a:rect l="l" t="t" r="r" b="b"/>
                <a:pathLst>
                  <a:path w="3070" h="2662" extrusionOk="0">
                    <a:moveTo>
                      <a:pt x="2333" y="0"/>
                    </a:moveTo>
                    <a:cubicBezTo>
                      <a:pt x="2213" y="0"/>
                      <a:pt x="2088" y="47"/>
                      <a:pt x="1976" y="159"/>
                    </a:cubicBezTo>
                    <a:lnTo>
                      <a:pt x="336" y="1799"/>
                    </a:lnTo>
                    <a:cubicBezTo>
                      <a:pt x="0" y="2172"/>
                      <a:pt x="329" y="2662"/>
                      <a:pt x="719" y="2662"/>
                    </a:cubicBezTo>
                    <a:cubicBezTo>
                      <a:pt x="832" y="2662"/>
                      <a:pt x="951" y="2620"/>
                      <a:pt x="1060" y="2522"/>
                    </a:cubicBezTo>
                    <a:lnTo>
                      <a:pt x="2699" y="883"/>
                    </a:lnTo>
                    <a:cubicBezTo>
                      <a:pt x="3070" y="512"/>
                      <a:pt x="2729" y="0"/>
                      <a:pt x="233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1" name="Google Shape;3791;p87"/>
              <p:cNvSpPr/>
              <p:nvPr/>
            </p:nvSpPr>
            <p:spPr>
              <a:xfrm>
                <a:off x="5243000" y="2215600"/>
                <a:ext cx="75050" cy="65575"/>
              </a:xfrm>
              <a:custGeom>
                <a:avLst/>
                <a:gdLst/>
                <a:ahLst/>
                <a:cxnLst/>
                <a:rect l="l" t="t" r="r" b="b"/>
                <a:pathLst>
                  <a:path w="3002" h="2623" extrusionOk="0">
                    <a:moveTo>
                      <a:pt x="719" y="0"/>
                    </a:moveTo>
                    <a:cubicBezTo>
                      <a:pt x="329" y="0"/>
                      <a:pt x="0" y="489"/>
                      <a:pt x="336" y="863"/>
                    </a:cubicBezTo>
                    <a:lnTo>
                      <a:pt x="1976" y="2503"/>
                    </a:lnTo>
                    <a:cubicBezTo>
                      <a:pt x="2081" y="2586"/>
                      <a:pt x="2193" y="2622"/>
                      <a:pt x="2299" y="2622"/>
                    </a:cubicBezTo>
                    <a:cubicBezTo>
                      <a:pt x="2683" y="2622"/>
                      <a:pt x="3001" y="2156"/>
                      <a:pt x="2699" y="1779"/>
                    </a:cubicBezTo>
                    <a:lnTo>
                      <a:pt x="1060" y="139"/>
                    </a:lnTo>
                    <a:cubicBezTo>
                      <a:pt x="951" y="41"/>
                      <a:pt x="832" y="0"/>
                      <a:pt x="71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2" name="Google Shape;3792;p87"/>
              <p:cNvSpPr/>
              <p:nvPr/>
            </p:nvSpPr>
            <p:spPr>
              <a:xfrm>
                <a:off x="5500975" y="2084950"/>
                <a:ext cx="25350" cy="101000"/>
              </a:xfrm>
              <a:custGeom>
                <a:avLst/>
                <a:gdLst/>
                <a:ahLst/>
                <a:cxnLst/>
                <a:rect l="l" t="t" r="r" b="b"/>
                <a:pathLst>
                  <a:path w="1014" h="4040" extrusionOk="0">
                    <a:moveTo>
                      <a:pt x="507" y="0"/>
                    </a:moveTo>
                    <a:cubicBezTo>
                      <a:pt x="254" y="0"/>
                      <a:pt x="0" y="181"/>
                      <a:pt x="0" y="543"/>
                    </a:cubicBezTo>
                    <a:lnTo>
                      <a:pt x="0" y="3533"/>
                    </a:lnTo>
                    <a:cubicBezTo>
                      <a:pt x="0" y="3870"/>
                      <a:pt x="254" y="4039"/>
                      <a:pt x="507" y="4039"/>
                    </a:cubicBezTo>
                    <a:cubicBezTo>
                      <a:pt x="760" y="4039"/>
                      <a:pt x="1013" y="3870"/>
                      <a:pt x="1013" y="3533"/>
                    </a:cubicBezTo>
                    <a:lnTo>
                      <a:pt x="1013" y="543"/>
                    </a:lnTo>
                    <a:cubicBezTo>
                      <a:pt x="1013" y="181"/>
                      <a:pt x="760" y="0"/>
                      <a:pt x="50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3" name="Google Shape;3793;p87"/>
              <p:cNvSpPr/>
              <p:nvPr/>
            </p:nvSpPr>
            <p:spPr>
              <a:xfrm>
                <a:off x="5456050" y="2305300"/>
                <a:ext cx="88750" cy="79425"/>
              </a:xfrm>
              <a:custGeom>
                <a:avLst/>
                <a:gdLst/>
                <a:ahLst/>
                <a:cxnLst/>
                <a:rect l="l" t="t" r="r" b="b"/>
                <a:pathLst>
                  <a:path w="3550" h="3177" extrusionOk="0">
                    <a:moveTo>
                      <a:pt x="702" y="0"/>
                    </a:moveTo>
                    <a:cubicBezTo>
                      <a:pt x="319" y="0"/>
                      <a:pt x="0" y="466"/>
                      <a:pt x="302" y="844"/>
                    </a:cubicBezTo>
                    <a:lnTo>
                      <a:pt x="2521" y="3062"/>
                    </a:lnTo>
                    <a:cubicBezTo>
                      <a:pt x="2611" y="3143"/>
                      <a:pt x="2712" y="3177"/>
                      <a:pt x="2812" y="3177"/>
                    </a:cubicBezTo>
                    <a:cubicBezTo>
                      <a:pt x="3190" y="3177"/>
                      <a:pt x="3550" y="2682"/>
                      <a:pt x="3244" y="2339"/>
                    </a:cubicBezTo>
                    <a:lnTo>
                      <a:pt x="1026" y="120"/>
                    </a:lnTo>
                    <a:cubicBezTo>
                      <a:pt x="921" y="36"/>
                      <a:pt x="809" y="0"/>
                      <a:pt x="702"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4" name="Google Shape;3794;p87"/>
              <p:cNvSpPr/>
              <p:nvPr/>
            </p:nvSpPr>
            <p:spPr>
              <a:xfrm>
                <a:off x="5735275" y="2125875"/>
                <a:ext cx="64350" cy="53800"/>
              </a:xfrm>
              <a:custGeom>
                <a:avLst/>
                <a:gdLst/>
                <a:ahLst/>
                <a:cxnLst/>
                <a:rect l="l" t="t" r="r" b="b"/>
                <a:pathLst>
                  <a:path w="2574" h="2152" extrusionOk="0">
                    <a:moveTo>
                      <a:pt x="1837" y="0"/>
                    </a:moveTo>
                    <a:cubicBezTo>
                      <a:pt x="1717" y="0"/>
                      <a:pt x="1592" y="47"/>
                      <a:pt x="1480" y="159"/>
                    </a:cubicBezTo>
                    <a:lnTo>
                      <a:pt x="370" y="1269"/>
                    </a:lnTo>
                    <a:cubicBezTo>
                      <a:pt x="0" y="1639"/>
                      <a:pt x="340" y="2151"/>
                      <a:pt x="737" y="2151"/>
                    </a:cubicBezTo>
                    <a:cubicBezTo>
                      <a:pt x="857" y="2151"/>
                      <a:pt x="982" y="2104"/>
                      <a:pt x="1094" y="1992"/>
                    </a:cubicBezTo>
                    <a:lnTo>
                      <a:pt x="2203" y="883"/>
                    </a:lnTo>
                    <a:cubicBezTo>
                      <a:pt x="2573" y="513"/>
                      <a:pt x="2233" y="0"/>
                      <a:pt x="18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5" name="Google Shape;3795;p87"/>
              <p:cNvSpPr/>
              <p:nvPr/>
            </p:nvSpPr>
            <p:spPr>
              <a:xfrm>
                <a:off x="5694275" y="2269350"/>
                <a:ext cx="98100" cy="87550"/>
              </a:xfrm>
              <a:custGeom>
                <a:avLst/>
                <a:gdLst/>
                <a:ahLst/>
                <a:cxnLst/>
                <a:rect l="l" t="t" r="r" b="b"/>
                <a:pathLst>
                  <a:path w="3924" h="3502" extrusionOk="0">
                    <a:moveTo>
                      <a:pt x="737" y="1"/>
                    </a:moveTo>
                    <a:cubicBezTo>
                      <a:pt x="341" y="1"/>
                      <a:pt x="1" y="513"/>
                      <a:pt x="371" y="883"/>
                    </a:cubicBezTo>
                    <a:lnTo>
                      <a:pt x="2830" y="3343"/>
                    </a:lnTo>
                    <a:cubicBezTo>
                      <a:pt x="2942" y="3455"/>
                      <a:pt x="3068" y="3502"/>
                      <a:pt x="3187" y="3502"/>
                    </a:cubicBezTo>
                    <a:cubicBezTo>
                      <a:pt x="3584" y="3502"/>
                      <a:pt x="3924" y="2989"/>
                      <a:pt x="3554" y="2619"/>
                    </a:cubicBezTo>
                    <a:lnTo>
                      <a:pt x="1094" y="160"/>
                    </a:lnTo>
                    <a:cubicBezTo>
                      <a:pt x="982" y="48"/>
                      <a:pt x="857" y="1"/>
                      <a:pt x="7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6" name="Google Shape;3796;p87"/>
              <p:cNvSpPr/>
              <p:nvPr/>
            </p:nvSpPr>
            <p:spPr>
              <a:xfrm>
                <a:off x="5940400" y="2325800"/>
                <a:ext cx="103475" cy="93250"/>
              </a:xfrm>
              <a:custGeom>
                <a:avLst/>
                <a:gdLst/>
                <a:ahLst/>
                <a:cxnLst/>
                <a:rect l="l" t="t" r="r" b="b"/>
                <a:pathLst>
                  <a:path w="4139" h="3730" extrusionOk="0">
                    <a:moveTo>
                      <a:pt x="3436" y="0"/>
                    </a:moveTo>
                    <a:cubicBezTo>
                      <a:pt x="3330" y="0"/>
                      <a:pt x="3218" y="36"/>
                      <a:pt x="3113" y="120"/>
                    </a:cubicBezTo>
                    <a:lnTo>
                      <a:pt x="364" y="2821"/>
                    </a:lnTo>
                    <a:cubicBezTo>
                      <a:pt x="1" y="3221"/>
                      <a:pt x="322" y="3730"/>
                      <a:pt x="708" y="3730"/>
                    </a:cubicBezTo>
                    <a:cubicBezTo>
                      <a:pt x="835" y="3730"/>
                      <a:pt x="969" y="3675"/>
                      <a:pt x="1088" y="3544"/>
                    </a:cubicBezTo>
                    <a:lnTo>
                      <a:pt x="3837" y="844"/>
                    </a:lnTo>
                    <a:cubicBezTo>
                      <a:pt x="4138" y="466"/>
                      <a:pt x="3820" y="0"/>
                      <a:pt x="3436"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7" name="Google Shape;3797;p87"/>
              <p:cNvSpPr/>
              <p:nvPr/>
            </p:nvSpPr>
            <p:spPr>
              <a:xfrm>
                <a:off x="5642050" y="2496375"/>
                <a:ext cx="106125" cy="25350"/>
              </a:xfrm>
              <a:custGeom>
                <a:avLst/>
                <a:gdLst/>
                <a:ahLst/>
                <a:cxnLst/>
                <a:rect l="l" t="t" r="r" b="b"/>
                <a:pathLst>
                  <a:path w="4245" h="1014" extrusionOk="0">
                    <a:moveTo>
                      <a:pt x="627" y="1"/>
                    </a:moveTo>
                    <a:cubicBezTo>
                      <a:pt x="0" y="49"/>
                      <a:pt x="0" y="917"/>
                      <a:pt x="627" y="1014"/>
                    </a:cubicBezTo>
                    <a:lnTo>
                      <a:pt x="3617" y="1014"/>
                    </a:lnTo>
                    <a:cubicBezTo>
                      <a:pt x="4244" y="917"/>
                      <a:pt x="4244" y="49"/>
                      <a:pt x="361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8" name="Google Shape;3798;p87"/>
              <p:cNvSpPr/>
              <p:nvPr/>
            </p:nvSpPr>
            <p:spPr>
              <a:xfrm>
                <a:off x="5878750" y="2523175"/>
                <a:ext cx="85025" cy="73675"/>
              </a:xfrm>
              <a:custGeom>
                <a:avLst/>
                <a:gdLst/>
                <a:ahLst/>
                <a:cxnLst/>
                <a:rect l="l" t="t" r="r" b="b"/>
                <a:pathLst>
                  <a:path w="3401" h="2947" extrusionOk="0">
                    <a:moveTo>
                      <a:pt x="2633" y="1"/>
                    </a:moveTo>
                    <a:cubicBezTo>
                      <a:pt x="2520" y="1"/>
                      <a:pt x="2404" y="40"/>
                      <a:pt x="2300" y="134"/>
                    </a:cubicBezTo>
                    <a:lnTo>
                      <a:pt x="371" y="2064"/>
                    </a:lnTo>
                    <a:cubicBezTo>
                      <a:pt x="0" y="2434"/>
                      <a:pt x="341" y="2946"/>
                      <a:pt x="737" y="2946"/>
                    </a:cubicBezTo>
                    <a:cubicBezTo>
                      <a:pt x="857" y="2946"/>
                      <a:pt x="982" y="2899"/>
                      <a:pt x="1094" y="2787"/>
                    </a:cubicBezTo>
                    <a:lnTo>
                      <a:pt x="3023" y="858"/>
                    </a:lnTo>
                    <a:cubicBezTo>
                      <a:pt x="3401" y="518"/>
                      <a:pt x="3039" y="1"/>
                      <a:pt x="2633"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9" name="Google Shape;3799;p87"/>
              <p:cNvSpPr/>
              <p:nvPr/>
            </p:nvSpPr>
            <p:spPr>
              <a:xfrm>
                <a:off x="6139175" y="2481550"/>
                <a:ext cx="84850" cy="74300"/>
              </a:xfrm>
              <a:custGeom>
                <a:avLst/>
                <a:gdLst/>
                <a:ahLst/>
                <a:cxnLst/>
                <a:rect l="l" t="t" r="r" b="b"/>
                <a:pathLst>
                  <a:path w="3394" h="2972" extrusionOk="0">
                    <a:moveTo>
                      <a:pt x="737" y="1"/>
                    </a:moveTo>
                    <a:cubicBezTo>
                      <a:pt x="341" y="1"/>
                      <a:pt x="1" y="513"/>
                      <a:pt x="371" y="883"/>
                    </a:cubicBezTo>
                    <a:lnTo>
                      <a:pt x="2300" y="2812"/>
                    </a:lnTo>
                    <a:cubicBezTo>
                      <a:pt x="2412" y="2924"/>
                      <a:pt x="2537" y="2971"/>
                      <a:pt x="2657" y="2971"/>
                    </a:cubicBezTo>
                    <a:cubicBezTo>
                      <a:pt x="3053" y="2971"/>
                      <a:pt x="3393" y="2459"/>
                      <a:pt x="3023" y="2089"/>
                    </a:cubicBezTo>
                    <a:lnTo>
                      <a:pt x="1094" y="160"/>
                    </a:lnTo>
                    <a:cubicBezTo>
                      <a:pt x="982" y="48"/>
                      <a:pt x="857" y="1"/>
                      <a:pt x="7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0" name="Google Shape;3800;p87"/>
              <p:cNvSpPr/>
              <p:nvPr/>
            </p:nvSpPr>
            <p:spPr>
              <a:xfrm>
                <a:off x="5669775" y="2735100"/>
                <a:ext cx="85625" cy="26550"/>
              </a:xfrm>
              <a:custGeom>
                <a:avLst/>
                <a:gdLst/>
                <a:ahLst/>
                <a:cxnLst/>
                <a:rect l="l" t="t" r="r" b="b"/>
                <a:pathLst>
                  <a:path w="3425" h="1062" extrusionOk="0">
                    <a:moveTo>
                      <a:pt x="627" y="1"/>
                    </a:moveTo>
                    <a:cubicBezTo>
                      <a:pt x="0" y="97"/>
                      <a:pt x="0" y="965"/>
                      <a:pt x="627" y="1062"/>
                    </a:cubicBezTo>
                    <a:lnTo>
                      <a:pt x="2798" y="1062"/>
                    </a:lnTo>
                    <a:cubicBezTo>
                      <a:pt x="3425" y="965"/>
                      <a:pt x="3425" y="97"/>
                      <a:pt x="2798"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1" name="Google Shape;3801;p87"/>
              <p:cNvSpPr/>
              <p:nvPr/>
            </p:nvSpPr>
            <p:spPr>
              <a:xfrm>
                <a:off x="5925375" y="2701050"/>
                <a:ext cx="25350" cy="87750"/>
              </a:xfrm>
              <a:custGeom>
                <a:avLst/>
                <a:gdLst/>
                <a:ahLst/>
                <a:cxnLst/>
                <a:rect l="l" t="t" r="r" b="b"/>
                <a:pathLst>
                  <a:path w="1014" h="3510" extrusionOk="0">
                    <a:moveTo>
                      <a:pt x="507" y="0"/>
                    </a:moveTo>
                    <a:cubicBezTo>
                      <a:pt x="254" y="0"/>
                      <a:pt x="1" y="181"/>
                      <a:pt x="1" y="543"/>
                    </a:cubicBezTo>
                    <a:lnTo>
                      <a:pt x="1" y="3003"/>
                    </a:lnTo>
                    <a:cubicBezTo>
                      <a:pt x="1" y="3340"/>
                      <a:pt x="254" y="3509"/>
                      <a:pt x="507" y="3509"/>
                    </a:cubicBezTo>
                    <a:cubicBezTo>
                      <a:pt x="760" y="3509"/>
                      <a:pt x="1013" y="3340"/>
                      <a:pt x="1013" y="3003"/>
                    </a:cubicBezTo>
                    <a:lnTo>
                      <a:pt x="1013" y="543"/>
                    </a:lnTo>
                    <a:cubicBezTo>
                      <a:pt x="1013" y="181"/>
                      <a:pt x="760" y="0"/>
                      <a:pt x="50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2" name="Google Shape;3802;p87"/>
              <p:cNvSpPr/>
              <p:nvPr/>
            </p:nvSpPr>
            <p:spPr>
              <a:xfrm>
                <a:off x="6121900" y="2749575"/>
                <a:ext cx="78400" cy="25350"/>
              </a:xfrm>
              <a:custGeom>
                <a:avLst/>
                <a:gdLst/>
                <a:ahLst/>
                <a:cxnLst/>
                <a:rect l="l" t="t" r="r" b="b"/>
                <a:pathLst>
                  <a:path w="3136" h="1014" extrusionOk="0">
                    <a:moveTo>
                      <a:pt x="628" y="1"/>
                    </a:moveTo>
                    <a:cubicBezTo>
                      <a:pt x="1" y="49"/>
                      <a:pt x="1" y="965"/>
                      <a:pt x="628" y="1013"/>
                    </a:cubicBezTo>
                    <a:lnTo>
                      <a:pt x="2509" y="1013"/>
                    </a:lnTo>
                    <a:cubicBezTo>
                      <a:pt x="3136" y="965"/>
                      <a:pt x="3136" y="49"/>
                      <a:pt x="250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3" name="Google Shape;3803;p87"/>
              <p:cNvSpPr/>
              <p:nvPr/>
            </p:nvSpPr>
            <p:spPr>
              <a:xfrm>
                <a:off x="5557675" y="1962400"/>
                <a:ext cx="91225" cy="79825"/>
              </a:xfrm>
              <a:custGeom>
                <a:avLst/>
                <a:gdLst/>
                <a:ahLst/>
                <a:cxnLst/>
                <a:rect l="l" t="t" r="r" b="b"/>
                <a:pathLst>
                  <a:path w="3649" h="3193" extrusionOk="0">
                    <a:moveTo>
                      <a:pt x="719" y="0"/>
                    </a:moveTo>
                    <a:cubicBezTo>
                      <a:pt x="330" y="0"/>
                      <a:pt x="1" y="489"/>
                      <a:pt x="337" y="863"/>
                    </a:cubicBezTo>
                    <a:lnTo>
                      <a:pt x="2507" y="3033"/>
                    </a:lnTo>
                    <a:cubicBezTo>
                      <a:pt x="2619" y="3145"/>
                      <a:pt x="2747" y="3192"/>
                      <a:pt x="2871" y="3192"/>
                    </a:cubicBezTo>
                    <a:cubicBezTo>
                      <a:pt x="3280" y="3192"/>
                      <a:pt x="3649" y="2680"/>
                      <a:pt x="3279" y="2310"/>
                    </a:cubicBezTo>
                    <a:lnTo>
                      <a:pt x="1060" y="140"/>
                    </a:lnTo>
                    <a:cubicBezTo>
                      <a:pt x="951" y="42"/>
                      <a:pt x="833" y="0"/>
                      <a:pt x="71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4" name="Google Shape;3804;p87"/>
              <p:cNvSpPr/>
              <p:nvPr/>
            </p:nvSpPr>
            <p:spPr>
              <a:xfrm>
                <a:off x="5536325" y="2914175"/>
                <a:ext cx="62650" cy="52800"/>
              </a:xfrm>
              <a:custGeom>
                <a:avLst/>
                <a:gdLst/>
                <a:ahLst/>
                <a:cxnLst/>
                <a:rect l="l" t="t" r="r" b="b"/>
                <a:pathLst>
                  <a:path w="2506" h="2112" extrusionOk="0">
                    <a:moveTo>
                      <a:pt x="1803" y="0"/>
                    </a:moveTo>
                    <a:cubicBezTo>
                      <a:pt x="1697" y="0"/>
                      <a:pt x="1585" y="36"/>
                      <a:pt x="1480" y="120"/>
                    </a:cubicBezTo>
                    <a:lnTo>
                      <a:pt x="371" y="1230"/>
                    </a:lnTo>
                    <a:cubicBezTo>
                      <a:pt x="1" y="1600"/>
                      <a:pt x="341" y="2112"/>
                      <a:pt x="737" y="2112"/>
                    </a:cubicBezTo>
                    <a:cubicBezTo>
                      <a:pt x="857" y="2112"/>
                      <a:pt x="982" y="2065"/>
                      <a:pt x="1094" y="1953"/>
                    </a:cubicBezTo>
                    <a:lnTo>
                      <a:pt x="2204" y="844"/>
                    </a:lnTo>
                    <a:cubicBezTo>
                      <a:pt x="2505" y="466"/>
                      <a:pt x="2187" y="0"/>
                      <a:pt x="180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5" name="Google Shape;3805;p87"/>
              <p:cNvSpPr/>
              <p:nvPr/>
            </p:nvSpPr>
            <p:spPr>
              <a:xfrm>
                <a:off x="5781900" y="2899675"/>
                <a:ext cx="25350" cy="108250"/>
              </a:xfrm>
              <a:custGeom>
                <a:avLst/>
                <a:gdLst/>
                <a:ahLst/>
                <a:cxnLst/>
                <a:rect l="l" t="t" r="r" b="b"/>
                <a:pathLst>
                  <a:path w="1014" h="4330" extrusionOk="0">
                    <a:moveTo>
                      <a:pt x="507" y="1"/>
                    </a:moveTo>
                    <a:cubicBezTo>
                      <a:pt x="254" y="1"/>
                      <a:pt x="1" y="170"/>
                      <a:pt x="1" y="507"/>
                    </a:cubicBezTo>
                    <a:lnTo>
                      <a:pt x="1" y="3787"/>
                    </a:lnTo>
                    <a:cubicBezTo>
                      <a:pt x="1" y="4149"/>
                      <a:pt x="254" y="4329"/>
                      <a:pt x="507" y="4329"/>
                    </a:cubicBezTo>
                    <a:cubicBezTo>
                      <a:pt x="760" y="4329"/>
                      <a:pt x="1013" y="4149"/>
                      <a:pt x="1013" y="3787"/>
                    </a:cubicBezTo>
                    <a:lnTo>
                      <a:pt x="1013" y="507"/>
                    </a:lnTo>
                    <a:cubicBezTo>
                      <a:pt x="1013" y="170"/>
                      <a:pt x="760" y="1"/>
                      <a:pt x="50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6" name="Google Shape;3806;p87"/>
              <p:cNvSpPr/>
              <p:nvPr/>
            </p:nvSpPr>
            <p:spPr>
              <a:xfrm>
                <a:off x="6044750" y="2967800"/>
                <a:ext cx="89250" cy="26550"/>
              </a:xfrm>
              <a:custGeom>
                <a:avLst/>
                <a:gdLst/>
                <a:ahLst/>
                <a:cxnLst/>
                <a:rect l="l" t="t" r="r" b="b"/>
                <a:pathLst>
                  <a:path w="3570" h="1062" extrusionOk="0">
                    <a:moveTo>
                      <a:pt x="675" y="1"/>
                    </a:moveTo>
                    <a:cubicBezTo>
                      <a:pt x="0" y="1"/>
                      <a:pt x="0" y="1062"/>
                      <a:pt x="675" y="1062"/>
                    </a:cubicBezTo>
                    <a:lnTo>
                      <a:pt x="2846" y="1062"/>
                    </a:lnTo>
                    <a:cubicBezTo>
                      <a:pt x="3569" y="1062"/>
                      <a:pt x="3569" y="1"/>
                      <a:pt x="2846"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7" name="Google Shape;3807;p87"/>
              <p:cNvSpPr/>
              <p:nvPr/>
            </p:nvSpPr>
            <p:spPr>
              <a:xfrm>
                <a:off x="6297125" y="2864975"/>
                <a:ext cx="90875" cy="81525"/>
              </a:xfrm>
              <a:custGeom>
                <a:avLst/>
                <a:gdLst/>
                <a:ahLst/>
                <a:cxnLst/>
                <a:rect l="l" t="t" r="r" b="b"/>
                <a:pathLst>
                  <a:path w="3635" h="3261" extrusionOk="0">
                    <a:moveTo>
                      <a:pt x="737" y="0"/>
                    </a:moveTo>
                    <a:cubicBezTo>
                      <a:pt x="341" y="0"/>
                      <a:pt x="0" y="512"/>
                      <a:pt x="371" y="883"/>
                    </a:cubicBezTo>
                    <a:lnTo>
                      <a:pt x="2541" y="3101"/>
                    </a:lnTo>
                    <a:cubicBezTo>
                      <a:pt x="2653" y="3213"/>
                      <a:pt x="2778" y="3260"/>
                      <a:pt x="2898" y="3260"/>
                    </a:cubicBezTo>
                    <a:cubicBezTo>
                      <a:pt x="3294" y="3260"/>
                      <a:pt x="3634" y="2748"/>
                      <a:pt x="3264" y="2378"/>
                    </a:cubicBezTo>
                    <a:lnTo>
                      <a:pt x="1094" y="159"/>
                    </a:lnTo>
                    <a:cubicBezTo>
                      <a:pt x="982" y="47"/>
                      <a:pt x="857" y="0"/>
                      <a:pt x="7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8" name="Google Shape;3808;p87"/>
              <p:cNvSpPr/>
              <p:nvPr/>
            </p:nvSpPr>
            <p:spPr>
              <a:xfrm>
                <a:off x="6349775" y="2646500"/>
                <a:ext cx="26550" cy="80800"/>
              </a:xfrm>
              <a:custGeom>
                <a:avLst/>
                <a:gdLst/>
                <a:ahLst/>
                <a:cxnLst/>
                <a:rect l="l" t="t" r="r" b="b"/>
                <a:pathLst>
                  <a:path w="1062" h="3232" extrusionOk="0">
                    <a:moveTo>
                      <a:pt x="513" y="0"/>
                    </a:moveTo>
                    <a:cubicBezTo>
                      <a:pt x="254" y="0"/>
                      <a:pt x="1" y="169"/>
                      <a:pt x="1" y="507"/>
                    </a:cubicBezTo>
                    <a:lnTo>
                      <a:pt x="1" y="2725"/>
                    </a:lnTo>
                    <a:cubicBezTo>
                      <a:pt x="1" y="3063"/>
                      <a:pt x="266" y="3231"/>
                      <a:pt x="531" y="3231"/>
                    </a:cubicBezTo>
                    <a:cubicBezTo>
                      <a:pt x="797" y="3231"/>
                      <a:pt x="1062" y="3063"/>
                      <a:pt x="1062" y="2725"/>
                    </a:cubicBezTo>
                    <a:lnTo>
                      <a:pt x="1062" y="507"/>
                    </a:lnTo>
                    <a:cubicBezTo>
                      <a:pt x="1038" y="169"/>
                      <a:pt x="772" y="0"/>
                      <a:pt x="51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9" name="Google Shape;3809;p87"/>
              <p:cNvSpPr/>
              <p:nvPr/>
            </p:nvSpPr>
            <p:spPr>
              <a:xfrm>
                <a:off x="5428400" y="3043900"/>
                <a:ext cx="75325" cy="65575"/>
              </a:xfrm>
              <a:custGeom>
                <a:avLst/>
                <a:gdLst/>
                <a:ahLst/>
                <a:cxnLst/>
                <a:rect l="l" t="t" r="r" b="b"/>
                <a:pathLst>
                  <a:path w="3013" h="2623" extrusionOk="0">
                    <a:moveTo>
                      <a:pt x="688" y="1"/>
                    </a:moveTo>
                    <a:cubicBezTo>
                      <a:pt x="309" y="1"/>
                      <a:pt x="0" y="490"/>
                      <a:pt x="299" y="863"/>
                    </a:cubicBezTo>
                    <a:lnTo>
                      <a:pt x="1939" y="2503"/>
                    </a:lnTo>
                    <a:cubicBezTo>
                      <a:pt x="2044" y="2587"/>
                      <a:pt x="2158" y="2623"/>
                      <a:pt x="2268" y="2623"/>
                    </a:cubicBezTo>
                    <a:cubicBezTo>
                      <a:pt x="2665" y="2623"/>
                      <a:pt x="3012" y="2157"/>
                      <a:pt x="2711" y="1780"/>
                    </a:cubicBezTo>
                    <a:lnTo>
                      <a:pt x="1023" y="140"/>
                    </a:lnTo>
                    <a:cubicBezTo>
                      <a:pt x="914" y="42"/>
                      <a:pt x="798" y="1"/>
                      <a:pt x="688"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0" name="Google Shape;3810;p87"/>
              <p:cNvSpPr/>
              <p:nvPr/>
            </p:nvSpPr>
            <p:spPr>
              <a:xfrm>
                <a:off x="5960725" y="3153125"/>
                <a:ext cx="77900" cy="67050"/>
              </a:xfrm>
              <a:custGeom>
                <a:avLst/>
                <a:gdLst/>
                <a:ahLst/>
                <a:cxnLst/>
                <a:rect l="l" t="t" r="r" b="b"/>
                <a:pathLst>
                  <a:path w="3116" h="2682" extrusionOk="0">
                    <a:moveTo>
                      <a:pt x="2369" y="1"/>
                    </a:moveTo>
                    <a:cubicBezTo>
                      <a:pt x="2248" y="1"/>
                      <a:pt x="2123" y="48"/>
                      <a:pt x="2011" y="160"/>
                    </a:cubicBezTo>
                    <a:cubicBezTo>
                      <a:pt x="1480" y="690"/>
                      <a:pt x="950" y="1269"/>
                      <a:pt x="371" y="1799"/>
                    </a:cubicBezTo>
                    <a:cubicBezTo>
                      <a:pt x="1" y="2170"/>
                      <a:pt x="341" y="2682"/>
                      <a:pt x="737" y="2682"/>
                    </a:cubicBezTo>
                    <a:cubicBezTo>
                      <a:pt x="857" y="2682"/>
                      <a:pt x="982" y="2635"/>
                      <a:pt x="1094" y="2523"/>
                    </a:cubicBezTo>
                    <a:lnTo>
                      <a:pt x="2782" y="883"/>
                    </a:lnTo>
                    <a:cubicBezTo>
                      <a:pt x="3116" y="513"/>
                      <a:pt x="2767" y="1"/>
                      <a:pt x="236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1" name="Google Shape;3811;p87"/>
              <p:cNvSpPr/>
              <p:nvPr/>
            </p:nvSpPr>
            <p:spPr>
              <a:xfrm>
                <a:off x="6226800" y="3086275"/>
                <a:ext cx="25350" cy="105525"/>
              </a:xfrm>
              <a:custGeom>
                <a:avLst/>
                <a:gdLst/>
                <a:ahLst/>
                <a:cxnLst/>
                <a:rect l="l" t="t" r="r" b="b"/>
                <a:pathLst>
                  <a:path w="1014" h="4221" extrusionOk="0">
                    <a:moveTo>
                      <a:pt x="507" y="0"/>
                    </a:moveTo>
                    <a:cubicBezTo>
                      <a:pt x="266" y="0"/>
                      <a:pt x="25" y="157"/>
                      <a:pt x="1" y="470"/>
                    </a:cubicBezTo>
                    <a:lnTo>
                      <a:pt x="1" y="3750"/>
                    </a:lnTo>
                    <a:cubicBezTo>
                      <a:pt x="25" y="4063"/>
                      <a:pt x="266" y="4220"/>
                      <a:pt x="507" y="4220"/>
                    </a:cubicBezTo>
                    <a:cubicBezTo>
                      <a:pt x="748" y="4220"/>
                      <a:pt x="989" y="4063"/>
                      <a:pt x="1013" y="3750"/>
                    </a:cubicBezTo>
                    <a:lnTo>
                      <a:pt x="1013" y="470"/>
                    </a:lnTo>
                    <a:cubicBezTo>
                      <a:pt x="989" y="157"/>
                      <a:pt x="748" y="0"/>
                      <a:pt x="50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2" name="Google Shape;3812;p87"/>
              <p:cNvSpPr/>
              <p:nvPr/>
            </p:nvSpPr>
            <p:spPr>
              <a:xfrm>
                <a:off x="6072475" y="3378950"/>
                <a:ext cx="95275" cy="25350"/>
              </a:xfrm>
              <a:custGeom>
                <a:avLst/>
                <a:gdLst/>
                <a:ahLst/>
                <a:cxnLst/>
                <a:rect l="l" t="t" r="r" b="b"/>
                <a:pathLst>
                  <a:path w="3811" h="1014" extrusionOk="0">
                    <a:moveTo>
                      <a:pt x="676" y="1"/>
                    </a:moveTo>
                    <a:cubicBezTo>
                      <a:pt x="0" y="1"/>
                      <a:pt x="0" y="1013"/>
                      <a:pt x="676" y="1013"/>
                    </a:cubicBezTo>
                    <a:lnTo>
                      <a:pt x="3135" y="1013"/>
                    </a:lnTo>
                    <a:cubicBezTo>
                      <a:pt x="3810" y="1013"/>
                      <a:pt x="3810" y="1"/>
                      <a:pt x="3135"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3" name="Google Shape;3813;p87"/>
              <p:cNvSpPr/>
              <p:nvPr/>
            </p:nvSpPr>
            <p:spPr>
              <a:xfrm>
                <a:off x="6338125" y="3276100"/>
                <a:ext cx="90200" cy="80425"/>
              </a:xfrm>
              <a:custGeom>
                <a:avLst/>
                <a:gdLst/>
                <a:ahLst/>
                <a:cxnLst/>
                <a:rect l="l" t="t" r="r" b="b"/>
                <a:pathLst>
                  <a:path w="3608" h="3217" extrusionOk="0">
                    <a:moveTo>
                      <a:pt x="737" y="1"/>
                    </a:moveTo>
                    <a:cubicBezTo>
                      <a:pt x="340" y="1"/>
                      <a:pt x="0" y="513"/>
                      <a:pt x="370" y="883"/>
                    </a:cubicBezTo>
                    <a:lnTo>
                      <a:pt x="2541" y="3102"/>
                    </a:lnTo>
                    <a:cubicBezTo>
                      <a:pt x="2641" y="3182"/>
                      <a:pt x="2750" y="3217"/>
                      <a:pt x="2856" y="3217"/>
                    </a:cubicBezTo>
                    <a:cubicBezTo>
                      <a:pt x="3256" y="3217"/>
                      <a:pt x="3608" y="2722"/>
                      <a:pt x="3264" y="2378"/>
                    </a:cubicBezTo>
                    <a:lnTo>
                      <a:pt x="1094" y="160"/>
                    </a:lnTo>
                    <a:cubicBezTo>
                      <a:pt x="982" y="48"/>
                      <a:pt x="857" y="1"/>
                      <a:pt x="7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4" name="Google Shape;3814;p87"/>
              <p:cNvSpPr/>
              <p:nvPr/>
            </p:nvSpPr>
            <p:spPr>
              <a:xfrm>
                <a:off x="6427325" y="3112125"/>
                <a:ext cx="70400" cy="59825"/>
              </a:xfrm>
              <a:custGeom>
                <a:avLst/>
                <a:gdLst/>
                <a:ahLst/>
                <a:cxnLst/>
                <a:rect l="l" t="t" r="r" b="b"/>
                <a:pathLst>
                  <a:path w="2816" h="2393" extrusionOk="0">
                    <a:moveTo>
                      <a:pt x="2079" y="1"/>
                    </a:moveTo>
                    <a:cubicBezTo>
                      <a:pt x="1959" y="1"/>
                      <a:pt x="1834" y="48"/>
                      <a:pt x="1722" y="160"/>
                    </a:cubicBezTo>
                    <a:lnTo>
                      <a:pt x="371" y="1510"/>
                    </a:lnTo>
                    <a:cubicBezTo>
                      <a:pt x="1" y="1880"/>
                      <a:pt x="341" y="2393"/>
                      <a:pt x="737" y="2393"/>
                    </a:cubicBezTo>
                    <a:cubicBezTo>
                      <a:pt x="857" y="2393"/>
                      <a:pt x="983" y="2346"/>
                      <a:pt x="1095" y="2234"/>
                    </a:cubicBezTo>
                    <a:lnTo>
                      <a:pt x="2445" y="883"/>
                    </a:lnTo>
                    <a:cubicBezTo>
                      <a:pt x="2815" y="513"/>
                      <a:pt x="2475" y="1"/>
                      <a:pt x="207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5" name="Google Shape;3815;p87"/>
              <p:cNvSpPr/>
              <p:nvPr/>
            </p:nvSpPr>
            <p:spPr>
              <a:xfrm>
                <a:off x="5920600" y="3488800"/>
                <a:ext cx="97250" cy="87075"/>
              </a:xfrm>
              <a:custGeom>
                <a:avLst/>
                <a:gdLst/>
                <a:ahLst/>
                <a:cxnLst/>
                <a:rect l="l" t="t" r="r" b="b"/>
                <a:pathLst>
                  <a:path w="3890" h="3483" extrusionOk="0">
                    <a:moveTo>
                      <a:pt x="719" y="1"/>
                    </a:moveTo>
                    <a:cubicBezTo>
                      <a:pt x="329" y="1"/>
                      <a:pt x="0" y="490"/>
                      <a:pt x="336" y="863"/>
                    </a:cubicBezTo>
                    <a:lnTo>
                      <a:pt x="2796" y="3323"/>
                    </a:lnTo>
                    <a:cubicBezTo>
                      <a:pt x="2908" y="3435"/>
                      <a:pt x="3033" y="3482"/>
                      <a:pt x="3153" y="3482"/>
                    </a:cubicBezTo>
                    <a:cubicBezTo>
                      <a:pt x="3549" y="3482"/>
                      <a:pt x="3890" y="2970"/>
                      <a:pt x="3519" y="2600"/>
                    </a:cubicBezTo>
                    <a:lnTo>
                      <a:pt x="1060" y="140"/>
                    </a:lnTo>
                    <a:cubicBezTo>
                      <a:pt x="951" y="42"/>
                      <a:pt x="832" y="1"/>
                      <a:pt x="71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6" name="Google Shape;3816;p87"/>
              <p:cNvSpPr/>
              <p:nvPr/>
            </p:nvSpPr>
            <p:spPr>
              <a:xfrm>
                <a:off x="6113150" y="3544275"/>
                <a:ext cx="89525" cy="78850"/>
              </a:xfrm>
              <a:custGeom>
                <a:avLst/>
                <a:gdLst/>
                <a:ahLst/>
                <a:cxnLst/>
                <a:rect l="l" t="t" r="r" b="b"/>
                <a:pathLst>
                  <a:path w="3581" h="3154" extrusionOk="0">
                    <a:moveTo>
                      <a:pt x="2862" y="0"/>
                    </a:moveTo>
                    <a:cubicBezTo>
                      <a:pt x="2748" y="0"/>
                      <a:pt x="2630" y="42"/>
                      <a:pt x="2521" y="139"/>
                    </a:cubicBezTo>
                    <a:lnTo>
                      <a:pt x="303" y="2310"/>
                    </a:lnTo>
                    <a:cubicBezTo>
                      <a:pt x="1" y="2687"/>
                      <a:pt x="319" y="3153"/>
                      <a:pt x="703" y="3153"/>
                    </a:cubicBezTo>
                    <a:cubicBezTo>
                      <a:pt x="809" y="3153"/>
                      <a:pt x="921" y="3117"/>
                      <a:pt x="1026" y="3033"/>
                    </a:cubicBezTo>
                    <a:lnTo>
                      <a:pt x="3244" y="863"/>
                    </a:lnTo>
                    <a:cubicBezTo>
                      <a:pt x="3581" y="489"/>
                      <a:pt x="3251" y="0"/>
                      <a:pt x="2862"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7" name="Google Shape;3817;p87"/>
              <p:cNvSpPr/>
              <p:nvPr/>
            </p:nvSpPr>
            <p:spPr>
              <a:xfrm>
                <a:off x="6351375" y="3440075"/>
                <a:ext cx="77625" cy="67075"/>
              </a:xfrm>
              <a:custGeom>
                <a:avLst/>
                <a:gdLst/>
                <a:ahLst/>
                <a:cxnLst/>
                <a:rect l="l" t="t" r="r" b="b"/>
                <a:pathLst>
                  <a:path w="3105" h="2683" extrusionOk="0">
                    <a:moveTo>
                      <a:pt x="737" y="1"/>
                    </a:moveTo>
                    <a:cubicBezTo>
                      <a:pt x="341" y="1"/>
                      <a:pt x="1" y="513"/>
                      <a:pt x="371" y="883"/>
                    </a:cubicBezTo>
                    <a:lnTo>
                      <a:pt x="2011" y="2523"/>
                    </a:lnTo>
                    <a:cubicBezTo>
                      <a:pt x="2123" y="2635"/>
                      <a:pt x="2248" y="2682"/>
                      <a:pt x="2368" y="2682"/>
                    </a:cubicBezTo>
                    <a:cubicBezTo>
                      <a:pt x="2764" y="2682"/>
                      <a:pt x="3104" y="2170"/>
                      <a:pt x="2734" y="1800"/>
                    </a:cubicBezTo>
                    <a:cubicBezTo>
                      <a:pt x="2203" y="1269"/>
                      <a:pt x="1673" y="739"/>
                      <a:pt x="1094" y="160"/>
                    </a:cubicBezTo>
                    <a:cubicBezTo>
                      <a:pt x="982" y="48"/>
                      <a:pt x="857" y="1"/>
                      <a:pt x="7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8" name="Google Shape;3818;p87"/>
              <p:cNvSpPr/>
              <p:nvPr/>
            </p:nvSpPr>
            <p:spPr>
              <a:xfrm>
                <a:off x="5859100" y="3660000"/>
                <a:ext cx="75900" cy="66075"/>
              </a:xfrm>
              <a:custGeom>
                <a:avLst/>
                <a:gdLst/>
                <a:ahLst/>
                <a:cxnLst/>
                <a:rect l="l" t="t" r="r" b="b"/>
                <a:pathLst>
                  <a:path w="3036" h="2643" extrusionOk="0">
                    <a:moveTo>
                      <a:pt x="2317" y="1"/>
                    </a:moveTo>
                    <a:cubicBezTo>
                      <a:pt x="2204" y="1"/>
                      <a:pt x="2085" y="42"/>
                      <a:pt x="1976" y="140"/>
                    </a:cubicBezTo>
                    <a:lnTo>
                      <a:pt x="337" y="1780"/>
                    </a:lnTo>
                    <a:cubicBezTo>
                      <a:pt x="1" y="2154"/>
                      <a:pt x="330" y="2643"/>
                      <a:pt x="719" y="2643"/>
                    </a:cubicBezTo>
                    <a:cubicBezTo>
                      <a:pt x="833" y="2643"/>
                      <a:pt x="951" y="2601"/>
                      <a:pt x="1060" y="2503"/>
                    </a:cubicBezTo>
                    <a:lnTo>
                      <a:pt x="2700" y="864"/>
                    </a:lnTo>
                    <a:cubicBezTo>
                      <a:pt x="3036" y="490"/>
                      <a:pt x="2707" y="1"/>
                      <a:pt x="231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9" name="Google Shape;3819;p87"/>
              <p:cNvSpPr/>
              <p:nvPr/>
            </p:nvSpPr>
            <p:spPr>
              <a:xfrm>
                <a:off x="4646525" y="4214150"/>
                <a:ext cx="90025" cy="79825"/>
              </a:xfrm>
              <a:custGeom>
                <a:avLst/>
                <a:gdLst/>
                <a:ahLst/>
                <a:cxnLst/>
                <a:rect l="l" t="t" r="r" b="b"/>
                <a:pathLst>
                  <a:path w="3601" h="3193" extrusionOk="0">
                    <a:moveTo>
                      <a:pt x="737" y="0"/>
                    </a:moveTo>
                    <a:cubicBezTo>
                      <a:pt x="341" y="0"/>
                      <a:pt x="1" y="512"/>
                      <a:pt x="371" y="883"/>
                    </a:cubicBezTo>
                    <a:lnTo>
                      <a:pt x="2541" y="3053"/>
                    </a:lnTo>
                    <a:cubicBezTo>
                      <a:pt x="2650" y="3151"/>
                      <a:pt x="2768" y="3192"/>
                      <a:pt x="2882" y="3192"/>
                    </a:cubicBezTo>
                    <a:cubicBezTo>
                      <a:pt x="3271" y="3192"/>
                      <a:pt x="3601" y="2703"/>
                      <a:pt x="3264" y="2329"/>
                    </a:cubicBezTo>
                    <a:lnTo>
                      <a:pt x="1094" y="159"/>
                    </a:lnTo>
                    <a:cubicBezTo>
                      <a:pt x="982" y="47"/>
                      <a:pt x="857" y="0"/>
                      <a:pt x="7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0" name="Google Shape;3820;p87"/>
              <p:cNvSpPr/>
              <p:nvPr/>
            </p:nvSpPr>
            <p:spPr>
              <a:xfrm>
                <a:off x="4750800" y="4379800"/>
                <a:ext cx="81275" cy="72100"/>
              </a:xfrm>
              <a:custGeom>
                <a:avLst/>
                <a:gdLst/>
                <a:ahLst/>
                <a:cxnLst/>
                <a:rect l="l" t="t" r="r" b="b"/>
                <a:pathLst>
                  <a:path w="3251" h="2884" extrusionOk="0">
                    <a:moveTo>
                      <a:pt x="2563" y="1"/>
                    </a:moveTo>
                    <a:cubicBezTo>
                      <a:pt x="2453" y="1"/>
                      <a:pt x="2337" y="42"/>
                      <a:pt x="2228" y="140"/>
                    </a:cubicBezTo>
                    <a:lnTo>
                      <a:pt x="299" y="2021"/>
                    </a:lnTo>
                    <a:cubicBezTo>
                      <a:pt x="0" y="2395"/>
                      <a:pt x="309" y="2884"/>
                      <a:pt x="688" y="2884"/>
                    </a:cubicBezTo>
                    <a:cubicBezTo>
                      <a:pt x="798" y="2884"/>
                      <a:pt x="914" y="2843"/>
                      <a:pt x="1023" y="2745"/>
                    </a:cubicBezTo>
                    <a:lnTo>
                      <a:pt x="2952" y="864"/>
                    </a:lnTo>
                    <a:cubicBezTo>
                      <a:pt x="3250" y="490"/>
                      <a:pt x="2942" y="1"/>
                      <a:pt x="2563"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1" name="Google Shape;3821;p87"/>
              <p:cNvSpPr/>
              <p:nvPr/>
            </p:nvSpPr>
            <p:spPr>
              <a:xfrm>
                <a:off x="4907800" y="4311100"/>
                <a:ext cx="76775" cy="66550"/>
              </a:xfrm>
              <a:custGeom>
                <a:avLst/>
                <a:gdLst/>
                <a:ahLst/>
                <a:cxnLst/>
                <a:rect l="l" t="t" r="r" b="b"/>
                <a:pathLst>
                  <a:path w="3071" h="2662" extrusionOk="0">
                    <a:moveTo>
                      <a:pt x="720" y="0"/>
                    </a:moveTo>
                    <a:cubicBezTo>
                      <a:pt x="330" y="0"/>
                      <a:pt x="1" y="489"/>
                      <a:pt x="337" y="863"/>
                    </a:cubicBezTo>
                    <a:lnTo>
                      <a:pt x="1977" y="2503"/>
                    </a:lnTo>
                    <a:cubicBezTo>
                      <a:pt x="2089" y="2615"/>
                      <a:pt x="2214" y="2662"/>
                      <a:pt x="2334" y="2662"/>
                    </a:cubicBezTo>
                    <a:cubicBezTo>
                      <a:pt x="2730" y="2662"/>
                      <a:pt x="3070" y="2149"/>
                      <a:pt x="2700" y="1779"/>
                    </a:cubicBezTo>
                    <a:lnTo>
                      <a:pt x="1060" y="139"/>
                    </a:lnTo>
                    <a:cubicBezTo>
                      <a:pt x="952" y="41"/>
                      <a:pt x="833" y="0"/>
                      <a:pt x="720"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2" name="Google Shape;3822;p87"/>
              <p:cNvSpPr/>
              <p:nvPr/>
            </p:nvSpPr>
            <p:spPr>
              <a:xfrm>
                <a:off x="5041600" y="4446900"/>
                <a:ext cx="25350" cy="67250"/>
              </a:xfrm>
              <a:custGeom>
                <a:avLst/>
                <a:gdLst/>
                <a:ahLst/>
                <a:cxnLst/>
                <a:rect l="l" t="t" r="r" b="b"/>
                <a:pathLst>
                  <a:path w="1014" h="2690" extrusionOk="0">
                    <a:moveTo>
                      <a:pt x="507" y="0"/>
                    </a:moveTo>
                    <a:cubicBezTo>
                      <a:pt x="254" y="0"/>
                      <a:pt x="1" y="181"/>
                      <a:pt x="1" y="543"/>
                    </a:cubicBezTo>
                    <a:lnTo>
                      <a:pt x="1" y="2183"/>
                    </a:lnTo>
                    <a:cubicBezTo>
                      <a:pt x="1" y="2520"/>
                      <a:pt x="254" y="2689"/>
                      <a:pt x="507" y="2689"/>
                    </a:cubicBezTo>
                    <a:cubicBezTo>
                      <a:pt x="760" y="2689"/>
                      <a:pt x="1013" y="2520"/>
                      <a:pt x="1013" y="2183"/>
                    </a:cubicBezTo>
                    <a:lnTo>
                      <a:pt x="1013" y="543"/>
                    </a:lnTo>
                    <a:cubicBezTo>
                      <a:pt x="1013" y="181"/>
                      <a:pt x="760" y="0"/>
                      <a:pt x="50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3" name="Google Shape;3823;p87"/>
              <p:cNvSpPr/>
              <p:nvPr/>
            </p:nvSpPr>
            <p:spPr>
              <a:xfrm>
                <a:off x="5179725" y="4282875"/>
                <a:ext cx="99025" cy="87550"/>
              </a:xfrm>
              <a:custGeom>
                <a:avLst/>
                <a:gdLst/>
                <a:ahLst/>
                <a:cxnLst/>
                <a:rect l="l" t="t" r="r" b="b"/>
                <a:pathLst>
                  <a:path w="3961" h="3502" extrusionOk="0">
                    <a:moveTo>
                      <a:pt x="748" y="0"/>
                    </a:moveTo>
                    <a:cubicBezTo>
                      <a:pt x="332" y="0"/>
                      <a:pt x="0" y="512"/>
                      <a:pt x="408" y="883"/>
                    </a:cubicBezTo>
                    <a:lnTo>
                      <a:pt x="2867" y="3342"/>
                    </a:lnTo>
                    <a:cubicBezTo>
                      <a:pt x="2979" y="3454"/>
                      <a:pt x="3104" y="3501"/>
                      <a:pt x="3224" y="3501"/>
                    </a:cubicBezTo>
                    <a:cubicBezTo>
                      <a:pt x="3621" y="3501"/>
                      <a:pt x="3961" y="2989"/>
                      <a:pt x="3591" y="2619"/>
                    </a:cubicBezTo>
                    <a:lnTo>
                      <a:pt x="1131" y="159"/>
                    </a:lnTo>
                    <a:cubicBezTo>
                      <a:pt x="1008" y="47"/>
                      <a:pt x="874" y="0"/>
                      <a:pt x="74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4" name="Google Shape;3824;p87"/>
              <p:cNvSpPr/>
              <p:nvPr/>
            </p:nvSpPr>
            <p:spPr>
              <a:xfrm>
                <a:off x="5323925" y="4207875"/>
                <a:ext cx="77050" cy="66650"/>
              </a:xfrm>
              <a:custGeom>
                <a:avLst/>
                <a:gdLst/>
                <a:ahLst/>
                <a:cxnLst/>
                <a:rect l="l" t="t" r="r" b="b"/>
                <a:pathLst>
                  <a:path w="3082" h="2666" extrusionOk="0">
                    <a:moveTo>
                      <a:pt x="2347" y="1"/>
                    </a:moveTo>
                    <a:cubicBezTo>
                      <a:pt x="2237" y="1"/>
                      <a:pt x="2123" y="37"/>
                      <a:pt x="2019" y="121"/>
                    </a:cubicBezTo>
                    <a:lnTo>
                      <a:pt x="379" y="1761"/>
                    </a:lnTo>
                    <a:cubicBezTo>
                      <a:pt x="0" y="2139"/>
                      <a:pt x="364" y="2666"/>
                      <a:pt x="771" y="2666"/>
                    </a:cubicBezTo>
                    <a:cubicBezTo>
                      <a:pt x="883" y="2666"/>
                      <a:pt x="998" y="2626"/>
                      <a:pt x="1102" y="2532"/>
                    </a:cubicBezTo>
                    <a:lnTo>
                      <a:pt x="2742" y="844"/>
                    </a:lnTo>
                    <a:cubicBezTo>
                      <a:pt x="3082" y="467"/>
                      <a:pt x="2742" y="1"/>
                      <a:pt x="234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5" name="Google Shape;3825;p87"/>
              <p:cNvSpPr/>
              <p:nvPr/>
            </p:nvSpPr>
            <p:spPr>
              <a:xfrm>
                <a:off x="5262625" y="4015200"/>
                <a:ext cx="77625" cy="67050"/>
              </a:xfrm>
              <a:custGeom>
                <a:avLst/>
                <a:gdLst/>
                <a:ahLst/>
                <a:cxnLst/>
                <a:rect l="l" t="t" r="r" b="b"/>
                <a:pathLst>
                  <a:path w="3105" h="2682" extrusionOk="0">
                    <a:moveTo>
                      <a:pt x="737" y="0"/>
                    </a:moveTo>
                    <a:cubicBezTo>
                      <a:pt x="341" y="0"/>
                      <a:pt x="1" y="513"/>
                      <a:pt x="371" y="883"/>
                    </a:cubicBezTo>
                    <a:lnTo>
                      <a:pt x="2011" y="2523"/>
                    </a:lnTo>
                    <a:cubicBezTo>
                      <a:pt x="2123" y="2635"/>
                      <a:pt x="2248" y="2682"/>
                      <a:pt x="2368" y="2682"/>
                    </a:cubicBezTo>
                    <a:cubicBezTo>
                      <a:pt x="2764" y="2682"/>
                      <a:pt x="3105" y="2169"/>
                      <a:pt x="2734" y="1799"/>
                    </a:cubicBezTo>
                    <a:lnTo>
                      <a:pt x="1095" y="160"/>
                    </a:lnTo>
                    <a:cubicBezTo>
                      <a:pt x="983" y="47"/>
                      <a:pt x="857" y="0"/>
                      <a:pt x="7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6" name="Google Shape;3826;p87"/>
              <p:cNvSpPr/>
              <p:nvPr/>
            </p:nvSpPr>
            <p:spPr>
              <a:xfrm>
                <a:off x="5243000" y="3830725"/>
                <a:ext cx="76750" cy="66575"/>
              </a:xfrm>
              <a:custGeom>
                <a:avLst/>
                <a:gdLst/>
                <a:ahLst/>
                <a:cxnLst/>
                <a:rect l="l" t="t" r="r" b="b"/>
                <a:pathLst>
                  <a:path w="3070" h="2663" extrusionOk="0">
                    <a:moveTo>
                      <a:pt x="2333" y="1"/>
                    </a:moveTo>
                    <a:cubicBezTo>
                      <a:pt x="2213" y="1"/>
                      <a:pt x="2088" y="48"/>
                      <a:pt x="1976" y="160"/>
                    </a:cubicBezTo>
                    <a:lnTo>
                      <a:pt x="336" y="1799"/>
                    </a:lnTo>
                    <a:cubicBezTo>
                      <a:pt x="0" y="2173"/>
                      <a:pt x="329" y="2662"/>
                      <a:pt x="719" y="2662"/>
                    </a:cubicBezTo>
                    <a:cubicBezTo>
                      <a:pt x="832" y="2662"/>
                      <a:pt x="951" y="2621"/>
                      <a:pt x="1060" y="2523"/>
                    </a:cubicBezTo>
                    <a:lnTo>
                      <a:pt x="2699" y="883"/>
                    </a:lnTo>
                    <a:cubicBezTo>
                      <a:pt x="3070" y="513"/>
                      <a:pt x="2729" y="1"/>
                      <a:pt x="2333"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7" name="Google Shape;3827;p87"/>
              <p:cNvSpPr/>
              <p:nvPr/>
            </p:nvSpPr>
            <p:spPr>
              <a:xfrm>
                <a:off x="5365975" y="4352075"/>
                <a:ext cx="96400" cy="86575"/>
              </a:xfrm>
              <a:custGeom>
                <a:avLst/>
                <a:gdLst/>
                <a:ahLst/>
                <a:cxnLst/>
                <a:rect l="l" t="t" r="r" b="b"/>
                <a:pathLst>
                  <a:path w="3856" h="3463" extrusionOk="0">
                    <a:moveTo>
                      <a:pt x="719" y="1"/>
                    </a:moveTo>
                    <a:cubicBezTo>
                      <a:pt x="330" y="1"/>
                      <a:pt x="0" y="490"/>
                      <a:pt x="337" y="864"/>
                    </a:cubicBezTo>
                    <a:lnTo>
                      <a:pt x="2796" y="3323"/>
                    </a:lnTo>
                    <a:cubicBezTo>
                      <a:pt x="2905" y="3421"/>
                      <a:pt x="3023" y="3462"/>
                      <a:pt x="3137" y="3462"/>
                    </a:cubicBezTo>
                    <a:cubicBezTo>
                      <a:pt x="3527" y="3462"/>
                      <a:pt x="3856" y="2973"/>
                      <a:pt x="3520" y="2600"/>
                    </a:cubicBezTo>
                    <a:lnTo>
                      <a:pt x="1060" y="140"/>
                    </a:lnTo>
                    <a:cubicBezTo>
                      <a:pt x="951" y="42"/>
                      <a:pt x="833" y="1"/>
                      <a:pt x="71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8" name="Google Shape;3828;p87"/>
              <p:cNvSpPr/>
              <p:nvPr/>
            </p:nvSpPr>
            <p:spPr>
              <a:xfrm>
                <a:off x="5617925" y="4318500"/>
                <a:ext cx="25350" cy="118775"/>
              </a:xfrm>
              <a:custGeom>
                <a:avLst/>
                <a:gdLst/>
                <a:ahLst/>
                <a:cxnLst/>
                <a:rect l="l" t="t" r="r" b="b"/>
                <a:pathLst>
                  <a:path w="1014" h="4751" extrusionOk="0">
                    <a:moveTo>
                      <a:pt x="489" y="0"/>
                    </a:moveTo>
                    <a:cubicBezTo>
                      <a:pt x="254" y="0"/>
                      <a:pt x="25" y="157"/>
                      <a:pt x="1" y="470"/>
                    </a:cubicBezTo>
                    <a:lnTo>
                      <a:pt x="1" y="4280"/>
                    </a:lnTo>
                    <a:cubicBezTo>
                      <a:pt x="25" y="4594"/>
                      <a:pt x="254" y="4751"/>
                      <a:pt x="489" y="4751"/>
                    </a:cubicBezTo>
                    <a:cubicBezTo>
                      <a:pt x="724" y="4751"/>
                      <a:pt x="965" y="4594"/>
                      <a:pt x="1013" y="4280"/>
                    </a:cubicBezTo>
                    <a:lnTo>
                      <a:pt x="1013" y="470"/>
                    </a:lnTo>
                    <a:cubicBezTo>
                      <a:pt x="965" y="157"/>
                      <a:pt x="724" y="0"/>
                      <a:pt x="48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9" name="Google Shape;3829;p87"/>
              <p:cNvSpPr/>
              <p:nvPr/>
            </p:nvSpPr>
            <p:spPr>
              <a:xfrm>
                <a:off x="5634800" y="4536425"/>
                <a:ext cx="107325" cy="25350"/>
              </a:xfrm>
              <a:custGeom>
                <a:avLst/>
                <a:gdLst/>
                <a:ahLst/>
                <a:cxnLst/>
                <a:rect l="l" t="t" r="r" b="b"/>
                <a:pathLst>
                  <a:path w="4293" h="1014" extrusionOk="0">
                    <a:moveTo>
                      <a:pt x="628" y="0"/>
                    </a:moveTo>
                    <a:cubicBezTo>
                      <a:pt x="1" y="49"/>
                      <a:pt x="1" y="965"/>
                      <a:pt x="628" y="1013"/>
                    </a:cubicBezTo>
                    <a:lnTo>
                      <a:pt x="3666" y="1013"/>
                    </a:lnTo>
                    <a:cubicBezTo>
                      <a:pt x="4293" y="965"/>
                      <a:pt x="4293" y="49"/>
                      <a:pt x="3666"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0" name="Google Shape;3830;p87"/>
              <p:cNvSpPr/>
              <p:nvPr/>
            </p:nvSpPr>
            <p:spPr>
              <a:xfrm>
                <a:off x="5763850" y="4345325"/>
                <a:ext cx="88325" cy="78850"/>
              </a:xfrm>
              <a:custGeom>
                <a:avLst/>
                <a:gdLst/>
                <a:ahLst/>
                <a:cxnLst/>
                <a:rect l="l" t="t" r="r" b="b"/>
                <a:pathLst>
                  <a:path w="3533" h="3154" extrusionOk="0">
                    <a:moveTo>
                      <a:pt x="2830" y="1"/>
                    </a:moveTo>
                    <a:cubicBezTo>
                      <a:pt x="2724" y="1"/>
                      <a:pt x="2612" y="37"/>
                      <a:pt x="2507" y="121"/>
                    </a:cubicBezTo>
                    <a:lnTo>
                      <a:pt x="337" y="2291"/>
                    </a:lnTo>
                    <a:cubicBezTo>
                      <a:pt x="1" y="2665"/>
                      <a:pt x="330" y="3154"/>
                      <a:pt x="719" y="3154"/>
                    </a:cubicBezTo>
                    <a:cubicBezTo>
                      <a:pt x="833" y="3154"/>
                      <a:pt x="951" y="3112"/>
                      <a:pt x="1060" y="3014"/>
                    </a:cubicBezTo>
                    <a:lnTo>
                      <a:pt x="3230" y="844"/>
                    </a:lnTo>
                    <a:cubicBezTo>
                      <a:pt x="3532" y="467"/>
                      <a:pt x="3214" y="1"/>
                      <a:pt x="283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1" name="Google Shape;3831;p87"/>
              <p:cNvSpPr/>
              <p:nvPr/>
            </p:nvSpPr>
            <p:spPr>
              <a:xfrm>
                <a:off x="5878750" y="4433575"/>
                <a:ext cx="77600" cy="67050"/>
              </a:xfrm>
              <a:custGeom>
                <a:avLst/>
                <a:gdLst/>
                <a:ahLst/>
                <a:cxnLst/>
                <a:rect l="l" t="t" r="r" b="b"/>
                <a:pathLst>
                  <a:path w="3104" h="2682" extrusionOk="0">
                    <a:moveTo>
                      <a:pt x="737" y="1"/>
                    </a:moveTo>
                    <a:cubicBezTo>
                      <a:pt x="341" y="1"/>
                      <a:pt x="0" y="513"/>
                      <a:pt x="371" y="883"/>
                    </a:cubicBezTo>
                    <a:lnTo>
                      <a:pt x="2010" y="2523"/>
                    </a:lnTo>
                    <a:cubicBezTo>
                      <a:pt x="2122" y="2635"/>
                      <a:pt x="2247" y="2682"/>
                      <a:pt x="2367" y="2682"/>
                    </a:cubicBezTo>
                    <a:cubicBezTo>
                      <a:pt x="2764" y="2682"/>
                      <a:pt x="3104" y="2170"/>
                      <a:pt x="2734" y="1799"/>
                    </a:cubicBezTo>
                    <a:lnTo>
                      <a:pt x="1094" y="160"/>
                    </a:lnTo>
                    <a:cubicBezTo>
                      <a:pt x="982" y="48"/>
                      <a:pt x="857" y="1"/>
                      <a:pt x="7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2" name="Google Shape;3832;p87"/>
              <p:cNvSpPr/>
              <p:nvPr/>
            </p:nvSpPr>
            <p:spPr>
              <a:xfrm>
                <a:off x="5975975" y="4310600"/>
                <a:ext cx="69600" cy="58850"/>
              </a:xfrm>
              <a:custGeom>
                <a:avLst/>
                <a:gdLst/>
                <a:ahLst/>
                <a:cxnLst/>
                <a:rect l="l" t="t" r="r" b="b"/>
                <a:pathLst>
                  <a:path w="2784" h="2354" extrusionOk="0">
                    <a:moveTo>
                      <a:pt x="2047" y="0"/>
                    </a:moveTo>
                    <a:cubicBezTo>
                      <a:pt x="1927" y="0"/>
                      <a:pt x="1802" y="47"/>
                      <a:pt x="1690" y="159"/>
                    </a:cubicBezTo>
                    <a:lnTo>
                      <a:pt x="340" y="1510"/>
                    </a:lnTo>
                    <a:cubicBezTo>
                      <a:pt x="0" y="1887"/>
                      <a:pt x="340" y="2353"/>
                      <a:pt x="735" y="2353"/>
                    </a:cubicBezTo>
                    <a:cubicBezTo>
                      <a:pt x="844" y="2353"/>
                      <a:pt x="958" y="2317"/>
                      <a:pt x="1063" y="2233"/>
                    </a:cubicBezTo>
                    <a:lnTo>
                      <a:pt x="2414" y="883"/>
                    </a:lnTo>
                    <a:cubicBezTo>
                      <a:pt x="2784" y="513"/>
                      <a:pt x="2444" y="0"/>
                      <a:pt x="204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3" name="Google Shape;3833;p87"/>
              <p:cNvSpPr/>
              <p:nvPr/>
            </p:nvSpPr>
            <p:spPr>
              <a:xfrm>
                <a:off x="4852350" y="4577550"/>
                <a:ext cx="83150" cy="73300"/>
              </a:xfrm>
              <a:custGeom>
                <a:avLst/>
                <a:gdLst/>
                <a:ahLst/>
                <a:cxnLst/>
                <a:rect l="l" t="t" r="r" b="b"/>
                <a:pathLst>
                  <a:path w="3326" h="2932" extrusionOk="0">
                    <a:moveTo>
                      <a:pt x="719" y="0"/>
                    </a:moveTo>
                    <a:cubicBezTo>
                      <a:pt x="330" y="0"/>
                      <a:pt x="0" y="490"/>
                      <a:pt x="337" y="863"/>
                    </a:cubicBezTo>
                    <a:lnTo>
                      <a:pt x="2266" y="2792"/>
                    </a:lnTo>
                    <a:cubicBezTo>
                      <a:pt x="2374" y="2890"/>
                      <a:pt x="2493" y="2932"/>
                      <a:pt x="2606" y="2932"/>
                    </a:cubicBezTo>
                    <a:cubicBezTo>
                      <a:pt x="2996" y="2932"/>
                      <a:pt x="3325" y="2442"/>
                      <a:pt x="2989" y="2069"/>
                    </a:cubicBezTo>
                    <a:lnTo>
                      <a:pt x="1060" y="140"/>
                    </a:lnTo>
                    <a:cubicBezTo>
                      <a:pt x="951" y="42"/>
                      <a:pt x="833" y="0"/>
                      <a:pt x="71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4" name="Google Shape;3834;p87"/>
              <p:cNvSpPr/>
              <p:nvPr/>
            </p:nvSpPr>
            <p:spPr>
              <a:xfrm>
                <a:off x="5023550" y="4681225"/>
                <a:ext cx="89450" cy="79350"/>
              </a:xfrm>
              <a:custGeom>
                <a:avLst/>
                <a:gdLst/>
                <a:ahLst/>
                <a:cxnLst/>
                <a:rect l="l" t="t" r="r" b="b"/>
                <a:pathLst>
                  <a:path w="3578" h="3174" extrusionOk="0">
                    <a:moveTo>
                      <a:pt x="2890" y="1"/>
                    </a:moveTo>
                    <a:cubicBezTo>
                      <a:pt x="2780" y="1"/>
                      <a:pt x="2664" y="42"/>
                      <a:pt x="2555" y="140"/>
                    </a:cubicBezTo>
                    <a:lnTo>
                      <a:pt x="337" y="2311"/>
                    </a:lnTo>
                    <a:cubicBezTo>
                      <a:pt x="1" y="2684"/>
                      <a:pt x="330" y="3173"/>
                      <a:pt x="720" y="3173"/>
                    </a:cubicBezTo>
                    <a:cubicBezTo>
                      <a:pt x="833" y="3173"/>
                      <a:pt x="952" y="3132"/>
                      <a:pt x="1060" y="3034"/>
                    </a:cubicBezTo>
                    <a:lnTo>
                      <a:pt x="3279" y="864"/>
                    </a:lnTo>
                    <a:cubicBezTo>
                      <a:pt x="3578" y="490"/>
                      <a:pt x="3269" y="1"/>
                      <a:pt x="289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5" name="Google Shape;3835;p87"/>
              <p:cNvSpPr/>
              <p:nvPr/>
            </p:nvSpPr>
            <p:spPr>
              <a:xfrm>
                <a:off x="5173425" y="4508325"/>
                <a:ext cx="84850" cy="74300"/>
              </a:xfrm>
              <a:custGeom>
                <a:avLst/>
                <a:gdLst/>
                <a:ahLst/>
                <a:cxnLst/>
                <a:rect l="l" t="t" r="r" b="b"/>
                <a:pathLst>
                  <a:path w="3394" h="2972" extrusionOk="0">
                    <a:moveTo>
                      <a:pt x="737" y="1"/>
                    </a:moveTo>
                    <a:cubicBezTo>
                      <a:pt x="340" y="1"/>
                      <a:pt x="0" y="513"/>
                      <a:pt x="370" y="883"/>
                    </a:cubicBezTo>
                    <a:lnTo>
                      <a:pt x="2299" y="2812"/>
                    </a:lnTo>
                    <a:cubicBezTo>
                      <a:pt x="2412" y="2924"/>
                      <a:pt x="2537" y="2971"/>
                      <a:pt x="2657" y="2971"/>
                    </a:cubicBezTo>
                    <a:cubicBezTo>
                      <a:pt x="3053" y="2971"/>
                      <a:pt x="3393" y="2459"/>
                      <a:pt x="3023" y="2089"/>
                    </a:cubicBezTo>
                    <a:lnTo>
                      <a:pt x="1094" y="160"/>
                    </a:lnTo>
                    <a:cubicBezTo>
                      <a:pt x="982" y="48"/>
                      <a:pt x="857" y="1"/>
                      <a:pt x="7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6" name="Google Shape;3836;p87"/>
              <p:cNvSpPr/>
              <p:nvPr/>
            </p:nvSpPr>
            <p:spPr>
              <a:xfrm>
                <a:off x="5249375" y="4680750"/>
                <a:ext cx="90875" cy="80325"/>
              </a:xfrm>
              <a:custGeom>
                <a:avLst/>
                <a:gdLst/>
                <a:ahLst/>
                <a:cxnLst/>
                <a:rect l="l" t="t" r="r" b="b"/>
                <a:pathLst>
                  <a:path w="3635" h="3213" extrusionOk="0">
                    <a:moveTo>
                      <a:pt x="2898" y="0"/>
                    </a:moveTo>
                    <a:cubicBezTo>
                      <a:pt x="2778" y="0"/>
                      <a:pt x="2653" y="47"/>
                      <a:pt x="2541" y="159"/>
                    </a:cubicBezTo>
                    <a:lnTo>
                      <a:pt x="371" y="2330"/>
                    </a:lnTo>
                    <a:cubicBezTo>
                      <a:pt x="0" y="2700"/>
                      <a:pt x="341" y="3212"/>
                      <a:pt x="737" y="3212"/>
                    </a:cubicBezTo>
                    <a:cubicBezTo>
                      <a:pt x="857" y="3212"/>
                      <a:pt x="982" y="3165"/>
                      <a:pt x="1094" y="3053"/>
                    </a:cubicBezTo>
                    <a:lnTo>
                      <a:pt x="3264" y="883"/>
                    </a:lnTo>
                    <a:cubicBezTo>
                      <a:pt x="3635" y="513"/>
                      <a:pt x="3294" y="0"/>
                      <a:pt x="289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7" name="Google Shape;3837;p87"/>
              <p:cNvSpPr/>
              <p:nvPr/>
            </p:nvSpPr>
            <p:spPr>
              <a:xfrm>
                <a:off x="5420575" y="4530025"/>
                <a:ext cx="84850" cy="73100"/>
              </a:xfrm>
              <a:custGeom>
                <a:avLst/>
                <a:gdLst/>
                <a:ahLst/>
                <a:cxnLst/>
                <a:rect l="l" t="t" r="r" b="b"/>
                <a:pathLst>
                  <a:path w="3394" h="2924" extrusionOk="0">
                    <a:moveTo>
                      <a:pt x="737" y="1"/>
                    </a:moveTo>
                    <a:cubicBezTo>
                      <a:pt x="341" y="1"/>
                      <a:pt x="1" y="513"/>
                      <a:pt x="371" y="883"/>
                    </a:cubicBezTo>
                    <a:lnTo>
                      <a:pt x="2252" y="2764"/>
                    </a:lnTo>
                    <a:cubicBezTo>
                      <a:pt x="2375" y="2876"/>
                      <a:pt x="2509" y="2923"/>
                      <a:pt x="2635" y="2923"/>
                    </a:cubicBezTo>
                    <a:cubicBezTo>
                      <a:pt x="3054" y="2923"/>
                      <a:pt x="3394" y="2411"/>
                      <a:pt x="3024" y="2041"/>
                    </a:cubicBezTo>
                    <a:lnTo>
                      <a:pt x="1094" y="160"/>
                    </a:lnTo>
                    <a:cubicBezTo>
                      <a:pt x="982" y="48"/>
                      <a:pt x="857" y="1"/>
                      <a:pt x="7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8" name="Google Shape;3838;p87"/>
              <p:cNvSpPr/>
              <p:nvPr/>
            </p:nvSpPr>
            <p:spPr>
              <a:xfrm>
                <a:off x="5537100" y="4714500"/>
                <a:ext cx="76850" cy="66075"/>
              </a:xfrm>
              <a:custGeom>
                <a:avLst/>
                <a:gdLst/>
                <a:ahLst/>
                <a:cxnLst/>
                <a:rect l="l" t="t" r="r" b="b"/>
                <a:pathLst>
                  <a:path w="3074" h="2643" extrusionOk="0">
                    <a:moveTo>
                      <a:pt x="2337" y="1"/>
                    </a:moveTo>
                    <a:cubicBezTo>
                      <a:pt x="2217" y="1"/>
                      <a:pt x="2092" y="48"/>
                      <a:pt x="1980" y="160"/>
                    </a:cubicBezTo>
                    <a:cubicBezTo>
                      <a:pt x="1449" y="690"/>
                      <a:pt x="919" y="1221"/>
                      <a:pt x="340" y="1799"/>
                    </a:cubicBezTo>
                    <a:cubicBezTo>
                      <a:pt x="0" y="2177"/>
                      <a:pt x="340" y="2643"/>
                      <a:pt x="735" y="2643"/>
                    </a:cubicBezTo>
                    <a:cubicBezTo>
                      <a:pt x="844" y="2643"/>
                      <a:pt x="958" y="2607"/>
                      <a:pt x="1063" y="2523"/>
                    </a:cubicBezTo>
                    <a:lnTo>
                      <a:pt x="2703" y="883"/>
                    </a:lnTo>
                    <a:cubicBezTo>
                      <a:pt x="3073" y="513"/>
                      <a:pt x="2733" y="1"/>
                      <a:pt x="23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9" name="Google Shape;3839;p87"/>
              <p:cNvSpPr/>
              <p:nvPr/>
            </p:nvSpPr>
            <p:spPr>
              <a:xfrm>
                <a:off x="4851500" y="4789250"/>
                <a:ext cx="84850" cy="74300"/>
              </a:xfrm>
              <a:custGeom>
                <a:avLst/>
                <a:gdLst/>
                <a:ahLst/>
                <a:cxnLst/>
                <a:rect l="l" t="t" r="r" b="b"/>
                <a:pathLst>
                  <a:path w="3394" h="2972" extrusionOk="0">
                    <a:moveTo>
                      <a:pt x="757" y="1"/>
                    </a:moveTo>
                    <a:cubicBezTo>
                      <a:pt x="369" y="1"/>
                      <a:pt x="0" y="513"/>
                      <a:pt x="371" y="883"/>
                    </a:cubicBezTo>
                    <a:lnTo>
                      <a:pt x="2300" y="2812"/>
                    </a:lnTo>
                    <a:cubicBezTo>
                      <a:pt x="2412" y="2924"/>
                      <a:pt x="2537" y="2971"/>
                      <a:pt x="2657" y="2971"/>
                    </a:cubicBezTo>
                    <a:cubicBezTo>
                      <a:pt x="3053" y="2971"/>
                      <a:pt x="3393" y="2459"/>
                      <a:pt x="3023" y="2089"/>
                    </a:cubicBezTo>
                    <a:lnTo>
                      <a:pt x="1094" y="160"/>
                    </a:lnTo>
                    <a:cubicBezTo>
                      <a:pt x="993" y="48"/>
                      <a:pt x="874" y="1"/>
                      <a:pt x="75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0" name="Google Shape;3840;p87"/>
              <p:cNvSpPr/>
              <p:nvPr/>
            </p:nvSpPr>
            <p:spPr>
              <a:xfrm>
                <a:off x="4468650" y="2355025"/>
                <a:ext cx="573425" cy="116850"/>
              </a:xfrm>
              <a:custGeom>
                <a:avLst/>
                <a:gdLst/>
                <a:ahLst/>
                <a:cxnLst/>
                <a:rect l="l" t="t" r="r" b="b"/>
                <a:pathLst>
                  <a:path w="22937" h="4674" extrusionOk="0">
                    <a:moveTo>
                      <a:pt x="12204" y="0"/>
                    </a:moveTo>
                    <a:cubicBezTo>
                      <a:pt x="11962" y="0"/>
                      <a:pt x="11734" y="107"/>
                      <a:pt x="11633" y="350"/>
                    </a:cubicBezTo>
                    <a:cubicBezTo>
                      <a:pt x="11199" y="1362"/>
                      <a:pt x="10476" y="2713"/>
                      <a:pt x="9270" y="2858"/>
                    </a:cubicBezTo>
                    <a:cubicBezTo>
                      <a:pt x="9214" y="2864"/>
                      <a:pt x="9158" y="2868"/>
                      <a:pt x="9103" y="2868"/>
                    </a:cubicBezTo>
                    <a:cubicBezTo>
                      <a:pt x="7984" y="2868"/>
                      <a:pt x="7176" y="1510"/>
                      <a:pt x="6762" y="591"/>
                    </a:cubicBezTo>
                    <a:cubicBezTo>
                      <a:pt x="6618" y="326"/>
                      <a:pt x="6364" y="193"/>
                      <a:pt x="6111" y="193"/>
                    </a:cubicBezTo>
                    <a:cubicBezTo>
                      <a:pt x="5858" y="193"/>
                      <a:pt x="5605" y="326"/>
                      <a:pt x="5460" y="591"/>
                    </a:cubicBezTo>
                    <a:cubicBezTo>
                      <a:pt x="5074" y="1507"/>
                      <a:pt x="4399" y="2279"/>
                      <a:pt x="3579" y="2858"/>
                    </a:cubicBezTo>
                    <a:cubicBezTo>
                      <a:pt x="3313" y="3040"/>
                      <a:pt x="3072" y="3120"/>
                      <a:pt x="2852" y="3120"/>
                    </a:cubicBezTo>
                    <a:cubicBezTo>
                      <a:pt x="2315" y="3120"/>
                      <a:pt x="1910" y="2640"/>
                      <a:pt x="1602" y="1989"/>
                    </a:cubicBezTo>
                    <a:cubicBezTo>
                      <a:pt x="1467" y="1720"/>
                      <a:pt x="1250" y="1609"/>
                      <a:pt x="1026" y="1609"/>
                    </a:cubicBezTo>
                    <a:cubicBezTo>
                      <a:pt x="528" y="1609"/>
                      <a:pt x="0" y="2162"/>
                      <a:pt x="300" y="2761"/>
                    </a:cubicBezTo>
                    <a:lnTo>
                      <a:pt x="300" y="2809"/>
                    </a:lnTo>
                    <a:cubicBezTo>
                      <a:pt x="834" y="3877"/>
                      <a:pt x="1730" y="4674"/>
                      <a:pt x="2821" y="4674"/>
                    </a:cubicBezTo>
                    <a:cubicBezTo>
                      <a:pt x="3109" y="4674"/>
                      <a:pt x="3411" y="4618"/>
                      <a:pt x="3724" y="4497"/>
                    </a:cubicBezTo>
                    <a:cubicBezTo>
                      <a:pt x="4699" y="4127"/>
                      <a:pt x="5487" y="3383"/>
                      <a:pt x="6087" y="2524"/>
                    </a:cubicBezTo>
                    <a:lnTo>
                      <a:pt x="6087" y="2524"/>
                    </a:lnTo>
                    <a:cubicBezTo>
                      <a:pt x="6759" y="3540"/>
                      <a:pt x="7715" y="4368"/>
                      <a:pt x="8970" y="4368"/>
                    </a:cubicBezTo>
                    <a:cubicBezTo>
                      <a:pt x="9068" y="4368"/>
                      <a:pt x="9168" y="4363"/>
                      <a:pt x="9270" y="4353"/>
                    </a:cubicBezTo>
                    <a:cubicBezTo>
                      <a:pt x="10532" y="4253"/>
                      <a:pt x="11474" y="3490"/>
                      <a:pt x="12143" y="2520"/>
                    </a:cubicBezTo>
                    <a:lnTo>
                      <a:pt x="12143" y="2520"/>
                    </a:lnTo>
                    <a:cubicBezTo>
                      <a:pt x="12674" y="3461"/>
                      <a:pt x="13496" y="4225"/>
                      <a:pt x="14623" y="4256"/>
                    </a:cubicBezTo>
                    <a:cubicBezTo>
                      <a:pt x="14666" y="4259"/>
                      <a:pt x="14709" y="4260"/>
                      <a:pt x="14751" y="4260"/>
                    </a:cubicBezTo>
                    <a:cubicBezTo>
                      <a:pt x="15831" y="4260"/>
                      <a:pt x="16619" y="3486"/>
                      <a:pt x="17129" y="2530"/>
                    </a:cubicBezTo>
                    <a:lnTo>
                      <a:pt x="17129" y="2530"/>
                    </a:lnTo>
                    <a:cubicBezTo>
                      <a:pt x="17645" y="3227"/>
                      <a:pt x="18289" y="3830"/>
                      <a:pt x="19060" y="4304"/>
                    </a:cubicBezTo>
                    <a:cubicBezTo>
                      <a:pt x="19479" y="4521"/>
                      <a:pt x="19885" y="4621"/>
                      <a:pt x="20270" y="4621"/>
                    </a:cubicBezTo>
                    <a:cubicBezTo>
                      <a:pt x="21171" y="4621"/>
                      <a:pt x="21958" y="4074"/>
                      <a:pt x="22533" y="3195"/>
                    </a:cubicBezTo>
                    <a:cubicBezTo>
                      <a:pt x="22937" y="2623"/>
                      <a:pt x="22424" y="2074"/>
                      <a:pt x="21881" y="2074"/>
                    </a:cubicBezTo>
                    <a:cubicBezTo>
                      <a:pt x="21646" y="2074"/>
                      <a:pt x="21405" y="2176"/>
                      <a:pt x="21231" y="2423"/>
                    </a:cubicBezTo>
                    <a:cubicBezTo>
                      <a:pt x="20925" y="2894"/>
                      <a:pt x="20588" y="3083"/>
                      <a:pt x="20244" y="3083"/>
                    </a:cubicBezTo>
                    <a:cubicBezTo>
                      <a:pt x="19178" y="3083"/>
                      <a:pt x="18051" y="1261"/>
                      <a:pt x="17614" y="350"/>
                    </a:cubicBezTo>
                    <a:cubicBezTo>
                      <a:pt x="17466" y="117"/>
                      <a:pt x="17226" y="5"/>
                      <a:pt x="16986" y="5"/>
                    </a:cubicBezTo>
                    <a:cubicBezTo>
                      <a:pt x="16678" y="5"/>
                      <a:pt x="16372" y="190"/>
                      <a:pt x="16263" y="543"/>
                    </a:cubicBezTo>
                    <a:cubicBezTo>
                      <a:pt x="16076" y="1291"/>
                      <a:pt x="15662" y="2765"/>
                      <a:pt x="14713" y="2765"/>
                    </a:cubicBezTo>
                    <a:cubicBezTo>
                      <a:pt x="14684" y="2765"/>
                      <a:pt x="14654" y="2764"/>
                      <a:pt x="14623" y="2761"/>
                    </a:cubicBezTo>
                    <a:cubicBezTo>
                      <a:pt x="13562" y="2665"/>
                      <a:pt x="13177" y="1314"/>
                      <a:pt x="12984" y="543"/>
                    </a:cubicBezTo>
                    <a:cubicBezTo>
                      <a:pt x="12900" y="206"/>
                      <a:pt x="12539" y="0"/>
                      <a:pt x="12204"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1" name="Google Shape;3841;p87"/>
              <p:cNvSpPr/>
              <p:nvPr/>
            </p:nvSpPr>
            <p:spPr>
              <a:xfrm>
                <a:off x="5014825" y="3348125"/>
                <a:ext cx="572600" cy="116675"/>
              </a:xfrm>
              <a:custGeom>
                <a:avLst/>
                <a:gdLst/>
                <a:ahLst/>
                <a:cxnLst/>
                <a:rect l="l" t="t" r="r" b="b"/>
                <a:pathLst>
                  <a:path w="22904" h="4667" extrusionOk="0">
                    <a:moveTo>
                      <a:pt x="12180" y="1"/>
                    </a:moveTo>
                    <a:cubicBezTo>
                      <a:pt x="11928" y="1"/>
                      <a:pt x="11689" y="116"/>
                      <a:pt x="11585" y="365"/>
                    </a:cubicBezTo>
                    <a:cubicBezTo>
                      <a:pt x="11151" y="1378"/>
                      <a:pt x="10428" y="2729"/>
                      <a:pt x="9222" y="2873"/>
                    </a:cubicBezTo>
                    <a:cubicBezTo>
                      <a:pt x="9166" y="2880"/>
                      <a:pt x="9110" y="2883"/>
                      <a:pt x="9055" y="2883"/>
                    </a:cubicBezTo>
                    <a:cubicBezTo>
                      <a:pt x="7936" y="2883"/>
                      <a:pt x="7128" y="1524"/>
                      <a:pt x="6714" y="558"/>
                    </a:cubicBezTo>
                    <a:cubicBezTo>
                      <a:pt x="6570" y="317"/>
                      <a:pt x="6316" y="197"/>
                      <a:pt x="6063" y="197"/>
                    </a:cubicBezTo>
                    <a:cubicBezTo>
                      <a:pt x="5810" y="197"/>
                      <a:pt x="5557" y="317"/>
                      <a:pt x="5412" y="558"/>
                    </a:cubicBezTo>
                    <a:cubicBezTo>
                      <a:pt x="5026" y="1523"/>
                      <a:pt x="4399" y="2295"/>
                      <a:pt x="3580" y="2873"/>
                    </a:cubicBezTo>
                    <a:cubicBezTo>
                      <a:pt x="3299" y="3055"/>
                      <a:pt x="3052" y="3136"/>
                      <a:pt x="2831" y="3136"/>
                    </a:cubicBezTo>
                    <a:cubicBezTo>
                      <a:pt x="2291" y="3136"/>
                      <a:pt x="1910" y="2655"/>
                      <a:pt x="1602" y="2005"/>
                    </a:cubicBezTo>
                    <a:cubicBezTo>
                      <a:pt x="1468" y="1736"/>
                      <a:pt x="1250" y="1625"/>
                      <a:pt x="1026" y="1625"/>
                    </a:cubicBezTo>
                    <a:cubicBezTo>
                      <a:pt x="528" y="1625"/>
                      <a:pt x="0" y="2178"/>
                      <a:pt x="300" y="2777"/>
                    </a:cubicBezTo>
                    <a:lnTo>
                      <a:pt x="252" y="2825"/>
                    </a:lnTo>
                    <a:cubicBezTo>
                      <a:pt x="794" y="3870"/>
                      <a:pt x="1708" y="4666"/>
                      <a:pt x="2820" y="4666"/>
                    </a:cubicBezTo>
                    <a:cubicBezTo>
                      <a:pt x="3094" y="4666"/>
                      <a:pt x="3380" y="4618"/>
                      <a:pt x="3676" y="4513"/>
                    </a:cubicBezTo>
                    <a:cubicBezTo>
                      <a:pt x="4648" y="4144"/>
                      <a:pt x="5434" y="3379"/>
                      <a:pt x="6034" y="2526"/>
                    </a:cubicBezTo>
                    <a:lnTo>
                      <a:pt x="6034" y="2526"/>
                    </a:lnTo>
                    <a:cubicBezTo>
                      <a:pt x="6718" y="3551"/>
                      <a:pt x="7696" y="4378"/>
                      <a:pt x="8985" y="4378"/>
                    </a:cubicBezTo>
                    <a:cubicBezTo>
                      <a:pt x="9063" y="4378"/>
                      <a:pt x="9142" y="4375"/>
                      <a:pt x="9222" y="4368"/>
                    </a:cubicBezTo>
                    <a:cubicBezTo>
                      <a:pt x="10512" y="4269"/>
                      <a:pt x="11439" y="3490"/>
                      <a:pt x="12112" y="2528"/>
                    </a:cubicBezTo>
                    <a:lnTo>
                      <a:pt x="12112" y="2528"/>
                    </a:lnTo>
                    <a:cubicBezTo>
                      <a:pt x="12641" y="3472"/>
                      <a:pt x="13445" y="4240"/>
                      <a:pt x="14575" y="4272"/>
                    </a:cubicBezTo>
                    <a:cubicBezTo>
                      <a:pt x="14598" y="4273"/>
                      <a:pt x="14620" y="4273"/>
                      <a:pt x="14642" y="4273"/>
                    </a:cubicBezTo>
                    <a:cubicBezTo>
                      <a:pt x="15758" y="4273"/>
                      <a:pt x="16569" y="3491"/>
                      <a:pt x="17088" y="2522"/>
                    </a:cubicBezTo>
                    <a:lnTo>
                      <a:pt x="17088" y="2522"/>
                    </a:lnTo>
                    <a:cubicBezTo>
                      <a:pt x="17605" y="3229"/>
                      <a:pt x="18262" y="3840"/>
                      <a:pt x="19012" y="4320"/>
                    </a:cubicBezTo>
                    <a:cubicBezTo>
                      <a:pt x="19431" y="4537"/>
                      <a:pt x="19841" y="4637"/>
                      <a:pt x="20232" y="4637"/>
                    </a:cubicBezTo>
                    <a:cubicBezTo>
                      <a:pt x="21147" y="4637"/>
                      <a:pt x="21959" y="4089"/>
                      <a:pt x="22533" y="3211"/>
                    </a:cubicBezTo>
                    <a:cubicBezTo>
                      <a:pt x="22903" y="2638"/>
                      <a:pt x="22380" y="2089"/>
                      <a:pt x="21850" y="2089"/>
                    </a:cubicBezTo>
                    <a:cubicBezTo>
                      <a:pt x="21621" y="2089"/>
                      <a:pt x="21391" y="2192"/>
                      <a:pt x="21231" y="2439"/>
                    </a:cubicBezTo>
                    <a:cubicBezTo>
                      <a:pt x="20925" y="2910"/>
                      <a:pt x="20585" y="3099"/>
                      <a:pt x="20238" y="3099"/>
                    </a:cubicBezTo>
                    <a:cubicBezTo>
                      <a:pt x="19161" y="3099"/>
                      <a:pt x="18015" y="1277"/>
                      <a:pt x="17614" y="365"/>
                    </a:cubicBezTo>
                    <a:cubicBezTo>
                      <a:pt x="17466" y="133"/>
                      <a:pt x="17216" y="21"/>
                      <a:pt x="16966" y="21"/>
                    </a:cubicBezTo>
                    <a:cubicBezTo>
                      <a:pt x="16645" y="21"/>
                      <a:pt x="16324" y="206"/>
                      <a:pt x="16215" y="558"/>
                    </a:cubicBezTo>
                    <a:cubicBezTo>
                      <a:pt x="16075" y="1261"/>
                      <a:pt x="15662" y="2781"/>
                      <a:pt x="14667" y="2781"/>
                    </a:cubicBezTo>
                    <a:cubicBezTo>
                      <a:pt x="14637" y="2781"/>
                      <a:pt x="14606" y="2780"/>
                      <a:pt x="14575" y="2777"/>
                    </a:cubicBezTo>
                    <a:cubicBezTo>
                      <a:pt x="13563" y="2680"/>
                      <a:pt x="13177" y="1330"/>
                      <a:pt x="12984" y="558"/>
                    </a:cubicBezTo>
                    <a:cubicBezTo>
                      <a:pt x="12874" y="202"/>
                      <a:pt x="12515" y="1"/>
                      <a:pt x="12180"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2" name="Google Shape;3842;p87"/>
              <p:cNvSpPr/>
              <p:nvPr/>
            </p:nvSpPr>
            <p:spPr>
              <a:xfrm>
                <a:off x="4085225" y="3920325"/>
                <a:ext cx="572575" cy="117175"/>
              </a:xfrm>
              <a:custGeom>
                <a:avLst/>
                <a:gdLst/>
                <a:ahLst/>
                <a:cxnLst/>
                <a:rect l="l" t="t" r="r" b="b"/>
                <a:pathLst>
                  <a:path w="22903" h="4687" extrusionOk="0">
                    <a:moveTo>
                      <a:pt x="12185" y="1"/>
                    </a:moveTo>
                    <a:cubicBezTo>
                      <a:pt x="11930" y="1"/>
                      <a:pt x="11688" y="119"/>
                      <a:pt x="11586" y="386"/>
                    </a:cubicBezTo>
                    <a:cubicBezTo>
                      <a:pt x="11152" y="1398"/>
                      <a:pt x="10428" y="2749"/>
                      <a:pt x="9223" y="2894"/>
                    </a:cubicBezTo>
                    <a:cubicBezTo>
                      <a:pt x="9166" y="2900"/>
                      <a:pt x="9110" y="2904"/>
                      <a:pt x="9055" y="2904"/>
                    </a:cubicBezTo>
                    <a:cubicBezTo>
                      <a:pt x="7936" y="2904"/>
                      <a:pt x="7128" y="1544"/>
                      <a:pt x="6715" y="579"/>
                    </a:cubicBezTo>
                    <a:cubicBezTo>
                      <a:pt x="6570" y="337"/>
                      <a:pt x="6317" y="217"/>
                      <a:pt x="6064" y="217"/>
                    </a:cubicBezTo>
                    <a:cubicBezTo>
                      <a:pt x="5810" y="217"/>
                      <a:pt x="5557" y="337"/>
                      <a:pt x="5413" y="579"/>
                    </a:cubicBezTo>
                    <a:cubicBezTo>
                      <a:pt x="5027" y="1495"/>
                      <a:pt x="4400" y="2315"/>
                      <a:pt x="3580" y="2894"/>
                    </a:cubicBezTo>
                    <a:cubicBezTo>
                      <a:pt x="3302" y="3060"/>
                      <a:pt x="3056" y="3135"/>
                      <a:pt x="2837" y="3135"/>
                    </a:cubicBezTo>
                    <a:cubicBezTo>
                      <a:pt x="2294" y="3135"/>
                      <a:pt x="1912" y="2678"/>
                      <a:pt x="1603" y="2025"/>
                    </a:cubicBezTo>
                    <a:cubicBezTo>
                      <a:pt x="1453" y="1756"/>
                      <a:pt x="1230" y="1645"/>
                      <a:pt x="1005" y="1645"/>
                    </a:cubicBezTo>
                    <a:cubicBezTo>
                      <a:pt x="505" y="1645"/>
                      <a:pt x="1" y="2198"/>
                      <a:pt x="300" y="2797"/>
                    </a:cubicBezTo>
                    <a:lnTo>
                      <a:pt x="300" y="2845"/>
                    </a:lnTo>
                    <a:cubicBezTo>
                      <a:pt x="803" y="3890"/>
                      <a:pt x="1710" y="4686"/>
                      <a:pt x="2846" y="4686"/>
                    </a:cubicBezTo>
                    <a:cubicBezTo>
                      <a:pt x="3126" y="4686"/>
                      <a:pt x="3420" y="4638"/>
                      <a:pt x="3725" y="4533"/>
                    </a:cubicBezTo>
                    <a:cubicBezTo>
                      <a:pt x="4657" y="4167"/>
                      <a:pt x="5452" y="3409"/>
                      <a:pt x="6045" y="2562"/>
                    </a:cubicBezTo>
                    <a:lnTo>
                      <a:pt x="6045" y="2562"/>
                    </a:lnTo>
                    <a:cubicBezTo>
                      <a:pt x="6729" y="3581"/>
                      <a:pt x="7703" y="4398"/>
                      <a:pt x="8986" y="4398"/>
                    </a:cubicBezTo>
                    <a:cubicBezTo>
                      <a:pt x="9063" y="4398"/>
                      <a:pt x="9142" y="4395"/>
                      <a:pt x="9223" y="4389"/>
                    </a:cubicBezTo>
                    <a:cubicBezTo>
                      <a:pt x="10512" y="4289"/>
                      <a:pt x="11439" y="3510"/>
                      <a:pt x="12112" y="2548"/>
                    </a:cubicBezTo>
                    <a:lnTo>
                      <a:pt x="12112" y="2548"/>
                    </a:lnTo>
                    <a:cubicBezTo>
                      <a:pt x="12641" y="3493"/>
                      <a:pt x="13445" y="4261"/>
                      <a:pt x="14576" y="4292"/>
                    </a:cubicBezTo>
                    <a:cubicBezTo>
                      <a:pt x="14598" y="4293"/>
                      <a:pt x="14621" y="4293"/>
                      <a:pt x="14643" y="4293"/>
                    </a:cubicBezTo>
                    <a:cubicBezTo>
                      <a:pt x="15759" y="4293"/>
                      <a:pt x="16570" y="3510"/>
                      <a:pt x="17089" y="2541"/>
                    </a:cubicBezTo>
                    <a:lnTo>
                      <a:pt x="17089" y="2541"/>
                    </a:lnTo>
                    <a:cubicBezTo>
                      <a:pt x="17606" y="3243"/>
                      <a:pt x="18263" y="3842"/>
                      <a:pt x="19013" y="4292"/>
                    </a:cubicBezTo>
                    <a:cubicBezTo>
                      <a:pt x="19434" y="4524"/>
                      <a:pt x="19846" y="4630"/>
                      <a:pt x="20238" y="4630"/>
                    </a:cubicBezTo>
                    <a:cubicBezTo>
                      <a:pt x="21151" y="4630"/>
                      <a:pt x="21960" y="4060"/>
                      <a:pt x="22533" y="3183"/>
                    </a:cubicBezTo>
                    <a:cubicBezTo>
                      <a:pt x="22903" y="2646"/>
                      <a:pt x="22384" y="2108"/>
                      <a:pt x="21855" y="2108"/>
                    </a:cubicBezTo>
                    <a:cubicBezTo>
                      <a:pt x="21625" y="2108"/>
                      <a:pt x="21392" y="2210"/>
                      <a:pt x="21231" y="2459"/>
                    </a:cubicBezTo>
                    <a:cubicBezTo>
                      <a:pt x="20926" y="2930"/>
                      <a:pt x="20585" y="3119"/>
                      <a:pt x="20238" y="3119"/>
                    </a:cubicBezTo>
                    <a:cubicBezTo>
                      <a:pt x="19161" y="3119"/>
                      <a:pt x="18015" y="1297"/>
                      <a:pt x="17614" y="386"/>
                    </a:cubicBezTo>
                    <a:cubicBezTo>
                      <a:pt x="17469" y="136"/>
                      <a:pt x="17225" y="21"/>
                      <a:pt x="16979" y="21"/>
                    </a:cubicBezTo>
                    <a:cubicBezTo>
                      <a:pt x="16654" y="21"/>
                      <a:pt x="16325" y="222"/>
                      <a:pt x="16216" y="579"/>
                    </a:cubicBezTo>
                    <a:cubicBezTo>
                      <a:pt x="16075" y="1281"/>
                      <a:pt x="15662" y="2801"/>
                      <a:pt x="14711" y="2801"/>
                    </a:cubicBezTo>
                    <a:cubicBezTo>
                      <a:pt x="14683" y="2801"/>
                      <a:pt x="14654" y="2800"/>
                      <a:pt x="14624" y="2797"/>
                    </a:cubicBezTo>
                    <a:cubicBezTo>
                      <a:pt x="13563" y="2701"/>
                      <a:pt x="13177" y="1350"/>
                      <a:pt x="12984" y="579"/>
                    </a:cubicBezTo>
                    <a:cubicBezTo>
                      <a:pt x="12901" y="218"/>
                      <a:pt x="12531" y="1"/>
                      <a:pt x="12185"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3" name="Google Shape;3843;p87"/>
              <p:cNvSpPr/>
              <p:nvPr/>
            </p:nvSpPr>
            <p:spPr>
              <a:xfrm>
                <a:off x="5661075" y="3929975"/>
                <a:ext cx="572575" cy="116550"/>
              </a:xfrm>
              <a:custGeom>
                <a:avLst/>
                <a:gdLst/>
                <a:ahLst/>
                <a:cxnLst/>
                <a:rect l="l" t="t" r="r" b="b"/>
                <a:pathLst>
                  <a:path w="22903" h="4662" extrusionOk="0">
                    <a:moveTo>
                      <a:pt x="12185" y="1"/>
                    </a:moveTo>
                    <a:cubicBezTo>
                      <a:pt x="11930" y="1"/>
                      <a:pt x="11688" y="119"/>
                      <a:pt x="11585" y="386"/>
                    </a:cubicBezTo>
                    <a:cubicBezTo>
                      <a:pt x="11151" y="1398"/>
                      <a:pt x="10428" y="2749"/>
                      <a:pt x="9222" y="2893"/>
                    </a:cubicBezTo>
                    <a:cubicBezTo>
                      <a:pt x="9166" y="2900"/>
                      <a:pt x="9110" y="2903"/>
                      <a:pt x="9055" y="2903"/>
                    </a:cubicBezTo>
                    <a:cubicBezTo>
                      <a:pt x="7936" y="2903"/>
                      <a:pt x="7128" y="1544"/>
                      <a:pt x="6714" y="578"/>
                    </a:cubicBezTo>
                    <a:cubicBezTo>
                      <a:pt x="6570" y="337"/>
                      <a:pt x="6317" y="217"/>
                      <a:pt x="6063" y="217"/>
                    </a:cubicBezTo>
                    <a:cubicBezTo>
                      <a:pt x="5810" y="217"/>
                      <a:pt x="5557" y="337"/>
                      <a:pt x="5412" y="578"/>
                    </a:cubicBezTo>
                    <a:cubicBezTo>
                      <a:pt x="5026" y="1495"/>
                      <a:pt x="4399" y="2315"/>
                      <a:pt x="3580" y="2893"/>
                    </a:cubicBezTo>
                    <a:cubicBezTo>
                      <a:pt x="3302" y="3060"/>
                      <a:pt x="3056" y="3135"/>
                      <a:pt x="2837" y="3135"/>
                    </a:cubicBezTo>
                    <a:cubicBezTo>
                      <a:pt x="2294" y="3135"/>
                      <a:pt x="1911" y="2678"/>
                      <a:pt x="1602" y="2025"/>
                    </a:cubicBezTo>
                    <a:cubicBezTo>
                      <a:pt x="1468" y="1756"/>
                      <a:pt x="1250" y="1645"/>
                      <a:pt x="1026" y="1645"/>
                    </a:cubicBezTo>
                    <a:cubicBezTo>
                      <a:pt x="528" y="1645"/>
                      <a:pt x="1" y="2198"/>
                      <a:pt x="300" y="2797"/>
                    </a:cubicBezTo>
                    <a:lnTo>
                      <a:pt x="252" y="2797"/>
                    </a:lnTo>
                    <a:cubicBezTo>
                      <a:pt x="786" y="3865"/>
                      <a:pt x="1682" y="4662"/>
                      <a:pt x="2797" y="4662"/>
                    </a:cubicBezTo>
                    <a:cubicBezTo>
                      <a:pt x="3092" y="4662"/>
                      <a:pt x="3402" y="4606"/>
                      <a:pt x="3724" y="4485"/>
                    </a:cubicBezTo>
                    <a:cubicBezTo>
                      <a:pt x="4659" y="4117"/>
                      <a:pt x="5456" y="3380"/>
                      <a:pt x="6049" y="2529"/>
                    </a:cubicBezTo>
                    <a:lnTo>
                      <a:pt x="6049" y="2529"/>
                    </a:lnTo>
                    <a:cubicBezTo>
                      <a:pt x="6734" y="3558"/>
                      <a:pt x="7709" y="4397"/>
                      <a:pt x="8992" y="4397"/>
                    </a:cubicBezTo>
                    <a:cubicBezTo>
                      <a:pt x="9067" y="4397"/>
                      <a:pt x="9144" y="4394"/>
                      <a:pt x="9222" y="4388"/>
                    </a:cubicBezTo>
                    <a:cubicBezTo>
                      <a:pt x="10506" y="4323"/>
                      <a:pt x="11453" y="3537"/>
                      <a:pt x="12124" y="2570"/>
                    </a:cubicBezTo>
                    <a:lnTo>
                      <a:pt x="12124" y="2570"/>
                    </a:lnTo>
                    <a:cubicBezTo>
                      <a:pt x="12654" y="3505"/>
                      <a:pt x="13454" y="4261"/>
                      <a:pt x="14576" y="4292"/>
                    </a:cubicBezTo>
                    <a:cubicBezTo>
                      <a:pt x="14598" y="4293"/>
                      <a:pt x="14620" y="4293"/>
                      <a:pt x="14642" y="4293"/>
                    </a:cubicBezTo>
                    <a:cubicBezTo>
                      <a:pt x="15759" y="4293"/>
                      <a:pt x="16570" y="3510"/>
                      <a:pt x="17089" y="2540"/>
                    </a:cubicBezTo>
                    <a:lnTo>
                      <a:pt x="17089" y="2540"/>
                    </a:lnTo>
                    <a:cubicBezTo>
                      <a:pt x="17606" y="3243"/>
                      <a:pt x="18262" y="3842"/>
                      <a:pt x="19012" y="4292"/>
                    </a:cubicBezTo>
                    <a:cubicBezTo>
                      <a:pt x="19433" y="4524"/>
                      <a:pt x="19845" y="4630"/>
                      <a:pt x="20238" y="4630"/>
                    </a:cubicBezTo>
                    <a:cubicBezTo>
                      <a:pt x="21151" y="4630"/>
                      <a:pt x="21960" y="4059"/>
                      <a:pt x="22533" y="3183"/>
                    </a:cubicBezTo>
                    <a:cubicBezTo>
                      <a:pt x="22902" y="2645"/>
                      <a:pt x="22383" y="2108"/>
                      <a:pt x="21855" y="2108"/>
                    </a:cubicBezTo>
                    <a:cubicBezTo>
                      <a:pt x="21624" y="2108"/>
                      <a:pt x="21392" y="2210"/>
                      <a:pt x="21231" y="2459"/>
                    </a:cubicBezTo>
                    <a:cubicBezTo>
                      <a:pt x="20925" y="2930"/>
                      <a:pt x="20585" y="3119"/>
                      <a:pt x="20238" y="3119"/>
                    </a:cubicBezTo>
                    <a:cubicBezTo>
                      <a:pt x="19161" y="3119"/>
                      <a:pt x="18015" y="1297"/>
                      <a:pt x="17614" y="386"/>
                    </a:cubicBezTo>
                    <a:cubicBezTo>
                      <a:pt x="17468" y="136"/>
                      <a:pt x="17224" y="21"/>
                      <a:pt x="16982" y="21"/>
                    </a:cubicBezTo>
                    <a:cubicBezTo>
                      <a:pt x="16662" y="21"/>
                      <a:pt x="16346" y="222"/>
                      <a:pt x="16263" y="578"/>
                    </a:cubicBezTo>
                    <a:cubicBezTo>
                      <a:pt x="16076" y="1281"/>
                      <a:pt x="15662" y="2801"/>
                      <a:pt x="14667" y="2801"/>
                    </a:cubicBezTo>
                    <a:cubicBezTo>
                      <a:pt x="14637" y="2801"/>
                      <a:pt x="14607" y="2800"/>
                      <a:pt x="14576" y="2797"/>
                    </a:cubicBezTo>
                    <a:cubicBezTo>
                      <a:pt x="13563" y="2700"/>
                      <a:pt x="13177" y="1350"/>
                      <a:pt x="12984" y="578"/>
                    </a:cubicBezTo>
                    <a:cubicBezTo>
                      <a:pt x="12901" y="218"/>
                      <a:pt x="12530" y="1"/>
                      <a:pt x="12185"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4" name="Google Shape;3844;p87"/>
              <p:cNvSpPr/>
              <p:nvPr/>
            </p:nvSpPr>
            <p:spPr>
              <a:xfrm>
                <a:off x="4606125" y="3727425"/>
                <a:ext cx="446000" cy="97225"/>
              </a:xfrm>
              <a:custGeom>
                <a:avLst/>
                <a:gdLst/>
                <a:ahLst/>
                <a:cxnLst/>
                <a:rect l="l" t="t" r="r" b="b"/>
                <a:pathLst>
                  <a:path w="17840" h="3889" extrusionOk="0">
                    <a:moveTo>
                      <a:pt x="9464" y="0"/>
                    </a:moveTo>
                    <a:cubicBezTo>
                      <a:pt x="9219" y="0"/>
                      <a:pt x="8986" y="119"/>
                      <a:pt x="8883" y="385"/>
                    </a:cubicBezTo>
                    <a:cubicBezTo>
                      <a:pt x="8594" y="1012"/>
                      <a:pt x="8063" y="2073"/>
                      <a:pt x="7244" y="2170"/>
                    </a:cubicBezTo>
                    <a:cubicBezTo>
                      <a:pt x="7194" y="2178"/>
                      <a:pt x="7146" y="2183"/>
                      <a:pt x="7098" y="2183"/>
                    </a:cubicBezTo>
                    <a:cubicBezTo>
                      <a:pt x="6350" y="2183"/>
                      <a:pt x="5779" y="1165"/>
                      <a:pt x="5507" y="530"/>
                    </a:cubicBezTo>
                    <a:cubicBezTo>
                      <a:pt x="5363" y="289"/>
                      <a:pt x="5110" y="168"/>
                      <a:pt x="4856" y="168"/>
                    </a:cubicBezTo>
                    <a:cubicBezTo>
                      <a:pt x="4603" y="168"/>
                      <a:pt x="4350" y="289"/>
                      <a:pt x="4205" y="530"/>
                    </a:cubicBezTo>
                    <a:cubicBezTo>
                      <a:pt x="3916" y="1157"/>
                      <a:pt x="3482" y="1736"/>
                      <a:pt x="2903" y="2170"/>
                    </a:cubicBezTo>
                    <a:cubicBezTo>
                      <a:pt x="2708" y="2305"/>
                      <a:pt x="2540" y="2365"/>
                      <a:pt x="2393" y="2365"/>
                    </a:cubicBezTo>
                    <a:cubicBezTo>
                      <a:pt x="2066" y="2365"/>
                      <a:pt x="1833" y="2071"/>
                      <a:pt x="1601" y="1639"/>
                    </a:cubicBezTo>
                    <a:cubicBezTo>
                      <a:pt x="1466" y="1368"/>
                      <a:pt x="1246" y="1257"/>
                      <a:pt x="1020" y="1257"/>
                    </a:cubicBezTo>
                    <a:cubicBezTo>
                      <a:pt x="523" y="1257"/>
                      <a:pt x="0" y="1798"/>
                      <a:pt x="299" y="2363"/>
                    </a:cubicBezTo>
                    <a:cubicBezTo>
                      <a:pt x="723" y="3249"/>
                      <a:pt x="1455" y="3889"/>
                      <a:pt x="2347" y="3889"/>
                    </a:cubicBezTo>
                    <a:cubicBezTo>
                      <a:pt x="2571" y="3889"/>
                      <a:pt x="2805" y="3848"/>
                      <a:pt x="3048" y="3761"/>
                    </a:cubicBezTo>
                    <a:cubicBezTo>
                      <a:pt x="3747" y="3457"/>
                      <a:pt x="4351" y="2999"/>
                      <a:pt x="4811" y="2424"/>
                    </a:cubicBezTo>
                    <a:lnTo>
                      <a:pt x="4811" y="2424"/>
                    </a:lnTo>
                    <a:cubicBezTo>
                      <a:pt x="5366" y="3153"/>
                      <a:pt x="6133" y="3714"/>
                      <a:pt x="7112" y="3714"/>
                    </a:cubicBezTo>
                    <a:cubicBezTo>
                      <a:pt x="7140" y="3714"/>
                      <a:pt x="7167" y="3714"/>
                      <a:pt x="7195" y="3713"/>
                    </a:cubicBezTo>
                    <a:cubicBezTo>
                      <a:pt x="8147" y="3652"/>
                      <a:pt x="8864" y="3121"/>
                      <a:pt x="9396" y="2433"/>
                    </a:cubicBezTo>
                    <a:lnTo>
                      <a:pt x="9396" y="2433"/>
                    </a:lnTo>
                    <a:cubicBezTo>
                      <a:pt x="9820" y="3087"/>
                      <a:pt x="10439" y="3588"/>
                      <a:pt x="11295" y="3616"/>
                    </a:cubicBezTo>
                    <a:cubicBezTo>
                      <a:pt x="11317" y="3617"/>
                      <a:pt x="11339" y="3618"/>
                      <a:pt x="11360" y="3618"/>
                    </a:cubicBezTo>
                    <a:cubicBezTo>
                      <a:pt x="12186" y="3618"/>
                      <a:pt x="12804" y="3076"/>
                      <a:pt x="13227" y="2385"/>
                    </a:cubicBezTo>
                    <a:lnTo>
                      <a:pt x="13227" y="2385"/>
                    </a:lnTo>
                    <a:cubicBezTo>
                      <a:pt x="13898" y="3205"/>
                      <a:pt x="14788" y="3833"/>
                      <a:pt x="15668" y="3833"/>
                    </a:cubicBezTo>
                    <a:cubicBezTo>
                      <a:pt x="16301" y="3833"/>
                      <a:pt x="16929" y="3509"/>
                      <a:pt x="17468" y="2700"/>
                    </a:cubicBezTo>
                    <a:cubicBezTo>
                      <a:pt x="17839" y="2126"/>
                      <a:pt x="17313" y="1600"/>
                      <a:pt x="16782" y="1600"/>
                    </a:cubicBezTo>
                    <a:cubicBezTo>
                      <a:pt x="16554" y="1600"/>
                      <a:pt x="16325" y="1697"/>
                      <a:pt x="16166" y="1929"/>
                    </a:cubicBezTo>
                    <a:cubicBezTo>
                      <a:pt x="15967" y="2227"/>
                      <a:pt x="15750" y="2348"/>
                      <a:pt x="15530" y="2348"/>
                    </a:cubicBezTo>
                    <a:cubicBezTo>
                      <a:pt x="14790" y="2348"/>
                      <a:pt x="14015" y="980"/>
                      <a:pt x="13754" y="385"/>
                    </a:cubicBezTo>
                    <a:cubicBezTo>
                      <a:pt x="13609" y="136"/>
                      <a:pt x="13374" y="21"/>
                      <a:pt x="13138" y="21"/>
                    </a:cubicBezTo>
                    <a:cubicBezTo>
                      <a:pt x="12827" y="21"/>
                      <a:pt x="12514" y="221"/>
                      <a:pt x="12404" y="578"/>
                    </a:cubicBezTo>
                    <a:cubicBezTo>
                      <a:pt x="12262" y="1003"/>
                      <a:pt x="12028" y="2123"/>
                      <a:pt x="11338" y="2123"/>
                    </a:cubicBezTo>
                    <a:cubicBezTo>
                      <a:pt x="11324" y="2123"/>
                      <a:pt x="11309" y="2122"/>
                      <a:pt x="11295" y="2121"/>
                    </a:cubicBezTo>
                    <a:cubicBezTo>
                      <a:pt x="10620" y="2073"/>
                      <a:pt x="10378" y="1060"/>
                      <a:pt x="10234" y="578"/>
                    </a:cubicBezTo>
                    <a:cubicBezTo>
                      <a:pt x="10151" y="218"/>
                      <a:pt x="9796" y="0"/>
                      <a:pt x="9464"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5" name="Google Shape;3845;p87"/>
              <p:cNvSpPr/>
              <p:nvPr/>
            </p:nvSpPr>
            <p:spPr>
              <a:xfrm>
                <a:off x="4814700" y="2800250"/>
                <a:ext cx="447200" cy="97225"/>
              </a:xfrm>
              <a:custGeom>
                <a:avLst/>
                <a:gdLst/>
                <a:ahLst/>
                <a:cxnLst/>
                <a:rect l="l" t="t" r="r" b="b"/>
                <a:pathLst>
                  <a:path w="17888" h="3889" extrusionOk="0">
                    <a:moveTo>
                      <a:pt x="9464" y="0"/>
                    </a:moveTo>
                    <a:cubicBezTo>
                      <a:pt x="9219" y="0"/>
                      <a:pt x="8986" y="119"/>
                      <a:pt x="8884" y="385"/>
                    </a:cubicBezTo>
                    <a:cubicBezTo>
                      <a:pt x="8594" y="1012"/>
                      <a:pt x="8064" y="2073"/>
                      <a:pt x="7244" y="2169"/>
                    </a:cubicBezTo>
                    <a:cubicBezTo>
                      <a:pt x="7195" y="2178"/>
                      <a:pt x="7146" y="2182"/>
                      <a:pt x="7098" y="2182"/>
                    </a:cubicBezTo>
                    <a:cubicBezTo>
                      <a:pt x="6350" y="2182"/>
                      <a:pt x="5780" y="1164"/>
                      <a:pt x="5508" y="530"/>
                    </a:cubicBezTo>
                    <a:cubicBezTo>
                      <a:pt x="5363" y="289"/>
                      <a:pt x="5110" y="168"/>
                      <a:pt x="4857" y="168"/>
                    </a:cubicBezTo>
                    <a:cubicBezTo>
                      <a:pt x="4604" y="168"/>
                      <a:pt x="4350" y="289"/>
                      <a:pt x="4206" y="530"/>
                    </a:cubicBezTo>
                    <a:cubicBezTo>
                      <a:pt x="3916" y="1205"/>
                      <a:pt x="3482" y="1735"/>
                      <a:pt x="2904" y="2169"/>
                    </a:cubicBezTo>
                    <a:cubicBezTo>
                      <a:pt x="2708" y="2305"/>
                      <a:pt x="2541" y="2365"/>
                      <a:pt x="2393" y="2365"/>
                    </a:cubicBezTo>
                    <a:cubicBezTo>
                      <a:pt x="2066" y="2365"/>
                      <a:pt x="1834" y="2071"/>
                      <a:pt x="1601" y="1639"/>
                    </a:cubicBezTo>
                    <a:cubicBezTo>
                      <a:pt x="1466" y="1368"/>
                      <a:pt x="1246" y="1257"/>
                      <a:pt x="1021" y="1257"/>
                    </a:cubicBezTo>
                    <a:cubicBezTo>
                      <a:pt x="524" y="1257"/>
                      <a:pt x="1" y="1798"/>
                      <a:pt x="299" y="2362"/>
                    </a:cubicBezTo>
                    <a:cubicBezTo>
                      <a:pt x="762" y="3249"/>
                      <a:pt x="1470" y="3889"/>
                      <a:pt x="2376" y="3889"/>
                    </a:cubicBezTo>
                    <a:cubicBezTo>
                      <a:pt x="2604" y="3889"/>
                      <a:pt x="2844" y="3848"/>
                      <a:pt x="3096" y="3761"/>
                    </a:cubicBezTo>
                    <a:cubicBezTo>
                      <a:pt x="3774" y="3453"/>
                      <a:pt x="4373" y="2988"/>
                      <a:pt x="4843" y="2403"/>
                    </a:cubicBezTo>
                    <a:lnTo>
                      <a:pt x="4843" y="2403"/>
                    </a:lnTo>
                    <a:cubicBezTo>
                      <a:pt x="5399" y="3142"/>
                      <a:pt x="6172" y="3714"/>
                      <a:pt x="7161" y="3714"/>
                    </a:cubicBezTo>
                    <a:cubicBezTo>
                      <a:pt x="7188" y="3714"/>
                      <a:pt x="7216" y="3714"/>
                      <a:pt x="7244" y="3713"/>
                    </a:cubicBezTo>
                    <a:cubicBezTo>
                      <a:pt x="8192" y="3652"/>
                      <a:pt x="8908" y="3125"/>
                      <a:pt x="9440" y="2440"/>
                    </a:cubicBezTo>
                    <a:lnTo>
                      <a:pt x="9440" y="2440"/>
                    </a:lnTo>
                    <a:cubicBezTo>
                      <a:pt x="9873" y="3090"/>
                      <a:pt x="10491" y="3588"/>
                      <a:pt x="11343" y="3616"/>
                    </a:cubicBezTo>
                    <a:cubicBezTo>
                      <a:pt x="11365" y="3617"/>
                      <a:pt x="11387" y="3617"/>
                      <a:pt x="11409" y="3617"/>
                    </a:cubicBezTo>
                    <a:cubicBezTo>
                      <a:pt x="12226" y="3617"/>
                      <a:pt x="12841" y="3086"/>
                      <a:pt x="13263" y="2405"/>
                    </a:cubicBezTo>
                    <a:lnTo>
                      <a:pt x="13263" y="2405"/>
                    </a:lnTo>
                    <a:cubicBezTo>
                      <a:pt x="13940" y="3215"/>
                      <a:pt x="14818" y="3833"/>
                      <a:pt x="15694" y="3833"/>
                    </a:cubicBezTo>
                    <a:cubicBezTo>
                      <a:pt x="16328" y="3833"/>
                      <a:pt x="16961" y="3509"/>
                      <a:pt x="17517" y="2700"/>
                    </a:cubicBezTo>
                    <a:cubicBezTo>
                      <a:pt x="17888" y="2126"/>
                      <a:pt x="17362" y="1600"/>
                      <a:pt x="16830" y="1600"/>
                    </a:cubicBezTo>
                    <a:cubicBezTo>
                      <a:pt x="16602" y="1600"/>
                      <a:pt x="16374" y="1697"/>
                      <a:pt x="16214" y="1928"/>
                    </a:cubicBezTo>
                    <a:cubicBezTo>
                      <a:pt x="16015" y="2227"/>
                      <a:pt x="15799" y="2348"/>
                      <a:pt x="15578" y="2348"/>
                    </a:cubicBezTo>
                    <a:cubicBezTo>
                      <a:pt x="14836" y="2348"/>
                      <a:pt x="14052" y="980"/>
                      <a:pt x="13755" y="385"/>
                    </a:cubicBezTo>
                    <a:cubicBezTo>
                      <a:pt x="13609" y="136"/>
                      <a:pt x="13374" y="21"/>
                      <a:pt x="13138" y="21"/>
                    </a:cubicBezTo>
                    <a:cubicBezTo>
                      <a:pt x="12827" y="21"/>
                      <a:pt x="12514" y="221"/>
                      <a:pt x="12404" y="578"/>
                    </a:cubicBezTo>
                    <a:cubicBezTo>
                      <a:pt x="12263" y="1003"/>
                      <a:pt x="12028" y="2123"/>
                      <a:pt x="11384" y="2123"/>
                    </a:cubicBezTo>
                    <a:cubicBezTo>
                      <a:pt x="11371" y="2123"/>
                      <a:pt x="11357" y="2122"/>
                      <a:pt x="11343" y="2121"/>
                    </a:cubicBezTo>
                    <a:cubicBezTo>
                      <a:pt x="10620" y="2025"/>
                      <a:pt x="10379" y="1060"/>
                      <a:pt x="10234" y="578"/>
                    </a:cubicBezTo>
                    <a:cubicBezTo>
                      <a:pt x="10151" y="217"/>
                      <a:pt x="9796" y="0"/>
                      <a:pt x="9464"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6" name="Google Shape;3846;p87"/>
              <p:cNvSpPr/>
              <p:nvPr/>
            </p:nvSpPr>
            <p:spPr>
              <a:xfrm>
                <a:off x="4590425" y="1911650"/>
                <a:ext cx="447325" cy="97250"/>
              </a:xfrm>
              <a:custGeom>
                <a:avLst/>
                <a:gdLst/>
                <a:ahLst/>
                <a:cxnLst/>
                <a:rect l="l" t="t" r="r" b="b"/>
                <a:pathLst>
                  <a:path w="17893" h="3890" extrusionOk="0">
                    <a:moveTo>
                      <a:pt x="9465" y="0"/>
                    </a:moveTo>
                    <a:cubicBezTo>
                      <a:pt x="9220" y="0"/>
                      <a:pt x="8987" y="119"/>
                      <a:pt x="8884" y="385"/>
                    </a:cubicBezTo>
                    <a:cubicBezTo>
                      <a:pt x="8595" y="1012"/>
                      <a:pt x="8065" y="2073"/>
                      <a:pt x="7245" y="2218"/>
                    </a:cubicBezTo>
                    <a:cubicBezTo>
                      <a:pt x="7209" y="2222"/>
                      <a:pt x="7174" y="2224"/>
                      <a:pt x="7139" y="2224"/>
                    </a:cubicBezTo>
                    <a:cubicBezTo>
                      <a:pt x="6329" y="2224"/>
                      <a:pt x="5784" y="1177"/>
                      <a:pt x="5460" y="530"/>
                    </a:cubicBezTo>
                    <a:cubicBezTo>
                      <a:pt x="5316" y="289"/>
                      <a:pt x="5074" y="168"/>
                      <a:pt x="4833" y="168"/>
                    </a:cubicBezTo>
                    <a:cubicBezTo>
                      <a:pt x="4592" y="168"/>
                      <a:pt x="4351" y="289"/>
                      <a:pt x="4206" y="530"/>
                    </a:cubicBezTo>
                    <a:cubicBezTo>
                      <a:pt x="3917" y="1205"/>
                      <a:pt x="3483" y="1784"/>
                      <a:pt x="2904" y="2170"/>
                    </a:cubicBezTo>
                    <a:cubicBezTo>
                      <a:pt x="2694" y="2305"/>
                      <a:pt x="2516" y="2365"/>
                      <a:pt x="2363" y="2365"/>
                    </a:cubicBezTo>
                    <a:cubicBezTo>
                      <a:pt x="2023" y="2365"/>
                      <a:pt x="1801" y="2071"/>
                      <a:pt x="1602" y="1639"/>
                    </a:cubicBezTo>
                    <a:cubicBezTo>
                      <a:pt x="1467" y="1370"/>
                      <a:pt x="1250" y="1258"/>
                      <a:pt x="1026" y="1258"/>
                    </a:cubicBezTo>
                    <a:cubicBezTo>
                      <a:pt x="528" y="1258"/>
                      <a:pt x="0" y="1812"/>
                      <a:pt x="300" y="2411"/>
                    </a:cubicBezTo>
                    <a:lnTo>
                      <a:pt x="252" y="2411"/>
                    </a:lnTo>
                    <a:cubicBezTo>
                      <a:pt x="675" y="3257"/>
                      <a:pt x="1406" y="3889"/>
                      <a:pt x="2321" y="3889"/>
                    </a:cubicBezTo>
                    <a:cubicBezTo>
                      <a:pt x="2552" y="3889"/>
                      <a:pt x="2796" y="3849"/>
                      <a:pt x="3049" y="3761"/>
                    </a:cubicBezTo>
                    <a:cubicBezTo>
                      <a:pt x="3738" y="3448"/>
                      <a:pt x="4347" y="2971"/>
                      <a:pt x="4820" y="2371"/>
                    </a:cubicBezTo>
                    <a:lnTo>
                      <a:pt x="4820" y="2371"/>
                    </a:lnTo>
                    <a:cubicBezTo>
                      <a:pt x="5378" y="3126"/>
                      <a:pt x="6159" y="3714"/>
                      <a:pt x="7161" y="3714"/>
                    </a:cubicBezTo>
                    <a:cubicBezTo>
                      <a:pt x="7189" y="3714"/>
                      <a:pt x="7217" y="3714"/>
                      <a:pt x="7245" y="3713"/>
                    </a:cubicBezTo>
                    <a:cubicBezTo>
                      <a:pt x="8185" y="3652"/>
                      <a:pt x="8897" y="3133"/>
                      <a:pt x="9427" y="2457"/>
                    </a:cubicBezTo>
                    <a:lnTo>
                      <a:pt x="9427" y="2457"/>
                    </a:lnTo>
                    <a:cubicBezTo>
                      <a:pt x="9859" y="3099"/>
                      <a:pt x="10479" y="3588"/>
                      <a:pt x="11296" y="3616"/>
                    </a:cubicBezTo>
                    <a:cubicBezTo>
                      <a:pt x="11319" y="3617"/>
                      <a:pt x="11341" y="3618"/>
                      <a:pt x="11364" y="3618"/>
                    </a:cubicBezTo>
                    <a:cubicBezTo>
                      <a:pt x="12185" y="3618"/>
                      <a:pt x="12818" y="3099"/>
                      <a:pt x="13254" y="2416"/>
                    </a:cubicBezTo>
                    <a:lnTo>
                      <a:pt x="13254" y="2416"/>
                    </a:lnTo>
                    <a:cubicBezTo>
                      <a:pt x="13923" y="3221"/>
                      <a:pt x="14805" y="3833"/>
                      <a:pt x="15684" y="3833"/>
                    </a:cubicBezTo>
                    <a:cubicBezTo>
                      <a:pt x="16324" y="3833"/>
                      <a:pt x="16962" y="3509"/>
                      <a:pt x="17517" y="2700"/>
                    </a:cubicBezTo>
                    <a:cubicBezTo>
                      <a:pt x="17892" y="2154"/>
                      <a:pt x="17351" y="1609"/>
                      <a:pt x="16814" y="1609"/>
                    </a:cubicBezTo>
                    <a:cubicBezTo>
                      <a:pt x="16592" y="1609"/>
                      <a:pt x="16370" y="1702"/>
                      <a:pt x="16215" y="1928"/>
                    </a:cubicBezTo>
                    <a:cubicBezTo>
                      <a:pt x="16016" y="2227"/>
                      <a:pt x="15797" y="2348"/>
                      <a:pt x="15573" y="2348"/>
                    </a:cubicBezTo>
                    <a:cubicBezTo>
                      <a:pt x="14820" y="2348"/>
                      <a:pt x="14016" y="980"/>
                      <a:pt x="13755" y="385"/>
                    </a:cubicBezTo>
                    <a:cubicBezTo>
                      <a:pt x="13608" y="153"/>
                      <a:pt x="13358" y="41"/>
                      <a:pt x="13108" y="41"/>
                    </a:cubicBezTo>
                    <a:cubicBezTo>
                      <a:pt x="12787" y="41"/>
                      <a:pt x="12465" y="226"/>
                      <a:pt x="12357" y="578"/>
                    </a:cubicBezTo>
                    <a:cubicBezTo>
                      <a:pt x="12262" y="1050"/>
                      <a:pt x="12029" y="2123"/>
                      <a:pt x="11341" y="2123"/>
                    </a:cubicBezTo>
                    <a:cubicBezTo>
                      <a:pt x="11326" y="2123"/>
                      <a:pt x="11311" y="2122"/>
                      <a:pt x="11296" y="2121"/>
                    </a:cubicBezTo>
                    <a:cubicBezTo>
                      <a:pt x="10621" y="2073"/>
                      <a:pt x="10379" y="1060"/>
                      <a:pt x="10235" y="578"/>
                    </a:cubicBezTo>
                    <a:cubicBezTo>
                      <a:pt x="10152" y="217"/>
                      <a:pt x="9797" y="0"/>
                      <a:pt x="9465"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7" name="Google Shape;3847;p87"/>
              <p:cNvSpPr/>
              <p:nvPr/>
            </p:nvSpPr>
            <p:spPr>
              <a:xfrm>
                <a:off x="4193750" y="4541650"/>
                <a:ext cx="472550" cy="100925"/>
              </a:xfrm>
              <a:custGeom>
                <a:avLst/>
                <a:gdLst/>
                <a:ahLst/>
                <a:cxnLst/>
                <a:rect l="l" t="t" r="r" b="b"/>
                <a:pathLst>
                  <a:path w="18902" h="4037" extrusionOk="0">
                    <a:moveTo>
                      <a:pt x="10038" y="0"/>
                    </a:moveTo>
                    <a:cubicBezTo>
                      <a:pt x="9794" y="0"/>
                      <a:pt x="9563" y="111"/>
                      <a:pt x="9463" y="370"/>
                    </a:cubicBezTo>
                    <a:cubicBezTo>
                      <a:pt x="9126" y="1093"/>
                      <a:pt x="8547" y="2203"/>
                      <a:pt x="7631" y="2299"/>
                    </a:cubicBezTo>
                    <a:cubicBezTo>
                      <a:pt x="7593" y="2303"/>
                      <a:pt x="7556" y="2305"/>
                      <a:pt x="7519" y="2305"/>
                    </a:cubicBezTo>
                    <a:cubicBezTo>
                      <a:pt x="6663" y="2305"/>
                      <a:pt x="6073" y="1255"/>
                      <a:pt x="5750" y="515"/>
                    </a:cubicBezTo>
                    <a:cubicBezTo>
                      <a:pt x="5605" y="274"/>
                      <a:pt x="5352" y="153"/>
                      <a:pt x="5099" y="153"/>
                    </a:cubicBezTo>
                    <a:cubicBezTo>
                      <a:pt x="4845" y="153"/>
                      <a:pt x="4592" y="274"/>
                      <a:pt x="4448" y="515"/>
                    </a:cubicBezTo>
                    <a:cubicBezTo>
                      <a:pt x="4158" y="1238"/>
                      <a:pt x="3676" y="1817"/>
                      <a:pt x="3049" y="2299"/>
                    </a:cubicBezTo>
                    <a:cubicBezTo>
                      <a:pt x="2837" y="2426"/>
                      <a:pt x="2655" y="2483"/>
                      <a:pt x="2494" y="2483"/>
                    </a:cubicBezTo>
                    <a:cubicBezTo>
                      <a:pt x="2104" y="2483"/>
                      <a:pt x="1841" y="2150"/>
                      <a:pt x="1602" y="1672"/>
                    </a:cubicBezTo>
                    <a:cubicBezTo>
                      <a:pt x="1468" y="1403"/>
                      <a:pt x="1250" y="1292"/>
                      <a:pt x="1026" y="1292"/>
                    </a:cubicBezTo>
                    <a:cubicBezTo>
                      <a:pt x="528" y="1292"/>
                      <a:pt x="0" y="1845"/>
                      <a:pt x="300" y="2444"/>
                    </a:cubicBezTo>
                    <a:lnTo>
                      <a:pt x="252" y="2444"/>
                    </a:lnTo>
                    <a:cubicBezTo>
                      <a:pt x="711" y="3362"/>
                      <a:pt x="1473" y="4037"/>
                      <a:pt x="2417" y="4037"/>
                    </a:cubicBezTo>
                    <a:cubicBezTo>
                      <a:pt x="2664" y="4037"/>
                      <a:pt x="2924" y="3991"/>
                      <a:pt x="3194" y="3891"/>
                    </a:cubicBezTo>
                    <a:cubicBezTo>
                      <a:pt x="3951" y="3575"/>
                      <a:pt x="4584" y="3053"/>
                      <a:pt x="5080" y="2406"/>
                    </a:cubicBezTo>
                    <a:lnTo>
                      <a:pt x="5080" y="2406"/>
                    </a:lnTo>
                    <a:cubicBezTo>
                      <a:pt x="5660" y="3215"/>
                      <a:pt x="6458" y="3847"/>
                      <a:pt x="7475" y="3847"/>
                    </a:cubicBezTo>
                    <a:cubicBezTo>
                      <a:pt x="7526" y="3847"/>
                      <a:pt x="7578" y="3846"/>
                      <a:pt x="7631" y="3842"/>
                    </a:cubicBezTo>
                    <a:cubicBezTo>
                      <a:pt x="8656" y="3780"/>
                      <a:pt x="9421" y="3198"/>
                      <a:pt x="9978" y="2455"/>
                    </a:cubicBezTo>
                    <a:lnTo>
                      <a:pt x="9978" y="2455"/>
                    </a:lnTo>
                    <a:cubicBezTo>
                      <a:pt x="10440" y="3164"/>
                      <a:pt x="11101" y="3717"/>
                      <a:pt x="11971" y="3746"/>
                    </a:cubicBezTo>
                    <a:cubicBezTo>
                      <a:pt x="11994" y="3747"/>
                      <a:pt x="12017" y="3747"/>
                      <a:pt x="12039" y="3747"/>
                    </a:cubicBezTo>
                    <a:cubicBezTo>
                      <a:pt x="12923" y="3747"/>
                      <a:pt x="13582" y="3187"/>
                      <a:pt x="14027" y="2459"/>
                    </a:cubicBezTo>
                    <a:lnTo>
                      <a:pt x="14027" y="2459"/>
                    </a:lnTo>
                    <a:cubicBezTo>
                      <a:pt x="14451" y="2979"/>
                      <a:pt x="14964" y="3417"/>
                      <a:pt x="15540" y="3746"/>
                    </a:cubicBezTo>
                    <a:cubicBezTo>
                      <a:pt x="15895" y="3930"/>
                      <a:pt x="16241" y="4015"/>
                      <a:pt x="16571" y="4015"/>
                    </a:cubicBezTo>
                    <a:cubicBezTo>
                      <a:pt x="17361" y="4015"/>
                      <a:pt x="18054" y="3530"/>
                      <a:pt x="18530" y="2781"/>
                    </a:cubicBezTo>
                    <a:cubicBezTo>
                      <a:pt x="18901" y="2208"/>
                      <a:pt x="18375" y="1681"/>
                      <a:pt x="17844" y="1681"/>
                    </a:cubicBezTo>
                    <a:cubicBezTo>
                      <a:pt x="17616" y="1681"/>
                      <a:pt x="17387" y="1778"/>
                      <a:pt x="17228" y="2010"/>
                    </a:cubicBezTo>
                    <a:cubicBezTo>
                      <a:pt x="17015" y="2346"/>
                      <a:pt x="16779" y="2482"/>
                      <a:pt x="16536" y="2482"/>
                    </a:cubicBezTo>
                    <a:cubicBezTo>
                      <a:pt x="15734" y="2482"/>
                      <a:pt x="14860" y="999"/>
                      <a:pt x="14527" y="370"/>
                    </a:cubicBezTo>
                    <a:cubicBezTo>
                      <a:pt x="14382" y="121"/>
                      <a:pt x="14147" y="6"/>
                      <a:pt x="13911" y="6"/>
                    </a:cubicBezTo>
                    <a:cubicBezTo>
                      <a:pt x="13599" y="6"/>
                      <a:pt x="13287" y="206"/>
                      <a:pt x="13177" y="563"/>
                    </a:cubicBezTo>
                    <a:cubicBezTo>
                      <a:pt x="13032" y="1093"/>
                      <a:pt x="12743" y="2251"/>
                      <a:pt x="12019" y="2251"/>
                    </a:cubicBezTo>
                    <a:cubicBezTo>
                      <a:pt x="11296" y="2203"/>
                      <a:pt x="10958" y="1093"/>
                      <a:pt x="10814" y="563"/>
                    </a:cubicBezTo>
                    <a:cubicBezTo>
                      <a:pt x="10757" y="223"/>
                      <a:pt x="10385" y="0"/>
                      <a:pt x="10038"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8" name="Google Shape;3848;p87"/>
              <p:cNvSpPr/>
              <p:nvPr/>
            </p:nvSpPr>
            <p:spPr>
              <a:xfrm>
                <a:off x="5399700" y="4854725"/>
                <a:ext cx="25" cy="25"/>
              </a:xfrm>
              <a:custGeom>
                <a:avLst/>
                <a:gdLst/>
                <a:ahLst/>
                <a:cxnLst/>
                <a:rect l="l" t="t" r="r" b="b"/>
                <a:pathLst>
                  <a:path w="1" h="1" extrusionOk="0">
                    <a:moveTo>
                      <a:pt x="0" y="0"/>
                    </a:moveTo>
                    <a:close/>
                  </a:path>
                </a:pathLst>
              </a:custGeom>
              <a:solidFill>
                <a:srgbClr val="01D1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9" name="Google Shape;3849;p87"/>
              <p:cNvSpPr/>
              <p:nvPr/>
            </p:nvSpPr>
            <p:spPr>
              <a:xfrm>
                <a:off x="5910900" y="4617200"/>
                <a:ext cx="25" cy="25"/>
              </a:xfrm>
              <a:custGeom>
                <a:avLst/>
                <a:gdLst/>
                <a:ahLst/>
                <a:cxnLst/>
                <a:rect l="l" t="t" r="r" b="b"/>
                <a:pathLst>
                  <a:path w="1" h="1" extrusionOk="0">
                    <a:moveTo>
                      <a:pt x="1" y="1"/>
                    </a:moveTo>
                    <a:lnTo>
                      <a:pt x="1" y="1"/>
                    </a:lnTo>
                    <a:close/>
                  </a:path>
                </a:pathLst>
              </a:custGeom>
              <a:solidFill>
                <a:srgbClr val="F9C4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0" name="Google Shape;3850;p87"/>
              <p:cNvSpPr/>
              <p:nvPr/>
            </p:nvSpPr>
            <p:spPr>
              <a:xfrm>
                <a:off x="5357500" y="4483375"/>
                <a:ext cx="598050" cy="442500"/>
              </a:xfrm>
              <a:custGeom>
                <a:avLst/>
                <a:gdLst/>
                <a:ahLst/>
                <a:cxnLst/>
                <a:rect l="l" t="t" r="r" b="b"/>
                <a:pathLst>
                  <a:path w="23922" h="17700" extrusionOk="0">
                    <a:moveTo>
                      <a:pt x="9405" y="0"/>
                    </a:moveTo>
                    <a:cubicBezTo>
                      <a:pt x="9164" y="0"/>
                      <a:pt x="8922" y="0"/>
                      <a:pt x="8681" y="48"/>
                    </a:cubicBezTo>
                    <a:cubicBezTo>
                      <a:pt x="8199" y="97"/>
                      <a:pt x="7813" y="290"/>
                      <a:pt x="7476" y="627"/>
                    </a:cubicBezTo>
                    <a:cubicBezTo>
                      <a:pt x="7283" y="772"/>
                      <a:pt x="7138" y="917"/>
                      <a:pt x="7042" y="1110"/>
                    </a:cubicBezTo>
                    <a:cubicBezTo>
                      <a:pt x="6945" y="1351"/>
                      <a:pt x="6849" y="1640"/>
                      <a:pt x="6800" y="1881"/>
                    </a:cubicBezTo>
                    <a:cubicBezTo>
                      <a:pt x="6704" y="2219"/>
                      <a:pt x="6752" y="2605"/>
                      <a:pt x="6849" y="2942"/>
                    </a:cubicBezTo>
                    <a:cubicBezTo>
                      <a:pt x="6945" y="3280"/>
                      <a:pt x="7090" y="3569"/>
                      <a:pt x="7283" y="3858"/>
                    </a:cubicBezTo>
                    <a:cubicBezTo>
                      <a:pt x="7524" y="4148"/>
                      <a:pt x="7765" y="4389"/>
                      <a:pt x="8054" y="4630"/>
                    </a:cubicBezTo>
                    <a:cubicBezTo>
                      <a:pt x="8392" y="4871"/>
                      <a:pt x="8730" y="5064"/>
                      <a:pt x="9067" y="5257"/>
                    </a:cubicBezTo>
                    <a:cubicBezTo>
                      <a:pt x="9260" y="5354"/>
                      <a:pt x="9453" y="5450"/>
                      <a:pt x="9598" y="5498"/>
                    </a:cubicBezTo>
                    <a:cubicBezTo>
                      <a:pt x="8922" y="5450"/>
                      <a:pt x="8296" y="5402"/>
                      <a:pt x="7717" y="5402"/>
                    </a:cubicBezTo>
                    <a:lnTo>
                      <a:pt x="7042" y="5402"/>
                    </a:lnTo>
                    <a:cubicBezTo>
                      <a:pt x="6318" y="5402"/>
                      <a:pt x="5643" y="5402"/>
                      <a:pt x="4920" y="5498"/>
                    </a:cubicBezTo>
                    <a:cubicBezTo>
                      <a:pt x="4534" y="5546"/>
                      <a:pt x="4100" y="5643"/>
                      <a:pt x="3714" y="5739"/>
                    </a:cubicBezTo>
                    <a:cubicBezTo>
                      <a:pt x="3232" y="5836"/>
                      <a:pt x="2749" y="5981"/>
                      <a:pt x="2315" y="6222"/>
                    </a:cubicBezTo>
                    <a:cubicBezTo>
                      <a:pt x="1881" y="6366"/>
                      <a:pt x="1544" y="6656"/>
                      <a:pt x="1254" y="6993"/>
                    </a:cubicBezTo>
                    <a:cubicBezTo>
                      <a:pt x="1158" y="7138"/>
                      <a:pt x="1061" y="7331"/>
                      <a:pt x="1013" y="7524"/>
                    </a:cubicBezTo>
                    <a:cubicBezTo>
                      <a:pt x="1013" y="7717"/>
                      <a:pt x="1013" y="7958"/>
                      <a:pt x="1061" y="8151"/>
                    </a:cubicBezTo>
                    <a:cubicBezTo>
                      <a:pt x="1158" y="8392"/>
                      <a:pt x="1302" y="8585"/>
                      <a:pt x="1447" y="8778"/>
                    </a:cubicBezTo>
                    <a:cubicBezTo>
                      <a:pt x="1592" y="8971"/>
                      <a:pt x="1737" y="9115"/>
                      <a:pt x="1929" y="9260"/>
                    </a:cubicBezTo>
                    <a:cubicBezTo>
                      <a:pt x="2267" y="9453"/>
                      <a:pt x="2653" y="9598"/>
                      <a:pt x="2990" y="9646"/>
                    </a:cubicBezTo>
                    <a:cubicBezTo>
                      <a:pt x="3473" y="9742"/>
                      <a:pt x="3955" y="9791"/>
                      <a:pt x="4437" y="9791"/>
                    </a:cubicBezTo>
                    <a:lnTo>
                      <a:pt x="4775" y="9791"/>
                    </a:lnTo>
                    <a:cubicBezTo>
                      <a:pt x="5498" y="9791"/>
                      <a:pt x="6222" y="9742"/>
                      <a:pt x="6897" y="9694"/>
                    </a:cubicBezTo>
                    <a:lnTo>
                      <a:pt x="7476" y="9646"/>
                    </a:lnTo>
                    <a:lnTo>
                      <a:pt x="8296" y="9646"/>
                    </a:lnTo>
                    <a:cubicBezTo>
                      <a:pt x="8151" y="9646"/>
                      <a:pt x="8054" y="9742"/>
                      <a:pt x="7910" y="9791"/>
                    </a:cubicBezTo>
                    <a:cubicBezTo>
                      <a:pt x="7042" y="10032"/>
                      <a:pt x="6173" y="10225"/>
                      <a:pt x="5305" y="10417"/>
                    </a:cubicBezTo>
                    <a:cubicBezTo>
                      <a:pt x="4630" y="10562"/>
                      <a:pt x="3907" y="10707"/>
                      <a:pt x="3232" y="10900"/>
                    </a:cubicBezTo>
                    <a:cubicBezTo>
                      <a:pt x="2460" y="11093"/>
                      <a:pt x="1737" y="11382"/>
                      <a:pt x="1061" y="11816"/>
                    </a:cubicBezTo>
                    <a:cubicBezTo>
                      <a:pt x="579" y="12057"/>
                      <a:pt x="241" y="12443"/>
                      <a:pt x="49" y="12925"/>
                    </a:cubicBezTo>
                    <a:cubicBezTo>
                      <a:pt x="0" y="13118"/>
                      <a:pt x="0" y="13311"/>
                      <a:pt x="49" y="13504"/>
                    </a:cubicBezTo>
                    <a:cubicBezTo>
                      <a:pt x="97" y="13697"/>
                      <a:pt x="193" y="13890"/>
                      <a:pt x="338" y="14035"/>
                    </a:cubicBezTo>
                    <a:cubicBezTo>
                      <a:pt x="483" y="14179"/>
                      <a:pt x="627" y="14324"/>
                      <a:pt x="820" y="14469"/>
                    </a:cubicBezTo>
                    <a:cubicBezTo>
                      <a:pt x="1061" y="14613"/>
                      <a:pt x="1302" y="14710"/>
                      <a:pt x="1544" y="14806"/>
                    </a:cubicBezTo>
                    <a:lnTo>
                      <a:pt x="1737" y="14854"/>
                    </a:lnTo>
                    <a:cubicBezTo>
                      <a:pt x="1978" y="14903"/>
                      <a:pt x="2219" y="14951"/>
                      <a:pt x="2412" y="14999"/>
                    </a:cubicBezTo>
                    <a:cubicBezTo>
                      <a:pt x="2749" y="15047"/>
                      <a:pt x="3087" y="15096"/>
                      <a:pt x="3425" y="15096"/>
                    </a:cubicBezTo>
                    <a:lnTo>
                      <a:pt x="3521" y="15096"/>
                    </a:lnTo>
                    <a:cubicBezTo>
                      <a:pt x="4293" y="15047"/>
                      <a:pt x="5064" y="14951"/>
                      <a:pt x="5788" y="14758"/>
                    </a:cubicBezTo>
                    <a:cubicBezTo>
                      <a:pt x="6318" y="14613"/>
                      <a:pt x="6849" y="14469"/>
                      <a:pt x="7379" y="14324"/>
                    </a:cubicBezTo>
                    <a:cubicBezTo>
                      <a:pt x="8296" y="13986"/>
                      <a:pt x="9260" y="13793"/>
                      <a:pt x="10225" y="13649"/>
                    </a:cubicBezTo>
                    <a:lnTo>
                      <a:pt x="10225" y="13649"/>
                    </a:lnTo>
                    <a:lnTo>
                      <a:pt x="9887" y="13745"/>
                    </a:lnTo>
                    <a:cubicBezTo>
                      <a:pt x="9646" y="13890"/>
                      <a:pt x="9405" y="13986"/>
                      <a:pt x="9115" y="14083"/>
                    </a:cubicBezTo>
                    <a:lnTo>
                      <a:pt x="8633" y="14324"/>
                    </a:lnTo>
                    <a:cubicBezTo>
                      <a:pt x="8199" y="14517"/>
                      <a:pt x="7717" y="14710"/>
                      <a:pt x="7283" y="14951"/>
                    </a:cubicBezTo>
                    <a:cubicBezTo>
                      <a:pt x="6945" y="15144"/>
                      <a:pt x="6608" y="15385"/>
                      <a:pt x="6270" y="15626"/>
                    </a:cubicBezTo>
                    <a:cubicBezTo>
                      <a:pt x="5981" y="15867"/>
                      <a:pt x="5788" y="16157"/>
                      <a:pt x="5739" y="16542"/>
                    </a:cubicBezTo>
                    <a:cubicBezTo>
                      <a:pt x="5691" y="16880"/>
                      <a:pt x="5788" y="17218"/>
                      <a:pt x="6029" y="17459"/>
                    </a:cubicBezTo>
                    <a:cubicBezTo>
                      <a:pt x="6125" y="17555"/>
                      <a:pt x="6222" y="17652"/>
                      <a:pt x="6318" y="17700"/>
                    </a:cubicBezTo>
                    <a:lnTo>
                      <a:pt x="7090" y="17652"/>
                    </a:lnTo>
                    <a:cubicBezTo>
                      <a:pt x="7717" y="17603"/>
                      <a:pt x="8344" y="17507"/>
                      <a:pt x="8971" y="17362"/>
                    </a:cubicBezTo>
                    <a:cubicBezTo>
                      <a:pt x="10225" y="17073"/>
                      <a:pt x="11479" y="16591"/>
                      <a:pt x="12588" y="16012"/>
                    </a:cubicBezTo>
                    <a:cubicBezTo>
                      <a:pt x="13793" y="15385"/>
                      <a:pt x="14951" y="14710"/>
                      <a:pt x="16012" y="13938"/>
                    </a:cubicBezTo>
                    <a:cubicBezTo>
                      <a:pt x="17121" y="13166"/>
                      <a:pt x="18230" y="12347"/>
                      <a:pt x="19291" y="11527"/>
                    </a:cubicBezTo>
                    <a:cubicBezTo>
                      <a:pt x="20690" y="10466"/>
                      <a:pt x="22040" y="9356"/>
                      <a:pt x="23487" y="8344"/>
                    </a:cubicBezTo>
                    <a:lnTo>
                      <a:pt x="23710" y="8210"/>
                    </a:lnTo>
                    <a:lnTo>
                      <a:pt x="23710" y="8210"/>
                    </a:lnTo>
                    <a:cubicBezTo>
                      <a:pt x="23779" y="8305"/>
                      <a:pt x="23850" y="8397"/>
                      <a:pt x="23921" y="8488"/>
                    </a:cubicBezTo>
                    <a:lnTo>
                      <a:pt x="23728" y="8199"/>
                    </a:lnTo>
                    <a:lnTo>
                      <a:pt x="23710" y="8210"/>
                    </a:lnTo>
                    <a:lnTo>
                      <a:pt x="23710" y="8210"/>
                    </a:lnTo>
                    <a:cubicBezTo>
                      <a:pt x="23263" y="7605"/>
                      <a:pt x="22857" y="6938"/>
                      <a:pt x="22523" y="6270"/>
                    </a:cubicBezTo>
                    <a:cubicBezTo>
                      <a:pt x="22378" y="5981"/>
                      <a:pt x="22282" y="5788"/>
                      <a:pt x="22185" y="5546"/>
                    </a:cubicBezTo>
                    <a:lnTo>
                      <a:pt x="22137" y="5354"/>
                    </a:lnTo>
                    <a:cubicBezTo>
                      <a:pt x="22040" y="5064"/>
                      <a:pt x="21944" y="4823"/>
                      <a:pt x="21896" y="4534"/>
                    </a:cubicBezTo>
                    <a:cubicBezTo>
                      <a:pt x="21848" y="4293"/>
                      <a:pt x="21799" y="4244"/>
                      <a:pt x="21799" y="4100"/>
                    </a:cubicBezTo>
                    <a:cubicBezTo>
                      <a:pt x="21751" y="3955"/>
                      <a:pt x="21751" y="3858"/>
                      <a:pt x="21703" y="3714"/>
                    </a:cubicBezTo>
                    <a:cubicBezTo>
                      <a:pt x="21703" y="3617"/>
                      <a:pt x="21655" y="3376"/>
                      <a:pt x="21655" y="3183"/>
                    </a:cubicBezTo>
                    <a:lnTo>
                      <a:pt x="21655" y="2990"/>
                    </a:lnTo>
                    <a:lnTo>
                      <a:pt x="21172" y="2990"/>
                    </a:lnTo>
                    <a:cubicBezTo>
                      <a:pt x="20545" y="2990"/>
                      <a:pt x="19918" y="2894"/>
                      <a:pt x="19243" y="2797"/>
                    </a:cubicBezTo>
                    <a:lnTo>
                      <a:pt x="19195" y="2797"/>
                    </a:lnTo>
                    <a:cubicBezTo>
                      <a:pt x="17845" y="2460"/>
                      <a:pt x="16494" y="2026"/>
                      <a:pt x="15192" y="1544"/>
                    </a:cubicBezTo>
                    <a:lnTo>
                      <a:pt x="14710" y="1351"/>
                    </a:lnTo>
                    <a:cubicBezTo>
                      <a:pt x="14276" y="1206"/>
                      <a:pt x="13890" y="1061"/>
                      <a:pt x="13504" y="917"/>
                    </a:cubicBezTo>
                    <a:lnTo>
                      <a:pt x="13215" y="820"/>
                    </a:lnTo>
                    <a:cubicBezTo>
                      <a:pt x="12684" y="627"/>
                      <a:pt x="12250" y="483"/>
                      <a:pt x="11816" y="386"/>
                    </a:cubicBezTo>
                    <a:cubicBezTo>
                      <a:pt x="11286" y="193"/>
                      <a:pt x="10707" y="97"/>
                      <a:pt x="10176" y="48"/>
                    </a:cubicBezTo>
                    <a:cubicBezTo>
                      <a:pt x="9935" y="0"/>
                      <a:pt x="9694" y="0"/>
                      <a:pt x="9405" y="0"/>
                    </a:cubicBezTo>
                    <a:close/>
                  </a:path>
                </a:pathLst>
              </a:custGeom>
              <a:solidFill>
                <a:srgbClr val="FBD5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1" name="Google Shape;3851;p87"/>
              <p:cNvSpPr/>
              <p:nvPr/>
            </p:nvSpPr>
            <p:spPr>
              <a:xfrm>
                <a:off x="3767175" y="4056550"/>
                <a:ext cx="496775" cy="431975"/>
              </a:xfrm>
              <a:custGeom>
                <a:avLst/>
                <a:gdLst/>
                <a:ahLst/>
                <a:cxnLst/>
                <a:rect l="l" t="t" r="r" b="b"/>
                <a:pathLst>
                  <a:path w="19871" h="17279" extrusionOk="0">
                    <a:moveTo>
                      <a:pt x="3956" y="1"/>
                    </a:moveTo>
                    <a:cubicBezTo>
                      <a:pt x="3473" y="49"/>
                      <a:pt x="3087" y="242"/>
                      <a:pt x="2750" y="531"/>
                    </a:cubicBezTo>
                    <a:cubicBezTo>
                      <a:pt x="2219" y="917"/>
                      <a:pt x="1834" y="1399"/>
                      <a:pt x="1544" y="1978"/>
                    </a:cubicBezTo>
                    <a:cubicBezTo>
                      <a:pt x="965" y="2894"/>
                      <a:pt x="531" y="3907"/>
                      <a:pt x="339" y="4968"/>
                    </a:cubicBezTo>
                    <a:cubicBezTo>
                      <a:pt x="97" y="6077"/>
                      <a:pt x="1" y="7187"/>
                      <a:pt x="49" y="8344"/>
                    </a:cubicBezTo>
                    <a:cubicBezTo>
                      <a:pt x="97" y="9453"/>
                      <a:pt x="290" y="10563"/>
                      <a:pt x="628" y="11672"/>
                    </a:cubicBezTo>
                    <a:cubicBezTo>
                      <a:pt x="917" y="12733"/>
                      <a:pt x="1400" y="13746"/>
                      <a:pt x="1978" y="14662"/>
                    </a:cubicBezTo>
                    <a:cubicBezTo>
                      <a:pt x="2075" y="14807"/>
                      <a:pt x="2123" y="14903"/>
                      <a:pt x="2219" y="14999"/>
                    </a:cubicBezTo>
                    <a:cubicBezTo>
                      <a:pt x="2605" y="15289"/>
                      <a:pt x="3039" y="15530"/>
                      <a:pt x="3473" y="15771"/>
                    </a:cubicBezTo>
                    <a:cubicBezTo>
                      <a:pt x="4486" y="16350"/>
                      <a:pt x="5644" y="16736"/>
                      <a:pt x="6801" y="16977"/>
                    </a:cubicBezTo>
                    <a:cubicBezTo>
                      <a:pt x="7806" y="17178"/>
                      <a:pt x="8811" y="17278"/>
                      <a:pt x="9815" y="17278"/>
                    </a:cubicBezTo>
                    <a:cubicBezTo>
                      <a:pt x="10016" y="17278"/>
                      <a:pt x="10217" y="17274"/>
                      <a:pt x="10418" y="17266"/>
                    </a:cubicBezTo>
                    <a:cubicBezTo>
                      <a:pt x="11672" y="17218"/>
                      <a:pt x="12878" y="17025"/>
                      <a:pt x="14083" y="16736"/>
                    </a:cubicBezTo>
                    <a:cubicBezTo>
                      <a:pt x="15820" y="16302"/>
                      <a:pt x="17459" y="15626"/>
                      <a:pt x="19003" y="14710"/>
                    </a:cubicBezTo>
                    <a:lnTo>
                      <a:pt x="19533" y="14421"/>
                    </a:lnTo>
                    <a:cubicBezTo>
                      <a:pt x="19581" y="14324"/>
                      <a:pt x="19581" y="14228"/>
                      <a:pt x="19630" y="14083"/>
                    </a:cubicBezTo>
                    <a:cubicBezTo>
                      <a:pt x="19678" y="13890"/>
                      <a:pt x="19726" y="13746"/>
                      <a:pt x="19774" y="13553"/>
                    </a:cubicBezTo>
                    <a:cubicBezTo>
                      <a:pt x="19774" y="13263"/>
                      <a:pt x="19774" y="12974"/>
                      <a:pt x="19774" y="12685"/>
                    </a:cubicBezTo>
                    <a:cubicBezTo>
                      <a:pt x="19726" y="12443"/>
                      <a:pt x="19630" y="12250"/>
                      <a:pt x="19533" y="12058"/>
                    </a:cubicBezTo>
                    <a:cubicBezTo>
                      <a:pt x="19388" y="11865"/>
                      <a:pt x="19244" y="11720"/>
                      <a:pt x="19051" y="11624"/>
                    </a:cubicBezTo>
                    <a:cubicBezTo>
                      <a:pt x="18906" y="11527"/>
                      <a:pt x="18713" y="11431"/>
                      <a:pt x="18520" y="11431"/>
                    </a:cubicBezTo>
                    <a:lnTo>
                      <a:pt x="18231" y="11431"/>
                    </a:lnTo>
                    <a:cubicBezTo>
                      <a:pt x="18086" y="11431"/>
                      <a:pt x="17942" y="11431"/>
                      <a:pt x="17797" y="11479"/>
                    </a:cubicBezTo>
                    <a:cubicBezTo>
                      <a:pt x="17315" y="11527"/>
                      <a:pt x="16832" y="11672"/>
                      <a:pt x="16398" y="11865"/>
                    </a:cubicBezTo>
                    <a:cubicBezTo>
                      <a:pt x="15868" y="12106"/>
                      <a:pt x="15337" y="12347"/>
                      <a:pt x="14903" y="12540"/>
                    </a:cubicBezTo>
                    <a:lnTo>
                      <a:pt x="14180" y="12926"/>
                    </a:lnTo>
                    <a:cubicBezTo>
                      <a:pt x="14469" y="12685"/>
                      <a:pt x="14759" y="12492"/>
                      <a:pt x="15048" y="12250"/>
                    </a:cubicBezTo>
                    <a:cubicBezTo>
                      <a:pt x="15964" y="11575"/>
                      <a:pt x="16881" y="10852"/>
                      <a:pt x="17701" y="10080"/>
                    </a:cubicBezTo>
                    <a:cubicBezTo>
                      <a:pt x="18135" y="9694"/>
                      <a:pt x="18520" y="9309"/>
                      <a:pt x="18858" y="8875"/>
                    </a:cubicBezTo>
                    <a:cubicBezTo>
                      <a:pt x="19147" y="8489"/>
                      <a:pt x="19437" y="8055"/>
                      <a:pt x="19630" y="7621"/>
                    </a:cubicBezTo>
                    <a:cubicBezTo>
                      <a:pt x="19823" y="7235"/>
                      <a:pt x="19871" y="6849"/>
                      <a:pt x="19871" y="6415"/>
                    </a:cubicBezTo>
                    <a:cubicBezTo>
                      <a:pt x="19823" y="6029"/>
                      <a:pt x="19678" y="5691"/>
                      <a:pt x="19388" y="5402"/>
                    </a:cubicBezTo>
                    <a:cubicBezTo>
                      <a:pt x="19196" y="5161"/>
                      <a:pt x="18906" y="5016"/>
                      <a:pt x="18617" y="4920"/>
                    </a:cubicBezTo>
                    <a:cubicBezTo>
                      <a:pt x="18424" y="4872"/>
                      <a:pt x="18279" y="4872"/>
                      <a:pt x="18135" y="4823"/>
                    </a:cubicBezTo>
                    <a:lnTo>
                      <a:pt x="17604" y="4823"/>
                    </a:lnTo>
                    <a:cubicBezTo>
                      <a:pt x="16688" y="5016"/>
                      <a:pt x="15868" y="5306"/>
                      <a:pt x="15096" y="5691"/>
                    </a:cubicBezTo>
                    <a:cubicBezTo>
                      <a:pt x="14180" y="6174"/>
                      <a:pt x="13312" y="6656"/>
                      <a:pt x="12444" y="7235"/>
                    </a:cubicBezTo>
                    <a:lnTo>
                      <a:pt x="12251" y="7331"/>
                    </a:lnTo>
                    <a:lnTo>
                      <a:pt x="12685" y="6945"/>
                    </a:lnTo>
                    <a:lnTo>
                      <a:pt x="12926" y="6753"/>
                    </a:lnTo>
                    <a:cubicBezTo>
                      <a:pt x="13312" y="6415"/>
                      <a:pt x="13649" y="6126"/>
                      <a:pt x="13987" y="5836"/>
                    </a:cubicBezTo>
                    <a:cubicBezTo>
                      <a:pt x="14710" y="5161"/>
                      <a:pt x="15386" y="4438"/>
                      <a:pt x="15916" y="3618"/>
                    </a:cubicBezTo>
                    <a:cubicBezTo>
                      <a:pt x="16109" y="3280"/>
                      <a:pt x="16254" y="2894"/>
                      <a:pt x="16350" y="2508"/>
                    </a:cubicBezTo>
                    <a:cubicBezTo>
                      <a:pt x="16398" y="2171"/>
                      <a:pt x="16302" y="1785"/>
                      <a:pt x="16109" y="1496"/>
                    </a:cubicBezTo>
                    <a:cubicBezTo>
                      <a:pt x="16013" y="1351"/>
                      <a:pt x="15868" y="1206"/>
                      <a:pt x="15723" y="1110"/>
                    </a:cubicBezTo>
                    <a:cubicBezTo>
                      <a:pt x="15530" y="917"/>
                      <a:pt x="15337" y="820"/>
                      <a:pt x="15096" y="724"/>
                    </a:cubicBezTo>
                    <a:cubicBezTo>
                      <a:pt x="14759" y="628"/>
                      <a:pt x="14469" y="579"/>
                      <a:pt x="14132" y="579"/>
                    </a:cubicBezTo>
                    <a:lnTo>
                      <a:pt x="13746" y="579"/>
                    </a:lnTo>
                    <a:cubicBezTo>
                      <a:pt x="12926" y="724"/>
                      <a:pt x="12154" y="1062"/>
                      <a:pt x="11479" y="1496"/>
                    </a:cubicBezTo>
                    <a:cubicBezTo>
                      <a:pt x="10659" y="2074"/>
                      <a:pt x="9936" y="2653"/>
                      <a:pt x="9261" y="3328"/>
                    </a:cubicBezTo>
                    <a:cubicBezTo>
                      <a:pt x="8537" y="4004"/>
                      <a:pt x="7862" y="4727"/>
                      <a:pt x="7235" y="5402"/>
                    </a:cubicBezTo>
                    <a:lnTo>
                      <a:pt x="6946" y="5643"/>
                    </a:lnTo>
                    <a:lnTo>
                      <a:pt x="6656" y="5933"/>
                    </a:lnTo>
                    <a:cubicBezTo>
                      <a:pt x="6801" y="5354"/>
                      <a:pt x="6849" y="4775"/>
                      <a:pt x="6801" y="4196"/>
                    </a:cubicBezTo>
                    <a:cubicBezTo>
                      <a:pt x="6801" y="3666"/>
                      <a:pt x="6705" y="3087"/>
                      <a:pt x="6560" y="2605"/>
                    </a:cubicBezTo>
                    <a:cubicBezTo>
                      <a:pt x="6415" y="2123"/>
                      <a:pt x="6222" y="1640"/>
                      <a:pt x="5933" y="1206"/>
                    </a:cubicBezTo>
                    <a:cubicBezTo>
                      <a:pt x="5836" y="1062"/>
                      <a:pt x="5692" y="869"/>
                      <a:pt x="5547" y="724"/>
                    </a:cubicBezTo>
                    <a:cubicBezTo>
                      <a:pt x="5402" y="531"/>
                      <a:pt x="5210" y="386"/>
                      <a:pt x="5065" y="290"/>
                    </a:cubicBezTo>
                    <a:cubicBezTo>
                      <a:pt x="4727" y="97"/>
                      <a:pt x="4390" y="1"/>
                      <a:pt x="4052" y="1"/>
                    </a:cubicBezTo>
                    <a:close/>
                  </a:path>
                </a:pathLst>
              </a:custGeom>
              <a:solidFill>
                <a:srgbClr val="FBD5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2" name="Google Shape;3852;p87"/>
              <p:cNvSpPr/>
              <p:nvPr/>
            </p:nvSpPr>
            <p:spPr>
              <a:xfrm>
                <a:off x="6120700" y="1360625"/>
                <a:ext cx="2425" cy="25"/>
              </a:xfrm>
              <a:custGeom>
                <a:avLst/>
                <a:gdLst/>
                <a:ahLst/>
                <a:cxnLst/>
                <a:rect l="l" t="t" r="r" b="b"/>
                <a:pathLst>
                  <a:path w="97" h="1" extrusionOk="0">
                    <a:moveTo>
                      <a:pt x="97" y="0"/>
                    </a:moveTo>
                    <a:lnTo>
                      <a:pt x="1" y="0"/>
                    </a:lnTo>
                    <a:lnTo>
                      <a:pt x="1" y="0"/>
                    </a:lnTo>
                    <a:close/>
                  </a:path>
                </a:pathLst>
              </a:custGeom>
              <a:solidFill>
                <a:srgbClr val="F9C4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3" name="Google Shape;3853;p87"/>
              <p:cNvSpPr/>
              <p:nvPr/>
            </p:nvSpPr>
            <p:spPr>
              <a:xfrm>
                <a:off x="6120700" y="1360625"/>
                <a:ext cx="25" cy="25"/>
              </a:xfrm>
              <a:custGeom>
                <a:avLst/>
                <a:gdLst/>
                <a:ahLst/>
                <a:cxnLst/>
                <a:rect l="l" t="t" r="r" b="b"/>
                <a:pathLst>
                  <a:path w="1" h="1" extrusionOk="0">
                    <a:moveTo>
                      <a:pt x="1" y="0"/>
                    </a:moveTo>
                    <a:lnTo>
                      <a:pt x="1" y="0"/>
                    </a:lnTo>
                    <a:lnTo>
                      <a:pt x="1" y="0"/>
                    </a:lnTo>
                    <a:close/>
                  </a:path>
                </a:pathLst>
              </a:custGeom>
              <a:solidFill>
                <a:srgbClr val="F9C4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4" name="Google Shape;3854;p87"/>
              <p:cNvSpPr/>
              <p:nvPr/>
            </p:nvSpPr>
            <p:spPr>
              <a:xfrm>
                <a:off x="5088625" y="2273325"/>
                <a:ext cx="25" cy="25"/>
              </a:xfrm>
              <a:custGeom>
                <a:avLst/>
                <a:gdLst/>
                <a:ahLst/>
                <a:cxnLst/>
                <a:rect l="l" t="t" r="r" b="b"/>
                <a:pathLst>
                  <a:path w="1" h="1" extrusionOk="0">
                    <a:moveTo>
                      <a:pt x="1" y="1"/>
                    </a:moveTo>
                    <a:lnTo>
                      <a:pt x="1" y="1"/>
                    </a:lnTo>
                    <a:lnTo>
                      <a:pt x="1" y="1"/>
                    </a:lnTo>
                    <a:cubicBezTo>
                      <a:pt x="1" y="1"/>
                      <a:pt x="1" y="1"/>
                      <a:pt x="1" y="1"/>
                    </a:cubicBezTo>
                    <a:close/>
                  </a:path>
                </a:pathLst>
              </a:custGeom>
              <a:solidFill>
                <a:srgbClr val="F9C4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5" name="Google Shape;3855;p87"/>
              <p:cNvSpPr/>
              <p:nvPr/>
            </p:nvSpPr>
            <p:spPr>
              <a:xfrm>
                <a:off x="5088625" y="2273325"/>
                <a:ext cx="25" cy="1225"/>
              </a:xfrm>
              <a:custGeom>
                <a:avLst/>
                <a:gdLst/>
                <a:ahLst/>
                <a:cxnLst/>
                <a:rect l="l" t="t" r="r" b="b"/>
                <a:pathLst>
                  <a:path w="1" h="49" extrusionOk="0">
                    <a:moveTo>
                      <a:pt x="1" y="49"/>
                    </a:moveTo>
                    <a:lnTo>
                      <a:pt x="1" y="1"/>
                    </a:lnTo>
                    <a:lnTo>
                      <a:pt x="1" y="1"/>
                    </a:lnTo>
                    <a:close/>
                  </a:path>
                </a:pathLst>
              </a:custGeom>
              <a:solidFill>
                <a:srgbClr val="F9C4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6" name="Google Shape;3856;p87"/>
              <p:cNvSpPr/>
              <p:nvPr/>
            </p:nvSpPr>
            <p:spPr>
              <a:xfrm>
                <a:off x="5015075" y="701100"/>
                <a:ext cx="1704875" cy="1759125"/>
              </a:xfrm>
              <a:custGeom>
                <a:avLst/>
                <a:gdLst/>
                <a:ahLst/>
                <a:cxnLst/>
                <a:rect l="l" t="t" r="r" b="b"/>
                <a:pathLst>
                  <a:path w="68195" h="70365" extrusionOk="0">
                    <a:moveTo>
                      <a:pt x="41091" y="9550"/>
                    </a:moveTo>
                    <a:cubicBezTo>
                      <a:pt x="41235" y="9550"/>
                      <a:pt x="41332" y="9550"/>
                      <a:pt x="41477" y="9598"/>
                    </a:cubicBezTo>
                    <a:cubicBezTo>
                      <a:pt x="41814" y="9598"/>
                      <a:pt x="42103" y="9646"/>
                      <a:pt x="42393" y="9694"/>
                    </a:cubicBezTo>
                    <a:lnTo>
                      <a:pt x="42730" y="9694"/>
                    </a:lnTo>
                    <a:lnTo>
                      <a:pt x="43020" y="9743"/>
                    </a:lnTo>
                    <a:cubicBezTo>
                      <a:pt x="43068" y="9791"/>
                      <a:pt x="43116" y="9791"/>
                      <a:pt x="43213" y="9791"/>
                    </a:cubicBezTo>
                    <a:cubicBezTo>
                      <a:pt x="43406" y="9791"/>
                      <a:pt x="43550" y="9887"/>
                      <a:pt x="43743" y="9887"/>
                    </a:cubicBezTo>
                    <a:lnTo>
                      <a:pt x="43888" y="9839"/>
                    </a:lnTo>
                    <a:cubicBezTo>
                      <a:pt x="44081" y="9839"/>
                      <a:pt x="44274" y="9887"/>
                      <a:pt x="44467" y="9935"/>
                    </a:cubicBezTo>
                    <a:cubicBezTo>
                      <a:pt x="44611" y="9984"/>
                      <a:pt x="44660" y="10128"/>
                      <a:pt x="44660" y="10273"/>
                    </a:cubicBezTo>
                    <a:cubicBezTo>
                      <a:pt x="44620" y="10352"/>
                      <a:pt x="44517" y="10431"/>
                      <a:pt x="44401" y="10431"/>
                    </a:cubicBezTo>
                    <a:cubicBezTo>
                      <a:pt x="44375" y="10431"/>
                      <a:pt x="44349" y="10427"/>
                      <a:pt x="44322" y="10418"/>
                    </a:cubicBezTo>
                    <a:lnTo>
                      <a:pt x="43888" y="10321"/>
                    </a:lnTo>
                    <a:cubicBezTo>
                      <a:pt x="43695" y="10321"/>
                      <a:pt x="43502" y="10273"/>
                      <a:pt x="43309" y="10273"/>
                    </a:cubicBezTo>
                    <a:lnTo>
                      <a:pt x="42489" y="10273"/>
                    </a:lnTo>
                    <a:lnTo>
                      <a:pt x="42055" y="10321"/>
                    </a:lnTo>
                    <a:lnTo>
                      <a:pt x="41669" y="10369"/>
                    </a:lnTo>
                    <a:lnTo>
                      <a:pt x="41621" y="10369"/>
                    </a:lnTo>
                    <a:lnTo>
                      <a:pt x="41380" y="10418"/>
                    </a:lnTo>
                    <a:cubicBezTo>
                      <a:pt x="41235" y="10418"/>
                      <a:pt x="41091" y="10466"/>
                      <a:pt x="40994" y="10466"/>
                    </a:cubicBezTo>
                    <a:cubicBezTo>
                      <a:pt x="40850" y="10514"/>
                      <a:pt x="40801" y="10514"/>
                      <a:pt x="40705" y="10562"/>
                    </a:cubicBezTo>
                    <a:lnTo>
                      <a:pt x="40223" y="10659"/>
                    </a:lnTo>
                    <a:cubicBezTo>
                      <a:pt x="40126" y="10707"/>
                      <a:pt x="39981" y="10755"/>
                      <a:pt x="39885" y="10755"/>
                    </a:cubicBezTo>
                    <a:lnTo>
                      <a:pt x="39403" y="10900"/>
                    </a:lnTo>
                    <a:cubicBezTo>
                      <a:pt x="39306" y="10948"/>
                      <a:pt x="39162" y="10996"/>
                      <a:pt x="39017" y="11045"/>
                    </a:cubicBezTo>
                    <a:cubicBezTo>
                      <a:pt x="38824" y="11093"/>
                      <a:pt x="38631" y="11141"/>
                      <a:pt x="38438" y="11238"/>
                    </a:cubicBezTo>
                    <a:cubicBezTo>
                      <a:pt x="36895" y="11816"/>
                      <a:pt x="35448" y="12684"/>
                      <a:pt x="34242" y="13842"/>
                    </a:cubicBezTo>
                    <a:cubicBezTo>
                      <a:pt x="34049" y="14035"/>
                      <a:pt x="33857" y="14228"/>
                      <a:pt x="33615" y="14421"/>
                    </a:cubicBezTo>
                    <a:lnTo>
                      <a:pt x="33374" y="14710"/>
                    </a:lnTo>
                    <a:lnTo>
                      <a:pt x="33230" y="14903"/>
                    </a:lnTo>
                    <a:cubicBezTo>
                      <a:pt x="33133" y="15048"/>
                      <a:pt x="33037" y="15192"/>
                      <a:pt x="32892" y="15337"/>
                    </a:cubicBezTo>
                    <a:lnTo>
                      <a:pt x="32796" y="15530"/>
                    </a:lnTo>
                    <a:cubicBezTo>
                      <a:pt x="32699" y="15675"/>
                      <a:pt x="32554" y="15867"/>
                      <a:pt x="32458" y="16060"/>
                    </a:cubicBezTo>
                    <a:lnTo>
                      <a:pt x="32410" y="16157"/>
                    </a:lnTo>
                    <a:cubicBezTo>
                      <a:pt x="32361" y="16157"/>
                      <a:pt x="32361" y="16205"/>
                      <a:pt x="32410" y="16205"/>
                    </a:cubicBezTo>
                    <a:cubicBezTo>
                      <a:pt x="32361" y="16253"/>
                      <a:pt x="32361" y="16302"/>
                      <a:pt x="32313" y="16302"/>
                    </a:cubicBezTo>
                    <a:cubicBezTo>
                      <a:pt x="32169" y="16446"/>
                      <a:pt x="32024" y="16543"/>
                      <a:pt x="31831" y="16591"/>
                    </a:cubicBezTo>
                    <a:lnTo>
                      <a:pt x="31783" y="16591"/>
                    </a:lnTo>
                    <a:cubicBezTo>
                      <a:pt x="31710" y="16615"/>
                      <a:pt x="31638" y="16627"/>
                      <a:pt x="31566" y="16627"/>
                    </a:cubicBezTo>
                    <a:cubicBezTo>
                      <a:pt x="31493" y="16627"/>
                      <a:pt x="31421" y="16615"/>
                      <a:pt x="31349" y="16591"/>
                    </a:cubicBezTo>
                    <a:cubicBezTo>
                      <a:pt x="31059" y="16494"/>
                      <a:pt x="30866" y="16253"/>
                      <a:pt x="30770" y="15964"/>
                    </a:cubicBezTo>
                    <a:cubicBezTo>
                      <a:pt x="30770" y="15964"/>
                      <a:pt x="30770" y="15916"/>
                      <a:pt x="30770" y="15916"/>
                    </a:cubicBezTo>
                    <a:cubicBezTo>
                      <a:pt x="30770" y="15867"/>
                      <a:pt x="30770" y="15819"/>
                      <a:pt x="30770" y="15771"/>
                    </a:cubicBezTo>
                    <a:lnTo>
                      <a:pt x="30674" y="15867"/>
                    </a:lnTo>
                    <a:cubicBezTo>
                      <a:pt x="30674" y="15723"/>
                      <a:pt x="30674" y="15626"/>
                      <a:pt x="30722" y="15530"/>
                    </a:cubicBezTo>
                    <a:cubicBezTo>
                      <a:pt x="30722" y="15482"/>
                      <a:pt x="30770" y="15433"/>
                      <a:pt x="30770" y="15385"/>
                    </a:cubicBezTo>
                    <a:lnTo>
                      <a:pt x="30866" y="15240"/>
                    </a:lnTo>
                    <a:lnTo>
                      <a:pt x="30866" y="15192"/>
                    </a:lnTo>
                    <a:cubicBezTo>
                      <a:pt x="30963" y="15048"/>
                      <a:pt x="31059" y="14903"/>
                      <a:pt x="31204" y="14710"/>
                    </a:cubicBezTo>
                    <a:lnTo>
                      <a:pt x="31204" y="14662"/>
                    </a:lnTo>
                    <a:lnTo>
                      <a:pt x="31204" y="14614"/>
                    </a:lnTo>
                    <a:cubicBezTo>
                      <a:pt x="31349" y="14421"/>
                      <a:pt x="31493" y="14276"/>
                      <a:pt x="31590" y="14131"/>
                    </a:cubicBezTo>
                    <a:cubicBezTo>
                      <a:pt x="31831" y="13842"/>
                      <a:pt x="32024" y="13601"/>
                      <a:pt x="32265" y="13360"/>
                    </a:cubicBezTo>
                    <a:lnTo>
                      <a:pt x="32313" y="13311"/>
                    </a:lnTo>
                    <a:cubicBezTo>
                      <a:pt x="32458" y="13118"/>
                      <a:pt x="32699" y="12877"/>
                      <a:pt x="32892" y="12684"/>
                    </a:cubicBezTo>
                    <a:lnTo>
                      <a:pt x="32940" y="12684"/>
                    </a:lnTo>
                    <a:cubicBezTo>
                      <a:pt x="33519" y="12154"/>
                      <a:pt x="34098" y="11672"/>
                      <a:pt x="34725" y="11286"/>
                    </a:cubicBezTo>
                    <a:cubicBezTo>
                      <a:pt x="35062" y="11093"/>
                      <a:pt x="35352" y="10900"/>
                      <a:pt x="35689" y="10755"/>
                    </a:cubicBezTo>
                    <a:cubicBezTo>
                      <a:pt x="35930" y="10611"/>
                      <a:pt x="36220" y="10466"/>
                      <a:pt x="36509" y="10369"/>
                    </a:cubicBezTo>
                    <a:lnTo>
                      <a:pt x="36798" y="10225"/>
                    </a:lnTo>
                    <a:cubicBezTo>
                      <a:pt x="36873" y="10188"/>
                      <a:pt x="36947" y="10150"/>
                      <a:pt x="37044" y="10135"/>
                    </a:cubicBezTo>
                    <a:lnTo>
                      <a:pt x="37044" y="10135"/>
                    </a:lnTo>
                    <a:cubicBezTo>
                      <a:pt x="37010" y="10149"/>
                      <a:pt x="36976" y="10162"/>
                      <a:pt x="36943" y="10177"/>
                    </a:cubicBezTo>
                    <a:lnTo>
                      <a:pt x="37136" y="10128"/>
                    </a:lnTo>
                    <a:cubicBezTo>
                      <a:pt x="37103" y="10128"/>
                      <a:pt x="37072" y="10131"/>
                      <a:pt x="37044" y="10135"/>
                    </a:cubicBezTo>
                    <a:lnTo>
                      <a:pt x="37044" y="10135"/>
                    </a:lnTo>
                    <a:cubicBezTo>
                      <a:pt x="37356" y="10013"/>
                      <a:pt x="37700" y="9926"/>
                      <a:pt x="38004" y="9839"/>
                    </a:cubicBezTo>
                    <a:cubicBezTo>
                      <a:pt x="38197" y="9743"/>
                      <a:pt x="38390" y="9743"/>
                      <a:pt x="38583" y="9694"/>
                    </a:cubicBezTo>
                    <a:cubicBezTo>
                      <a:pt x="38679" y="9646"/>
                      <a:pt x="38776" y="9646"/>
                      <a:pt x="38920" y="9646"/>
                    </a:cubicBezTo>
                    <a:cubicBezTo>
                      <a:pt x="39113" y="9598"/>
                      <a:pt x="39306" y="9598"/>
                      <a:pt x="39499" y="9550"/>
                    </a:cubicBezTo>
                    <a:close/>
                    <a:moveTo>
                      <a:pt x="62311" y="7958"/>
                    </a:moveTo>
                    <a:cubicBezTo>
                      <a:pt x="62504" y="7958"/>
                      <a:pt x="62745" y="8006"/>
                      <a:pt x="62938" y="8103"/>
                    </a:cubicBezTo>
                    <a:cubicBezTo>
                      <a:pt x="63034" y="8103"/>
                      <a:pt x="63083" y="8199"/>
                      <a:pt x="63083" y="8296"/>
                    </a:cubicBezTo>
                    <a:cubicBezTo>
                      <a:pt x="63034" y="8392"/>
                      <a:pt x="62938" y="8440"/>
                      <a:pt x="62841" y="8440"/>
                    </a:cubicBezTo>
                    <a:cubicBezTo>
                      <a:pt x="62745" y="8392"/>
                      <a:pt x="62600" y="8344"/>
                      <a:pt x="62504" y="8344"/>
                    </a:cubicBezTo>
                    <a:cubicBezTo>
                      <a:pt x="62432" y="8320"/>
                      <a:pt x="62359" y="8308"/>
                      <a:pt x="62287" y="8308"/>
                    </a:cubicBezTo>
                    <a:cubicBezTo>
                      <a:pt x="62214" y="8308"/>
                      <a:pt x="62142" y="8320"/>
                      <a:pt x="62070" y="8344"/>
                    </a:cubicBezTo>
                    <a:cubicBezTo>
                      <a:pt x="61973" y="8344"/>
                      <a:pt x="61877" y="8392"/>
                      <a:pt x="61732" y="8440"/>
                    </a:cubicBezTo>
                    <a:cubicBezTo>
                      <a:pt x="61588" y="8489"/>
                      <a:pt x="61443" y="8585"/>
                      <a:pt x="61298" y="8682"/>
                    </a:cubicBezTo>
                    <a:cubicBezTo>
                      <a:pt x="61153" y="8826"/>
                      <a:pt x="61009" y="8971"/>
                      <a:pt x="60864" y="9116"/>
                    </a:cubicBezTo>
                    <a:cubicBezTo>
                      <a:pt x="60671" y="9357"/>
                      <a:pt x="60526" y="9646"/>
                      <a:pt x="60382" y="9935"/>
                    </a:cubicBezTo>
                    <a:cubicBezTo>
                      <a:pt x="60334" y="10128"/>
                      <a:pt x="60237" y="10321"/>
                      <a:pt x="60189" y="10562"/>
                    </a:cubicBezTo>
                    <a:cubicBezTo>
                      <a:pt x="60189" y="10659"/>
                      <a:pt x="60141" y="10755"/>
                      <a:pt x="60141" y="10900"/>
                    </a:cubicBezTo>
                    <a:lnTo>
                      <a:pt x="60092" y="11045"/>
                    </a:lnTo>
                    <a:cubicBezTo>
                      <a:pt x="60430" y="11238"/>
                      <a:pt x="60768" y="11430"/>
                      <a:pt x="61057" y="11672"/>
                    </a:cubicBezTo>
                    <a:cubicBezTo>
                      <a:pt x="61684" y="12154"/>
                      <a:pt x="62214" y="12781"/>
                      <a:pt x="62649" y="13456"/>
                    </a:cubicBezTo>
                    <a:cubicBezTo>
                      <a:pt x="63517" y="14806"/>
                      <a:pt x="63902" y="16350"/>
                      <a:pt x="63758" y="17941"/>
                    </a:cubicBezTo>
                    <a:cubicBezTo>
                      <a:pt x="63736" y="18050"/>
                      <a:pt x="63646" y="18100"/>
                      <a:pt x="63553" y="18100"/>
                    </a:cubicBezTo>
                    <a:cubicBezTo>
                      <a:pt x="63440" y="18100"/>
                      <a:pt x="63324" y="18026"/>
                      <a:pt x="63324" y="17893"/>
                    </a:cubicBezTo>
                    <a:cubicBezTo>
                      <a:pt x="63372" y="17507"/>
                      <a:pt x="63372" y="17170"/>
                      <a:pt x="63324" y="16784"/>
                    </a:cubicBezTo>
                    <a:cubicBezTo>
                      <a:pt x="63275" y="16253"/>
                      <a:pt x="63131" y="15771"/>
                      <a:pt x="62938" y="15289"/>
                    </a:cubicBezTo>
                    <a:cubicBezTo>
                      <a:pt x="62649" y="14662"/>
                      <a:pt x="62359" y="14131"/>
                      <a:pt x="61973" y="13601"/>
                    </a:cubicBezTo>
                    <a:cubicBezTo>
                      <a:pt x="61588" y="13167"/>
                      <a:pt x="61202" y="12733"/>
                      <a:pt x="60768" y="12347"/>
                    </a:cubicBezTo>
                    <a:cubicBezTo>
                      <a:pt x="60382" y="12106"/>
                      <a:pt x="59948" y="11865"/>
                      <a:pt x="59562" y="11672"/>
                    </a:cubicBezTo>
                    <a:cubicBezTo>
                      <a:pt x="59321" y="11575"/>
                      <a:pt x="59031" y="11479"/>
                      <a:pt x="58790" y="11430"/>
                    </a:cubicBezTo>
                    <a:cubicBezTo>
                      <a:pt x="58646" y="11382"/>
                      <a:pt x="58501" y="11189"/>
                      <a:pt x="58597" y="11045"/>
                    </a:cubicBezTo>
                    <a:cubicBezTo>
                      <a:pt x="58597" y="10900"/>
                      <a:pt x="58742" y="10804"/>
                      <a:pt x="58887" y="10804"/>
                    </a:cubicBezTo>
                    <a:cubicBezTo>
                      <a:pt x="59031" y="10804"/>
                      <a:pt x="59224" y="10804"/>
                      <a:pt x="59417" y="10852"/>
                    </a:cubicBezTo>
                    <a:cubicBezTo>
                      <a:pt x="59417" y="10707"/>
                      <a:pt x="59417" y="10562"/>
                      <a:pt x="59465" y="10418"/>
                    </a:cubicBezTo>
                    <a:cubicBezTo>
                      <a:pt x="59465" y="10225"/>
                      <a:pt x="59562" y="9984"/>
                      <a:pt x="59658" y="9791"/>
                    </a:cubicBezTo>
                    <a:cubicBezTo>
                      <a:pt x="59755" y="9550"/>
                      <a:pt x="59851" y="9357"/>
                      <a:pt x="59996" y="9164"/>
                    </a:cubicBezTo>
                    <a:cubicBezTo>
                      <a:pt x="60141" y="8971"/>
                      <a:pt x="60285" y="8826"/>
                      <a:pt x="60478" y="8633"/>
                    </a:cubicBezTo>
                    <a:cubicBezTo>
                      <a:pt x="60671" y="8489"/>
                      <a:pt x="60864" y="8344"/>
                      <a:pt x="61057" y="8199"/>
                    </a:cubicBezTo>
                    <a:cubicBezTo>
                      <a:pt x="61250" y="8103"/>
                      <a:pt x="61443" y="8055"/>
                      <a:pt x="61684" y="8006"/>
                    </a:cubicBezTo>
                    <a:cubicBezTo>
                      <a:pt x="61829" y="7958"/>
                      <a:pt x="61973" y="7958"/>
                      <a:pt x="62166" y="7958"/>
                    </a:cubicBezTo>
                    <a:close/>
                    <a:moveTo>
                      <a:pt x="47216" y="16928"/>
                    </a:moveTo>
                    <a:cubicBezTo>
                      <a:pt x="47312" y="16928"/>
                      <a:pt x="47409" y="16977"/>
                      <a:pt x="47505" y="17025"/>
                    </a:cubicBezTo>
                    <a:lnTo>
                      <a:pt x="47601" y="17121"/>
                    </a:lnTo>
                    <a:lnTo>
                      <a:pt x="47746" y="17218"/>
                    </a:lnTo>
                    <a:lnTo>
                      <a:pt x="48036" y="17459"/>
                    </a:lnTo>
                    <a:lnTo>
                      <a:pt x="48084" y="17459"/>
                    </a:lnTo>
                    <a:lnTo>
                      <a:pt x="48180" y="17555"/>
                    </a:lnTo>
                    <a:lnTo>
                      <a:pt x="48228" y="17555"/>
                    </a:lnTo>
                    <a:cubicBezTo>
                      <a:pt x="48855" y="18134"/>
                      <a:pt x="49338" y="18809"/>
                      <a:pt x="49772" y="19533"/>
                    </a:cubicBezTo>
                    <a:cubicBezTo>
                      <a:pt x="50109" y="20112"/>
                      <a:pt x="50350" y="20787"/>
                      <a:pt x="50543" y="21414"/>
                    </a:cubicBezTo>
                    <a:cubicBezTo>
                      <a:pt x="50688" y="22137"/>
                      <a:pt x="50736" y="22860"/>
                      <a:pt x="50640" y="23584"/>
                    </a:cubicBezTo>
                    <a:cubicBezTo>
                      <a:pt x="50495" y="24356"/>
                      <a:pt x="50206" y="25031"/>
                      <a:pt x="49772" y="25658"/>
                    </a:cubicBezTo>
                    <a:cubicBezTo>
                      <a:pt x="49338" y="26236"/>
                      <a:pt x="48759" y="26719"/>
                      <a:pt x="48084" y="27008"/>
                    </a:cubicBezTo>
                    <a:cubicBezTo>
                      <a:pt x="47360" y="27322"/>
                      <a:pt x="46589" y="27478"/>
                      <a:pt x="45811" y="27478"/>
                    </a:cubicBezTo>
                    <a:cubicBezTo>
                      <a:pt x="45033" y="27478"/>
                      <a:pt x="44250" y="27322"/>
                      <a:pt x="43502" y="27008"/>
                    </a:cubicBezTo>
                    <a:cubicBezTo>
                      <a:pt x="42875" y="26767"/>
                      <a:pt x="42248" y="26478"/>
                      <a:pt x="41718" y="26092"/>
                    </a:cubicBezTo>
                    <a:cubicBezTo>
                      <a:pt x="41091" y="25658"/>
                      <a:pt x="40560" y="25127"/>
                      <a:pt x="40078" y="24548"/>
                    </a:cubicBezTo>
                    <a:cubicBezTo>
                      <a:pt x="39933" y="24356"/>
                      <a:pt x="39981" y="24114"/>
                      <a:pt x="40174" y="23970"/>
                    </a:cubicBezTo>
                    <a:cubicBezTo>
                      <a:pt x="40250" y="23913"/>
                      <a:pt x="40334" y="23886"/>
                      <a:pt x="40416" y="23886"/>
                    </a:cubicBezTo>
                    <a:cubicBezTo>
                      <a:pt x="40543" y="23886"/>
                      <a:pt x="40666" y="23949"/>
                      <a:pt x="40753" y="24066"/>
                    </a:cubicBezTo>
                    <a:lnTo>
                      <a:pt x="41042" y="24356"/>
                    </a:lnTo>
                    <a:cubicBezTo>
                      <a:pt x="41525" y="24838"/>
                      <a:pt x="42055" y="25272"/>
                      <a:pt x="42682" y="25658"/>
                    </a:cubicBezTo>
                    <a:cubicBezTo>
                      <a:pt x="43165" y="25947"/>
                      <a:pt x="43695" y="26188"/>
                      <a:pt x="44274" y="26381"/>
                    </a:cubicBezTo>
                    <a:cubicBezTo>
                      <a:pt x="44708" y="26478"/>
                      <a:pt x="45190" y="26574"/>
                      <a:pt x="45672" y="26622"/>
                    </a:cubicBezTo>
                    <a:cubicBezTo>
                      <a:pt x="46106" y="26622"/>
                      <a:pt x="46540" y="26574"/>
                      <a:pt x="46974" y="26478"/>
                    </a:cubicBezTo>
                    <a:cubicBezTo>
                      <a:pt x="47312" y="26429"/>
                      <a:pt x="47650" y="26285"/>
                      <a:pt x="47939" y="26140"/>
                    </a:cubicBezTo>
                    <a:cubicBezTo>
                      <a:pt x="48228" y="25995"/>
                      <a:pt x="48470" y="25802"/>
                      <a:pt x="48711" y="25609"/>
                    </a:cubicBezTo>
                    <a:cubicBezTo>
                      <a:pt x="49145" y="25175"/>
                      <a:pt x="49482" y="24597"/>
                      <a:pt x="49675" y="24018"/>
                    </a:cubicBezTo>
                    <a:cubicBezTo>
                      <a:pt x="49772" y="23680"/>
                      <a:pt x="49820" y="23343"/>
                      <a:pt x="49820" y="23005"/>
                    </a:cubicBezTo>
                    <a:cubicBezTo>
                      <a:pt x="49868" y="22571"/>
                      <a:pt x="49820" y="22137"/>
                      <a:pt x="49723" y="21703"/>
                    </a:cubicBezTo>
                    <a:cubicBezTo>
                      <a:pt x="49579" y="21124"/>
                      <a:pt x="49386" y="20642"/>
                      <a:pt x="49097" y="20112"/>
                    </a:cubicBezTo>
                    <a:cubicBezTo>
                      <a:pt x="48807" y="19581"/>
                      <a:pt x="48421" y="19050"/>
                      <a:pt x="48036" y="18616"/>
                    </a:cubicBezTo>
                    <a:cubicBezTo>
                      <a:pt x="47939" y="18520"/>
                      <a:pt x="47843" y="18424"/>
                      <a:pt x="47698" y="18327"/>
                    </a:cubicBezTo>
                    <a:lnTo>
                      <a:pt x="47601" y="18231"/>
                    </a:lnTo>
                    <a:lnTo>
                      <a:pt x="47505" y="18134"/>
                    </a:lnTo>
                    <a:lnTo>
                      <a:pt x="47216" y="17893"/>
                    </a:lnTo>
                    <a:lnTo>
                      <a:pt x="47071" y="17797"/>
                    </a:lnTo>
                    <a:lnTo>
                      <a:pt x="46926" y="17700"/>
                    </a:lnTo>
                    <a:cubicBezTo>
                      <a:pt x="46782" y="17555"/>
                      <a:pt x="46733" y="17266"/>
                      <a:pt x="46878" y="17121"/>
                    </a:cubicBezTo>
                    <a:cubicBezTo>
                      <a:pt x="46974" y="16977"/>
                      <a:pt x="47071" y="16928"/>
                      <a:pt x="47216" y="16928"/>
                    </a:cubicBezTo>
                    <a:close/>
                    <a:moveTo>
                      <a:pt x="29830" y="31505"/>
                    </a:moveTo>
                    <a:cubicBezTo>
                      <a:pt x="29842" y="31505"/>
                      <a:pt x="29854" y="31517"/>
                      <a:pt x="29854" y="31542"/>
                    </a:cubicBezTo>
                    <a:cubicBezTo>
                      <a:pt x="29902" y="31542"/>
                      <a:pt x="29950" y="31542"/>
                      <a:pt x="29998" y="31590"/>
                    </a:cubicBezTo>
                    <a:cubicBezTo>
                      <a:pt x="31397" y="33085"/>
                      <a:pt x="32554" y="34725"/>
                      <a:pt x="33471" y="36557"/>
                    </a:cubicBezTo>
                    <a:cubicBezTo>
                      <a:pt x="33712" y="36991"/>
                      <a:pt x="33905" y="37474"/>
                      <a:pt x="34049" y="38004"/>
                    </a:cubicBezTo>
                    <a:cubicBezTo>
                      <a:pt x="34194" y="38390"/>
                      <a:pt x="34339" y="38824"/>
                      <a:pt x="34387" y="39210"/>
                    </a:cubicBezTo>
                    <a:cubicBezTo>
                      <a:pt x="34532" y="39837"/>
                      <a:pt x="34580" y="40464"/>
                      <a:pt x="34725" y="41091"/>
                    </a:cubicBezTo>
                    <a:cubicBezTo>
                      <a:pt x="34773" y="41332"/>
                      <a:pt x="34821" y="41525"/>
                      <a:pt x="34966" y="41766"/>
                    </a:cubicBezTo>
                    <a:cubicBezTo>
                      <a:pt x="35014" y="41862"/>
                      <a:pt x="35062" y="41910"/>
                      <a:pt x="35110" y="42007"/>
                    </a:cubicBezTo>
                    <a:lnTo>
                      <a:pt x="35303" y="42152"/>
                    </a:lnTo>
                    <a:cubicBezTo>
                      <a:pt x="35400" y="42200"/>
                      <a:pt x="35448" y="42200"/>
                      <a:pt x="35545" y="42248"/>
                    </a:cubicBezTo>
                    <a:cubicBezTo>
                      <a:pt x="35689" y="42248"/>
                      <a:pt x="35834" y="42296"/>
                      <a:pt x="35979" y="42296"/>
                    </a:cubicBezTo>
                    <a:cubicBezTo>
                      <a:pt x="36220" y="42296"/>
                      <a:pt x="36461" y="42248"/>
                      <a:pt x="36654" y="42200"/>
                    </a:cubicBezTo>
                    <a:cubicBezTo>
                      <a:pt x="36895" y="42152"/>
                      <a:pt x="37136" y="42055"/>
                      <a:pt x="37377" y="41910"/>
                    </a:cubicBezTo>
                    <a:cubicBezTo>
                      <a:pt x="37763" y="41718"/>
                      <a:pt x="38101" y="41428"/>
                      <a:pt x="38438" y="41139"/>
                    </a:cubicBezTo>
                    <a:cubicBezTo>
                      <a:pt x="38920" y="40657"/>
                      <a:pt x="39355" y="40078"/>
                      <a:pt x="39692" y="39499"/>
                    </a:cubicBezTo>
                    <a:cubicBezTo>
                      <a:pt x="39837" y="39306"/>
                      <a:pt x="39933" y="39113"/>
                      <a:pt x="40030" y="38872"/>
                    </a:cubicBezTo>
                    <a:cubicBezTo>
                      <a:pt x="40100" y="38697"/>
                      <a:pt x="40271" y="38573"/>
                      <a:pt x="40452" y="38573"/>
                    </a:cubicBezTo>
                    <a:cubicBezTo>
                      <a:pt x="40520" y="38573"/>
                      <a:pt x="40590" y="38591"/>
                      <a:pt x="40657" y="38631"/>
                    </a:cubicBezTo>
                    <a:cubicBezTo>
                      <a:pt x="40801" y="38679"/>
                      <a:pt x="40898" y="38776"/>
                      <a:pt x="40946" y="38872"/>
                    </a:cubicBezTo>
                    <a:cubicBezTo>
                      <a:pt x="40946" y="38969"/>
                      <a:pt x="40994" y="39065"/>
                      <a:pt x="40946" y="39113"/>
                    </a:cubicBezTo>
                    <a:lnTo>
                      <a:pt x="40946" y="39258"/>
                    </a:lnTo>
                    <a:cubicBezTo>
                      <a:pt x="40850" y="39547"/>
                      <a:pt x="40705" y="39837"/>
                      <a:pt x="40608" y="40126"/>
                    </a:cubicBezTo>
                    <a:cubicBezTo>
                      <a:pt x="40271" y="40705"/>
                      <a:pt x="39933" y="41235"/>
                      <a:pt x="39451" y="41718"/>
                    </a:cubicBezTo>
                    <a:cubicBezTo>
                      <a:pt x="39210" y="41959"/>
                      <a:pt x="38969" y="42200"/>
                      <a:pt x="38728" y="42393"/>
                    </a:cubicBezTo>
                    <a:cubicBezTo>
                      <a:pt x="38197" y="42827"/>
                      <a:pt x="37667" y="43116"/>
                      <a:pt x="37040" y="43261"/>
                    </a:cubicBezTo>
                    <a:cubicBezTo>
                      <a:pt x="36750" y="43357"/>
                      <a:pt x="36449" y="43406"/>
                      <a:pt x="36147" y="43406"/>
                    </a:cubicBezTo>
                    <a:cubicBezTo>
                      <a:pt x="35846" y="43406"/>
                      <a:pt x="35545" y="43357"/>
                      <a:pt x="35255" y="43261"/>
                    </a:cubicBezTo>
                    <a:cubicBezTo>
                      <a:pt x="34821" y="43164"/>
                      <a:pt x="34435" y="42875"/>
                      <a:pt x="34194" y="42489"/>
                    </a:cubicBezTo>
                    <a:cubicBezTo>
                      <a:pt x="33953" y="42103"/>
                      <a:pt x="33857" y="41669"/>
                      <a:pt x="33808" y="41235"/>
                    </a:cubicBezTo>
                    <a:cubicBezTo>
                      <a:pt x="33760" y="40753"/>
                      <a:pt x="33760" y="40319"/>
                      <a:pt x="33712" y="39837"/>
                    </a:cubicBezTo>
                    <a:cubicBezTo>
                      <a:pt x="33712" y="39596"/>
                      <a:pt x="33664" y="39354"/>
                      <a:pt x="33664" y="39113"/>
                    </a:cubicBezTo>
                    <a:cubicBezTo>
                      <a:pt x="33615" y="38872"/>
                      <a:pt x="33567" y="38583"/>
                      <a:pt x="33471" y="38293"/>
                    </a:cubicBezTo>
                    <a:cubicBezTo>
                      <a:pt x="33230" y="37232"/>
                      <a:pt x="32796" y="36220"/>
                      <a:pt x="32265" y="35255"/>
                    </a:cubicBezTo>
                    <a:cubicBezTo>
                      <a:pt x="31542" y="34001"/>
                      <a:pt x="30722" y="32844"/>
                      <a:pt x="29757" y="31783"/>
                    </a:cubicBezTo>
                    <a:cubicBezTo>
                      <a:pt x="29709" y="31686"/>
                      <a:pt x="29709" y="31590"/>
                      <a:pt x="29805" y="31542"/>
                    </a:cubicBezTo>
                    <a:cubicBezTo>
                      <a:pt x="29805" y="31517"/>
                      <a:pt x="29817" y="31505"/>
                      <a:pt x="29830" y="31505"/>
                    </a:cubicBezTo>
                    <a:close/>
                    <a:moveTo>
                      <a:pt x="13263" y="35062"/>
                    </a:moveTo>
                    <a:cubicBezTo>
                      <a:pt x="13697" y="35110"/>
                      <a:pt x="14035" y="35544"/>
                      <a:pt x="13987" y="35978"/>
                    </a:cubicBezTo>
                    <a:lnTo>
                      <a:pt x="14083" y="35834"/>
                    </a:lnTo>
                    <a:lnTo>
                      <a:pt x="14083" y="35834"/>
                    </a:lnTo>
                    <a:cubicBezTo>
                      <a:pt x="14083" y="35978"/>
                      <a:pt x="13987" y="36171"/>
                      <a:pt x="13890" y="36316"/>
                    </a:cubicBezTo>
                    <a:lnTo>
                      <a:pt x="13794" y="36413"/>
                    </a:lnTo>
                    <a:lnTo>
                      <a:pt x="13746" y="36413"/>
                    </a:lnTo>
                    <a:lnTo>
                      <a:pt x="13649" y="36509"/>
                    </a:lnTo>
                    <a:cubicBezTo>
                      <a:pt x="13504" y="36605"/>
                      <a:pt x="13312" y="36750"/>
                      <a:pt x="13167" y="36943"/>
                    </a:cubicBezTo>
                    <a:lnTo>
                      <a:pt x="13022" y="37039"/>
                    </a:lnTo>
                    <a:cubicBezTo>
                      <a:pt x="12877" y="37184"/>
                      <a:pt x="12733" y="37329"/>
                      <a:pt x="12588" y="37425"/>
                    </a:cubicBezTo>
                    <a:cubicBezTo>
                      <a:pt x="12588" y="37474"/>
                      <a:pt x="12540" y="37522"/>
                      <a:pt x="12492" y="37570"/>
                    </a:cubicBezTo>
                    <a:lnTo>
                      <a:pt x="12202" y="37859"/>
                    </a:lnTo>
                    <a:cubicBezTo>
                      <a:pt x="12009" y="38100"/>
                      <a:pt x="11865" y="38293"/>
                      <a:pt x="11720" y="38535"/>
                    </a:cubicBezTo>
                    <a:cubicBezTo>
                      <a:pt x="10707" y="39885"/>
                      <a:pt x="10032" y="41428"/>
                      <a:pt x="9694" y="43068"/>
                    </a:cubicBezTo>
                    <a:cubicBezTo>
                      <a:pt x="9646" y="43261"/>
                      <a:pt x="9598" y="43454"/>
                      <a:pt x="9598" y="43695"/>
                    </a:cubicBezTo>
                    <a:cubicBezTo>
                      <a:pt x="9550" y="43840"/>
                      <a:pt x="9550" y="43984"/>
                      <a:pt x="9502" y="44081"/>
                    </a:cubicBezTo>
                    <a:lnTo>
                      <a:pt x="9405" y="44563"/>
                    </a:lnTo>
                    <a:cubicBezTo>
                      <a:pt x="9405" y="44708"/>
                      <a:pt x="9405" y="44804"/>
                      <a:pt x="9357" y="44949"/>
                    </a:cubicBezTo>
                    <a:cubicBezTo>
                      <a:pt x="9309" y="45045"/>
                      <a:pt x="9309" y="45238"/>
                      <a:pt x="9309" y="45431"/>
                    </a:cubicBezTo>
                    <a:cubicBezTo>
                      <a:pt x="9309" y="45576"/>
                      <a:pt x="9309" y="45624"/>
                      <a:pt x="9260" y="45672"/>
                    </a:cubicBezTo>
                    <a:cubicBezTo>
                      <a:pt x="9260" y="45769"/>
                      <a:pt x="9260" y="45962"/>
                      <a:pt x="9260" y="46106"/>
                    </a:cubicBezTo>
                    <a:lnTo>
                      <a:pt x="9260" y="46347"/>
                    </a:lnTo>
                    <a:lnTo>
                      <a:pt x="9260" y="46444"/>
                    </a:lnTo>
                    <a:lnTo>
                      <a:pt x="9260" y="46782"/>
                    </a:lnTo>
                    <a:lnTo>
                      <a:pt x="9260" y="47264"/>
                    </a:lnTo>
                    <a:lnTo>
                      <a:pt x="9260" y="47408"/>
                    </a:lnTo>
                    <a:lnTo>
                      <a:pt x="9357" y="47843"/>
                    </a:lnTo>
                    <a:cubicBezTo>
                      <a:pt x="9357" y="47891"/>
                      <a:pt x="9357" y="47939"/>
                      <a:pt x="9357" y="48035"/>
                    </a:cubicBezTo>
                    <a:cubicBezTo>
                      <a:pt x="9357" y="48228"/>
                      <a:pt x="9405" y="48421"/>
                      <a:pt x="9453" y="48614"/>
                    </a:cubicBezTo>
                    <a:cubicBezTo>
                      <a:pt x="9502" y="48759"/>
                      <a:pt x="9550" y="48904"/>
                      <a:pt x="9598" y="49048"/>
                    </a:cubicBezTo>
                    <a:cubicBezTo>
                      <a:pt x="9694" y="49145"/>
                      <a:pt x="9598" y="49338"/>
                      <a:pt x="9502" y="49386"/>
                    </a:cubicBezTo>
                    <a:cubicBezTo>
                      <a:pt x="9465" y="49398"/>
                      <a:pt x="9429" y="49404"/>
                      <a:pt x="9395" y="49404"/>
                    </a:cubicBezTo>
                    <a:cubicBezTo>
                      <a:pt x="9291" y="49404"/>
                      <a:pt x="9200" y="49350"/>
                      <a:pt x="9164" y="49241"/>
                    </a:cubicBezTo>
                    <a:cubicBezTo>
                      <a:pt x="9067" y="49048"/>
                      <a:pt x="9019" y="48855"/>
                      <a:pt x="8971" y="48662"/>
                    </a:cubicBezTo>
                    <a:lnTo>
                      <a:pt x="8971" y="48711"/>
                    </a:lnTo>
                    <a:cubicBezTo>
                      <a:pt x="8875" y="48518"/>
                      <a:pt x="8826" y="48373"/>
                      <a:pt x="8778" y="48180"/>
                    </a:cubicBezTo>
                    <a:cubicBezTo>
                      <a:pt x="8778" y="48132"/>
                      <a:pt x="8730" y="48084"/>
                      <a:pt x="8730" y="48035"/>
                    </a:cubicBezTo>
                    <a:cubicBezTo>
                      <a:pt x="8682" y="47939"/>
                      <a:pt x="8633" y="47843"/>
                      <a:pt x="8633" y="47746"/>
                    </a:cubicBezTo>
                    <a:cubicBezTo>
                      <a:pt x="8633" y="47698"/>
                      <a:pt x="8585" y="47650"/>
                      <a:pt x="8585" y="47601"/>
                    </a:cubicBezTo>
                    <a:cubicBezTo>
                      <a:pt x="8585" y="47553"/>
                      <a:pt x="8537" y="47505"/>
                      <a:pt x="8537" y="47457"/>
                    </a:cubicBezTo>
                    <a:lnTo>
                      <a:pt x="8537" y="47408"/>
                    </a:lnTo>
                    <a:cubicBezTo>
                      <a:pt x="8441" y="47119"/>
                      <a:pt x="8344" y="46830"/>
                      <a:pt x="8296" y="46492"/>
                    </a:cubicBezTo>
                    <a:cubicBezTo>
                      <a:pt x="8248" y="46396"/>
                      <a:pt x="8199" y="46251"/>
                      <a:pt x="8199" y="46106"/>
                    </a:cubicBezTo>
                    <a:cubicBezTo>
                      <a:pt x="8151" y="46010"/>
                      <a:pt x="8151" y="45865"/>
                      <a:pt x="8151" y="45720"/>
                    </a:cubicBezTo>
                    <a:cubicBezTo>
                      <a:pt x="8103" y="45624"/>
                      <a:pt x="8103" y="45479"/>
                      <a:pt x="8055" y="45383"/>
                    </a:cubicBezTo>
                    <a:cubicBezTo>
                      <a:pt x="8055" y="45238"/>
                      <a:pt x="8055" y="45094"/>
                      <a:pt x="8055" y="44949"/>
                    </a:cubicBezTo>
                    <a:cubicBezTo>
                      <a:pt x="8006" y="44804"/>
                      <a:pt x="8006" y="44659"/>
                      <a:pt x="8006" y="44563"/>
                    </a:cubicBezTo>
                    <a:cubicBezTo>
                      <a:pt x="8006" y="44322"/>
                      <a:pt x="8006" y="44129"/>
                      <a:pt x="8006" y="43936"/>
                    </a:cubicBezTo>
                    <a:cubicBezTo>
                      <a:pt x="8006" y="43840"/>
                      <a:pt x="8006" y="43743"/>
                      <a:pt x="8006" y="43598"/>
                    </a:cubicBezTo>
                    <a:cubicBezTo>
                      <a:pt x="8006" y="43406"/>
                      <a:pt x="8055" y="43213"/>
                      <a:pt x="8055" y="43020"/>
                    </a:cubicBezTo>
                    <a:cubicBezTo>
                      <a:pt x="8103" y="42634"/>
                      <a:pt x="8199" y="42248"/>
                      <a:pt x="8296" y="41862"/>
                    </a:cubicBezTo>
                    <a:lnTo>
                      <a:pt x="8296" y="41862"/>
                    </a:lnTo>
                    <a:cubicBezTo>
                      <a:pt x="8248" y="41959"/>
                      <a:pt x="8248" y="42007"/>
                      <a:pt x="8248" y="42055"/>
                    </a:cubicBezTo>
                    <a:cubicBezTo>
                      <a:pt x="8248" y="41959"/>
                      <a:pt x="8248" y="41862"/>
                      <a:pt x="8296" y="41718"/>
                    </a:cubicBezTo>
                    <a:lnTo>
                      <a:pt x="8392" y="41428"/>
                    </a:lnTo>
                    <a:cubicBezTo>
                      <a:pt x="8441" y="41139"/>
                      <a:pt x="8537" y="40849"/>
                      <a:pt x="8633" y="40560"/>
                    </a:cubicBezTo>
                    <a:cubicBezTo>
                      <a:pt x="8778" y="40223"/>
                      <a:pt x="8875" y="39885"/>
                      <a:pt x="9067" y="39547"/>
                    </a:cubicBezTo>
                    <a:cubicBezTo>
                      <a:pt x="9357" y="38920"/>
                      <a:pt x="9694" y="38342"/>
                      <a:pt x="10128" y="37763"/>
                    </a:cubicBezTo>
                    <a:lnTo>
                      <a:pt x="10128" y="37715"/>
                    </a:lnTo>
                    <a:cubicBezTo>
                      <a:pt x="10321" y="37474"/>
                      <a:pt x="10466" y="37232"/>
                      <a:pt x="10659" y="37039"/>
                    </a:cubicBezTo>
                    <a:lnTo>
                      <a:pt x="10659" y="36991"/>
                    </a:lnTo>
                    <a:cubicBezTo>
                      <a:pt x="10900" y="36750"/>
                      <a:pt x="11141" y="36461"/>
                      <a:pt x="11334" y="36220"/>
                    </a:cubicBezTo>
                    <a:cubicBezTo>
                      <a:pt x="11479" y="36075"/>
                      <a:pt x="11672" y="35930"/>
                      <a:pt x="11816" y="35786"/>
                    </a:cubicBezTo>
                    <a:lnTo>
                      <a:pt x="11913" y="35786"/>
                    </a:lnTo>
                    <a:cubicBezTo>
                      <a:pt x="12058" y="35641"/>
                      <a:pt x="12202" y="35496"/>
                      <a:pt x="12347" y="35400"/>
                    </a:cubicBezTo>
                    <a:lnTo>
                      <a:pt x="12395" y="35400"/>
                    </a:lnTo>
                    <a:lnTo>
                      <a:pt x="12492" y="35303"/>
                    </a:lnTo>
                    <a:lnTo>
                      <a:pt x="12540" y="35303"/>
                    </a:lnTo>
                    <a:cubicBezTo>
                      <a:pt x="12588" y="35255"/>
                      <a:pt x="12636" y="35207"/>
                      <a:pt x="12636" y="35207"/>
                    </a:cubicBezTo>
                    <a:cubicBezTo>
                      <a:pt x="12733" y="35159"/>
                      <a:pt x="12829" y="35110"/>
                      <a:pt x="12974" y="35062"/>
                    </a:cubicBezTo>
                    <a:close/>
                    <a:moveTo>
                      <a:pt x="44689" y="38130"/>
                    </a:moveTo>
                    <a:cubicBezTo>
                      <a:pt x="44759" y="38130"/>
                      <a:pt x="44830" y="38175"/>
                      <a:pt x="44901" y="38245"/>
                    </a:cubicBezTo>
                    <a:lnTo>
                      <a:pt x="44949" y="38245"/>
                    </a:lnTo>
                    <a:cubicBezTo>
                      <a:pt x="44997" y="38293"/>
                      <a:pt x="44997" y="38293"/>
                      <a:pt x="44997" y="38293"/>
                    </a:cubicBezTo>
                    <a:lnTo>
                      <a:pt x="45045" y="38342"/>
                    </a:lnTo>
                    <a:lnTo>
                      <a:pt x="45094" y="38390"/>
                    </a:lnTo>
                    <a:cubicBezTo>
                      <a:pt x="45142" y="38486"/>
                      <a:pt x="45238" y="38583"/>
                      <a:pt x="45335" y="38679"/>
                    </a:cubicBezTo>
                    <a:lnTo>
                      <a:pt x="45383" y="38727"/>
                    </a:lnTo>
                    <a:cubicBezTo>
                      <a:pt x="45624" y="39065"/>
                      <a:pt x="45817" y="39403"/>
                      <a:pt x="46010" y="39788"/>
                    </a:cubicBezTo>
                    <a:cubicBezTo>
                      <a:pt x="46299" y="40415"/>
                      <a:pt x="46444" y="41042"/>
                      <a:pt x="46492" y="41669"/>
                    </a:cubicBezTo>
                    <a:cubicBezTo>
                      <a:pt x="46589" y="42441"/>
                      <a:pt x="46589" y="43164"/>
                      <a:pt x="46396" y="43936"/>
                    </a:cubicBezTo>
                    <a:cubicBezTo>
                      <a:pt x="46251" y="44659"/>
                      <a:pt x="45962" y="45383"/>
                      <a:pt x="45528" y="46010"/>
                    </a:cubicBezTo>
                    <a:cubicBezTo>
                      <a:pt x="45335" y="46396"/>
                      <a:pt x="45045" y="46733"/>
                      <a:pt x="44804" y="47071"/>
                    </a:cubicBezTo>
                    <a:cubicBezTo>
                      <a:pt x="44515" y="47312"/>
                      <a:pt x="44274" y="47601"/>
                      <a:pt x="43984" y="47843"/>
                    </a:cubicBezTo>
                    <a:cubicBezTo>
                      <a:pt x="43406" y="48325"/>
                      <a:pt x="42730" y="48711"/>
                      <a:pt x="42055" y="49048"/>
                    </a:cubicBezTo>
                    <a:cubicBezTo>
                      <a:pt x="41428" y="49289"/>
                      <a:pt x="40753" y="49434"/>
                      <a:pt x="40126" y="49482"/>
                    </a:cubicBezTo>
                    <a:cubicBezTo>
                      <a:pt x="39969" y="49494"/>
                      <a:pt x="39810" y="49500"/>
                      <a:pt x="39648" y="49500"/>
                    </a:cubicBezTo>
                    <a:cubicBezTo>
                      <a:pt x="39165" y="49500"/>
                      <a:pt x="38667" y="49446"/>
                      <a:pt x="38197" y="49338"/>
                    </a:cubicBezTo>
                    <a:cubicBezTo>
                      <a:pt x="37908" y="49289"/>
                      <a:pt x="37570" y="49193"/>
                      <a:pt x="37281" y="49048"/>
                    </a:cubicBezTo>
                    <a:cubicBezTo>
                      <a:pt x="36895" y="48904"/>
                      <a:pt x="36557" y="48711"/>
                      <a:pt x="36220" y="48469"/>
                    </a:cubicBezTo>
                    <a:cubicBezTo>
                      <a:pt x="36171" y="48373"/>
                      <a:pt x="36075" y="48277"/>
                      <a:pt x="36075" y="48180"/>
                    </a:cubicBezTo>
                    <a:cubicBezTo>
                      <a:pt x="36075" y="47939"/>
                      <a:pt x="36268" y="47698"/>
                      <a:pt x="36509" y="47698"/>
                    </a:cubicBezTo>
                    <a:cubicBezTo>
                      <a:pt x="36606" y="47698"/>
                      <a:pt x="36750" y="47746"/>
                      <a:pt x="36798" y="47794"/>
                    </a:cubicBezTo>
                    <a:lnTo>
                      <a:pt x="36895" y="47843"/>
                    </a:lnTo>
                    <a:cubicBezTo>
                      <a:pt x="37232" y="48084"/>
                      <a:pt x="37618" y="48277"/>
                      <a:pt x="38004" y="48373"/>
                    </a:cubicBezTo>
                    <a:cubicBezTo>
                      <a:pt x="38438" y="48518"/>
                      <a:pt x="38872" y="48614"/>
                      <a:pt x="39306" y="48614"/>
                    </a:cubicBezTo>
                    <a:cubicBezTo>
                      <a:pt x="39403" y="48619"/>
                      <a:pt x="39500" y="48621"/>
                      <a:pt x="39597" y="48621"/>
                    </a:cubicBezTo>
                    <a:cubicBezTo>
                      <a:pt x="40472" y="48621"/>
                      <a:pt x="41375" y="48426"/>
                      <a:pt x="42200" y="48035"/>
                    </a:cubicBezTo>
                    <a:cubicBezTo>
                      <a:pt x="42682" y="47746"/>
                      <a:pt x="43165" y="47408"/>
                      <a:pt x="43599" y="47071"/>
                    </a:cubicBezTo>
                    <a:cubicBezTo>
                      <a:pt x="44418" y="46299"/>
                      <a:pt x="45045" y="45383"/>
                      <a:pt x="45383" y="44322"/>
                    </a:cubicBezTo>
                    <a:cubicBezTo>
                      <a:pt x="45576" y="43840"/>
                      <a:pt x="45672" y="43309"/>
                      <a:pt x="45721" y="42779"/>
                    </a:cubicBezTo>
                    <a:cubicBezTo>
                      <a:pt x="45721" y="42296"/>
                      <a:pt x="45672" y="41814"/>
                      <a:pt x="45624" y="41380"/>
                    </a:cubicBezTo>
                    <a:cubicBezTo>
                      <a:pt x="45528" y="40946"/>
                      <a:pt x="45383" y="40560"/>
                      <a:pt x="45190" y="40174"/>
                    </a:cubicBezTo>
                    <a:cubicBezTo>
                      <a:pt x="45045" y="39885"/>
                      <a:pt x="44901" y="39596"/>
                      <a:pt x="44708" y="39354"/>
                    </a:cubicBezTo>
                    <a:cubicBezTo>
                      <a:pt x="44708" y="39306"/>
                      <a:pt x="44660" y="39306"/>
                      <a:pt x="44660" y="39258"/>
                    </a:cubicBezTo>
                    <a:lnTo>
                      <a:pt x="44467" y="39065"/>
                    </a:lnTo>
                    <a:lnTo>
                      <a:pt x="44418" y="39017"/>
                    </a:lnTo>
                    <a:lnTo>
                      <a:pt x="44370" y="38969"/>
                    </a:lnTo>
                    <a:lnTo>
                      <a:pt x="44322" y="38920"/>
                    </a:lnTo>
                    <a:cubicBezTo>
                      <a:pt x="43999" y="38643"/>
                      <a:pt x="44206" y="38146"/>
                      <a:pt x="44562" y="38146"/>
                    </a:cubicBezTo>
                    <a:cubicBezTo>
                      <a:pt x="44578" y="38146"/>
                      <a:pt x="44595" y="38147"/>
                      <a:pt x="44611" y="38149"/>
                    </a:cubicBezTo>
                    <a:cubicBezTo>
                      <a:pt x="44637" y="38136"/>
                      <a:pt x="44663" y="38130"/>
                      <a:pt x="44689" y="38130"/>
                    </a:cubicBezTo>
                    <a:close/>
                    <a:moveTo>
                      <a:pt x="22619" y="43406"/>
                    </a:moveTo>
                    <a:cubicBezTo>
                      <a:pt x="22716" y="43406"/>
                      <a:pt x="22861" y="43406"/>
                      <a:pt x="22909" y="43502"/>
                    </a:cubicBezTo>
                    <a:lnTo>
                      <a:pt x="23150" y="43695"/>
                    </a:lnTo>
                    <a:lnTo>
                      <a:pt x="23198" y="43695"/>
                    </a:lnTo>
                    <a:lnTo>
                      <a:pt x="23246" y="43743"/>
                    </a:lnTo>
                    <a:lnTo>
                      <a:pt x="23295" y="43743"/>
                    </a:lnTo>
                    <a:lnTo>
                      <a:pt x="23343" y="43791"/>
                    </a:lnTo>
                    <a:lnTo>
                      <a:pt x="23488" y="43936"/>
                    </a:lnTo>
                    <a:cubicBezTo>
                      <a:pt x="23777" y="44225"/>
                      <a:pt x="24115" y="44563"/>
                      <a:pt x="24356" y="44901"/>
                    </a:cubicBezTo>
                    <a:cubicBezTo>
                      <a:pt x="24741" y="45431"/>
                      <a:pt x="25079" y="45962"/>
                      <a:pt x="25320" y="46589"/>
                    </a:cubicBezTo>
                    <a:cubicBezTo>
                      <a:pt x="25610" y="47264"/>
                      <a:pt x="25803" y="47987"/>
                      <a:pt x="25851" y="48759"/>
                    </a:cubicBezTo>
                    <a:cubicBezTo>
                      <a:pt x="25899" y="49530"/>
                      <a:pt x="25754" y="50350"/>
                      <a:pt x="25417" y="51074"/>
                    </a:cubicBezTo>
                    <a:cubicBezTo>
                      <a:pt x="25127" y="51749"/>
                      <a:pt x="24645" y="52279"/>
                      <a:pt x="24115" y="52714"/>
                    </a:cubicBezTo>
                    <a:cubicBezTo>
                      <a:pt x="23163" y="53383"/>
                      <a:pt x="22057" y="53718"/>
                      <a:pt x="20928" y="53718"/>
                    </a:cubicBezTo>
                    <a:cubicBezTo>
                      <a:pt x="20512" y="53718"/>
                      <a:pt x="20093" y="53673"/>
                      <a:pt x="19678" y="53582"/>
                    </a:cubicBezTo>
                    <a:cubicBezTo>
                      <a:pt x="19002" y="53389"/>
                      <a:pt x="18327" y="53148"/>
                      <a:pt x="17700" y="52810"/>
                    </a:cubicBezTo>
                    <a:cubicBezTo>
                      <a:pt x="17073" y="52472"/>
                      <a:pt x="16495" y="52087"/>
                      <a:pt x="16012" y="51604"/>
                    </a:cubicBezTo>
                    <a:cubicBezTo>
                      <a:pt x="15868" y="51460"/>
                      <a:pt x="15819" y="51218"/>
                      <a:pt x="15916" y="51074"/>
                    </a:cubicBezTo>
                    <a:lnTo>
                      <a:pt x="15916" y="51026"/>
                    </a:lnTo>
                    <a:cubicBezTo>
                      <a:pt x="15993" y="50922"/>
                      <a:pt x="16112" y="50874"/>
                      <a:pt x="16236" y="50874"/>
                    </a:cubicBezTo>
                    <a:cubicBezTo>
                      <a:pt x="16343" y="50874"/>
                      <a:pt x="16453" y="50910"/>
                      <a:pt x="16543" y="50977"/>
                    </a:cubicBezTo>
                    <a:cubicBezTo>
                      <a:pt x="16880" y="51267"/>
                      <a:pt x="17266" y="51604"/>
                      <a:pt x="17700" y="51845"/>
                    </a:cubicBezTo>
                    <a:cubicBezTo>
                      <a:pt x="18231" y="52183"/>
                      <a:pt x="18761" y="52424"/>
                      <a:pt x="19340" y="52617"/>
                    </a:cubicBezTo>
                    <a:cubicBezTo>
                      <a:pt x="19870" y="52762"/>
                      <a:pt x="20353" y="52810"/>
                      <a:pt x="20883" y="52858"/>
                    </a:cubicBezTo>
                    <a:cubicBezTo>
                      <a:pt x="21269" y="52858"/>
                      <a:pt x="21655" y="52810"/>
                      <a:pt x="22041" y="52714"/>
                    </a:cubicBezTo>
                    <a:cubicBezTo>
                      <a:pt x="22378" y="52665"/>
                      <a:pt x="22716" y="52521"/>
                      <a:pt x="23054" y="52376"/>
                    </a:cubicBezTo>
                    <a:cubicBezTo>
                      <a:pt x="23343" y="52231"/>
                      <a:pt x="23584" y="52038"/>
                      <a:pt x="23825" y="51797"/>
                    </a:cubicBezTo>
                    <a:cubicBezTo>
                      <a:pt x="24066" y="51604"/>
                      <a:pt x="24259" y="51363"/>
                      <a:pt x="24452" y="51074"/>
                    </a:cubicBezTo>
                    <a:cubicBezTo>
                      <a:pt x="24597" y="50833"/>
                      <a:pt x="24693" y="50543"/>
                      <a:pt x="24790" y="50254"/>
                    </a:cubicBezTo>
                    <a:cubicBezTo>
                      <a:pt x="24886" y="49916"/>
                      <a:pt x="24934" y="49530"/>
                      <a:pt x="24983" y="49193"/>
                    </a:cubicBezTo>
                    <a:cubicBezTo>
                      <a:pt x="24983" y="48759"/>
                      <a:pt x="24934" y="48325"/>
                      <a:pt x="24838" y="47891"/>
                    </a:cubicBezTo>
                    <a:cubicBezTo>
                      <a:pt x="24693" y="47360"/>
                      <a:pt x="24500" y="46878"/>
                      <a:pt x="24259" y="46396"/>
                    </a:cubicBezTo>
                    <a:cubicBezTo>
                      <a:pt x="23970" y="45817"/>
                      <a:pt x="23584" y="45286"/>
                      <a:pt x="23150" y="44852"/>
                    </a:cubicBezTo>
                    <a:lnTo>
                      <a:pt x="22909" y="44611"/>
                    </a:lnTo>
                    <a:lnTo>
                      <a:pt x="22812" y="44515"/>
                    </a:lnTo>
                    <a:lnTo>
                      <a:pt x="22764" y="44467"/>
                    </a:lnTo>
                    <a:lnTo>
                      <a:pt x="22716" y="44418"/>
                    </a:lnTo>
                    <a:lnTo>
                      <a:pt x="22668" y="44370"/>
                    </a:lnTo>
                    <a:lnTo>
                      <a:pt x="22378" y="44177"/>
                    </a:lnTo>
                    <a:cubicBezTo>
                      <a:pt x="22185" y="43984"/>
                      <a:pt x="22137" y="43743"/>
                      <a:pt x="22282" y="43550"/>
                    </a:cubicBezTo>
                    <a:cubicBezTo>
                      <a:pt x="22378" y="43454"/>
                      <a:pt x="22523" y="43406"/>
                      <a:pt x="22619" y="43406"/>
                    </a:cubicBezTo>
                    <a:close/>
                    <a:moveTo>
                      <a:pt x="6029" y="59176"/>
                    </a:moveTo>
                    <a:cubicBezTo>
                      <a:pt x="6126" y="59176"/>
                      <a:pt x="6222" y="59176"/>
                      <a:pt x="6318" y="59273"/>
                    </a:cubicBezTo>
                    <a:cubicBezTo>
                      <a:pt x="6367" y="59321"/>
                      <a:pt x="6367" y="59369"/>
                      <a:pt x="6415" y="59465"/>
                    </a:cubicBezTo>
                    <a:cubicBezTo>
                      <a:pt x="6463" y="59562"/>
                      <a:pt x="6511" y="59658"/>
                      <a:pt x="6560" y="59803"/>
                    </a:cubicBezTo>
                    <a:cubicBezTo>
                      <a:pt x="6801" y="60382"/>
                      <a:pt x="7138" y="60960"/>
                      <a:pt x="7524" y="61539"/>
                    </a:cubicBezTo>
                    <a:cubicBezTo>
                      <a:pt x="8006" y="62118"/>
                      <a:pt x="8585" y="62697"/>
                      <a:pt x="9212" y="63179"/>
                    </a:cubicBezTo>
                    <a:cubicBezTo>
                      <a:pt x="9743" y="63613"/>
                      <a:pt x="10370" y="63999"/>
                      <a:pt x="10997" y="64288"/>
                    </a:cubicBezTo>
                    <a:cubicBezTo>
                      <a:pt x="11479" y="64433"/>
                      <a:pt x="11913" y="64578"/>
                      <a:pt x="12443" y="64674"/>
                    </a:cubicBezTo>
                    <a:cubicBezTo>
                      <a:pt x="12612" y="64698"/>
                      <a:pt x="12793" y="64710"/>
                      <a:pt x="12980" y="64710"/>
                    </a:cubicBezTo>
                    <a:cubicBezTo>
                      <a:pt x="13167" y="64710"/>
                      <a:pt x="13360" y="64698"/>
                      <a:pt x="13553" y="64674"/>
                    </a:cubicBezTo>
                    <a:cubicBezTo>
                      <a:pt x="13601" y="64650"/>
                      <a:pt x="13637" y="64638"/>
                      <a:pt x="13673" y="64638"/>
                    </a:cubicBezTo>
                    <a:cubicBezTo>
                      <a:pt x="13709" y="64638"/>
                      <a:pt x="13746" y="64650"/>
                      <a:pt x="13794" y="64674"/>
                    </a:cubicBezTo>
                    <a:cubicBezTo>
                      <a:pt x="13842" y="64674"/>
                      <a:pt x="13890" y="64770"/>
                      <a:pt x="13890" y="64819"/>
                    </a:cubicBezTo>
                    <a:cubicBezTo>
                      <a:pt x="14035" y="65012"/>
                      <a:pt x="13938" y="65253"/>
                      <a:pt x="13746" y="65301"/>
                    </a:cubicBezTo>
                    <a:cubicBezTo>
                      <a:pt x="13456" y="65333"/>
                      <a:pt x="13167" y="65349"/>
                      <a:pt x="12877" y="65349"/>
                    </a:cubicBezTo>
                    <a:cubicBezTo>
                      <a:pt x="12299" y="65349"/>
                      <a:pt x="11720" y="65285"/>
                      <a:pt x="11141" y="65156"/>
                    </a:cubicBezTo>
                    <a:cubicBezTo>
                      <a:pt x="10273" y="64915"/>
                      <a:pt x="9405" y="64529"/>
                      <a:pt x="8633" y="63999"/>
                    </a:cubicBezTo>
                    <a:cubicBezTo>
                      <a:pt x="8248" y="63758"/>
                      <a:pt x="7862" y="63420"/>
                      <a:pt x="7476" y="63083"/>
                    </a:cubicBezTo>
                    <a:cubicBezTo>
                      <a:pt x="7187" y="62793"/>
                      <a:pt x="6849" y="62456"/>
                      <a:pt x="6608" y="62070"/>
                    </a:cubicBezTo>
                    <a:cubicBezTo>
                      <a:pt x="6318" y="61684"/>
                      <a:pt x="6126" y="61298"/>
                      <a:pt x="5933" y="60864"/>
                    </a:cubicBezTo>
                    <a:cubicBezTo>
                      <a:pt x="5884" y="60719"/>
                      <a:pt x="5836" y="60575"/>
                      <a:pt x="5788" y="60478"/>
                    </a:cubicBezTo>
                    <a:lnTo>
                      <a:pt x="5499" y="60478"/>
                    </a:lnTo>
                    <a:cubicBezTo>
                      <a:pt x="5209" y="60526"/>
                      <a:pt x="4968" y="60623"/>
                      <a:pt x="4679" y="60719"/>
                    </a:cubicBezTo>
                    <a:cubicBezTo>
                      <a:pt x="4438" y="60816"/>
                      <a:pt x="4196" y="60960"/>
                      <a:pt x="4004" y="61105"/>
                    </a:cubicBezTo>
                    <a:cubicBezTo>
                      <a:pt x="3811" y="61250"/>
                      <a:pt x="3618" y="61443"/>
                      <a:pt x="3473" y="61636"/>
                    </a:cubicBezTo>
                    <a:cubicBezTo>
                      <a:pt x="3328" y="61829"/>
                      <a:pt x="3184" y="62022"/>
                      <a:pt x="3087" y="62263"/>
                    </a:cubicBezTo>
                    <a:cubicBezTo>
                      <a:pt x="3039" y="62456"/>
                      <a:pt x="2943" y="62648"/>
                      <a:pt x="2943" y="62841"/>
                    </a:cubicBezTo>
                    <a:cubicBezTo>
                      <a:pt x="2894" y="63083"/>
                      <a:pt x="2894" y="63275"/>
                      <a:pt x="2943" y="63517"/>
                    </a:cubicBezTo>
                    <a:cubicBezTo>
                      <a:pt x="2943" y="63709"/>
                      <a:pt x="2991" y="63902"/>
                      <a:pt x="3087" y="64095"/>
                    </a:cubicBezTo>
                    <a:cubicBezTo>
                      <a:pt x="3135" y="64192"/>
                      <a:pt x="3184" y="64288"/>
                      <a:pt x="3232" y="64433"/>
                    </a:cubicBezTo>
                    <a:cubicBezTo>
                      <a:pt x="3328" y="64529"/>
                      <a:pt x="3280" y="64674"/>
                      <a:pt x="3135" y="64770"/>
                    </a:cubicBezTo>
                    <a:cubicBezTo>
                      <a:pt x="3110" y="64783"/>
                      <a:pt x="3080" y="64789"/>
                      <a:pt x="3049" y="64789"/>
                    </a:cubicBezTo>
                    <a:cubicBezTo>
                      <a:pt x="2965" y="64789"/>
                      <a:pt x="2868" y="64745"/>
                      <a:pt x="2798" y="64674"/>
                    </a:cubicBezTo>
                    <a:cubicBezTo>
                      <a:pt x="2508" y="64144"/>
                      <a:pt x="2364" y="63517"/>
                      <a:pt x="2364" y="62938"/>
                    </a:cubicBezTo>
                    <a:cubicBezTo>
                      <a:pt x="2412" y="61732"/>
                      <a:pt x="3039" y="60671"/>
                      <a:pt x="4100" y="60044"/>
                    </a:cubicBezTo>
                    <a:cubicBezTo>
                      <a:pt x="4341" y="59899"/>
                      <a:pt x="4631" y="59803"/>
                      <a:pt x="4920" y="59755"/>
                    </a:cubicBezTo>
                    <a:cubicBezTo>
                      <a:pt x="5113" y="59707"/>
                      <a:pt x="5257" y="59658"/>
                      <a:pt x="5402" y="59658"/>
                    </a:cubicBezTo>
                    <a:lnTo>
                      <a:pt x="5595" y="59658"/>
                    </a:lnTo>
                    <a:lnTo>
                      <a:pt x="5595" y="59562"/>
                    </a:lnTo>
                    <a:cubicBezTo>
                      <a:pt x="5643" y="59465"/>
                      <a:pt x="5643" y="59369"/>
                      <a:pt x="5740" y="59273"/>
                    </a:cubicBezTo>
                    <a:cubicBezTo>
                      <a:pt x="5788" y="59224"/>
                      <a:pt x="5933" y="59176"/>
                      <a:pt x="6029" y="59176"/>
                    </a:cubicBezTo>
                    <a:close/>
                    <a:moveTo>
                      <a:pt x="17122" y="0"/>
                    </a:moveTo>
                    <a:cubicBezTo>
                      <a:pt x="17122" y="386"/>
                      <a:pt x="17170" y="772"/>
                      <a:pt x="17218" y="1158"/>
                    </a:cubicBezTo>
                    <a:cubicBezTo>
                      <a:pt x="17314" y="2749"/>
                      <a:pt x="17314" y="4341"/>
                      <a:pt x="17218" y="5884"/>
                    </a:cubicBezTo>
                    <a:cubicBezTo>
                      <a:pt x="17025" y="9357"/>
                      <a:pt x="16302" y="12781"/>
                      <a:pt x="15192" y="16109"/>
                    </a:cubicBezTo>
                    <a:cubicBezTo>
                      <a:pt x="14903" y="17025"/>
                      <a:pt x="14517" y="17989"/>
                      <a:pt x="14131" y="18906"/>
                    </a:cubicBezTo>
                    <a:cubicBezTo>
                      <a:pt x="13746" y="19822"/>
                      <a:pt x="13360" y="20690"/>
                      <a:pt x="12926" y="21607"/>
                    </a:cubicBezTo>
                    <a:cubicBezTo>
                      <a:pt x="12058" y="23439"/>
                      <a:pt x="11093" y="25175"/>
                      <a:pt x="10128" y="26912"/>
                    </a:cubicBezTo>
                    <a:cubicBezTo>
                      <a:pt x="9164" y="28648"/>
                      <a:pt x="8199" y="30432"/>
                      <a:pt x="7283" y="32217"/>
                    </a:cubicBezTo>
                    <a:cubicBezTo>
                      <a:pt x="6801" y="33085"/>
                      <a:pt x="6367" y="34001"/>
                      <a:pt x="5933" y="34869"/>
                    </a:cubicBezTo>
                    <a:cubicBezTo>
                      <a:pt x="5499" y="35834"/>
                      <a:pt x="5065" y="36750"/>
                      <a:pt x="4727" y="37715"/>
                    </a:cubicBezTo>
                    <a:cubicBezTo>
                      <a:pt x="4245" y="38969"/>
                      <a:pt x="3859" y="40319"/>
                      <a:pt x="3570" y="41669"/>
                    </a:cubicBezTo>
                    <a:cubicBezTo>
                      <a:pt x="3280" y="43020"/>
                      <a:pt x="3039" y="44418"/>
                      <a:pt x="2943" y="45817"/>
                    </a:cubicBezTo>
                    <a:cubicBezTo>
                      <a:pt x="2894" y="46492"/>
                      <a:pt x="2894" y="47167"/>
                      <a:pt x="2846" y="47843"/>
                    </a:cubicBezTo>
                    <a:lnTo>
                      <a:pt x="2846" y="48855"/>
                    </a:lnTo>
                    <a:lnTo>
                      <a:pt x="2846" y="49965"/>
                    </a:lnTo>
                    <a:cubicBezTo>
                      <a:pt x="2894" y="50640"/>
                      <a:pt x="2943" y="51315"/>
                      <a:pt x="3039" y="51990"/>
                    </a:cubicBezTo>
                    <a:cubicBezTo>
                      <a:pt x="3087" y="52714"/>
                      <a:pt x="3135" y="53437"/>
                      <a:pt x="3087" y="54160"/>
                    </a:cubicBezTo>
                    <a:cubicBezTo>
                      <a:pt x="3087" y="54402"/>
                      <a:pt x="3039" y="54594"/>
                      <a:pt x="3039" y="54836"/>
                    </a:cubicBezTo>
                    <a:cubicBezTo>
                      <a:pt x="3039" y="54836"/>
                      <a:pt x="3039" y="54884"/>
                      <a:pt x="3039" y="54932"/>
                    </a:cubicBezTo>
                    <a:lnTo>
                      <a:pt x="3955" y="55752"/>
                    </a:lnTo>
                    <a:cubicBezTo>
                      <a:pt x="3425" y="55848"/>
                      <a:pt x="2894" y="55993"/>
                      <a:pt x="2460" y="56282"/>
                    </a:cubicBezTo>
                    <a:cubicBezTo>
                      <a:pt x="1978" y="56524"/>
                      <a:pt x="1592" y="56813"/>
                      <a:pt x="1255" y="57199"/>
                    </a:cubicBezTo>
                    <a:cubicBezTo>
                      <a:pt x="579" y="57922"/>
                      <a:pt x="194" y="58838"/>
                      <a:pt x="97" y="59803"/>
                    </a:cubicBezTo>
                    <a:cubicBezTo>
                      <a:pt x="1" y="60816"/>
                      <a:pt x="97" y="61829"/>
                      <a:pt x="386" y="62793"/>
                    </a:cubicBezTo>
                    <a:cubicBezTo>
                      <a:pt x="531" y="63324"/>
                      <a:pt x="724" y="63806"/>
                      <a:pt x="965" y="64288"/>
                    </a:cubicBezTo>
                    <a:cubicBezTo>
                      <a:pt x="1206" y="64722"/>
                      <a:pt x="1447" y="65156"/>
                      <a:pt x="1785" y="65590"/>
                    </a:cubicBezTo>
                    <a:cubicBezTo>
                      <a:pt x="2123" y="66073"/>
                      <a:pt x="2508" y="66507"/>
                      <a:pt x="2991" y="66893"/>
                    </a:cubicBezTo>
                    <a:cubicBezTo>
                      <a:pt x="3473" y="67375"/>
                      <a:pt x="4052" y="67761"/>
                      <a:pt x="4631" y="68098"/>
                    </a:cubicBezTo>
                    <a:cubicBezTo>
                      <a:pt x="5740" y="68773"/>
                      <a:pt x="6994" y="69256"/>
                      <a:pt x="8296" y="69497"/>
                    </a:cubicBezTo>
                    <a:cubicBezTo>
                      <a:pt x="8875" y="69593"/>
                      <a:pt x="9405" y="69642"/>
                      <a:pt x="9984" y="69642"/>
                    </a:cubicBezTo>
                    <a:cubicBezTo>
                      <a:pt x="10707" y="69642"/>
                      <a:pt x="11431" y="69545"/>
                      <a:pt x="12154" y="69400"/>
                    </a:cubicBezTo>
                    <a:cubicBezTo>
                      <a:pt x="13456" y="69159"/>
                      <a:pt x="14662" y="68629"/>
                      <a:pt x="15771" y="67905"/>
                    </a:cubicBezTo>
                    <a:cubicBezTo>
                      <a:pt x="16639" y="67327"/>
                      <a:pt x="17411" y="66651"/>
                      <a:pt x="18134" y="65880"/>
                    </a:cubicBezTo>
                    <a:lnTo>
                      <a:pt x="18134" y="65832"/>
                    </a:lnTo>
                    <a:cubicBezTo>
                      <a:pt x="19147" y="66362"/>
                      <a:pt x="20208" y="66893"/>
                      <a:pt x="21317" y="67423"/>
                    </a:cubicBezTo>
                    <a:cubicBezTo>
                      <a:pt x="22427" y="67954"/>
                      <a:pt x="23246" y="68291"/>
                      <a:pt x="24115" y="68629"/>
                    </a:cubicBezTo>
                    <a:cubicBezTo>
                      <a:pt x="25031" y="68966"/>
                      <a:pt x="25995" y="69304"/>
                      <a:pt x="27008" y="69545"/>
                    </a:cubicBezTo>
                    <a:cubicBezTo>
                      <a:pt x="29227" y="70076"/>
                      <a:pt x="31493" y="70365"/>
                      <a:pt x="33808" y="70365"/>
                    </a:cubicBezTo>
                    <a:cubicBezTo>
                      <a:pt x="37522" y="70365"/>
                      <a:pt x="41187" y="69690"/>
                      <a:pt x="44660" y="68339"/>
                    </a:cubicBezTo>
                    <a:cubicBezTo>
                      <a:pt x="46299" y="67664"/>
                      <a:pt x="47891" y="66941"/>
                      <a:pt x="49386" y="66024"/>
                    </a:cubicBezTo>
                    <a:cubicBezTo>
                      <a:pt x="50977" y="65108"/>
                      <a:pt x="52472" y="64095"/>
                      <a:pt x="53919" y="62938"/>
                    </a:cubicBezTo>
                    <a:cubicBezTo>
                      <a:pt x="55318" y="61829"/>
                      <a:pt x="56717" y="60575"/>
                      <a:pt x="57970" y="59224"/>
                    </a:cubicBezTo>
                    <a:cubicBezTo>
                      <a:pt x="60430" y="56668"/>
                      <a:pt x="62407" y="53678"/>
                      <a:pt x="63854" y="50399"/>
                    </a:cubicBezTo>
                    <a:cubicBezTo>
                      <a:pt x="65494" y="46540"/>
                      <a:pt x="66362" y="42393"/>
                      <a:pt x="66410" y="38245"/>
                    </a:cubicBezTo>
                    <a:cubicBezTo>
                      <a:pt x="66410" y="35255"/>
                      <a:pt x="66073" y="32265"/>
                      <a:pt x="65446" y="29371"/>
                    </a:cubicBezTo>
                    <a:cubicBezTo>
                      <a:pt x="64915" y="26622"/>
                      <a:pt x="64047" y="23970"/>
                      <a:pt x="62793" y="21414"/>
                    </a:cubicBezTo>
                    <a:cubicBezTo>
                      <a:pt x="63806" y="21414"/>
                      <a:pt x="64771" y="21076"/>
                      <a:pt x="65590" y="20449"/>
                    </a:cubicBezTo>
                    <a:cubicBezTo>
                      <a:pt x="66410" y="19822"/>
                      <a:pt x="67037" y="18954"/>
                      <a:pt x="67423" y="17989"/>
                    </a:cubicBezTo>
                    <a:cubicBezTo>
                      <a:pt x="67857" y="16928"/>
                      <a:pt x="68098" y="15867"/>
                      <a:pt x="68146" y="14758"/>
                    </a:cubicBezTo>
                    <a:cubicBezTo>
                      <a:pt x="68195" y="13697"/>
                      <a:pt x="68098" y="12636"/>
                      <a:pt x="67809" y="11623"/>
                    </a:cubicBezTo>
                    <a:cubicBezTo>
                      <a:pt x="67520" y="10659"/>
                      <a:pt x="67037" y="9791"/>
                      <a:pt x="66459" y="9019"/>
                    </a:cubicBezTo>
                    <a:cubicBezTo>
                      <a:pt x="65880" y="8247"/>
                      <a:pt x="65156" y="7524"/>
                      <a:pt x="64336" y="6945"/>
                    </a:cubicBezTo>
                    <a:cubicBezTo>
                      <a:pt x="63565" y="6367"/>
                      <a:pt x="62745" y="5981"/>
                      <a:pt x="61829" y="5691"/>
                    </a:cubicBezTo>
                    <a:cubicBezTo>
                      <a:pt x="61298" y="5547"/>
                      <a:pt x="60816" y="5450"/>
                      <a:pt x="60285" y="5450"/>
                    </a:cubicBezTo>
                    <a:cubicBezTo>
                      <a:pt x="59948" y="5450"/>
                      <a:pt x="59610" y="5498"/>
                      <a:pt x="59321" y="5547"/>
                    </a:cubicBezTo>
                    <a:cubicBezTo>
                      <a:pt x="58453" y="5740"/>
                      <a:pt x="57729" y="6222"/>
                      <a:pt x="57199" y="6897"/>
                    </a:cubicBezTo>
                    <a:cubicBezTo>
                      <a:pt x="57102" y="6994"/>
                      <a:pt x="56958" y="7138"/>
                      <a:pt x="56861" y="7331"/>
                    </a:cubicBezTo>
                    <a:cubicBezTo>
                      <a:pt x="56958" y="7717"/>
                      <a:pt x="57006" y="8103"/>
                      <a:pt x="57006" y="8537"/>
                    </a:cubicBezTo>
                    <a:cubicBezTo>
                      <a:pt x="57054" y="8971"/>
                      <a:pt x="56909" y="9453"/>
                      <a:pt x="56717" y="9887"/>
                    </a:cubicBezTo>
                    <a:cubicBezTo>
                      <a:pt x="56620" y="10080"/>
                      <a:pt x="56475" y="10273"/>
                      <a:pt x="56282" y="10369"/>
                    </a:cubicBezTo>
                    <a:cubicBezTo>
                      <a:pt x="56090" y="10514"/>
                      <a:pt x="55897" y="10611"/>
                      <a:pt x="55704" y="10659"/>
                    </a:cubicBezTo>
                    <a:lnTo>
                      <a:pt x="55511" y="10659"/>
                    </a:lnTo>
                    <a:cubicBezTo>
                      <a:pt x="55173" y="10611"/>
                      <a:pt x="54836" y="10514"/>
                      <a:pt x="54546" y="10321"/>
                    </a:cubicBezTo>
                    <a:cubicBezTo>
                      <a:pt x="54112" y="9984"/>
                      <a:pt x="53726" y="9646"/>
                      <a:pt x="53341" y="9260"/>
                    </a:cubicBezTo>
                    <a:cubicBezTo>
                      <a:pt x="53244" y="9164"/>
                      <a:pt x="53148" y="9067"/>
                      <a:pt x="53051" y="8971"/>
                    </a:cubicBezTo>
                    <a:cubicBezTo>
                      <a:pt x="52858" y="8971"/>
                      <a:pt x="52665" y="8971"/>
                      <a:pt x="52472" y="8923"/>
                    </a:cubicBezTo>
                    <a:cubicBezTo>
                      <a:pt x="52231" y="8874"/>
                      <a:pt x="51990" y="8778"/>
                      <a:pt x="51701" y="8730"/>
                    </a:cubicBezTo>
                    <a:cubicBezTo>
                      <a:pt x="51411" y="8585"/>
                      <a:pt x="51122" y="8489"/>
                      <a:pt x="50833" y="8344"/>
                    </a:cubicBezTo>
                    <a:lnTo>
                      <a:pt x="50784" y="8344"/>
                    </a:lnTo>
                    <a:cubicBezTo>
                      <a:pt x="50495" y="8151"/>
                      <a:pt x="50206" y="8006"/>
                      <a:pt x="49868" y="7813"/>
                    </a:cubicBezTo>
                    <a:cubicBezTo>
                      <a:pt x="49579" y="7669"/>
                      <a:pt x="49241" y="7428"/>
                      <a:pt x="48952" y="7186"/>
                    </a:cubicBezTo>
                    <a:cubicBezTo>
                      <a:pt x="48325" y="6752"/>
                      <a:pt x="47794" y="6318"/>
                      <a:pt x="47216" y="5884"/>
                    </a:cubicBezTo>
                    <a:cubicBezTo>
                      <a:pt x="46637" y="5450"/>
                      <a:pt x="46010" y="5016"/>
                      <a:pt x="45383" y="4679"/>
                    </a:cubicBezTo>
                    <a:cubicBezTo>
                      <a:pt x="44756" y="4293"/>
                      <a:pt x="44081" y="4003"/>
                      <a:pt x="43357" y="3762"/>
                    </a:cubicBezTo>
                    <a:cubicBezTo>
                      <a:pt x="42489" y="3473"/>
                      <a:pt x="41621" y="3280"/>
                      <a:pt x="40705" y="3135"/>
                    </a:cubicBezTo>
                    <a:cubicBezTo>
                      <a:pt x="39789" y="3039"/>
                      <a:pt x="38872" y="2942"/>
                      <a:pt x="37956" y="2942"/>
                    </a:cubicBezTo>
                    <a:cubicBezTo>
                      <a:pt x="37623" y="2934"/>
                      <a:pt x="37291" y="2930"/>
                      <a:pt x="36960" y="2930"/>
                    </a:cubicBezTo>
                    <a:cubicBezTo>
                      <a:pt x="35424" y="2930"/>
                      <a:pt x="33909" y="3016"/>
                      <a:pt x="32361" y="3135"/>
                    </a:cubicBezTo>
                    <a:cubicBezTo>
                      <a:pt x="31879" y="3184"/>
                      <a:pt x="31397" y="3184"/>
                      <a:pt x="30915" y="3184"/>
                    </a:cubicBezTo>
                    <a:cubicBezTo>
                      <a:pt x="30754" y="3200"/>
                      <a:pt x="30604" y="3205"/>
                      <a:pt x="30457" y="3205"/>
                    </a:cubicBezTo>
                    <a:cubicBezTo>
                      <a:pt x="30164" y="3205"/>
                      <a:pt x="29886" y="3184"/>
                      <a:pt x="29564" y="3184"/>
                    </a:cubicBezTo>
                    <a:cubicBezTo>
                      <a:pt x="28696" y="3135"/>
                      <a:pt x="27828" y="3039"/>
                      <a:pt x="26960" y="2894"/>
                    </a:cubicBezTo>
                    <a:cubicBezTo>
                      <a:pt x="26188" y="2749"/>
                      <a:pt x="25465" y="2557"/>
                      <a:pt x="24741" y="2267"/>
                    </a:cubicBezTo>
                    <a:lnTo>
                      <a:pt x="24597" y="2219"/>
                    </a:lnTo>
                    <a:cubicBezTo>
                      <a:pt x="23825" y="2123"/>
                      <a:pt x="23054" y="1978"/>
                      <a:pt x="22330" y="1833"/>
                    </a:cubicBezTo>
                    <a:cubicBezTo>
                      <a:pt x="20690" y="1447"/>
                      <a:pt x="19099" y="917"/>
                      <a:pt x="17556" y="242"/>
                    </a:cubicBezTo>
                    <a:lnTo>
                      <a:pt x="17122" y="0"/>
                    </a:lnTo>
                    <a:close/>
                  </a:path>
                </a:pathLst>
              </a:custGeom>
              <a:solidFill>
                <a:srgbClr val="FBD5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7" name="Google Shape;3857;p87"/>
              <p:cNvSpPr/>
              <p:nvPr/>
            </p:nvSpPr>
            <p:spPr>
              <a:xfrm>
                <a:off x="6325675" y="924150"/>
                <a:ext cx="25" cy="25"/>
              </a:xfrm>
              <a:custGeom>
                <a:avLst/>
                <a:gdLst/>
                <a:ahLst/>
                <a:cxnLst/>
                <a:rect l="l" t="t" r="r" b="b"/>
                <a:pathLst>
                  <a:path w="1" h="1" fill="none" extrusionOk="0">
                    <a:moveTo>
                      <a:pt x="0" y="1"/>
                    </a:moveTo>
                    <a:lnTo>
                      <a:pt x="0" y="1"/>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8" name="Google Shape;3858;p87"/>
              <p:cNvSpPr/>
              <p:nvPr/>
            </p:nvSpPr>
            <p:spPr>
              <a:xfrm>
                <a:off x="5687850" y="772225"/>
                <a:ext cx="25" cy="25"/>
              </a:xfrm>
              <a:custGeom>
                <a:avLst/>
                <a:gdLst/>
                <a:ahLst/>
                <a:cxnLst/>
                <a:rect l="l" t="t" r="r" b="b"/>
                <a:pathLst>
                  <a:path w="1" h="1" extrusionOk="0">
                    <a:moveTo>
                      <a:pt x="1" y="1"/>
                    </a:moveTo>
                    <a:close/>
                  </a:path>
                </a:pathLst>
              </a:custGeom>
              <a:solidFill>
                <a:srgbClr val="E79B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9" name="Google Shape;3859;p87"/>
              <p:cNvSpPr/>
              <p:nvPr/>
            </p:nvSpPr>
            <p:spPr>
              <a:xfrm>
                <a:off x="5628775" y="734850"/>
                <a:ext cx="710175" cy="191750"/>
              </a:xfrm>
              <a:custGeom>
                <a:avLst/>
                <a:gdLst/>
                <a:ahLst/>
                <a:cxnLst/>
                <a:rect l="l" t="t" r="r" b="b"/>
                <a:pathLst>
                  <a:path w="28407" h="7670" extrusionOk="0">
                    <a:moveTo>
                      <a:pt x="14324" y="1"/>
                    </a:moveTo>
                    <a:cubicBezTo>
                      <a:pt x="13794" y="1"/>
                      <a:pt x="13215" y="1"/>
                      <a:pt x="12684" y="97"/>
                    </a:cubicBezTo>
                    <a:lnTo>
                      <a:pt x="12733" y="97"/>
                    </a:lnTo>
                    <a:cubicBezTo>
                      <a:pt x="11913" y="146"/>
                      <a:pt x="11093" y="242"/>
                      <a:pt x="10273" y="387"/>
                    </a:cubicBezTo>
                    <a:cubicBezTo>
                      <a:pt x="9936" y="435"/>
                      <a:pt x="9598" y="483"/>
                      <a:pt x="9212" y="580"/>
                    </a:cubicBezTo>
                    <a:cubicBezTo>
                      <a:pt x="8682" y="676"/>
                      <a:pt x="8199" y="773"/>
                      <a:pt x="7669" y="821"/>
                    </a:cubicBezTo>
                    <a:cubicBezTo>
                      <a:pt x="6318" y="1014"/>
                      <a:pt x="5016" y="1110"/>
                      <a:pt x="3666" y="1158"/>
                    </a:cubicBezTo>
                    <a:lnTo>
                      <a:pt x="2653" y="1158"/>
                    </a:lnTo>
                    <a:cubicBezTo>
                      <a:pt x="1737" y="1110"/>
                      <a:pt x="869" y="1014"/>
                      <a:pt x="1" y="917"/>
                    </a:cubicBezTo>
                    <a:lnTo>
                      <a:pt x="1" y="917"/>
                    </a:lnTo>
                    <a:lnTo>
                      <a:pt x="145" y="965"/>
                    </a:lnTo>
                    <a:cubicBezTo>
                      <a:pt x="869" y="1207"/>
                      <a:pt x="1592" y="1399"/>
                      <a:pt x="2316" y="1544"/>
                    </a:cubicBezTo>
                    <a:cubicBezTo>
                      <a:pt x="3184" y="1737"/>
                      <a:pt x="4100" y="1834"/>
                      <a:pt x="4968" y="1882"/>
                    </a:cubicBezTo>
                    <a:lnTo>
                      <a:pt x="6318" y="1882"/>
                    </a:lnTo>
                    <a:cubicBezTo>
                      <a:pt x="6752" y="1882"/>
                      <a:pt x="7283" y="1834"/>
                      <a:pt x="7765" y="1785"/>
                    </a:cubicBezTo>
                    <a:cubicBezTo>
                      <a:pt x="9389" y="1702"/>
                      <a:pt x="10977" y="1583"/>
                      <a:pt x="12591" y="1583"/>
                    </a:cubicBezTo>
                    <a:cubicBezTo>
                      <a:pt x="12846" y="1583"/>
                      <a:pt x="13103" y="1586"/>
                      <a:pt x="13360" y="1592"/>
                    </a:cubicBezTo>
                    <a:cubicBezTo>
                      <a:pt x="14276" y="1592"/>
                      <a:pt x="15192" y="1689"/>
                      <a:pt x="16109" y="1834"/>
                    </a:cubicBezTo>
                    <a:cubicBezTo>
                      <a:pt x="17025" y="1930"/>
                      <a:pt x="17893" y="2171"/>
                      <a:pt x="18761" y="2412"/>
                    </a:cubicBezTo>
                    <a:cubicBezTo>
                      <a:pt x="19485" y="2653"/>
                      <a:pt x="20160" y="2943"/>
                      <a:pt x="20787" y="3329"/>
                    </a:cubicBezTo>
                    <a:cubicBezTo>
                      <a:pt x="21414" y="3714"/>
                      <a:pt x="22041" y="4100"/>
                      <a:pt x="22619" y="4534"/>
                    </a:cubicBezTo>
                    <a:cubicBezTo>
                      <a:pt x="23198" y="4968"/>
                      <a:pt x="23729" y="5451"/>
                      <a:pt x="24356" y="5836"/>
                    </a:cubicBezTo>
                    <a:cubicBezTo>
                      <a:pt x="24645" y="6078"/>
                      <a:pt x="24934" y="6319"/>
                      <a:pt x="25272" y="6512"/>
                    </a:cubicBezTo>
                    <a:cubicBezTo>
                      <a:pt x="25610" y="6705"/>
                      <a:pt x="25899" y="6849"/>
                      <a:pt x="26188" y="6994"/>
                    </a:cubicBezTo>
                    <a:cubicBezTo>
                      <a:pt x="26478" y="7139"/>
                      <a:pt x="26767" y="7283"/>
                      <a:pt x="27105" y="7380"/>
                    </a:cubicBezTo>
                    <a:cubicBezTo>
                      <a:pt x="27346" y="7476"/>
                      <a:pt x="27587" y="7524"/>
                      <a:pt x="27876" y="7573"/>
                    </a:cubicBezTo>
                    <a:cubicBezTo>
                      <a:pt x="28021" y="7573"/>
                      <a:pt x="28214" y="7621"/>
                      <a:pt x="28407" y="7669"/>
                    </a:cubicBezTo>
                    <a:cubicBezTo>
                      <a:pt x="28166" y="7332"/>
                      <a:pt x="27876" y="7042"/>
                      <a:pt x="27539" y="6656"/>
                    </a:cubicBezTo>
                    <a:lnTo>
                      <a:pt x="27297" y="6319"/>
                    </a:lnTo>
                    <a:cubicBezTo>
                      <a:pt x="27105" y="6078"/>
                      <a:pt x="26912" y="5836"/>
                      <a:pt x="26719" y="5644"/>
                    </a:cubicBezTo>
                    <a:cubicBezTo>
                      <a:pt x="26478" y="5402"/>
                      <a:pt x="26236" y="5161"/>
                      <a:pt x="26044" y="4968"/>
                    </a:cubicBezTo>
                    <a:cubicBezTo>
                      <a:pt x="25802" y="4727"/>
                      <a:pt x="25465" y="4438"/>
                      <a:pt x="25175" y="4148"/>
                    </a:cubicBezTo>
                    <a:cubicBezTo>
                      <a:pt x="23970" y="3136"/>
                      <a:pt x="22619" y="2219"/>
                      <a:pt x="21221" y="1496"/>
                    </a:cubicBezTo>
                    <a:cubicBezTo>
                      <a:pt x="20015" y="965"/>
                      <a:pt x="18761" y="531"/>
                      <a:pt x="17507" y="290"/>
                    </a:cubicBezTo>
                    <a:cubicBezTo>
                      <a:pt x="16446" y="97"/>
                      <a:pt x="15385" y="1"/>
                      <a:pt x="14324" y="1"/>
                    </a:cubicBezTo>
                    <a:close/>
                  </a:path>
                </a:pathLst>
              </a:custGeom>
              <a:solidFill>
                <a:srgbClr val="F9C49F"/>
              </a:solidFill>
              <a:ln w="9525" cap="flat" cmpd="sng">
                <a:solidFill>
                  <a:srgbClr val="F9C49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0" name="Google Shape;3860;p87"/>
              <p:cNvSpPr/>
              <p:nvPr/>
            </p:nvSpPr>
            <p:spPr>
              <a:xfrm>
                <a:off x="6284675" y="909675"/>
                <a:ext cx="25" cy="25"/>
              </a:xfrm>
              <a:custGeom>
                <a:avLst/>
                <a:gdLst/>
                <a:ahLst/>
                <a:cxnLst/>
                <a:rect l="l" t="t" r="r" b="b"/>
                <a:pathLst>
                  <a:path w="1" h="1" extrusionOk="0">
                    <a:moveTo>
                      <a:pt x="0" y="1"/>
                    </a:moveTo>
                    <a:close/>
                  </a:path>
                </a:pathLst>
              </a:custGeom>
              <a:solidFill>
                <a:srgbClr val="E79B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1" name="Google Shape;3861;p87"/>
              <p:cNvSpPr/>
              <p:nvPr/>
            </p:nvSpPr>
            <p:spPr>
              <a:xfrm>
                <a:off x="5031950" y="658900"/>
                <a:ext cx="414800" cy="1415525"/>
              </a:xfrm>
              <a:custGeom>
                <a:avLst/>
                <a:gdLst/>
                <a:ahLst/>
                <a:cxnLst/>
                <a:rect l="l" t="t" r="r" b="b"/>
                <a:pathLst>
                  <a:path w="16592" h="56621" extrusionOk="0">
                    <a:moveTo>
                      <a:pt x="13215" y="1"/>
                    </a:moveTo>
                    <a:lnTo>
                      <a:pt x="13215" y="1"/>
                    </a:lnTo>
                    <a:cubicBezTo>
                      <a:pt x="13312" y="242"/>
                      <a:pt x="13408" y="435"/>
                      <a:pt x="13456" y="676"/>
                    </a:cubicBezTo>
                    <a:cubicBezTo>
                      <a:pt x="13698" y="1399"/>
                      <a:pt x="13842" y="2171"/>
                      <a:pt x="13939" y="2942"/>
                    </a:cubicBezTo>
                    <a:cubicBezTo>
                      <a:pt x="14083" y="4293"/>
                      <a:pt x="14083" y="5691"/>
                      <a:pt x="14035" y="7042"/>
                    </a:cubicBezTo>
                    <a:cubicBezTo>
                      <a:pt x="13987" y="8344"/>
                      <a:pt x="13890" y="9598"/>
                      <a:pt x="13794" y="10659"/>
                    </a:cubicBezTo>
                    <a:cubicBezTo>
                      <a:pt x="13649" y="12395"/>
                      <a:pt x="13312" y="14083"/>
                      <a:pt x="12829" y="15771"/>
                    </a:cubicBezTo>
                    <a:cubicBezTo>
                      <a:pt x="12299" y="17411"/>
                      <a:pt x="11720" y="19002"/>
                      <a:pt x="10997" y="20594"/>
                    </a:cubicBezTo>
                    <a:cubicBezTo>
                      <a:pt x="9550" y="23632"/>
                      <a:pt x="7958" y="26622"/>
                      <a:pt x="6174" y="29468"/>
                    </a:cubicBezTo>
                    <a:lnTo>
                      <a:pt x="6126" y="29516"/>
                    </a:lnTo>
                    <a:cubicBezTo>
                      <a:pt x="4486" y="32120"/>
                      <a:pt x="3087" y="34821"/>
                      <a:pt x="1833" y="37618"/>
                    </a:cubicBezTo>
                    <a:cubicBezTo>
                      <a:pt x="1448" y="38583"/>
                      <a:pt x="1110" y="39547"/>
                      <a:pt x="821" y="40560"/>
                    </a:cubicBezTo>
                    <a:cubicBezTo>
                      <a:pt x="531" y="41573"/>
                      <a:pt x="338" y="42634"/>
                      <a:pt x="194" y="43695"/>
                    </a:cubicBezTo>
                    <a:cubicBezTo>
                      <a:pt x="49" y="45045"/>
                      <a:pt x="1" y="46396"/>
                      <a:pt x="97" y="47746"/>
                    </a:cubicBezTo>
                    <a:cubicBezTo>
                      <a:pt x="194" y="49048"/>
                      <a:pt x="290" y="50495"/>
                      <a:pt x="483" y="51894"/>
                    </a:cubicBezTo>
                    <a:cubicBezTo>
                      <a:pt x="676" y="53244"/>
                      <a:pt x="1014" y="54594"/>
                      <a:pt x="1496" y="55848"/>
                    </a:cubicBezTo>
                    <a:lnTo>
                      <a:pt x="2316" y="56620"/>
                    </a:lnTo>
                    <a:cubicBezTo>
                      <a:pt x="2316" y="56572"/>
                      <a:pt x="2316" y="56572"/>
                      <a:pt x="2316" y="56524"/>
                    </a:cubicBezTo>
                    <a:cubicBezTo>
                      <a:pt x="2364" y="56282"/>
                      <a:pt x="2412" y="56041"/>
                      <a:pt x="2412" y="55800"/>
                    </a:cubicBezTo>
                    <a:cubicBezTo>
                      <a:pt x="2412" y="55077"/>
                      <a:pt x="2412" y="54353"/>
                      <a:pt x="2316" y="53630"/>
                    </a:cubicBezTo>
                    <a:cubicBezTo>
                      <a:pt x="2268" y="52955"/>
                      <a:pt x="2219" y="52280"/>
                      <a:pt x="2171" y="51604"/>
                    </a:cubicBezTo>
                    <a:lnTo>
                      <a:pt x="2171" y="50543"/>
                    </a:lnTo>
                    <a:lnTo>
                      <a:pt x="2171" y="49531"/>
                    </a:lnTo>
                    <a:cubicBezTo>
                      <a:pt x="2171" y="48855"/>
                      <a:pt x="2219" y="48180"/>
                      <a:pt x="2268" y="47505"/>
                    </a:cubicBezTo>
                    <a:cubicBezTo>
                      <a:pt x="2364" y="46106"/>
                      <a:pt x="2557" y="44708"/>
                      <a:pt x="2895" y="43309"/>
                    </a:cubicBezTo>
                    <a:cubicBezTo>
                      <a:pt x="3136" y="41959"/>
                      <a:pt x="3521" y="40657"/>
                      <a:pt x="4004" y="39354"/>
                    </a:cubicBezTo>
                    <a:cubicBezTo>
                      <a:pt x="4390" y="38390"/>
                      <a:pt x="4775" y="37474"/>
                      <a:pt x="5209" y="36557"/>
                    </a:cubicBezTo>
                    <a:cubicBezTo>
                      <a:pt x="5643" y="35593"/>
                      <a:pt x="6078" y="34725"/>
                      <a:pt x="6560" y="33856"/>
                    </a:cubicBezTo>
                    <a:cubicBezTo>
                      <a:pt x="7476" y="32072"/>
                      <a:pt x="8441" y="30336"/>
                      <a:pt x="9405" y="28600"/>
                    </a:cubicBezTo>
                    <a:cubicBezTo>
                      <a:pt x="10370" y="26815"/>
                      <a:pt x="11334" y="25079"/>
                      <a:pt x="12202" y="23295"/>
                    </a:cubicBezTo>
                    <a:cubicBezTo>
                      <a:pt x="12637" y="22378"/>
                      <a:pt x="13022" y="21462"/>
                      <a:pt x="13408" y="20546"/>
                    </a:cubicBezTo>
                    <a:cubicBezTo>
                      <a:pt x="13794" y="19629"/>
                      <a:pt x="14180" y="18713"/>
                      <a:pt x="14469" y="17748"/>
                    </a:cubicBezTo>
                    <a:cubicBezTo>
                      <a:pt x="15578" y="14469"/>
                      <a:pt x="16302" y="11045"/>
                      <a:pt x="16495" y="7572"/>
                    </a:cubicBezTo>
                    <a:cubicBezTo>
                      <a:pt x="16591" y="5981"/>
                      <a:pt x="16591" y="4389"/>
                      <a:pt x="16495" y="2846"/>
                    </a:cubicBezTo>
                    <a:cubicBezTo>
                      <a:pt x="16495" y="2460"/>
                      <a:pt x="16398" y="2074"/>
                      <a:pt x="16398" y="1688"/>
                    </a:cubicBezTo>
                    <a:cubicBezTo>
                      <a:pt x="15289" y="1206"/>
                      <a:pt x="14228" y="627"/>
                      <a:pt x="13215" y="1"/>
                    </a:cubicBezTo>
                    <a:close/>
                  </a:path>
                </a:pathLst>
              </a:custGeom>
              <a:solidFill>
                <a:srgbClr val="F9C49F"/>
              </a:solidFill>
              <a:ln w="9525" cap="flat" cmpd="sng">
                <a:solidFill>
                  <a:srgbClr val="F9C49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2" name="Google Shape;3862;p87"/>
              <p:cNvSpPr/>
              <p:nvPr/>
            </p:nvSpPr>
            <p:spPr>
              <a:xfrm>
                <a:off x="5409350" y="1787425"/>
                <a:ext cx="253200" cy="258400"/>
              </a:xfrm>
              <a:custGeom>
                <a:avLst/>
                <a:gdLst/>
                <a:ahLst/>
                <a:cxnLst/>
                <a:rect l="l" t="t" r="r" b="b"/>
                <a:pathLst>
                  <a:path w="10128" h="10336" extrusionOk="0">
                    <a:moveTo>
                      <a:pt x="6848" y="1"/>
                    </a:moveTo>
                    <a:cubicBezTo>
                      <a:pt x="6704" y="1"/>
                      <a:pt x="6607" y="49"/>
                      <a:pt x="6511" y="145"/>
                    </a:cubicBezTo>
                    <a:cubicBezTo>
                      <a:pt x="6366" y="338"/>
                      <a:pt x="6414" y="628"/>
                      <a:pt x="6607" y="772"/>
                    </a:cubicBezTo>
                    <a:lnTo>
                      <a:pt x="6848" y="965"/>
                    </a:lnTo>
                    <a:lnTo>
                      <a:pt x="6945" y="1014"/>
                    </a:lnTo>
                    <a:lnTo>
                      <a:pt x="6993" y="1062"/>
                    </a:lnTo>
                    <a:lnTo>
                      <a:pt x="7041" y="1110"/>
                    </a:lnTo>
                    <a:lnTo>
                      <a:pt x="7138" y="1206"/>
                    </a:lnTo>
                    <a:lnTo>
                      <a:pt x="7379" y="1448"/>
                    </a:lnTo>
                    <a:cubicBezTo>
                      <a:pt x="7813" y="1930"/>
                      <a:pt x="8151" y="2412"/>
                      <a:pt x="8488" y="2991"/>
                    </a:cubicBezTo>
                    <a:cubicBezTo>
                      <a:pt x="8729" y="3473"/>
                      <a:pt x="8922" y="4004"/>
                      <a:pt x="9067" y="4486"/>
                    </a:cubicBezTo>
                    <a:cubicBezTo>
                      <a:pt x="9163" y="4920"/>
                      <a:pt x="9212" y="5354"/>
                      <a:pt x="9163" y="5788"/>
                    </a:cubicBezTo>
                    <a:cubicBezTo>
                      <a:pt x="9163" y="6174"/>
                      <a:pt x="9115" y="6512"/>
                      <a:pt x="9019" y="6849"/>
                    </a:cubicBezTo>
                    <a:cubicBezTo>
                      <a:pt x="8922" y="7139"/>
                      <a:pt x="8778" y="7428"/>
                      <a:pt x="8633" y="7669"/>
                    </a:cubicBezTo>
                    <a:cubicBezTo>
                      <a:pt x="8488" y="7958"/>
                      <a:pt x="8247" y="8200"/>
                      <a:pt x="8054" y="8441"/>
                    </a:cubicBezTo>
                    <a:cubicBezTo>
                      <a:pt x="7813" y="8634"/>
                      <a:pt x="7524" y="8826"/>
                      <a:pt x="7234" y="8971"/>
                    </a:cubicBezTo>
                    <a:cubicBezTo>
                      <a:pt x="6945" y="9116"/>
                      <a:pt x="6607" y="9261"/>
                      <a:pt x="6270" y="9357"/>
                    </a:cubicBezTo>
                    <a:cubicBezTo>
                      <a:pt x="5884" y="9405"/>
                      <a:pt x="5498" y="9453"/>
                      <a:pt x="5112" y="9453"/>
                    </a:cubicBezTo>
                    <a:cubicBezTo>
                      <a:pt x="4582" y="9405"/>
                      <a:pt x="4051" y="9357"/>
                      <a:pt x="3569" y="9212"/>
                    </a:cubicBezTo>
                    <a:cubicBezTo>
                      <a:pt x="2990" y="9019"/>
                      <a:pt x="2412" y="8778"/>
                      <a:pt x="1929" y="8441"/>
                    </a:cubicBezTo>
                    <a:cubicBezTo>
                      <a:pt x="1495" y="8200"/>
                      <a:pt x="1109" y="7910"/>
                      <a:pt x="772" y="7573"/>
                    </a:cubicBezTo>
                    <a:cubicBezTo>
                      <a:pt x="682" y="7505"/>
                      <a:pt x="572" y="7469"/>
                      <a:pt x="465" y="7469"/>
                    </a:cubicBezTo>
                    <a:cubicBezTo>
                      <a:pt x="341" y="7469"/>
                      <a:pt x="222" y="7517"/>
                      <a:pt x="145" y="7621"/>
                    </a:cubicBezTo>
                    <a:cubicBezTo>
                      <a:pt x="0" y="7814"/>
                      <a:pt x="48" y="8055"/>
                      <a:pt x="193" y="8248"/>
                    </a:cubicBezTo>
                    <a:cubicBezTo>
                      <a:pt x="724" y="8682"/>
                      <a:pt x="1302" y="9116"/>
                      <a:pt x="1929" y="9453"/>
                    </a:cubicBezTo>
                    <a:cubicBezTo>
                      <a:pt x="2556" y="9791"/>
                      <a:pt x="3231" y="10032"/>
                      <a:pt x="3907" y="10177"/>
                    </a:cubicBezTo>
                    <a:cubicBezTo>
                      <a:pt x="4334" y="10284"/>
                      <a:pt x="4765" y="10335"/>
                      <a:pt x="5192" y="10335"/>
                    </a:cubicBezTo>
                    <a:cubicBezTo>
                      <a:pt x="6309" y="10335"/>
                      <a:pt x="7402" y="9985"/>
                      <a:pt x="8344" y="9357"/>
                    </a:cubicBezTo>
                    <a:cubicBezTo>
                      <a:pt x="8874" y="8875"/>
                      <a:pt x="9308" y="8344"/>
                      <a:pt x="9646" y="7717"/>
                    </a:cubicBezTo>
                    <a:cubicBezTo>
                      <a:pt x="9983" y="6946"/>
                      <a:pt x="10128" y="6126"/>
                      <a:pt x="10080" y="5354"/>
                    </a:cubicBezTo>
                    <a:cubicBezTo>
                      <a:pt x="10032" y="4582"/>
                      <a:pt x="9839" y="3859"/>
                      <a:pt x="9549" y="3184"/>
                    </a:cubicBezTo>
                    <a:cubicBezTo>
                      <a:pt x="9308" y="2605"/>
                      <a:pt x="8970" y="2026"/>
                      <a:pt x="8585" y="1496"/>
                    </a:cubicBezTo>
                    <a:cubicBezTo>
                      <a:pt x="8295" y="1158"/>
                      <a:pt x="8006" y="821"/>
                      <a:pt x="7717" y="531"/>
                    </a:cubicBezTo>
                    <a:lnTo>
                      <a:pt x="7572" y="387"/>
                    </a:lnTo>
                    <a:lnTo>
                      <a:pt x="7524" y="338"/>
                    </a:lnTo>
                    <a:lnTo>
                      <a:pt x="7475" y="338"/>
                    </a:lnTo>
                    <a:lnTo>
                      <a:pt x="7427" y="290"/>
                    </a:lnTo>
                    <a:lnTo>
                      <a:pt x="7379" y="290"/>
                    </a:lnTo>
                    <a:lnTo>
                      <a:pt x="7138" y="97"/>
                    </a:lnTo>
                    <a:cubicBezTo>
                      <a:pt x="7041" y="49"/>
                      <a:pt x="6945" y="1"/>
                      <a:pt x="6848" y="1"/>
                    </a:cubicBezTo>
                    <a:close/>
                  </a:path>
                </a:pathLst>
              </a:custGeom>
              <a:solidFill>
                <a:srgbClr val="5946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3" name="Google Shape;3863;p87"/>
              <p:cNvSpPr/>
              <p:nvPr/>
            </p:nvSpPr>
            <p:spPr>
              <a:xfrm>
                <a:off x="6120700" y="1360625"/>
                <a:ext cx="25" cy="25"/>
              </a:xfrm>
              <a:custGeom>
                <a:avLst/>
                <a:gdLst/>
                <a:ahLst/>
                <a:cxnLst/>
                <a:rect l="l" t="t" r="r" b="b"/>
                <a:pathLst>
                  <a:path w="1" h="1" extrusionOk="0">
                    <a:moveTo>
                      <a:pt x="1" y="0"/>
                    </a:moveTo>
                    <a:lnTo>
                      <a:pt x="1" y="0"/>
                    </a:lnTo>
                    <a:close/>
                  </a:path>
                </a:pathLst>
              </a:custGeom>
              <a:solidFill>
                <a:srgbClr val="5946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4" name="Google Shape;3864;p87"/>
              <p:cNvSpPr/>
              <p:nvPr/>
            </p:nvSpPr>
            <p:spPr>
              <a:xfrm>
                <a:off x="6014600" y="1125500"/>
                <a:ext cx="268900" cy="262875"/>
              </a:xfrm>
              <a:custGeom>
                <a:avLst/>
                <a:gdLst/>
                <a:ahLst/>
                <a:cxnLst/>
                <a:rect l="l" t="t" r="r" b="b"/>
                <a:pathLst>
                  <a:path w="10756" h="10515" extrusionOk="0">
                    <a:moveTo>
                      <a:pt x="7235" y="1"/>
                    </a:moveTo>
                    <a:cubicBezTo>
                      <a:pt x="7090" y="1"/>
                      <a:pt x="6993" y="49"/>
                      <a:pt x="6897" y="194"/>
                    </a:cubicBezTo>
                    <a:cubicBezTo>
                      <a:pt x="6752" y="338"/>
                      <a:pt x="6801" y="628"/>
                      <a:pt x="6945" y="772"/>
                    </a:cubicBezTo>
                    <a:lnTo>
                      <a:pt x="7090" y="869"/>
                    </a:lnTo>
                    <a:lnTo>
                      <a:pt x="7235" y="965"/>
                    </a:lnTo>
                    <a:lnTo>
                      <a:pt x="7524" y="1206"/>
                    </a:lnTo>
                    <a:lnTo>
                      <a:pt x="7620" y="1303"/>
                    </a:lnTo>
                    <a:lnTo>
                      <a:pt x="7717" y="1399"/>
                    </a:lnTo>
                    <a:cubicBezTo>
                      <a:pt x="7813" y="1496"/>
                      <a:pt x="7958" y="1592"/>
                      <a:pt x="8055" y="1689"/>
                    </a:cubicBezTo>
                    <a:cubicBezTo>
                      <a:pt x="8440" y="2123"/>
                      <a:pt x="8826" y="2653"/>
                      <a:pt x="9116" y="3184"/>
                    </a:cubicBezTo>
                    <a:cubicBezTo>
                      <a:pt x="9405" y="3714"/>
                      <a:pt x="9598" y="4197"/>
                      <a:pt x="9742" y="4775"/>
                    </a:cubicBezTo>
                    <a:cubicBezTo>
                      <a:pt x="9839" y="5209"/>
                      <a:pt x="9887" y="5643"/>
                      <a:pt x="9839" y="6077"/>
                    </a:cubicBezTo>
                    <a:cubicBezTo>
                      <a:pt x="9839" y="6415"/>
                      <a:pt x="9791" y="6753"/>
                      <a:pt x="9694" y="7090"/>
                    </a:cubicBezTo>
                    <a:cubicBezTo>
                      <a:pt x="9501" y="7669"/>
                      <a:pt x="9164" y="8199"/>
                      <a:pt x="8730" y="8633"/>
                    </a:cubicBezTo>
                    <a:cubicBezTo>
                      <a:pt x="8489" y="8826"/>
                      <a:pt x="8199" y="9019"/>
                      <a:pt x="7958" y="9164"/>
                    </a:cubicBezTo>
                    <a:cubicBezTo>
                      <a:pt x="7620" y="9309"/>
                      <a:pt x="7283" y="9453"/>
                      <a:pt x="6945" y="9502"/>
                    </a:cubicBezTo>
                    <a:cubicBezTo>
                      <a:pt x="6559" y="9598"/>
                      <a:pt x="6125" y="9646"/>
                      <a:pt x="5691" y="9646"/>
                    </a:cubicBezTo>
                    <a:cubicBezTo>
                      <a:pt x="5209" y="9598"/>
                      <a:pt x="4727" y="9502"/>
                      <a:pt x="4245" y="9405"/>
                    </a:cubicBezTo>
                    <a:cubicBezTo>
                      <a:pt x="3714" y="9212"/>
                      <a:pt x="3184" y="8971"/>
                      <a:pt x="2701" y="8682"/>
                    </a:cubicBezTo>
                    <a:cubicBezTo>
                      <a:pt x="2122" y="8296"/>
                      <a:pt x="1592" y="7910"/>
                      <a:pt x="1110" y="7428"/>
                    </a:cubicBezTo>
                    <a:lnTo>
                      <a:pt x="820" y="7090"/>
                    </a:lnTo>
                    <a:cubicBezTo>
                      <a:pt x="733" y="6973"/>
                      <a:pt x="610" y="6910"/>
                      <a:pt x="484" y="6910"/>
                    </a:cubicBezTo>
                    <a:cubicBezTo>
                      <a:pt x="401" y="6910"/>
                      <a:pt x="318" y="6937"/>
                      <a:pt x="242" y="6994"/>
                    </a:cubicBezTo>
                    <a:cubicBezTo>
                      <a:pt x="49" y="7138"/>
                      <a:pt x="0" y="7428"/>
                      <a:pt x="145" y="7621"/>
                    </a:cubicBezTo>
                    <a:cubicBezTo>
                      <a:pt x="579" y="8151"/>
                      <a:pt x="1110" y="8682"/>
                      <a:pt x="1737" y="9116"/>
                    </a:cubicBezTo>
                    <a:cubicBezTo>
                      <a:pt x="2267" y="9502"/>
                      <a:pt x="2894" y="9839"/>
                      <a:pt x="3521" y="10080"/>
                    </a:cubicBezTo>
                    <a:cubicBezTo>
                      <a:pt x="4269" y="10370"/>
                      <a:pt x="5052" y="10514"/>
                      <a:pt x="5830" y="10514"/>
                    </a:cubicBezTo>
                    <a:cubicBezTo>
                      <a:pt x="6608" y="10514"/>
                      <a:pt x="7379" y="10370"/>
                      <a:pt x="8103" y="10080"/>
                    </a:cubicBezTo>
                    <a:cubicBezTo>
                      <a:pt x="8778" y="9743"/>
                      <a:pt x="9357" y="9309"/>
                      <a:pt x="9791" y="8730"/>
                    </a:cubicBezTo>
                    <a:cubicBezTo>
                      <a:pt x="10225" y="8103"/>
                      <a:pt x="10514" y="7428"/>
                      <a:pt x="10659" y="6656"/>
                    </a:cubicBezTo>
                    <a:cubicBezTo>
                      <a:pt x="10755" y="5933"/>
                      <a:pt x="10707" y="5209"/>
                      <a:pt x="10562" y="4486"/>
                    </a:cubicBezTo>
                    <a:cubicBezTo>
                      <a:pt x="10369" y="3859"/>
                      <a:pt x="10128" y="3184"/>
                      <a:pt x="9791" y="2605"/>
                    </a:cubicBezTo>
                    <a:cubicBezTo>
                      <a:pt x="9357" y="1882"/>
                      <a:pt x="8874" y="1206"/>
                      <a:pt x="8247" y="628"/>
                    </a:cubicBezTo>
                    <a:lnTo>
                      <a:pt x="8199" y="628"/>
                    </a:lnTo>
                    <a:lnTo>
                      <a:pt x="8103" y="531"/>
                    </a:lnTo>
                    <a:lnTo>
                      <a:pt x="8055" y="531"/>
                    </a:lnTo>
                    <a:lnTo>
                      <a:pt x="7765" y="290"/>
                    </a:lnTo>
                    <a:lnTo>
                      <a:pt x="7620" y="194"/>
                    </a:lnTo>
                    <a:lnTo>
                      <a:pt x="7524" y="97"/>
                    </a:lnTo>
                    <a:cubicBezTo>
                      <a:pt x="7428" y="49"/>
                      <a:pt x="7331" y="1"/>
                      <a:pt x="7235" y="1"/>
                    </a:cubicBezTo>
                    <a:close/>
                  </a:path>
                </a:pathLst>
              </a:custGeom>
              <a:solidFill>
                <a:srgbClr val="5946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5" name="Google Shape;3865;p87"/>
              <p:cNvSpPr/>
              <p:nvPr/>
            </p:nvSpPr>
            <p:spPr>
              <a:xfrm>
                <a:off x="5918150" y="1657150"/>
                <a:ext cx="262850" cy="282675"/>
              </a:xfrm>
              <a:custGeom>
                <a:avLst/>
                <a:gdLst/>
                <a:ahLst/>
                <a:cxnLst/>
                <a:rect l="l" t="t" r="r" b="b"/>
                <a:pathLst>
                  <a:path w="10514" h="11307" extrusionOk="0">
                    <a:moveTo>
                      <a:pt x="8488" y="0"/>
                    </a:moveTo>
                    <a:cubicBezTo>
                      <a:pt x="8135" y="0"/>
                      <a:pt x="7970" y="498"/>
                      <a:pt x="8247" y="775"/>
                    </a:cubicBezTo>
                    <a:lnTo>
                      <a:pt x="8295" y="823"/>
                    </a:lnTo>
                    <a:lnTo>
                      <a:pt x="8392" y="871"/>
                    </a:lnTo>
                    <a:lnTo>
                      <a:pt x="8392" y="920"/>
                    </a:lnTo>
                    <a:lnTo>
                      <a:pt x="8585" y="1112"/>
                    </a:lnTo>
                    <a:cubicBezTo>
                      <a:pt x="8585" y="1161"/>
                      <a:pt x="8633" y="1161"/>
                      <a:pt x="8633" y="1209"/>
                    </a:cubicBezTo>
                    <a:cubicBezTo>
                      <a:pt x="8826" y="1450"/>
                      <a:pt x="8971" y="1691"/>
                      <a:pt x="9115" y="1932"/>
                    </a:cubicBezTo>
                    <a:cubicBezTo>
                      <a:pt x="9308" y="2318"/>
                      <a:pt x="9453" y="2752"/>
                      <a:pt x="9501" y="3138"/>
                    </a:cubicBezTo>
                    <a:cubicBezTo>
                      <a:pt x="9598" y="3620"/>
                      <a:pt x="9646" y="4103"/>
                      <a:pt x="9646" y="4585"/>
                    </a:cubicBezTo>
                    <a:cubicBezTo>
                      <a:pt x="9598" y="5115"/>
                      <a:pt x="9501" y="5646"/>
                      <a:pt x="9308" y="6128"/>
                    </a:cubicBezTo>
                    <a:cubicBezTo>
                      <a:pt x="8971" y="7189"/>
                      <a:pt x="8344" y="8105"/>
                      <a:pt x="7524" y="8829"/>
                    </a:cubicBezTo>
                    <a:cubicBezTo>
                      <a:pt x="7090" y="9215"/>
                      <a:pt x="6607" y="9552"/>
                      <a:pt x="6125" y="9793"/>
                    </a:cubicBezTo>
                    <a:cubicBezTo>
                      <a:pt x="5300" y="10228"/>
                      <a:pt x="4396" y="10428"/>
                      <a:pt x="3484" y="10428"/>
                    </a:cubicBezTo>
                    <a:cubicBezTo>
                      <a:pt x="3384" y="10428"/>
                      <a:pt x="3284" y="10425"/>
                      <a:pt x="3183" y="10420"/>
                    </a:cubicBezTo>
                    <a:cubicBezTo>
                      <a:pt x="2749" y="10372"/>
                      <a:pt x="2363" y="10276"/>
                      <a:pt x="1929" y="10179"/>
                    </a:cubicBezTo>
                    <a:cubicBezTo>
                      <a:pt x="1544" y="10035"/>
                      <a:pt x="1158" y="9842"/>
                      <a:pt x="820" y="9649"/>
                    </a:cubicBezTo>
                    <a:lnTo>
                      <a:pt x="724" y="9601"/>
                    </a:lnTo>
                    <a:cubicBezTo>
                      <a:pt x="653" y="9530"/>
                      <a:pt x="582" y="9485"/>
                      <a:pt x="512" y="9485"/>
                    </a:cubicBezTo>
                    <a:cubicBezTo>
                      <a:pt x="486" y="9485"/>
                      <a:pt x="460" y="9491"/>
                      <a:pt x="434" y="9504"/>
                    </a:cubicBezTo>
                    <a:cubicBezTo>
                      <a:pt x="193" y="9504"/>
                      <a:pt x="0" y="9697"/>
                      <a:pt x="0" y="9938"/>
                    </a:cubicBezTo>
                    <a:cubicBezTo>
                      <a:pt x="0" y="10083"/>
                      <a:pt x="97" y="10179"/>
                      <a:pt x="145" y="10276"/>
                    </a:cubicBezTo>
                    <a:cubicBezTo>
                      <a:pt x="483" y="10469"/>
                      <a:pt x="820" y="10662"/>
                      <a:pt x="1158" y="10854"/>
                    </a:cubicBezTo>
                    <a:cubicBezTo>
                      <a:pt x="1495" y="10951"/>
                      <a:pt x="1785" y="11047"/>
                      <a:pt x="2122" y="11144"/>
                    </a:cubicBezTo>
                    <a:cubicBezTo>
                      <a:pt x="2592" y="11252"/>
                      <a:pt x="3090" y="11307"/>
                      <a:pt x="3574" y="11307"/>
                    </a:cubicBezTo>
                    <a:cubicBezTo>
                      <a:pt x="3735" y="11307"/>
                      <a:pt x="3895" y="11301"/>
                      <a:pt x="4051" y="11288"/>
                    </a:cubicBezTo>
                    <a:cubicBezTo>
                      <a:pt x="4678" y="11192"/>
                      <a:pt x="5354" y="10999"/>
                      <a:pt x="5932" y="10758"/>
                    </a:cubicBezTo>
                    <a:cubicBezTo>
                      <a:pt x="6656" y="10469"/>
                      <a:pt x="7283" y="10035"/>
                      <a:pt x="7910" y="9552"/>
                    </a:cubicBezTo>
                    <a:cubicBezTo>
                      <a:pt x="8151" y="9311"/>
                      <a:pt x="8440" y="9070"/>
                      <a:pt x="8681" y="8781"/>
                    </a:cubicBezTo>
                    <a:cubicBezTo>
                      <a:pt x="8971" y="8443"/>
                      <a:pt x="9212" y="8105"/>
                      <a:pt x="9453" y="7768"/>
                    </a:cubicBezTo>
                    <a:cubicBezTo>
                      <a:pt x="9839" y="7093"/>
                      <a:pt x="10128" y="6369"/>
                      <a:pt x="10321" y="5646"/>
                    </a:cubicBezTo>
                    <a:cubicBezTo>
                      <a:pt x="10466" y="4922"/>
                      <a:pt x="10514" y="4247"/>
                      <a:pt x="10466" y="3524"/>
                    </a:cubicBezTo>
                    <a:cubicBezTo>
                      <a:pt x="10369" y="2897"/>
                      <a:pt x="10225" y="2270"/>
                      <a:pt x="9935" y="1691"/>
                    </a:cubicBezTo>
                    <a:cubicBezTo>
                      <a:pt x="9790" y="1305"/>
                      <a:pt x="9549" y="920"/>
                      <a:pt x="9308" y="582"/>
                    </a:cubicBezTo>
                    <a:lnTo>
                      <a:pt x="9260" y="534"/>
                    </a:lnTo>
                    <a:cubicBezTo>
                      <a:pt x="9164" y="437"/>
                      <a:pt x="9115" y="341"/>
                      <a:pt x="9019" y="244"/>
                    </a:cubicBezTo>
                    <a:lnTo>
                      <a:pt x="8971" y="196"/>
                    </a:lnTo>
                    <a:lnTo>
                      <a:pt x="8922" y="196"/>
                    </a:lnTo>
                    <a:cubicBezTo>
                      <a:pt x="8922" y="148"/>
                      <a:pt x="8922" y="148"/>
                      <a:pt x="8874" y="148"/>
                    </a:cubicBezTo>
                    <a:lnTo>
                      <a:pt x="8874" y="100"/>
                    </a:lnTo>
                    <a:lnTo>
                      <a:pt x="8826" y="100"/>
                    </a:lnTo>
                    <a:cubicBezTo>
                      <a:pt x="8778" y="3"/>
                      <a:pt x="8681" y="3"/>
                      <a:pt x="8537" y="3"/>
                    </a:cubicBezTo>
                    <a:cubicBezTo>
                      <a:pt x="8520" y="1"/>
                      <a:pt x="8504" y="0"/>
                      <a:pt x="8488" y="0"/>
                    </a:cubicBezTo>
                    <a:close/>
                  </a:path>
                </a:pathLst>
              </a:custGeom>
              <a:solidFill>
                <a:srgbClr val="5946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6" name="Google Shape;3866;p87"/>
              <p:cNvSpPr/>
              <p:nvPr/>
            </p:nvSpPr>
            <p:spPr>
              <a:xfrm>
                <a:off x="6007375" y="1688575"/>
                <a:ext cx="25" cy="25"/>
              </a:xfrm>
              <a:custGeom>
                <a:avLst/>
                <a:gdLst/>
                <a:ahLst/>
                <a:cxnLst/>
                <a:rect l="l" t="t" r="r" b="b"/>
                <a:pathLst>
                  <a:path w="1" h="1" fill="none" extrusionOk="0">
                    <a:moveTo>
                      <a:pt x="0" y="0"/>
                    </a:moveTo>
                    <a:lnTo>
                      <a:pt x="0"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7" name="Google Shape;3867;p87"/>
              <p:cNvSpPr/>
              <p:nvPr/>
            </p:nvSpPr>
            <p:spPr>
              <a:xfrm>
                <a:off x="5757775" y="1489625"/>
                <a:ext cx="282175" cy="296925"/>
              </a:xfrm>
              <a:custGeom>
                <a:avLst/>
                <a:gdLst/>
                <a:ahLst/>
                <a:cxnLst/>
                <a:rect l="l" t="t" r="r" b="b"/>
                <a:pathLst>
                  <a:path w="11287" h="11877" extrusionOk="0">
                    <a:moveTo>
                      <a:pt x="97" y="1"/>
                    </a:moveTo>
                    <a:cubicBezTo>
                      <a:pt x="1" y="49"/>
                      <a:pt x="1" y="145"/>
                      <a:pt x="49" y="193"/>
                    </a:cubicBezTo>
                    <a:cubicBezTo>
                      <a:pt x="1014" y="1303"/>
                      <a:pt x="1882" y="2460"/>
                      <a:pt x="2605" y="3714"/>
                    </a:cubicBezTo>
                    <a:cubicBezTo>
                      <a:pt x="3136" y="4679"/>
                      <a:pt x="3522" y="5691"/>
                      <a:pt x="3811" y="6801"/>
                    </a:cubicBezTo>
                    <a:cubicBezTo>
                      <a:pt x="3859" y="7042"/>
                      <a:pt x="3907" y="7331"/>
                      <a:pt x="3956" y="7621"/>
                    </a:cubicBezTo>
                    <a:cubicBezTo>
                      <a:pt x="4004" y="7813"/>
                      <a:pt x="4004" y="8055"/>
                      <a:pt x="4004" y="8296"/>
                    </a:cubicBezTo>
                    <a:cubicBezTo>
                      <a:pt x="4052" y="8778"/>
                      <a:pt x="4052" y="9212"/>
                      <a:pt x="4100" y="9694"/>
                    </a:cubicBezTo>
                    <a:cubicBezTo>
                      <a:pt x="4149" y="10128"/>
                      <a:pt x="4293" y="10562"/>
                      <a:pt x="4486" y="10948"/>
                    </a:cubicBezTo>
                    <a:cubicBezTo>
                      <a:pt x="4727" y="11334"/>
                      <a:pt x="5113" y="11623"/>
                      <a:pt x="5547" y="11768"/>
                    </a:cubicBezTo>
                    <a:cubicBezTo>
                      <a:pt x="5837" y="11840"/>
                      <a:pt x="6138" y="11877"/>
                      <a:pt x="6445" y="11877"/>
                    </a:cubicBezTo>
                    <a:cubicBezTo>
                      <a:pt x="6753" y="11877"/>
                      <a:pt x="7066" y="11840"/>
                      <a:pt x="7380" y="11768"/>
                    </a:cubicBezTo>
                    <a:cubicBezTo>
                      <a:pt x="7959" y="11575"/>
                      <a:pt x="8537" y="11286"/>
                      <a:pt x="9020" y="10852"/>
                    </a:cubicBezTo>
                    <a:cubicBezTo>
                      <a:pt x="9261" y="10659"/>
                      <a:pt x="9550" y="10418"/>
                      <a:pt x="9791" y="10177"/>
                    </a:cubicBezTo>
                    <a:cubicBezTo>
                      <a:pt x="10225" y="9694"/>
                      <a:pt x="10611" y="9164"/>
                      <a:pt x="10900" y="8585"/>
                    </a:cubicBezTo>
                    <a:cubicBezTo>
                      <a:pt x="11045" y="8296"/>
                      <a:pt x="11142" y="8006"/>
                      <a:pt x="11238" y="7717"/>
                    </a:cubicBezTo>
                    <a:lnTo>
                      <a:pt x="11286" y="7572"/>
                    </a:lnTo>
                    <a:cubicBezTo>
                      <a:pt x="11286" y="7524"/>
                      <a:pt x="11286" y="7428"/>
                      <a:pt x="11238" y="7331"/>
                    </a:cubicBezTo>
                    <a:cubicBezTo>
                      <a:pt x="11190" y="7235"/>
                      <a:pt x="11093" y="7138"/>
                      <a:pt x="10997" y="7090"/>
                    </a:cubicBezTo>
                    <a:cubicBezTo>
                      <a:pt x="10917" y="7050"/>
                      <a:pt x="10838" y="7032"/>
                      <a:pt x="10762" y="7032"/>
                    </a:cubicBezTo>
                    <a:cubicBezTo>
                      <a:pt x="10563" y="7032"/>
                      <a:pt x="10392" y="7156"/>
                      <a:pt x="10322" y="7331"/>
                    </a:cubicBezTo>
                    <a:cubicBezTo>
                      <a:pt x="10225" y="7572"/>
                      <a:pt x="10129" y="7765"/>
                      <a:pt x="9984" y="8006"/>
                    </a:cubicBezTo>
                    <a:cubicBezTo>
                      <a:pt x="9647" y="8537"/>
                      <a:pt x="9212" y="9116"/>
                      <a:pt x="8730" y="9598"/>
                    </a:cubicBezTo>
                    <a:cubicBezTo>
                      <a:pt x="8393" y="9887"/>
                      <a:pt x="8055" y="10177"/>
                      <a:pt x="7669" y="10418"/>
                    </a:cubicBezTo>
                    <a:cubicBezTo>
                      <a:pt x="7428" y="10514"/>
                      <a:pt x="7187" y="10611"/>
                      <a:pt x="6946" y="10707"/>
                    </a:cubicBezTo>
                    <a:cubicBezTo>
                      <a:pt x="6705" y="10755"/>
                      <a:pt x="6463" y="10755"/>
                      <a:pt x="6222" y="10755"/>
                    </a:cubicBezTo>
                    <a:cubicBezTo>
                      <a:pt x="6078" y="10755"/>
                      <a:pt x="5933" y="10755"/>
                      <a:pt x="5788" y="10707"/>
                    </a:cubicBezTo>
                    <a:cubicBezTo>
                      <a:pt x="5740" y="10659"/>
                      <a:pt x="5644" y="10659"/>
                      <a:pt x="5595" y="10611"/>
                    </a:cubicBezTo>
                    <a:lnTo>
                      <a:pt x="5402" y="10466"/>
                    </a:lnTo>
                    <a:cubicBezTo>
                      <a:pt x="5354" y="10369"/>
                      <a:pt x="5258" y="10321"/>
                      <a:pt x="5210" y="10225"/>
                    </a:cubicBezTo>
                    <a:cubicBezTo>
                      <a:pt x="5113" y="10032"/>
                      <a:pt x="5017" y="9791"/>
                      <a:pt x="4968" y="9550"/>
                    </a:cubicBezTo>
                    <a:cubicBezTo>
                      <a:pt x="4824" y="8923"/>
                      <a:pt x="4776" y="8296"/>
                      <a:pt x="4679" y="7717"/>
                    </a:cubicBezTo>
                    <a:cubicBezTo>
                      <a:pt x="4583" y="7283"/>
                      <a:pt x="4486" y="6849"/>
                      <a:pt x="4341" y="6463"/>
                    </a:cubicBezTo>
                    <a:cubicBezTo>
                      <a:pt x="4149" y="5981"/>
                      <a:pt x="3956" y="5498"/>
                      <a:pt x="3714" y="5016"/>
                    </a:cubicBezTo>
                    <a:cubicBezTo>
                      <a:pt x="2846" y="3232"/>
                      <a:pt x="1641" y="1544"/>
                      <a:pt x="290" y="49"/>
                    </a:cubicBezTo>
                    <a:cubicBezTo>
                      <a:pt x="242" y="1"/>
                      <a:pt x="194" y="1"/>
                      <a:pt x="194" y="1"/>
                    </a:cubicBezTo>
                    <a:close/>
                  </a:path>
                </a:pathLst>
              </a:custGeom>
              <a:solidFill>
                <a:srgbClr val="F9C49F"/>
              </a:solidFill>
              <a:ln w="9525" cap="flat" cmpd="sng">
                <a:solidFill>
                  <a:srgbClr val="F9C49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8" name="Google Shape;3868;p87"/>
              <p:cNvSpPr/>
              <p:nvPr/>
            </p:nvSpPr>
            <p:spPr>
              <a:xfrm>
                <a:off x="6476375" y="898825"/>
                <a:ext cx="136275" cy="254775"/>
              </a:xfrm>
              <a:custGeom>
                <a:avLst/>
                <a:gdLst/>
                <a:ahLst/>
                <a:cxnLst/>
                <a:rect l="l" t="t" r="r" b="b"/>
                <a:pathLst>
                  <a:path w="5451" h="10191" extrusionOk="0">
                    <a:moveTo>
                      <a:pt x="3714" y="1"/>
                    </a:moveTo>
                    <a:cubicBezTo>
                      <a:pt x="3570" y="1"/>
                      <a:pt x="3377" y="1"/>
                      <a:pt x="3232" y="49"/>
                    </a:cubicBezTo>
                    <a:cubicBezTo>
                      <a:pt x="3039" y="97"/>
                      <a:pt x="2798" y="194"/>
                      <a:pt x="2653" y="290"/>
                    </a:cubicBezTo>
                    <a:cubicBezTo>
                      <a:pt x="2412" y="387"/>
                      <a:pt x="2219" y="531"/>
                      <a:pt x="2026" y="724"/>
                    </a:cubicBezTo>
                    <a:cubicBezTo>
                      <a:pt x="1833" y="869"/>
                      <a:pt x="1689" y="1014"/>
                      <a:pt x="1544" y="1207"/>
                    </a:cubicBezTo>
                    <a:cubicBezTo>
                      <a:pt x="1448" y="1399"/>
                      <a:pt x="1303" y="1592"/>
                      <a:pt x="1206" y="1834"/>
                    </a:cubicBezTo>
                    <a:cubicBezTo>
                      <a:pt x="1110" y="2026"/>
                      <a:pt x="1062" y="2268"/>
                      <a:pt x="1013" y="2509"/>
                    </a:cubicBezTo>
                    <a:cubicBezTo>
                      <a:pt x="965" y="2605"/>
                      <a:pt x="965" y="2750"/>
                      <a:pt x="965" y="2895"/>
                    </a:cubicBezTo>
                    <a:cubicBezTo>
                      <a:pt x="772" y="2846"/>
                      <a:pt x="628" y="2846"/>
                      <a:pt x="435" y="2846"/>
                    </a:cubicBezTo>
                    <a:cubicBezTo>
                      <a:pt x="97" y="2895"/>
                      <a:pt x="1" y="3377"/>
                      <a:pt x="387" y="3473"/>
                    </a:cubicBezTo>
                    <a:lnTo>
                      <a:pt x="338" y="3521"/>
                    </a:lnTo>
                    <a:cubicBezTo>
                      <a:pt x="579" y="3570"/>
                      <a:pt x="869" y="3666"/>
                      <a:pt x="1110" y="3763"/>
                    </a:cubicBezTo>
                    <a:cubicBezTo>
                      <a:pt x="1496" y="3956"/>
                      <a:pt x="1930" y="4197"/>
                      <a:pt x="2316" y="4438"/>
                    </a:cubicBezTo>
                    <a:cubicBezTo>
                      <a:pt x="2750" y="4824"/>
                      <a:pt x="3136" y="5258"/>
                      <a:pt x="3521" y="5692"/>
                    </a:cubicBezTo>
                    <a:cubicBezTo>
                      <a:pt x="3907" y="6222"/>
                      <a:pt x="4197" y="6753"/>
                      <a:pt x="4438" y="7380"/>
                    </a:cubicBezTo>
                    <a:cubicBezTo>
                      <a:pt x="4631" y="7862"/>
                      <a:pt x="4775" y="8344"/>
                      <a:pt x="4872" y="8875"/>
                    </a:cubicBezTo>
                    <a:cubicBezTo>
                      <a:pt x="4920" y="9261"/>
                      <a:pt x="4920" y="9598"/>
                      <a:pt x="4872" y="9984"/>
                    </a:cubicBezTo>
                    <a:cubicBezTo>
                      <a:pt x="4872" y="10117"/>
                      <a:pt x="4974" y="10191"/>
                      <a:pt x="5082" y="10191"/>
                    </a:cubicBezTo>
                    <a:cubicBezTo>
                      <a:pt x="5170" y="10191"/>
                      <a:pt x="5262" y="10141"/>
                      <a:pt x="5306" y="10032"/>
                    </a:cubicBezTo>
                    <a:cubicBezTo>
                      <a:pt x="5450" y="8441"/>
                      <a:pt x="5065" y="6849"/>
                      <a:pt x="4197" y="5547"/>
                    </a:cubicBezTo>
                    <a:cubicBezTo>
                      <a:pt x="3811" y="4824"/>
                      <a:pt x="3232" y="4197"/>
                      <a:pt x="2605" y="3714"/>
                    </a:cubicBezTo>
                    <a:cubicBezTo>
                      <a:pt x="2316" y="3473"/>
                      <a:pt x="1978" y="3280"/>
                      <a:pt x="1640" y="3136"/>
                    </a:cubicBezTo>
                    <a:lnTo>
                      <a:pt x="1689" y="2943"/>
                    </a:lnTo>
                    <a:cubicBezTo>
                      <a:pt x="1689" y="2846"/>
                      <a:pt x="1737" y="2702"/>
                      <a:pt x="1737" y="2605"/>
                    </a:cubicBezTo>
                    <a:cubicBezTo>
                      <a:pt x="1833" y="2412"/>
                      <a:pt x="1882" y="2171"/>
                      <a:pt x="1978" y="1978"/>
                    </a:cubicBezTo>
                    <a:cubicBezTo>
                      <a:pt x="2074" y="1689"/>
                      <a:pt x="2267" y="1399"/>
                      <a:pt x="2460" y="1158"/>
                    </a:cubicBezTo>
                    <a:cubicBezTo>
                      <a:pt x="2557" y="1014"/>
                      <a:pt x="2701" y="869"/>
                      <a:pt x="2846" y="773"/>
                    </a:cubicBezTo>
                    <a:cubicBezTo>
                      <a:pt x="2991" y="628"/>
                      <a:pt x="3136" y="580"/>
                      <a:pt x="3280" y="483"/>
                    </a:cubicBezTo>
                    <a:cubicBezTo>
                      <a:pt x="3425" y="435"/>
                      <a:pt x="3521" y="387"/>
                      <a:pt x="3666" y="387"/>
                    </a:cubicBezTo>
                    <a:lnTo>
                      <a:pt x="4052" y="387"/>
                    </a:lnTo>
                    <a:cubicBezTo>
                      <a:pt x="4197" y="387"/>
                      <a:pt x="4293" y="435"/>
                      <a:pt x="4389" y="483"/>
                    </a:cubicBezTo>
                    <a:cubicBezTo>
                      <a:pt x="4486" y="483"/>
                      <a:pt x="4582" y="435"/>
                      <a:pt x="4631" y="338"/>
                    </a:cubicBezTo>
                    <a:cubicBezTo>
                      <a:pt x="4631" y="242"/>
                      <a:pt x="4582" y="146"/>
                      <a:pt x="4486" y="146"/>
                    </a:cubicBezTo>
                    <a:cubicBezTo>
                      <a:pt x="4293" y="49"/>
                      <a:pt x="4052" y="1"/>
                      <a:pt x="3859" y="1"/>
                    </a:cubicBezTo>
                    <a:close/>
                  </a:path>
                </a:pathLst>
              </a:custGeom>
              <a:solidFill>
                <a:srgbClr val="F9C49F"/>
              </a:solidFill>
              <a:ln w="9525" cap="flat" cmpd="sng">
                <a:solidFill>
                  <a:srgbClr val="F9C49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9" name="Google Shape;3869;p87"/>
              <p:cNvSpPr/>
              <p:nvPr/>
            </p:nvSpPr>
            <p:spPr>
              <a:xfrm>
                <a:off x="5075375" y="2182900"/>
                <a:ext cx="288175" cy="153325"/>
              </a:xfrm>
              <a:custGeom>
                <a:avLst/>
                <a:gdLst/>
                <a:ahLst/>
                <a:cxnLst/>
                <a:rect l="l" t="t" r="r" b="b"/>
                <a:pathLst>
                  <a:path w="11527" h="6133" extrusionOk="0">
                    <a:moveTo>
                      <a:pt x="3617" y="1"/>
                    </a:moveTo>
                    <a:cubicBezTo>
                      <a:pt x="3521" y="1"/>
                      <a:pt x="3424" y="49"/>
                      <a:pt x="3328" y="145"/>
                    </a:cubicBezTo>
                    <a:cubicBezTo>
                      <a:pt x="3280" y="193"/>
                      <a:pt x="3231" y="290"/>
                      <a:pt x="3231" y="386"/>
                    </a:cubicBezTo>
                    <a:lnTo>
                      <a:pt x="3231" y="531"/>
                    </a:lnTo>
                    <a:lnTo>
                      <a:pt x="3038" y="531"/>
                    </a:lnTo>
                    <a:cubicBezTo>
                      <a:pt x="2845" y="531"/>
                      <a:pt x="2701" y="531"/>
                      <a:pt x="2556" y="579"/>
                    </a:cubicBezTo>
                    <a:cubicBezTo>
                      <a:pt x="2267" y="627"/>
                      <a:pt x="1977" y="772"/>
                      <a:pt x="1688" y="917"/>
                    </a:cubicBezTo>
                    <a:cubicBezTo>
                      <a:pt x="675" y="1496"/>
                      <a:pt x="0" y="2605"/>
                      <a:pt x="0" y="3762"/>
                    </a:cubicBezTo>
                    <a:cubicBezTo>
                      <a:pt x="0" y="4389"/>
                      <a:pt x="145" y="4968"/>
                      <a:pt x="434" y="5498"/>
                    </a:cubicBezTo>
                    <a:cubicBezTo>
                      <a:pt x="469" y="5569"/>
                      <a:pt x="556" y="5614"/>
                      <a:pt x="657" y="5614"/>
                    </a:cubicBezTo>
                    <a:cubicBezTo>
                      <a:pt x="694" y="5614"/>
                      <a:pt x="733" y="5608"/>
                      <a:pt x="772" y="5595"/>
                    </a:cubicBezTo>
                    <a:cubicBezTo>
                      <a:pt x="868" y="5498"/>
                      <a:pt x="916" y="5354"/>
                      <a:pt x="868" y="5257"/>
                    </a:cubicBezTo>
                    <a:cubicBezTo>
                      <a:pt x="820" y="5161"/>
                      <a:pt x="723" y="5064"/>
                      <a:pt x="675" y="4920"/>
                    </a:cubicBezTo>
                    <a:cubicBezTo>
                      <a:pt x="627" y="4727"/>
                      <a:pt x="579" y="4534"/>
                      <a:pt x="531" y="4341"/>
                    </a:cubicBezTo>
                    <a:cubicBezTo>
                      <a:pt x="531" y="4100"/>
                      <a:pt x="531" y="3907"/>
                      <a:pt x="531" y="3714"/>
                    </a:cubicBezTo>
                    <a:cubicBezTo>
                      <a:pt x="579" y="3473"/>
                      <a:pt x="627" y="3280"/>
                      <a:pt x="723" y="3087"/>
                    </a:cubicBezTo>
                    <a:cubicBezTo>
                      <a:pt x="820" y="2894"/>
                      <a:pt x="916" y="2653"/>
                      <a:pt x="1061" y="2508"/>
                    </a:cubicBezTo>
                    <a:cubicBezTo>
                      <a:pt x="1206" y="2267"/>
                      <a:pt x="1399" y="2074"/>
                      <a:pt x="1592" y="1930"/>
                    </a:cubicBezTo>
                    <a:cubicBezTo>
                      <a:pt x="1833" y="1785"/>
                      <a:pt x="2074" y="1640"/>
                      <a:pt x="2267" y="1544"/>
                    </a:cubicBezTo>
                    <a:cubicBezTo>
                      <a:pt x="2556" y="1447"/>
                      <a:pt x="2845" y="1351"/>
                      <a:pt x="3135" y="1351"/>
                    </a:cubicBezTo>
                    <a:lnTo>
                      <a:pt x="2990" y="1351"/>
                    </a:lnTo>
                    <a:lnTo>
                      <a:pt x="3376" y="1303"/>
                    </a:lnTo>
                    <a:cubicBezTo>
                      <a:pt x="3424" y="1447"/>
                      <a:pt x="3472" y="1544"/>
                      <a:pt x="3521" y="1688"/>
                    </a:cubicBezTo>
                    <a:cubicBezTo>
                      <a:pt x="3714" y="2123"/>
                      <a:pt x="3955" y="2508"/>
                      <a:pt x="4196" y="2894"/>
                    </a:cubicBezTo>
                    <a:cubicBezTo>
                      <a:pt x="4485" y="3280"/>
                      <a:pt x="4775" y="3618"/>
                      <a:pt x="5112" y="3955"/>
                    </a:cubicBezTo>
                    <a:cubicBezTo>
                      <a:pt x="5450" y="4293"/>
                      <a:pt x="5836" y="4582"/>
                      <a:pt x="6270" y="4872"/>
                    </a:cubicBezTo>
                    <a:cubicBezTo>
                      <a:pt x="7041" y="5354"/>
                      <a:pt x="7861" y="5740"/>
                      <a:pt x="8777" y="5981"/>
                    </a:cubicBezTo>
                    <a:cubicBezTo>
                      <a:pt x="9217" y="6084"/>
                      <a:pt x="9670" y="6132"/>
                      <a:pt x="10130" y="6132"/>
                    </a:cubicBezTo>
                    <a:cubicBezTo>
                      <a:pt x="10528" y="6132"/>
                      <a:pt x="10931" y="6096"/>
                      <a:pt x="11334" y="6029"/>
                    </a:cubicBezTo>
                    <a:cubicBezTo>
                      <a:pt x="11478" y="5981"/>
                      <a:pt x="11526" y="5836"/>
                      <a:pt x="11526" y="5691"/>
                    </a:cubicBezTo>
                    <a:cubicBezTo>
                      <a:pt x="11478" y="5595"/>
                      <a:pt x="11430" y="5547"/>
                      <a:pt x="11382" y="5498"/>
                    </a:cubicBezTo>
                    <a:lnTo>
                      <a:pt x="11189" y="5498"/>
                    </a:lnTo>
                    <a:cubicBezTo>
                      <a:pt x="10996" y="5523"/>
                      <a:pt x="10803" y="5535"/>
                      <a:pt x="10610" y="5535"/>
                    </a:cubicBezTo>
                    <a:cubicBezTo>
                      <a:pt x="10417" y="5535"/>
                      <a:pt x="10224" y="5523"/>
                      <a:pt x="10031" y="5498"/>
                    </a:cubicBezTo>
                    <a:cubicBezTo>
                      <a:pt x="9549" y="5402"/>
                      <a:pt x="9067" y="5306"/>
                      <a:pt x="8633" y="5113"/>
                    </a:cubicBezTo>
                    <a:cubicBezTo>
                      <a:pt x="7958" y="4823"/>
                      <a:pt x="7379" y="4486"/>
                      <a:pt x="6800" y="4052"/>
                    </a:cubicBezTo>
                    <a:cubicBezTo>
                      <a:pt x="6173" y="3569"/>
                      <a:pt x="5643" y="2991"/>
                      <a:pt x="5112" y="2364"/>
                    </a:cubicBezTo>
                    <a:cubicBezTo>
                      <a:pt x="4726" y="1833"/>
                      <a:pt x="4389" y="1254"/>
                      <a:pt x="4148" y="627"/>
                    </a:cubicBezTo>
                    <a:cubicBezTo>
                      <a:pt x="4099" y="531"/>
                      <a:pt x="4051" y="386"/>
                      <a:pt x="4003" y="290"/>
                    </a:cubicBezTo>
                    <a:cubicBezTo>
                      <a:pt x="4003" y="242"/>
                      <a:pt x="3955" y="145"/>
                      <a:pt x="3906" y="97"/>
                    </a:cubicBezTo>
                    <a:cubicBezTo>
                      <a:pt x="3858" y="49"/>
                      <a:pt x="3762" y="1"/>
                      <a:pt x="3617" y="1"/>
                    </a:cubicBezTo>
                    <a:close/>
                  </a:path>
                </a:pathLst>
              </a:custGeom>
              <a:solidFill>
                <a:srgbClr val="F9C49F"/>
              </a:solidFill>
              <a:ln w="9525" cap="flat" cmpd="sng">
                <a:solidFill>
                  <a:srgbClr val="F9C49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0" name="Google Shape;3870;p87"/>
              <p:cNvSpPr/>
              <p:nvPr/>
            </p:nvSpPr>
            <p:spPr>
              <a:xfrm>
                <a:off x="5088625" y="2273325"/>
                <a:ext cx="25" cy="25"/>
              </a:xfrm>
              <a:custGeom>
                <a:avLst/>
                <a:gdLst/>
                <a:ahLst/>
                <a:cxnLst/>
                <a:rect l="l" t="t" r="r" b="b"/>
                <a:pathLst>
                  <a:path w="1" h="1" extrusionOk="0">
                    <a:moveTo>
                      <a:pt x="1" y="1"/>
                    </a:moveTo>
                    <a:lnTo>
                      <a:pt x="1" y="1"/>
                    </a:lnTo>
                    <a:close/>
                  </a:path>
                </a:pathLst>
              </a:custGeom>
              <a:solidFill>
                <a:srgbClr val="E79B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1" name="Google Shape;3871;p87"/>
              <p:cNvSpPr/>
              <p:nvPr/>
            </p:nvSpPr>
            <p:spPr>
              <a:xfrm>
                <a:off x="5324950" y="1642750"/>
                <a:ext cx="25" cy="25"/>
              </a:xfrm>
              <a:custGeom>
                <a:avLst/>
                <a:gdLst/>
                <a:ahLst/>
                <a:cxnLst/>
                <a:rect l="l" t="t" r="r" b="b"/>
                <a:pathLst>
                  <a:path w="1" h="1" fill="none" extrusionOk="0">
                    <a:moveTo>
                      <a:pt x="0" y="0"/>
                    </a:moveTo>
                    <a:lnTo>
                      <a:pt x="0"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2" name="Google Shape;3872;p87"/>
              <p:cNvSpPr/>
              <p:nvPr/>
            </p:nvSpPr>
            <p:spPr>
              <a:xfrm>
                <a:off x="5220050" y="1747150"/>
                <a:ext cx="875" cy="1725"/>
              </a:xfrm>
              <a:custGeom>
                <a:avLst/>
                <a:gdLst/>
                <a:ahLst/>
                <a:cxnLst/>
                <a:rect l="l" t="t" r="r" b="b"/>
                <a:pathLst>
                  <a:path w="35" h="69" extrusionOk="0">
                    <a:moveTo>
                      <a:pt x="9" y="0"/>
                    </a:moveTo>
                    <a:cubicBezTo>
                      <a:pt x="5" y="0"/>
                      <a:pt x="0" y="6"/>
                      <a:pt x="0" y="20"/>
                    </a:cubicBezTo>
                    <a:lnTo>
                      <a:pt x="0" y="68"/>
                    </a:lnTo>
                    <a:cubicBezTo>
                      <a:pt x="34" y="34"/>
                      <a:pt x="20" y="0"/>
                      <a:pt x="9" y="0"/>
                    </a:cubicBez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3" name="Google Shape;3873;p87"/>
              <p:cNvSpPr/>
              <p:nvPr/>
            </p:nvSpPr>
            <p:spPr>
              <a:xfrm>
                <a:off x="5226075" y="1888700"/>
                <a:ext cx="25" cy="2450"/>
              </a:xfrm>
              <a:custGeom>
                <a:avLst/>
                <a:gdLst/>
                <a:ahLst/>
                <a:cxnLst/>
                <a:rect l="l" t="t" r="r" b="b"/>
                <a:pathLst>
                  <a:path w="1" h="98" extrusionOk="0">
                    <a:moveTo>
                      <a:pt x="1" y="97"/>
                    </a:moveTo>
                    <a:lnTo>
                      <a:pt x="1" y="97"/>
                    </a:lnTo>
                    <a:cubicBezTo>
                      <a:pt x="1" y="49"/>
                      <a:pt x="1" y="49"/>
                      <a:pt x="1" y="1"/>
                    </a:cubicBezTo>
                    <a:cubicBezTo>
                      <a:pt x="1" y="1"/>
                      <a:pt x="1" y="49"/>
                      <a:pt x="1" y="97"/>
                    </a:cubicBez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4" name="Google Shape;3874;p87"/>
              <p:cNvSpPr/>
              <p:nvPr/>
            </p:nvSpPr>
            <p:spPr>
              <a:xfrm>
                <a:off x="5216425" y="1572825"/>
                <a:ext cx="149525" cy="361000"/>
              </a:xfrm>
              <a:custGeom>
                <a:avLst/>
                <a:gdLst/>
                <a:ahLst/>
                <a:cxnLst/>
                <a:rect l="l" t="t" r="r" b="b"/>
                <a:pathLst>
                  <a:path w="5981" h="14440" extrusionOk="0">
                    <a:moveTo>
                      <a:pt x="5016" y="0"/>
                    </a:moveTo>
                    <a:cubicBezTo>
                      <a:pt x="4920" y="0"/>
                      <a:pt x="4823" y="48"/>
                      <a:pt x="4727" y="97"/>
                    </a:cubicBezTo>
                    <a:cubicBezTo>
                      <a:pt x="4679" y="145"/>
                      <a:pt x="4631" y="145"/>
                      <a:pt x="4631" y="193"/>
                    </a:cubicBezTo>
                    <a:lnTo>
                      <a:pt x="4582" y="193"/>
                    </a:lnTo>
                    <a:lnTo>
                      <a:pt x="4438" y="290"/>
                    </a:lnTo>
                    <a:lnTo>
                      <a:pt x="4389" y="290"/>
                    </a:lnTo>
                    <a:cubicBezTo>
                      <a:pt x="4245" y="434"/>
                      <a:pt x="4100" y="531"/>
                      <a:pt x="3955" y="675"/>
                    </a:cubicBezTo>
                    <a:lnTo>
                      <a:pt x="3907" y="724"/>
                    </a:lnTo>
                    <a:lnTo>
                      <a:pt x="3859" y="724"/>
                    </a:lnTo>
                    <a:cubicBezTo>
                      <a:pt x="3714" y="868"/>
                      <a:pt x="3570" y="1013"/>
                      <a:pt x="3425" y="1158"/>
                    </a:cubicBezTo>
                    <a:cubicBezTo>
                      <a:pt x="3184" y="1399"/>
                      <a:pt x="2943" y="1640"/>
                      <a:pt x="2750" y="1881"/>
                    </a:cubicBezTo>
                    <a:lnTo>
                      <a:pt x="2701" y="1929"/>
                    </a:lnTo>
                    <a:cubicBezTo>
                      <a:pt x="2509" y="2170"/>
                      <a:pt x="2364" y="2363"/>
                      <a:pt x="2219" y="2605"/>
                    </a:cubicBezTo>
                    <a:lnTo>
                      <a:pt x="2171" y="2653"/>
                    </a:lnTo>
                    <a:cubicBezTo>
                      <a:pt x="1737" y="3280"/>
                      <a:pt x="1351" y="3955"/>
                      <a:pt x="1013" y="4630"/>
                    </a:cubicBezTo>
                    <a:cubicBezTo>
                      <a:pt x="869" y="4968"/>
                      <a:pt x="772" y="5305"/>
                      <a:pt x="628" y="5643"/>
                    </a:cubicBezTo>
                    <a:cubicBezTo>
                      <a:pt x="531" y="5932"/>
                      <a:pt x="435" y="6222"/>
                      <a:pt x="338" y="6511"/>
                    </a:cubicBezTo>
                    <a:lnTo>
                      <a:pt x="290" y="6800"/>
                    </a:lnTo>
                    <a:cubicBezTo>
                      <a:pt x="266" y="6849"/>
                      <a:pt x="254" y="6909"/>
                      <a:pt x="242" y="6970"/>
                    </a:cubicBezTo>
                    <a:lnTo>
                      <a:pt x="242" y="6970"/>
                    </a:lnTo>
                    <a:cubicBezTo>
                      <a:pt x="242" y="6961"/>
                      <a:pt x="242" y="6952"/>
                      <a:pt x="242" y="6945"/>
                    </a:cubicBezTo>
                    <a:lnTo>
                      <a:pt x="242" y="6945"/>
                    </a:lnTo>
                    <a:cubicBezTo>
                      <a:pt x="239" y="6968"/>
                      <a:pt x="236" y="6990"/>
                      <a:pt x="233" y="7013"/>
                    </a:cubicBezTo>
                    <a:lnTo>
                      <a:pt x="233" y="7013"/>
                    </a:lnTo>
                    <a:cubicBezTo>
                      <a:pt x="223" y="7058"/>
                      <a:pt x="212" y="7101"/>
                      <a:pt x="194" y="7138"/>
                    </a:cubicBezTo>
                    <a:cubicBezTo>
                      <a:pt x="205" y="7126"/>
                      <a:pt x="214" y="7112"/>
                      <a:pt x="221" y="7096"/>
                    </a:cubicBezTo>
                    <a:lnTo>
                      <a:pt x="221" y="7096"/>
                    </a:lnTo>
                    <a:cubicBezTo>
                      <a:pt x="169" y="7432"/>
                      <a:pt x="91" y="7767"/>
                      <a:pt x="49" y="8103"/>
                    </a:cubicBezTo>
                    <a:cubicBezTo>
                      <a:pt x="49" y="8295"/>
                      <a:pt x="1" y="8488"/>
                      <a:pt x="1" y="8681"/>
                    </a:cubicBezTo>
                    <a:cubicBezTo>
                      <a:pt x="1" y="8778"/>
                      <a:pt x="1" y="8922"/>
                      <a:pt x="1" y="9019"/>
                    </a:cubicBezTo>
                    <a:cubicBezTo>
                      <a:pt x="1" y="9212"/>
                      <a:pt x="1" y="9405"/>
                      <a:pt x="1" y="9598"/>
                    </a:cubicBezTo>
                    <a:cubicBezTo>
                      <a:pt x="1" y="9742"/>
                      <a:pt x="1" y="9887"/>
                      <a:pt x="1" y="9983"/>
                    </a:cubicBezTo>
                    <a:cubicBezTo>
                      <a:pt x="1" y="10128"/>
                      <a:pt x="49" y="10273"/>
                      <a:pt x="49" y="10417"/>
                    </a:cubicBezTo>
                    <a:cubicBezTo>
                      <a:pt x="97" y="10562"/>
                      <a:pt x="97" y="10659"/>
                      <a:pt x="145" y="10803"/>
                    </a:cubicBezTo>
                    <a:cubicBezTo>
                      <a:pt x="145" y="10948"/>
                      <a:pt x="145" y="11044"/>
                      <a:pt x="194" y="11189"/>
                    </a:cubicBezTo>
                    <a:cubicBezTo>
                      <a:pt x="194" y="11334"/>
                      <a:pt x="242" y="11430"/>
                      <a:pt x="290" y="11575"/>
                    </a:cubicBezTo>
                    <a:cubicBezTo>
                      <a:pt x="338" y="11864"/>
                      <a:pt x="435" y="12202"/>
                      <a:pt x="531" y="12491"/>
                    </a:cubicBezTo>
                    <a:cubicBezTo>
                      <a:pt x="531" y="12539"/>
                      <a:pt x="531" y="12588"/>
                      <a:pt x="579" y="12636"/>
                    </a:cubicBezTo>
                    <a:cubicBezTo>
                      <a:pt x="579" y="12684"/>
                      <a:pt x="579" y="12732"/>
                      <a:pt x="628" y="12781"/>
                    </a:cubicBezTo>
                    <a:cubicBezTo>
                      <a:pt x="628" y="12877"/>
                      <a:pt x="676" y="12974"/>
                      <a:pt x="724" y="13070"/>
                    </a:cubicBezTo>
                    <a:cubicBezTo>
                      <a:pt x="724" y="13118"/>
                      <a:pt x="724" y="13166"/>
                      <a:pt x="772" y="13263"/>
                    </a:cubicBezTo>
                    <a:cubicBezTo>
                      <a:pt x="821" y="13408"/>
                      <a:pt x="869" y="13600"/>
                      <a:pt x="965" y="13745"/>
                    </a:cubicBezTo>
                    <a:lnTo>
                      <a:pt x="965" y="13697"/>
                    </a:lnTo>
                    <a:cubicBezTo>
                      <a:pt x="1013" y="13890"/>
                      <a:pt x="1062" y="14083"/>
                      <a:pt x="1158" y="14324"/>
                    </a:cubicBezTo>
                    <a:cubicBezTo>
                      <a:pt x="1193" y="14395"/>
                      <a:pt x="1280" y="14439"/>
                      <a:pt x="1381" y="14439"/>
                    </a:cubicBezTo>
                    <a:cubicBezTo>
                      <a:pt x="1418" y="14439"/>
                      <a:pt x="1457" y="14433"/>
                      <a:pt x="1496" y="14420"/>
                    </a:cubicBezTo>
                    <a:cubicBezTo>
                      <a:pt x="1592" y="14372"/>
                      <a:pt x="1640" y="14227"/>
                      <a:pt x="1592" y="14083"/>
                    </a:cubicBezTo>
                    <a:cubicBezTo>
                      <a:pt x="1544" y="13938"/>
                      <a:pt x="1496" y="13793"/>
                      <a:pt x="1448" y="13697"/>
                    </a:cubicBezTo>
                    <a:cubicBezTo>
                      <a:pt x="1399" y="13456"/>
                      <a:pt x="1351" y="13263"/>
                      <a:pt x="1303" y="13070"/>
                    </a:cubicBezTo>
                    <a:cubicBezTo>
                      <a:pt x="1351" y="13022"/>
                      <a:pt x="1351" y="12925"/>
                      <a:pt x="1303" y="12877"/>
                    </a:cubicBezTo>
                    <a:lnTo>
                      <a:pt x="1255" y="12443"/>
                    </a:lnTo>
                    <a:lnTo>
                      <a:pt x="1255" y="12298"/>
                    </a:lnTo>
                    <a:lnTo>
                      <a:pt x="1255" y="11864"/>
                    </a:lnTo>
                    <a:lnTo>
                      <a:pt x="1255" y="11478"/>
                    </a:lnTo>
                    <a:lnTo>
                      <a:pt x="1255" y="11382"/>
                    </a:lnTo>
                    <a:lnTo>
                      <a:pt x="1255" y="11141"/>
                    </a:lnTo>
                    <a:lnTo>
                      <a:pt x="1255" y="10755"/>
                    </a:lnTo>
                    <a:cubicBezTo>
                      <a:pt x="1255" y="10610"/>
                      <a:pt x="1255" y="10562"/>
                      <a:pt x="1303" y="10466"/>
                    </a:cubicBezTo>
                    <a:cubicBezTo>
                      <a:pt x="1351" y="10369"/>
                      <a:pt x="1351" y="10176"/>
                      <a:pt x="1351" y="9983"/>
                    </a:cubicBezTo>
                    <a:cubicBezTo>
                      <a:pt x="1351" y="9839"/>
                      <a:pt x="1399" y="9742"/>
                      <a:pt x="1399" y="9598"/>
                    </a:cubicBezTo>
                    <a:lnTo>
                      <a:pt x="1496" y="9164"/>
                    </a:lnTo>
                    <a:cubicBezTo>
                      <a:pt x="1544" y="9019"/>
                      <a:pt x="1544" y="8874"/>
                      <a:pt x="1544" y="8729"/>
                    </a:cubicBezTo>
                    <a:cubicBezTo>
                      <a:pt x="1592" y="8537"/>
                      <a:pt x="1640" y="8344"/>
                      <a:pt x="1689" y="8151"/>
                    </a:cubicBezTo>
                    <a:cubicBezTo>
                      <a:pt x="2026" y="6511"/>
                      <a:pt x="2701" y="4919"/>
                      <a:pt x="3666" y="3569"/>
                    </a:cubicBezTo>
                    <a:cubicBezTo>
                      <a:pt x="3859" y="3376"/>
                      <a:pt x="4004" y="3135"/>
                      <a:pt x="4197" y="2942"/>
                    </a:cubicBezTo>
                    <a:lnTo>
                      <a:pt x="4438" y="2653"/>
                    </a:lnTo>
                    <a:cubicBezTo>
                      <a:pt x="4438" y="2653"/>
                      <a:pt x="4438" y="2653"/>
                      <a:pt x="4486" y="2701"/>
                    </a:cubicBezTo>
                    <a:cubicBezTo>
                      <a:pt x="4582" y="2556"/>
                      <a:pt x="4727" y="2412"/>
                      <a:pt x="4872" y="2267"/>
                    </a:cubicBezTo>
                    <a:lnTo>
                      <a:pt x="5016" y="2170"/>
                    </a:lnTo>
                    <a:cubicBezTo>
                      <a:pt x="5161" y="2026"/>
                      <a:pt x="5354" y="1881"/>
                      <a:pt x="5499" y="1736"/>
                    </a:cubicBezTo>
                    <a:lnTo>
                      <a:pt x="5595" y="1688"/>
                    </a:lnTo>
                    <a:lnTo>
                      <a:pt x="5643" y="1640"/>
                    </a:lnTo>
                    <a:lnTo>
                      <a:pt x="5740" y="1544"/>
                    </a:lnTo>
                    <a:cubicBezTo>
                      <a:pt x="5884" y="1399"/>
                      <a:pt x="5933" y="1254"/>
                      <a:pt x="5933" y="1061"/>
                    </a:cubicBezTo>
                    <a:lnTo>
                      <a:pt x="5933" y="965"/>
                    </a:lnTo>
                    <a:cubicBezTo>
                      <a:pt x="5981" y="531"/>
                      <a:pt x="5643" y="145"/>
                      <a:pt x="5209" y="97"/>
                    </a:cubicBezTo>
                    <a:lnTo>
                      <a:pt x="530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5" name="Google Shape;3875;p87"/>
              <p:cNvSpPr/>
              <p:nvPr/>
            </p:nvSpPr>
            <p:spPr>
              <a:xfrm>
                <a:off x="5849425" y="1070050"/>
                <a:ext cx="25" cy="25"/>
              </a:xfrm>
              <a:custGeom>
                <a:avLst/>
                <a:gdLst/>
                <a:ahLst/>
                <a:cxnLst/>
                <a:rect l="l" t="t" r="r" b="b"/>
                <a:pathLst>
                  <a:path w="1" h="1" fill="none" extrusionOk="0">
                    <a:moveTo>
                      <a:pt x="0" y="0"/>
                    </a:moveTo>
                    <a:lnTo>
                      <a:pt x="0"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6" name="Google Shape;3876;p87"/>
              <p:cNvSpPr/>
              <p:nvPr/>
            </p:nvSpPr>
            <p:spPr>
              <a:xfrm>
                <a:off x="6078500" y="939825"/>
                <a:ext cx="3650" cy="25"/>
              </a:xfrm>
              <a:custGeom>
                <a:avLst/>
                <a:gdLst/>
                <a:ahLst/>
                <a:cxnLst/>
                <a:rect l="l" t="t" r="r" b="b"/>
                <a:pathLst>
                  <a:path w="146" h="1" extrusionOk="0">
                    <a:moveTo>
                      <a:pt x="1" y="1"/>
                    </a:moveTo>
                    <a:lnTo>
                      <a:pt x="49" y="1"/>
                    </a:lnTo>
                    <a:lnTo>
                      <a:pt x="145" y="1"/>
                    </a:ln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7" name="Google Shape;3877;p87"/>
              <p:cNvSpPr/>
              <p:nvPr/>
            </p:nvSpPr>
            <p:spPr>
              <a:xfrm>
                <a:off x="5937425" y="954300"/>
                <a:ext cx="2450" cy="25"/>
              </a:xfrm>
              <a:custGeom>
                <a:avLst/>
                <a:gdLst/>
                <a:ahLst/>
                <a:cxnLst/>
                <a:rect l="l" t="t" r="r" b="b"/>
                <a:pathLst>
                  <a:path w="98" h="1" extrusionOk="0">
                    <a:moveTo>
                      <a:pt x="1" y="0"/>
                    </a:moveTo>
                    <a:lnTo>
                      <a:pt x="97" y="0"/>
                    </a:lnTo>
                    <a:lnTo>
                      <a:pt x="97" y="0"/>
                    </a:ln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8" name="Google Shape;3878;p87"/>
              <p:cNvSpPr/>
              <p:nvPr/>
            </p:nvSpPr>
            <p:spPr>
              <a:xfrm>
                <a:off x="5781900" y="942250"/>
                <a:ext cx="347275" cy="179350"/>
              </a:xfrm>
              <a:custGeom>
                <a:avLst/>
                <a:gdLst/>
                <a:ahLst/>
                <a:cxnLst/>
                <a:rect l="l" t="t" r="r" b="b"/>
                <a:pathLst>
                  <a:path w="13891" h="7174" extrusionOk="0">
                    <a:moveTo>
                      <a:pt x="6559" y="531"/>
                    </a:moveTo>
                    <a:lnTo>
                      <a:pt x="6559" y="531"/>
                    </a:lnTo>
                    <a:cubicBezTo>
                      <a:pt x="6468" y="561"/>
                      <a:pt x="6395" y="592"/>
                      <a:pt x="6330" y="622"/>
                    </a:cubicBezTo>
                    <a:lnTo>
                      <a:pt x="6330" y="622"/>
                    </a:lnTo>
                    <a:lnTo>
                      <a:pt x="6559" y="531"/>
                    </a:lnTo>
                    <a:close/>
                    <a:moveTo>
                      <a:pt x="8923" y="0"/>
                    </a:moveTo>
                    <a:cubicBezTo>
                      <a:pt x="8730" y="0"/>
                      <a:pt x="8537" y="48"/>
                      <a:pt x="8296" y="97"/>
                    </a:cubicBezTo>
                    <a:cubicBezTo>
                      <a:pt x="8199" y="97"/>
                      <a:pt x="8103" y="97"/>
                      <a:pt x="8006" y="145"/>
                    </a:cubicBezTo>
                    <a:cubicBezTo>
                      <a:pt x="7813" y="145"/>
                      <a:pt x="7620" y="193"/>
                      <a:pt x="7428" y="241"/>
                    </a:cubicBezTo>
                    <a:cubicBezTo>
                      <a:pt x="7093" y="337"/>
                      <a:pt x="6710" y="480"/>
                      <a:pt x="6327" y="624"/>
                    </a:cubicBezTo>
                    <a:lnTo>
                      <a:pt x="6327" y="624"/>
                    </a:lnTo>
                    <a:cubicBezTo>
                      <a:pt x="6328" y="623"/>
                      <a:pt x="6329" y="623"/>
                      <a:pt x="6330" y="622"/>
                    </a:cubicBezTo>
                    <a:lnTo>
                      <a:pt x="6330" y="622"/>
                    </a:lnTo>
                    <a:lnTo>
                      <a:pt x="6318" y="627"/>
                    </a:lnTo>
                    <a:cubicBezTo>
                      <a:pt x="6321" y="626"/>
                      <a:pt x="6324" y="625"/>
                      <a:pt x="6327" y="624"/>
                    </a:cubicBezTo>
                    <a:lnTo>
                      <a:pt x="6327" y="624"/>
                    </a:lnTo>
                    <a:cubicBezTo>
                      <a:pt x="6291" y="641"/>
                      <a:pt x="6256" y="658"/>
                      <a:pt x="6222" y="675"/>
                    </a:cubicBezTo>
                    <a:lnTo>
                      <a:pt x="5933" y="772"/>
                    </a:lnTo>
                    <a:cubicBezTo>
                      <a:pt x="5643" y="916"/>
                      <a:pt x="5354" y="1013"/>
                      <a:pt x="5064" y="1158"/>
                    </a:cubicBezTo>
                    <a:cubicBezTo>
                      <a:pt x="4775" y="1350"/>
                      <a:pt x="4486" y="1495"/>
                      <a:pt x="4148" y="1688"/>
                    </a:cubicBezTo>
                    <a:cubicBezTo>
                      <a:pt x="3521" y="2122"/>
                      <a:pt x="2894" y="2604"/>
                      <a:pt x="2364" y="3087"/>
                    </a:cubicBezTo>
                    <a:lnTo>
                      <a:pt x="2315" y="3135"/>
                    </a:lnTo>
                    <a:cubicBezTo>
                      <a:pt x="2123" y="3328"/>
                      <a:pt x="1930" y="3521"/>
                      <a:pt x="1688" y="3762"/>
                    </a:cubicBezTo>
                    <a:cubicBezTo>
                      <a:pt x="1447" y="4003"/>
                      <a:pt x="1206" y="4292"/>
                      <a:pt x="1013" y="4533"/>
                    </a:cubicBezTo>
                    <a:cubicBezTo>
                      <a:pt x="869" y="4726"/>
                      <a:pt x="772" y="4871"/>
                      <a:pt x="627" y="5064"/>
                    </a:cubicBezTo>
                    <a:lnTo>
                      <a:pt x="627" y="5112"/>
                    </a:lnTo>
                    <a:cubicBezTo>
                      <a:pt x="627" y="5112"/>
                      <a:pt x="627" y="5160"/>
                      <a:pt x="627" y="5160"/>
                    </a:cubicBezTo>
                    <a:cubicBezTo>
                      <a:pt x="483" y="5305"/>
                      <a:pt x="386" y="5498"/>
                      <a:pt x="290" y="5643"/>
                    </a:cubicBezTo>
                    <a:lnTo>
                      <a:pt x="290" y="5691"/>
                    </a:lnTo>
                    <a:lnTo>
                      <a:pt x="193" y="5836"/>
                    </a:lnTo>
                    <a:cubicBezTo>
                      <a:pt x="193" y="5884"/>
                      <a:pt x="145" y="5932"/>
                      <a:pt x="145" y="5980"/>
                    </a:cubicBezTo>
                    <a:cubicBezTo>
                      <a:pt x="97" y="6077"/>
                      <a:pt x="49" y="6173"/>
                      <a:pt x="49" y="6270"/>
                    </a:cubicBezTo>
                    <a:lnTo>
                      <a:pt x="49" y="6366"/>
                    </a:lnTo>
                    <a:cubicBezTo>
                      <a:pt x="49" y="6414"/>
                      <a:pt x="49" y="6463"/>
                      <a:pt x="49" y="6511"/>
                    </a:cubicBezTo>
                    <a:lnTo>
                      <a:pt x="1" y="6511"/>
                    </a:lnTo>
                    <a:cubicBezTo>
                      <a:pt x="97" y="6800"/>
                      <a:pt x="290" y="7041"/>
                      <a:pt x="579" y="7138"/>
                    </a:cubicBezTo>
                    <a:cubicBezTo>
                      <a:pt x="652" y="7162"/>
                      <a:pt x="724" y="7174"/>
                      <a:pt x="796" y="7174"/>
                    </a:cubicBezTo>
                    <a:cubicBezTo>
                      <a:pt x="869" y="7174"/>
                      <a:pt x="941" y="7162"/>
                      <a:pt x="1013" y="7138"/>
                    </a:cubicBezTo>
                    <a:lnTo>
                      <a:pt x="1062" y="7138"/>
                    </a:lnTo>
                    <a:cubicBezTo>
                      <a:pt x="1254" y="7090"/>
                      <a:pt x="1399" y="6993"/>
                      <a:pt x="1544" y="6848"/>
                    </a:cubicBezTo>
                    <a:cubicBezTo>
                      <a:pt x="1544" y="6800"/>
                      <a:pt x="1592" y="6752"/>
                      <a:pt x="1592" y="6752"/>
                    </a:cubicBezTo>
                    <a:cubicBezTo>
                      <a:pt x="1592" y="6704"/>
                      <a:pt x="1592" y="6704"/>
                      <a:pt x="1592" y="6704"/>
                    </a:cubicBezTo>
                    <a:lnTo>
                      <a:pt x="1688" y="6607"/>
                    </a:lnTo>
                    <a:cubicBezTo>
                      <a:pt x="1785" y="6414"/>
                      <a:pt x="1881" y="6221"/>
                      <a:pt x="2026" y="6029"/>
                    </a:cubicBezTo>
                    <a:lnTo>
                      <a:pt x="2123" y="5884"/>
                    </a:lnTo>
                    <a:cubicBezTo>
                      <a:pt x="2219" y="5739"/>
                      <a:pt x="2364" y="5594"/>
                      <a:pt x="2460" y="5450"/>
                    </a:cubicBezTo>
                    <a:lnTo>
                      <a:pt x="2605" y="5257"/>
                    </a:lnTo>
                    <a:lnTo>
                      <a:pt x="2846" y="4968"/>
                    </a:lnTo>
                    <a:cubicBezTo>
                      <a:pt x="3039" y="4775"/>
                      <a:pt x="3232" y="4582"/>
                      <a:pt x="3473" y="4389"/>
                    </a:cubicBezTo>
                    <a:cubicBezTo>
                      <a:pt x="4679" y="3231"/>
                      <a:pt x="6077" y="2315"/>
                      <a:pt x="7669" y="1784"/>
                    </a:cubicBezTo>
                    <a:cubicBezTo>
                      <a:pt x="7862" y="1688"/>
                      <a:pt x="8055" y="1640"/>
                      <a:pt x="8247" y="1592"/>
                    </a:cubicBezTo>
                    <a:cubicBezTo>
                      <a:pt x="8392" y="1543"/>
                      <a:pt x="8537" y="1495"/>
                      <a:pt x="8633" y="1447"/>
                    </a:cubicBezTo>
                    <a:lnTo>
                      <a:pt x="9067" y="1302"/>
                    </a:lnTo>
                    <a:cubicBezTo>
                      <a:pt x="9212" y="1254"/>
                      <a:pt x="9357" y="1206"/>
                      <a:pt x="9453" y="1206"/>
                    </a:cubicBezTo>
                    <a:lnTo>
                      <a:pt x="9935" y="1061"/>
                    </a:lnTo>
                    <a:cubicBezTo>
                      <a:pt x="10032" y="1061"/>
                      <a:pt x="10128" y="1013"/>
                      <a:pt x="10177" y="1013"/>
                    </a:cubicBezTo>
                    <a:cubicBezTo>
                      <a:pt x="10273" y="965"/>
                      <a:pt x="10466" y="965"/>
                      <a:pt x="10562" y="916"/>
                    </a:cubicBezTo>
                    <a:lnTo>
                      <a:pt x="10852" y="868"/>
                    </a:lnTo>
                    <a:lnTo>
                      <a:pt x="11286" y="868"/>
                    </a:lnTo>
                    <a:lnTo>
                      <a:pt x="11720" y="820"/>
                    </a:lnTo>
                    <a:lnTo>
                      <a:pt x="12492" y="820"/>
                    </a:lnTo>
                    <a:cubicBezTo>
                      <a:pt x="12733" y="820"/>
                      <a:pt x="12926" y="820"/>
                      <a:pt x="13118" y="868"/>
                    </a:cubicBezTo>
                    <a:lnTo>
                      <a:pt x="13553" y="965"/>
                    </a:lnTo>
                    <a:cubicBezTo>
                      <a:pt x="13697" y="965"/>
                      <a:pt x="13794" y="916"/>
                      <a:pt x="13842" y="772"/>
                    </a:cubicBezTo>
                    <a:cubicBezTo>
                      <a:pt x="13890" y="627"/>
                      <a:pt x="13842" y="482"/>
                      <a:pt x="13697" y="482"/>
                    </a:cubicBezTo>
                    <a:cubicBezTo>
                      <a:pt x="13504" y="434"/>
                      <a:pt x="13311" y="386"/>
                      <a:pt x="13070" y="338"/>
                    </a:cubicBezTo>
                    <a:lnTo>
                      <a:pt x="13167" y="338"/>
                    </a:lnTo>
                    <a:cubicBezTo>
                      <a:pt x="12974" y="289"/>
                      <a:pt x="12781" y="289"/>
                      <a:pt x="12636" y="241"/>
                    </a:cubicBezTo>
                    <a:cubicBezTo>
                      <a:pt x="12540" y="241"/>
                      <a:pt x="12492" y="193"/>
                      <a:pt x="12443" y="193"/>
                    </a:cubicBezTo>
                    <a:lnTo>
                      <a:pt x="12154" y="145"/>
                    </a:lnTo>
                    <a:lnTo>
                      <a:pt x="11816" y="145"/>
                    </a:lnTo>
                    <a:cubicBezTo>
                      <a:pt x="11527" y="97"/>
                      <a:pt x="11189" y="48"/>
                      <a:pt x="10900" y="48"/>
                    </a:cubicBezTo>
                    <a:cubicBezTo>
                      <a:pt x="10755" y="48"/>
                      <a:pt x="10659" y="48"/>
                      <a:pt x="105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9" name="Google Shape;3879;p87"/>
              <p:cNvSpPr/>
              <p:nvPr/>
            </p:nvSpPr>
            <p:spPr>
              <a:xfrm>
                <a:off x="5791550" y="466000"/>
                <a:ext cx="2425" cy="25"/>
              </a:xfrm>
              <a:custGeom>
                <a:avLst/>
                <a:gdLst/>
                <a:ahLst/>
                <a:cxnLst/>
                <a:rect l="l" t="t" r="r" b="b"/>
                <a:pathLst>
                  <a:path w="97" h="1" extrusionOk="0">
                    <a:moveTo>
                      <a:pt x="0" y="0"/>
                    </a:moveTo>
                    <a:lnTo>
                      <a:pt x="97" y="0"/>
                    </a:ln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0" name="Google Shape;3880;p87"/>
              <p:cNvSpPr/>
              <p:nvPr/>
            </p:nvSpPr>
            <p:spPr>
              <a:xfrm>
                <a:off x="5790350" y="467200"/>
                <a:ext cx="25" cy="25"/>
              </a:xfrm>
              <a:custGeom>
                <a:avLst/>
                <a:gdLst/>
                <a:ahLst/>
                <a:cxnLst/>
                <a:rect l="l" t="t" r="r" b="b"/>
                <a:pathLst>
                  <a:path w="1" h="1" extrusionOk="0">
                    <a:moveTo>
                      <a:pt x="0" y="0"/>
                    </a:move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1" name="Google Shape;3881;p87"/>
              <p:cNvSpPr/>
              <p:nvPr/>
            </p:nvSpPr>
            <p:spPr>
              <a:xfrm>
                <a:off x="6108650" y="686625"/>
                <a:ext cx="25" cy="25"/>
              </a:xfrm>
              <a:custGeom>
                <a:avLst/>
                <a:gdLst/>
                <a:ahLst/>
                <a:cxnLst/>
                <a:rect l="l" t="t" r="r" b="b"/>
                <a:pathLst>
                  <a:path w="1" h="1" extrusionOk="0">
                    <a:moveTo>
                      <a:pt x="0" y="1"/>
                    </a:move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2" name="Google Shape;3882;p87"/>
              <p:cNvSpPr/>
              <p:nvPr/>
            </p:nvSpPr>
            <p:spPr>
              <a:xfrm>
                <a:off x="6107450" y="686625"/>
                <a:ext cx="0" cy="25"/>
              </a:xfrm>
              <a:custGeom>
                <a:avLst/>
                <a:gdLst/>
                <a:ahLst/>
                <a:cxnLst/>
                <a:rect l="l" t="t" r="r" b="b"/>
                <a:pathLst>
                  <a:path h="1" extrusionOk="0">
                    <a:moveTo>
                      <a:pt x="0" y="1"/>
                    </a:move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3" name="Google Shape;3883;p87"/>
              <p:cNvSpPr/>
              <p:nvPr/>
            </p:nvSpPr>
            <p:spPr>
              <a:xfrm>
                <a:off x="5303250" y="742100"/>
                <a:ext cx="25" cy="25"/>
              </a:xfrm>
              <a:custGeom>
                <a:avLst/>
                <a:gdLst/>
                <a:ahLst/>
                <a:cxnLst/>
                <a:rect l="l" t="t" r="r" b="b"/>
                <a:pathLst>
                  <a:path w="1" h="1" extrusionOk="0">
                    <a:moveTo>
                      <a:pt x="0" y="0"/>
                    </a:move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4" name="Google Shape;3884;p87"/>
              <p:cNvSpPr/>
              <p:nvPr/>
            </p:nvSpPr>
            <p:spPr>
              <a:xfrm>
                <a:off x="4734150" y="335775"/>
                <a:ext cx="1706075" cy="1761550"/>
              </a:xfrm>
              <a:custGeom>
                <a:avLst/>
                <a:gdLst/>
                <a:ahLst/>
                <a:cxnLst/>
                <a:rect l="l" t="t" r="r" b="b"/>
                <a:pathLst>
                  <a:path w="68243" h="70462" extrusionOk="0">
                    <a:moveTo>
                      <a:pt x="25417" y="6222"/>
                    </a:moveTo>
                    <a:cubicBezTo>
                      <a:pt x="25465" y="6222"/>
                      <a:pt x="25513" y="6222"/>
                      <a:pt x="25561" y="6270"/>
                    </a:cubicBezTo>
                    <a:cubicBezTo>
                      <a:pt x="26671" y="6704"/>
                      <a:pt x="27828" y="7042"/>
                      <a:pt x="29034" y="7283"/>
                    </a:cubicBezTo>
                    <a:cubicBezTo>
                      <a:pt x="30046" y="7476"/>
                      <a:pt x="31059" y="7572"/>
                      <a:pt x="32072" y="7572"/>
                    </a:cubicBezTo>
                    <a:cubicBezTo>
                      <a:pt x="32988" y="7572"/>
                      <a:pt x="33953" y="7572"/>
                      <a:pt x="34917" y="7476"/>
                    </a:cubicBezTo>
                    <a:cubicBezTo>
                      <a:pt x="35834" y="7428"/>
                      <a:pt x="36750" y="7331"/>
                      <a:pt x="37715" y="7235"/>
                    </a:cubicBezTo>
                    <a:lnTo>
                      <a:pt x="39162" y="7090"/>
                    </a:lnTo>
                    <a:cubicBezTo>
                      <a:pt x="39596" y="7042"/>
                      <a:pt x="40078" y="6993"/>
                      <a:pt x="40512" y="6945"/>
                    </a:cubicBezTo>
                    <a:cubicBezTo>
                      <a:pt x="41654" y="6867"/>
                      <a:pt x="42796" y="6788"/>
                      <a:pt x="43938" y="6788"/>
                    </a:cubicBezTo>
                    <a:cubicBezTo>
                      <a:pt x="44194" y="6788"/>
                      <a:pt x="44451" y="6792"/>
                      <a:pt x="44708" y="6801"/>
                    </a:cubicBezTo>
                    <a:cubicBezTo>
                      <a:pt x="46106" y="6801"/>
                      <a:pt x="47457" y="6993"/>
                      <a:pt x="48807" y="7331"/>
                    </a:cubicBezTo>
                    <a:cubicBezTo>
                      <a:pt x="48904" y="7331"/>
                      <a:pt x="48952" y="7428"/>
                      <a:pt x="48904" y="7476"/>
                    </a:cubicBezTo>
                    <a:cubicBezTo>
                      <a:pt x="48904" y="7546"/>
                      <a:pt x="48852" y="7591"/>
                      <a:pt x="48786" y="7591"/>
                    </a:cubicBezTo>
                    <a:cubicBezTo>
                      <a:pt x="48762" y="7591"/>
                      <a:pt x="48736" y="7585"/>
                      <a:pt x="48711" y="7572"/>
                    </a:cubicBezTo>
                    <a:lnTo>
                      <a:pt x="47939" y="7428"/>
                    </a:lnTo>
                    <a:cubicBezTo>
                      <a:pt x="46950" y="7263"/>
                      <a:pt x="45939" y="7188"/>
                      <a:pt x="44921" y="7188"/>
                    </a:cubicBezTo>
                    <a:cubicBezTo>
                      <a:pt x="44449" y="7188"/>
                      <a:pt x="43975" y="7204"/>
                      <a:pt x="43502" y="7235"/>
                    </a:cubicBezTo>
                    <a:cubicBezTo>
                      <a:pt x="42779" y="7283"/>
                      <a:pt x="42007" y="7379"/>
                      <a:pt x="41284" y="7524"/>
                    </a:cubicBezTo>
                    <a:cubicBezTo>
                      <a:pt x="40560" y="7620"/>
                      <a:pt x="39788" y="7765"/>
                      <a:pt x="39017" y="7910"/>
                    </a:cubicBezTo>
                    <a:cubicBezTo>
                      <a:pt x="37522" y="8151"/>
                      <a:pt x="36027" y="8440"/>
                      <a:pt x="34532" y="8585"/>
                    </a:cubicBezTo>
                    <a:cubicBezTo>
                      <a:pt x="33736" y="8657"/>
                      <a:pt x="32952" y="8694"/>
                      <a:pt x="32169" y="8694"/>
                    </a:cubicBezTo>
                    <a:cubicBezTo>
                      <a:pt x="31385" y="8694"/>
                      <a:pt x="30601" y="8657"/>
                      <a:pt x="29805" y="8585"/>
                    </a:cubicBezTo>
                    <a:cubicBezTo>
                      <a:pt x="28985" y="8489"/>
                      <a:pt x="28214" y="8296"/>
                      <a:pt x="27394" y="8103"/>
                    </a:cubicBezTo>
                    <a:cubicBezTo>
                      <a:pt x="27008" y="7958"/>
                      <a:pt x="26622" y="7813"/>
                      <a:pt x="26188" y="7669"/>
                    </a:cubicBezTo>
                    <a:cubicBezTo>
                      <a:pt x="25851" y="7524"/>
                      <a:pt x="25465" y="7379"/>
                      <a:pt x="25079" y="7186"/>
                    </a:cubicBezTo>
                    <a:cubicBezTo>
                      <a:pt x="24983" y="7090"/>
                      <a:pt x="24886" y="6993"/>
                      <a:pt x="24886" y="6849"/>
                    </a:cubicBezTo>
                    <a:cubicBezTo>
                      <a:pt x="24838" y="6704"/>
                      <a:pt x="24886" y="6559"/>
                      <a:pt x="24983" y="6463"/>
                    </a:cubicBezTo>
                    <a:cubicBezTo>
                      <a:pt x="25079" y="6318"/>
                      <a:pt x="25224" y="6222"/>
                      <a:pt x="25417" y="6222"/>
                    </a:cubicBezTo>
                    <a:close/>
                    <a:moveTo>
                      <a:pt x="45335" y="4052"/>
                    </a:moveTo>
                    <a:cubicBezTo>
                      <a:pt x="46830" y="4100"/>
                      <a:pt x="48277" y="4293"/>
                      <a:pt x="49675" y="4727"/>
                    </a:cubicBezTo>
                    <a:cubicBezTo>
                      <a:pt x="50399" y="4920"/>
                      <a:pt x="51122" y="5161"/>
                      <a:pt x="51797" y="5450"/>
                    </a:cubicBezTo>
                    <a:cubicBezTo>
                      <a:pt x="52472" y="5740"/>
                      <a:pt x="53196" y="6029"/>
                      <a:pt x="53823" y="6367"/>
                    </a:cubicBezTo>
                    <a:cubicBezTo>
                      <a:pt x="55173" y="7090"/>
                      <a:pt x="56379" y="7910"/>
                      <a:pt x="57536" y="8874"/>
                    </a:cubicBezTo>
                    <a:cubicBezTo>
                      <a:pt x="58646" y="9791"/>
                      <a:pt x="59610" y="10852"/>
                      <a:pt x="60430" y="12009"/>
                    </a:cubicBezTo>
                    <a:cubicBezTo>
                      <a:pt x="60478" y="12106"/>
                      <a:pt x="60478" y="12202"/>
                      <a:pt x="60382" y="12202"/>
                    </a:cubicBezTo>
                    <a:cubicBezTo>
                      <a:pt x="60362" y="12222"/>
                      <a:pt x="60334" y="12234"/>
                      <a:pt x="60304" y="12234"/>
                    </a:cubicBezTo>
                    <a:cubicBezTo>
                      <a:pt x="60262" y="12234"/>
                      <a:pt x="60217" y="12210"/>
                      <a:pt x="60189" y="12154"/>
                    </a:cubicBezTo>
                    <a:cubicBezTo>
                      <a:pt x="60044" y="11961"/>
                      <a:pt x="59899" y="11768"/>
                      <a:pt x="59755" y="11575"/>
                    </a:cubicBezTo>
                    <a:cubicBezTo>
                      <a:pt x="58887" y="10514"/>
                      <a:pt x="57874" y="9598"/>
                      <a:pt x="56813" y="8778"/>
                    </a:cubicBezTo>
                    <a:cubicBezTo>
                      <a:pt x="55463" y="7765"/>
                      <a:pt x="53967" y="6945"/>
                      <a:pt x="52424" y="6367"/>
                    </a:cubicBezTo>
                    <a:cubicBezTo>
                      <a:pt x="52038" y="6222"/>
                      <a:pt x="51604" y="6029"/>
                      <a:pt x="51218" y="5932"/>
                    </a:cubicBezTo>
                    <a:cubicBezTo>
                      <a:pt x="50833" y="5788"/>
                      <a:pt x="50350" y="5691"/>
                      <a:pt x="49916" y="5547"/>
                    </a:cubicBezTo>
                    <a:cubicBezTo>
                      <a:pt x="49145" y="5354"/>
                      <a:pt x="48325" y="5209"/>
                      <a:pt x="47505" y="5113"/>
                    </a:cubicBezTo>
                    <a:cubicBezTo>
                      <a:pt x="46905" y="5042"/>
                      <a:pt x="46279" y="4997"/>
                      <a:pt x="45646" y="4997"/>
                    </a:cubicBezTo>
                    <a:cubicBezTo>
                      <a:pt x="45414" y="4997"/>
                      <a:pt x="45181" y="5003"/>
                      <a:pt x="44949" y="5016"/>
                    </a:cubicBezTo>
                    <a:cubicBezTo>
                      <a:pt x="44081" y="5016"/>
                      <a:pt x="43213" y="5113"/>
                      <a:pt x="42345" y="5209"/>
                    </a:cubicBezTo>
                    <a:lnTo>
                      <a:pt x="42248" y="5209"/>
                    </a:lnTo>
                    <a:cubicBezTo>
                      <a:pt x="41042" y="5402"/>
                      <a:pt x="39885" y="5595"/>
                      <a:pt x="38727" y="5836"/>
                    </a:cubicBezTo>
                    <a:cubicBezTo>
                      <a:pt x="37522" y="6077"/>
                      <a:pt x="36316" y="6270"/>
                      <a:pt x="35110" y="6415"/>
                    </a:cubicBezTo>
                    <a:cubicBezTo>
                      <a:pt x="33905" y="6559"/>
                      <a:pt x="32699" y="6608"/>
                      <a:pt x="31493" y="6608"/>
                    </a:cubicBezTo>
                    <a:cubicBezTo>
                      <a:pt x="30866" y="6559"/>
                      <a:pt x="30288" y="6511"/>
                      <a:pt x="29709" y="6415"/>
                    </a:cubicBezTo>
                    <a:cubicBezTo>
                      <a:pt x="29178" y="6318"/>
                      <a:pt x="28600" y="6222"/>
                      <a:pt x="28069" y="6029"/>
                    </a:cubicBezTo>
                    <a:cubicBezTo>
                      <a:pt x="27924" y="5981"/>
                      <a:pt x="27828" y="5884"/>
                      <a:pt x="27732" y="5788"/>
                    </a:cubicBezTo>
                    <a:cubicBezTo>
                      <a:pt x="27683" y="5643"/>
                      <a:pt x="27683" y="5498"/>
                      <a:pt x="27732" y="5354"/>
                    </a:cubicBezTo>
                    <a:cubicBezTo>
                      <a:pt x="27771" y="5116"/>
                      <a:pt x="27974" y="4943"/>
                      <a:pt x="28206" y="4943"/>
                    </a:cubicBezTo>
                    <a:cubicBezTo>
                      <a:pt x="28256" y="4943"/>
                      <a:pt x="28307" y="4951"/>
                      <a:pt x="28359" y="4968"/>
                    </a:cubicBezTo>
                    <a:cubicBezTo>
                      <a:pt x="28937" y="5113"/>
                      <a:pt x="29516" y="5209"/>
                      <a:pt x="30143" y="5306"/>
                    </a:cubicBezTo>
                    <a:cubicBezTo>
                      <a:pt x="30780" y="5349"/>
                      <a:pt x="31420" y="5371"/>
                      <a:pt x="32063" y="5371"/>
                    </a:cubicBezTo>
                    <a:cubicBezTo>
                      <a:pt x="33563" y="5371"/>
                      <a:pt x="35072" y="5252"/>
                      <a:pt x="36557" y="5016"/>
                    </a:cubicBezTo>
                    <a:cubicBezTo>
                      <a:pt x="38052" y="4775"/>
                      <a:pt x="39547" y="4534"/>
                      <a:pt x="41042" y="4341"/>
                    </a:cubicBezTo>
                    <a:cubicBezTo>
                      <a:pt x="42296" y="4148"/>
                      <a:pt x="43598" y="4052"/>
                      <a:pt x="44852" y="4052"/>
                    </a:cubicBezTo>
                    <a:close/>
                    <a:moveTo>
                      <a:pt x="26044" y="11238"/>
                    </a:moveTo>
                    <a:cubicBezTo>
                      <a:pt x="26140" y="11286"/>
                      <a:pt x="26236" y="11286"/>
                      <a:pt x="26333" y="11334"/>
                    </a:cubicBezTo>
                    <a:lnTo>
                      <a:pt x="27587" y="12057"/>
                    </a:lnTo>
                    <a:cubicBezTo>
                      <a:pt x="27924" y="12202"/>
                      <a:pt x="28262" y="12395"/>
                      <a:pt x="28648" y="12588"/>
                    </a:cubicBezTo>
                    <a:cubicBezTo>
                      <a:pt x="29275" y="12877"/>
                      <a:pt x="29950" y="13167"/>
                      <a:pt x="30673" y="13360"/>
                    </a:cubicBezTo>
                    <a:cubicBezTo>
                      <a:pt x="31252" y="13552"/>
                      <a:pt x="31879" y="13697"/>
                      <a:pt x="32506" y="13794"/>
                    </a:cubicBezTo>
                    <a:cubicBezTo>
                      <a:pt x="34080" y="14062"/>
                      <a:pt x="35684" y="14209"/>
                      <a:pt x="37294" y="14209"/>
                    </a:cubicBezTo>
                    <a:cubicBezTo>
                      <a:pt x="37707" y="14209"/>
                      <a:pt x="38121" y="14199"/>
                      <a:pt x="38535" y="14179"/>
                    </a:cubicBezTo>
                    <a:cubicBezTo>
                      <a:pt x="39596" y="14179"/>
                      <a:pt x="40608" y="14131"/>
                      <a:pt x="41669" y="14083"/>
                    </a:cubicBezTo>
                    <a:lnTo>
                      <a:pt x="44852" y="13938"/>
                    </a:lnTo>
                    <a:cubicBezTo>
                      <a:pt x="45576" y="13938"/>
                      <a:pt x="46251" y="13938"/>
                      <a:pt x="46974" y="13890"/>
                    </a:cubicBezTo>
                    <a:cubicBezTo>
                      <a:pt x="47698" y="13890"/>
                      <a:pt x="48373" y="13890"/>
                      <a:pt x="49096" y="13938"/>
                    </a:cubicBezTo>
                    <a:cubicBezTo>
                      <a:pt x="49772" y="13987"/>
                      <a:pt x="50447" y="13987"/>
                      <a:pt x="51122" y="14083"/>
                    </a:cubicBezTo>
                    <a:cubicBezTo>
                      <a:pt x="51797" y="14131"/>
                      <a:pt x="52424" y="14228"/>
                      <a:pt x="53099" y="14372"/>
                    </a:cubicBezTo>
                    <a:cubicBezTo>
                      <a:pt x="54402" y="14613"/>
                      <a:pt x="55655" y="14999"/>
                      <a:pt x="56813" y="15530"/>
                    </a:cubicBezTo>
                    <a:cubicBezTo>
                      <a:pt x="57440" y="15819"/>
                      <a:pt x="57970" y="16109"/>
                      <a:pt x="58549" y="16446"/>
                    </a:cubicBezTo>
                    <a:cubicBezTo>
                      <a:pt x="59080" y="16832"/>
                      <a:pt x="59610" y="17218"/>
                      <a:pt x="60141" y="17652"/>
                    </a:cubicBezTo>
                    <a:cubicBezTo>
                      <a:pt x="60189" y="17748"/>
                      <a:pt x="60189" y="17845"/>
                      <a:pt x="60141" y="17893"/>
                    </a:cubicBezTo>
                    <a:lnTo>
                      <a:pt x="60141" y="17941"/>
                    </a:lnTo>
                    <a:cubicBezTo>
                      <a:pt x="60092" y="17965"/>
                      <a:pt x="60056" y="17977"/>
                      <a:pt x="60020" y="17977"/>
                    </a:cubicBezTo>
                    <a:cubicBezTo>
                      <a:pt x="59984" y="17977"/>
                      <a:pt x="59948" y="17965"/>
                      <a:pt x="59899" y="17941"/>
                    </a:cubicBezTo>
                    <a:lnTo>
                      <a:pt x="59658" y="17700"/>
                    </a:lnTo>
                    <a:cubicBezTo>
                      <a:pt x="58838" y="17025"/>
                      <a:pt x="57970" y="16446"/>
                      <a:pt x="57006" y="16012"/>
                    </a:cubicBezTo>
                    <a:cubicBezTo>
                      <a:pt x="55897" y="15482"/>
                      <a:pt x="54739" y="15144"/>
                      <a:pt x="53485" y="14903"/>
                    </a:cubicBezTo>
                    <a:cubicBezTo>
                      <a:pt x="52376" y="14710"/>
                      <a:pt x="51267" y="14613"/>
                      <a:pt x="50109" y="14565"/>
                    </a:cubicBezTo>
                    <a:cubicBezTo>
                      <a:pt x="48904" y="14565"/>
                      <a:pt x="47698" y="14565"/>
                      <a:pt x="46540" y="14662"/>
                    </a:cubicBezTo>
                    <a:cubicBezTo>
                      <a:pt x="45528" y="14758"/>
                      <a:pt x="44515" y="14806"/>
                      <a:pt x="43550" y="14903"/>
                    </a:cubicBezTo>
                    <a:lnTo>
                      <a:pt x="40560" y="15144"/>
                    </a:lnTo>
                    <a:lnTo>
                      <a:pt x="40415" y="15144"/>
                    </a:lnTo>
                    <a:cubicBezTo>
                      <a:pt x="39329" y="15253"/>
                      <a:pt x="38243" y="15303"/>
                      <a:pt x="37157" y="15303"/>
                    </a:cubicBezTo>
                    <a:cubicBezTo>
                      <a:pt x="35831" y="15303"/>
                      <a:pt x="34506" y="15228"/>
                      <a:pt x="33181" y="15096"/>
                    </a:cubicBezTo>
                    <a:cubicBezTo>
                      <a:pt x="31976" y="14951"/>
                      <a:pt x="30818" y="14662"/>
                      <a:pt x="29709" y="14276"/>
                    </a:cubicBezTo>
                    <a:cubicBezTo>
                      <a:pt x="29034" y="14035"/>
                      <a:pt x="28359" y="13794"/>
                      <a:pt x="27732" y="13456"/>
                    </a:cubicBezTo>
                    <a:cubicBezTo>
                      <a:pt x="27346" y="13263"/>
                      <a:pt x="27008" y="13070"/>
                      <a:pt x="26671" y="12829"/>
                    </a:cubicBezTo>
                    <a:cubicBezTo>
                      <a:pt x="26333" y="12636"/>
                      <a:pt x="26044" y="12443"/>
                      <a:pt x="25754" y="12250"/>
                    </a:cubicBezTo>
                    <a:cubicBezTo>
                      <a:pt x="25513" y="12106"/>
                      <a:pt x="25417" y="11768"/>
                      <a:pt x="25561" y="11479"/>
                    </a:cubicBezTo>
                    <a:cubicBezTo>
                      <a:pt x="25658" y="11382"/>
                      <a:pt x="25802" y="11286"/>
                      <a:pt x="25947" y="11238"/>
                    </a:cubicBezTo>
                    <a:close/>
                    <a:moveTo>
                      <a:pt x="28117" y="9164"/>
                    </a:moveTo>
                    <a:cubicBezTo>
                      <a:pt x="28214" y="9164"/>
                      <a:pt x="28310" y="9212"/>
                      <a:pt x="28407" y="9260"/>
                    </a:cubicBezTo>
                    <a:lnTo>
                      <a:pt x="28503" y="9308"/>
                    </a:lnTo>
                    <a:lnTo>
                      <a:pt x="28696" y="9453"/>
                    </a:lnTo>
                    <a:cubicBezTo>
                      <a:pt x="29082" y="9742"/>
                      <a:pt x="29468" y="10032"/>
                      <a:pt x="29902" y="10273"/>
                    </a:cubicBezTo>
                    <a:cubicBezTo>
                      <a:pt x="30288" y="10466"/>
                      <a:pt x="30673" y="10659"/>
                      <a:pt x="31107" y="10852"/>
                    </a:cubicBezTo>
                    <a:cubicBezTo>
                      <a:pt x="32120" y="11189"/>
                      <a:pt x="33230" y="11479"/>
                      <a:pt x="34291" y="11575"/>
                    </a:cubicBezTo>
                    <a:cubicBezTo>
                      <a:pt x="35260" y="11690"/>
                      <a:pt x="36229" y="11732"/>
                      <a:pt x="37198" y="11732"/>
                    </a:cubicBezTo>
                    <a:cubicBezTo>
                      <a:pt x="39074" y="11732"/>
                      <a:pt x="40951" y="11574"/>
                      <a:pt x="42827" y="11479"/>
                    </a:cubicBezTo>
                    <a:cubicBezTo>
                      <a:pt x="43502" y="11479"/>
                      <a:pt x="44225" y="11430"/>
                      <a:pt x="44901" y="11430"/>
                    </a:cubicBezTo>
                    <a:cubicBezTo>
                      <a:pt x="45624" y="11430"/>
                      <a:pt x="46347" y="11479"/>
                      <a:pt x="47023" y="11527"/>
                    </a:cubicBezTo>
                    <a:cubicBezTo>
                      <a:pt x="48518" y="11623"/>
                      <a:pt x="49965" y="11865"/>
                      <a:pt x="51363" y="12202"/>
                    </a:cubicBezTo>
                    <a:cubicBezTo>
                      <a:pt x="52762" y="12491"/>
                      <a:pt x="54112" y="12974"/>
                      <a:pt x="55414" y="13504"/>
                    </a:cubicBezTo>
                    <a:cubicBezTo>
                      <a:pt x="56041" y="13794"/>
                      <a:pt x="56668" y="14083"/>
                      <a:pt x="57295" y="14421"/>
                    </a:cubicBezTo>
                    <a:cubicBezTo>
                      <a:pt x="57874" y="14758"/>
                      <a:pt x="58501" y="15096"/>
                      <a:pt x="59080" y="15482"/>
                    </a:cubicBezTo>
                    <a:cubicBezTo>
                      <a:pt x="60285" y="16253"/>
                      <a:pt x="61395" y="17121"/>
                      <a:pt x="62456" y="18086"/>
                    </a:cubicBezTo>
                    <a:cubicBezTo>
                      <a:pt x="63613" y="19050"/>
                      <a:pt x="64674" y="20111"/>
                      <a:pt x="65639" y="21269"/>
                    </a:cubicBezTo>
                    <a:cubicBezTo>
                      <a:pt x="65735" y="21317"/>
                      <a:pt x="65735" y="21462"/>
                      <a:pt x="65639" y="21558"/>
                    </a:cubicBezTo>
                    <a:cubicBezTo>
                      <a:pt x="65614" y="21582"/>
                      <a:pt x="65566" y="21594"/>
                      <a:pt x="65512" y="21594"/>
                    </a:cubicBezTo>
                    <a:cubicBezTo>
                      <a:pt x="65458" y="21594"/>
                      <a:pt x="65397" y="21582"/>
                      <a:pt x="65349" y="21558"/>
                    </a:cubicBezTo>
                    <a:cubicBezTo>
                      <a:pt x="64674" y="20690"/>
                      <a:pt x="63902" y="19919"/>
                      <a:pt x="63082" y="19195"/>
                    </a:cubicBezTo>
                    <a:cubicBezTo>
                      <a:pt x="62311" y="18520"/>
                      <a:pt x="61539" y="17845"/>
                      <a:pt x="60671" y="17218"/>
                    </a:cubicBezTo>
                    <a:cubicBezTo>
                      <a:pt x="59803" y="16543"/>
                      <a:pt x="58838" y="15964"/>
                      <a:pt x="57874" y="15433"/>
                    </a:cubicBezTo>
                    <a:cubicBezTo>
                      <a:pt x="56909" y="14903"/>
                      <a:pt x="55945" y="14469"/>
                      <a:pt x="54980" y="14083"/>
                    </a:cubicBezTo>
                    <a:lnTo>
                      <a:pt x="54932" y="14083"/>
                    </a:lnTo>
                    <a:cubicBezTo>
                      <a:pt x="53967" y="13697"/>
                      <a:pt x="53003" y="13408"/>
                      <a:pt x="52038" y="13167"/>
                    </a:cubicBezTo>
                    <a:cubicBezTo>
                      <a:pt x="51026" y="12926"/>
                      <a:pt x="50013" y="12733"/>
                      <a:pt x="49000" y="12636"/>
                    </a:cubicBezTo>
                    <a:cubicBezTo>
                      <a:pt x="48228" y="12540"/>
                      <a:pt x="47457" y="12491"/>
                      <a:pt x="46685" y="12443"/>
                    </a:cubicBezTo>
                    <a:lnTo>
                      <a:pt x="44563" y="12443"/>
                    </a:lnTo>
                    <a:cubicBezTo>
                      <a:pt x="42040" y="12569"/>
                      <a:pt x="39516" y="12952"/>
                      <a:pt x="36961" y="12952"/>
                    </a:cubicBezTo>
                    <a:cubicBezTo>
                      <a:pt x="36586" y="12952"/>
                      <a:pt x="36210" y="12944"/>
                      <a:pt x="35834" y="12926"/>
                    </a:cubicBezTo>
                    <a:cubicBezTo>
                      <a:pt x="35110" y="12926"/>
                      <a:pt x="34339" y="12829"/>
                      <a:pt x="33615" y="12733"/>
                    </a:cubicBezTo>
                    <a:cubicBezTo>
                      <a:pt x="32940" y="12636"/>
                      <a:pt x="32217" y="12491"/>
                      <a:pt x="31542" y="12299"/>
                    </a:cubicBezTo>
                    <a:cubicBezTo>
                      <a:pt x="30866" y="12057"/>
                      <a:pt x="30191" y="11768"/>
                      <a:pt x="29564" y="11430"/>
                    </a:cubicBezTo>
                    <a:cubicBezTo>
                      <a:pt x="28889" y="11045"/>
                      <a:pt x="28310" y="10611"/>
                      <a:pt x="27732" y="10128"/>
                    </a:cubicBezTo>
                    <a:cubicBezTo>
                      <a:pt x="27539" y="9887"/>
                      <a:pt x="27539" y="9550"/>
                      <a:pt x="27732" y="9357"/>
                    </a:cubicBezTo>
                    <a:cubicBezTo>
                      <a:pt x="27828" y="9260"/>
                      <a:pt x="27973" y="9164"/>
                      <a:pt x="28117" y="9164"/>
                    </a:cubicBezTo>
                    <a:close/>
                    <a:moveTo>
                      <a:pt x="21607" y="6559"/>
                    </a:moveTo>
                    <a:cubicBezTo>
                      <a:pt x="21655" y="6559"/>
                      <a:pt x="21751" y="6559"/>
                      <a:pt x="21800" y="6608"/>
                    </a:cubicBezTo>
                    <a:cubicBezTo>
                      <a:pt x="21896" y="6656"/>
                      <a:pt x="21944" y="6752"/>
                      <a:pt x="21944" y="6849"/>
                    </a:cubicBezTo>
                    <a:cubicBezTo>
                      <a:pt x="21992" y="6945"/>
                      <a:pt x="21944" y="7042"/>
                      <a:pt x="21896" y="7138"/>
                    </a:cubicBezTo>
                    <a:cubicBezTo>
                      <a:pt x="21510" y="7620"/>
                      <a:pt x="21173" y="8103"/>
                      <a:pt x="20883" y="8681"/>
                    </a:cubicBezTo>
                    <a:cubicBezTo>
                      <a:pt x="20353" y="9742"/>
                      <a:pt x="19967" y="10852"/>
                      <a:pt x="19726" y="12057"/>
                    </a:cubicBezTo>
                    <a:cubicBezTo>
                      <a:pt x="19388" y="13601"/>
                      <a:pt x="19195" y="15144"/>
                      <a:pt x="18906" y="16736"/>
                    </a:cubicBezTo>
                    <a:cubicBezTo>
                      <a:pt x="18809" y="17411"/>
                      <a:pt x="18665" y="18134"/>
                      <a:pt x="18472" y="18858"/>
                    </a:cubicBezTo>
                    <a:cubicBezTo>
                      <a:pt x="18279" y="19533"/>
                      <a:pt x="18086" y="20256"/>
                      <a:pt x="17845" y="20980"/>
                    </a:cubicBezTo>
                    <a:cubicBezTo>
                      <a:pt x="17363" y="22475"/>
                      <a:pt x="16832" y="24018"/>
                      <a:pt x="16205" y="25465"/>
                    </a:cubicBezTo>
                    <a:cubicBezTo>
                      <a:pt x="15626" y="26912"/>
                      <a:pt x="14903" y="28310"/>
                      <a:pt x="14083" y="29661"/>
                    </a:cubicBezTo>
                    <a:cubicBezTo>
                      <a:pt x="13649" y="30336"/>
                      <a:pt x="13215" y="30963"/>
                      <a:pt x="12733" y="31590"/>
                    </a:cubicBezTo>
                    <a:cubicBezTo>
                      <a:pt x="12250" y="32217"/>
                      <a:pt x="11720" y="32795"/>
                      <a:pt x="11189" y="33326"/>
                    </a:cubicBezTo>
                    <a:cubicBezTo>
                      <a:pt x="11165" y="33350"/>
                      <a:pt x="11129" y="33362"/>
                      <a:pt x="11087" y="33362"/>
                    </a:cubicBezTo>
                    <a:cubicBezTo>
                      <a:pt x="11045" y="33362"/>
                      <a:pt x="10997" y="33350"/>
                      <a:pt x="10948" y="33326"/>
                    </a:cubicBezTo>
                    <a:cubicBezTo>
                      <a:pt x="10852" y="33229"/>
                      <a:pt x="10900" y="33085"/>
                      <a:pt x="10997" y="33037"/>
                    </a:cubicBezTo>
                    <a:cubicBezTo>
                      <a:pt x="11141" y="32892"/>
                      <a:pt x="11334" y="32699"/>
                      <a:pt x="11479" y="32506"/>
                    </a:cubicBezTo>
                    <a:cubicBezTo>
                      <a:pt x="12058" y="31879"/>
                      <a:pt x="12588" y="31252"/>
                      <a:pt x="13070" y="30577"/>
                    </a:cubicBezTo>
                    <a:cubicBezTo>
                      <a:pt x="13553" y="29853"/>
                      <a:pt x="13938" y="29130"/>
                      <a:pt x="14372" y="28407"/>
                    </a:cubicBezTo>
                    <a:cubicBezTo>
                      <a:pt x="15144" y="26863"/>
                      <a:pt x="15771" y="25272"/>
                      <a:pt x="16302" y="23680"/>
                    </a:cubicBezTo>
                    <a:cubicBezTo>
                      <a:pt x="16591" y="22860"/>
                      <a:pt x="16832" y="22041"/>
                      <a:pt x="17025" y="21172"/>
                    </a:cubicBezTo>
                    <a:lnTo>
                      <a:pt x="17363" y="19919"/>
                    </a:lnTo>
                    <a:cubicBezTo>
                      <a:pt x="17459" y="19581"/>
                      <a:pt x="17555" y="19243"/>
                      <a:pt x="17652" y="18906"/>
                    </a:cubicBezTo>
                    <a:cubicBezTo>
                      <a:pt x="18086" y="16784"/>
                      <a:pt x="18231" y="14565"/>
                      <a:pt x="18665" y="12443"/>
                    </a:cubicBezTo>
                    <a:cubicBezTo>
                      <a:pt x="18858" y="11382"/>
                      <a:pt x="19195" y="10369"/>
                      <a:pt x="19581" y="9357"/>
                    </a:cubicBezTo>
                    <a:cubicBezTo>
                      <a:pt x="19822" y="8874"/>
                      <a:pt x="20063" y="8392"/>
                      <a:pt x="20353" y="7910"/>
                    </a:cubicBezTo>
                    <a:cubicBezTo>
                      <a:pt x="20642" y="7476"/>
                      <a:pt x="20931" y="7090"/>
                      <a:pt x="21269" y="6704"/>
                    </a:cubicBezTo>
                    <a:cubicBezTo>
                      <a:pt x="21317" y="6656"/>
                      <a:pt x="21365" y="6608"/>
                      <a:pt x="21462" y="6559"/>
                    </a:cubicBezTo>
                    <a:close/>
                    <a:moveTo>
                      <a:pt x="20449" y="18616"/>
                    </a:moveTo>
                    <a:cubicBezTo>
                      <a:pt x="20739" y="18616"/>
                      <a:pt x="20931" y="18809"/>
                      <a:pt x="20883" y="19099"/>
                    </a:cubicBezTo>
                    <a:cubicBezTo>
                      <a:pt x="20883" y="20160"/>
                      <a:pt x="20739" y="21269"/>
                      <a:pt x="20497" y="22330"/>
                    </a:cubicBezTo>
                    <a:cubicBezTo>
                      <a:pt x="20256" y="23295"/>
                      <a:pt x="19967" y="24259"/>
                      <a:pt x="19581" y="25175"/>
                    </a:cubicBezTo>
                    <a:cubicBezTo>
                      <a:pt x="18761" y="27056"/>
                      <a:pt x="17748" y="28889"/>
                      <a:pt x="16543" y="30529"/>
                    </a:cubicBezTo>
                    <a:cubicBezTo>
                      <a:pt x="16157" y="31059"/>
                      <a:pt x="15771" y="31590"/>
                      <a:pt x="15385" y="32120"/>
                    </a:cubicBezTo>
                    <a:cubicBezTo>
                      <a:pt x="14999" y="32651"/>
                      <a:pt x="14614" y="33133"/>
                      <a:pt x="14180" y="33663"/>
                    </a:cubicBezTo>
                    <a:cubicBezTo>
                      <a:pt x="13745" y="34194"/>
                      <a:pt x="13360" y="34676"/>
                      <a:pt x="12974" y="35207"/>
                    </a:cubicBezTo>
                    <a:cubicBezTo>
                      <a:pt x="12588" y="35737"/>
                      <a:pt x="12154" y="36220"/>
                      <a:pt x="11768" y="36750"/>
                    </a:cubicBezTo>
                    <a:cubicBezTo>
                      <a:pt x="11382" y="37281"/>
                      <a:pt x="10997" y="37763"/>
                      <a:pt x="10562" y="38293"/>
                    </a:cubicBezTo>
                    <a:cubicBezTo>
                      <a:pt x="10177" y="38824"/>
                      <a:pt x="9839" y="39354"/>
                      <a:pt x="9453" y="39885"/>
                    </a:cubicBezTo>
                    <a:cubicBezTo>
                      <a:pt x="8778" y="40946"/>
                      <a:pt x="8103" y="42055"/>
                      <a:pt x="7524" y="43213"/>
                    </a:cubicBezTo>
                    <a:lnTo>
                      <a:pt x="7524" y="43164"/>
                    </a:lnTo>
                    <a:cubicBezTo>
                      <a:pt x="6752" y="44708"/>
                      <a:pt x="6174" y="46347"/>
                      <a:pt x="5836" y="47987"/>
                    </a:cubicBezTo>
                    <a:cubicBezTo>
                      <a:pt x="5836" y="48084"/>
                      <a:pt x="5788" y="48132"/>
                      <a:pt x="5740" y="48132"/>
                    </a:cubicBezTo>
                    <a:cubicBezTo>
                      <a:pt x="5691" y="48084"/>
                      <a:pt x="5643" y="47987"/>
                      <a:pt x="5691" y="47939"/>
                    </a:cubicBezTo>
                    <a:cubicBezTo>
                      <a:pt x="6318" y="44901"/>
                      <a:pt x="7572" y="42055"/>
                      <a:pt x="9309" y="39451"/>
                    </a:cubicBezTo>
                    <a:cubicBezTo>
                      <a:pt x="9646" y="38920"/>
                      <a:pt x="9984" y="38390"/>
                      <a:pt x="10370" y="37811"/>
                    </a:cubicBezTo>
                    <a:cubicBezTo>
                      <a:pt x="10755" y="37281"/>
                      <a:pt x="11093" y="36750"/>
                      <a:pt x="11479" y="36220"/>
                    </a:cubicBezTo>
                    <a:lnTo>
                      <a:pt x="12588" y="34628"/>
                    </a:lnTo>
                    <a:lnTo>
                      <a:pt x="13745" y="33037"/>
                    </a:lnTo>
                    <a:cubicBezTo>
                      <a:pt x="14083" y="32506"/>
                      <a:pt x="14469" y="31976"/>
                      <a:pt x="14855" y="31445"/>
                    </a:cubicBezTo>
                    <a:cubicBezTo>
                      <a:pt x="15192" y="30915"/>
                      <a:pt x="15578" y="30336"/>
                      <a:pt x="15916" y="29805"/>
                    </a:cubicBezTo>
                    <a:cubicBezTo>
                      <a:pt x="16591" y="28744"/>
                      <a:pt x="17218" y="27683"/>
                      <a:pt x="17748" y="26574"/>
                    </a:cubicBezTo>
                    <a:cubicBezTo>
                      <a:pt x="18182" y="25658"/>
                      <a:pt x="18617" y="24741"/>
                      <a:pt x="18954" y="23825"/>
                    </a:cubicBezTo>
                    <a:cubicBezTo>
                      <a:pt x="19243" y="22909"/>
                      <a:pt x="19533" y="21944"/>
                      <a:pt x="19726" y="21028"/>
                    </a:cubicBezTo>
                    <a:cubicBezTo>
                      <a:pt x="19822" y="20353"/>
                      <a:pt x="19919" y="19677"/>
                      <a:pt x="20015" y="19050"/>
                    </a:cubicBezTo>
                    <a:cubicBezTo>
                      <a:pt x="20015" y="18906"/>
                      <a:pt x="20063" y="18809"/>
                      <a:pt x="20160" y="18713"/>
                    </a:cubicBezTo>
                    <a:cubicBezTo>
                      <a:pt x="20256" y="18616"/>
                      <a:pt x="20353" y="18616"/>
                      <a:pt x="20449" y="18616"/>
                    </a:cubicBezTo>
                    <a:close/>
                    <a:moveTo>
                      <a:pt x="23102" y="13794"/>
                    </a:moveTo>
                    <a:cubicBezTo>
                      <a:pt x="23343" y="13794"/>
                      <a:pt x="23536" y="13987"/>
                      <a:pt x="23584" y="14228"/>
                    </a:cubicBezTo>
                    <a:cubicBezTo>
                      <a:pt x="23632" y="14421"/>
                      <a:pt x="23729" y="14662"/>
                      <a:pt x="23777" y="14855"/>
                    </a:cubicBezTo>
                    <a:cubicBezTo>
                      <a:pt x="23777" y="15096"/>
                      <a:pt x="23825" y="15289"/>
                      <a:pt x="23873" y="15482"/>
                    </a:cubicBezTo>
                    <a:cubicBezTo>
                      <a:pt x="23922" y="15867"/>
                      <a:pt x="23970" y="16301"/>
                      <a:pt x="24018" y="16687"/>
                    </a:cubicBezTo>
                    <a:cubicBezTo>
                      <a:pt x="24066" y="17507"/>
                      <a:pt x="24066" y="18327"/>
                      <a:pt x="24066" y="19099"/>
                    </a:cubicBezTo>
                    <a:lnTo>
                      <a:pt x="24066" y="19147"/>
                    </a:lnTo>
                    <a:cubicBezTo>
                      <a:pt x="23970" y="20787"/>
                      <a:pt x="23777" y="22378"/>
                      <a:pt x="23391" y="24018"/>
                    </a:cubicBezTo>
                    <a:cubicBezTo>
                      <a:pt x="23005" y="25561"/>
                      <a:pt x="22571" y="27153"/>
                      <a:pt x="21992" y="28648"/>
                    </a:cubicBezTo>
                    <a:cubicBezTo>
                      <a:pt x="21703" y="29419"/>
                      <a:pt x="21414" y="30143"/>
                      <a:pt x="21124" y="30866"/>
                    </a:cubicBezTo>
                    <a:cubicBezTo>
                      <a:pt x="20835" y="31493"/>
                      <a:pt x="20594" y="32072"/>
                      <a:pt x="20304" y="32699"/>
                    </a:cubicBezTo>
                    <a:cubicBezTo>
                      <a:pt x="19002" y="35207"/>
                      <a:pt x="17604" y="37618"/>
                      <a:pt x="16060" y="40030"/>
                    </a:cubicBezTo>
                    <a:cubicBezTo>
                      <a:pt x="14517" y="42489"/>
                      <a:pt x="12974" y="44997"/>
                      <a:pt x="11672" y="47650"/>
                    </a:cubicBezTo>
                    <a:cubicBezTo>
                      <a:pt x="11093" y="48759"/>
                      <a:pt x="10611" y="49916"/>
                      <a:pt x="10225" y="51074"/>
                    </a:cubicBezTo>
                    <a:cubicBezTo>
                      <a:pt x="9791" y="52135"/>
                      <a:pt x="9453" y="53292"/>
                      <a:pt x="9260" y="54450"/>
                    </a:cubicBezTo>
                    <a:cubicBezTo>
                      <a:pt x="9116" y="55125"/>
                      <a:pt x="9019" y="55848"/>
                      <a:pt x="8923" y="56572"/>
                    </a:cubicBezTo>
                    <a:cubicBezTo>
                      <a:pt x="8874" y="57295"/>
                      <a:pt x="8874" y="58019"/>
                      <a:pt x="8923" y="58742"/>
                    </a:cubicBezTo>
                    <a:cubicBezTo>
                      <a:pt x="9019" y="59899"/>
                      <a:pt x="9260" y="61105"/>
                      <a:pt x="9646" y="62214"/>
                    </a:cubicBezTo>
                    <a:cubicBezTo>
                      <a:pt x="9936" y="62986"/>
                      <a:pt x="10273" y="63758"/>
                      <a:pt x="10659" y="64481"/>
                    </a:cubicBezTo>
                    <a:cubicBezTo>
                      <a:pt x="10707" y="64529"/>
                      <a:pt x="10659" y="64626"/>
                      <a:pt x="10562" y="64674"/>
                    </a:cubicBezTo>
                    <a:cubicBezTo>
                      <a:pt x="10548" y="64688"/>
                      <a:pt x="10530" y="64694"/>
                      <a:pt x="10510" y="64694"/>
                    </a:cubicBezTo>
                    <a:cubicBezTo>
                      <a:pt x="10462" y="64694"/>
                      <a:pt x="10404" y="64660"/>
                      <a:pt x="10370" y="64626"/>
                    </a:cubicBezTo>
                    <a:cubicBezTo>
                      <a:pt x="10321" y="64481"/>
                      <a:pt x="10273" y="64385"/>
                      <a:pt x="10225" y="64288"/>
                    </a:cubicBezTo>
                    <a:cubicBezTo>
                      <a:pt x="9550" y="63034"/>
                      <a:pt x="9067" y="61636"/>
                      <a:pt x="8778" y="60237"/>
                    </a:cubicBezTo>
                    <a:cubicBezTo>
                      <a:pt x="8489" y="58935"/>
                      <a:pt x="8392" y="57536"/>
                      <a:pt x="8489" y="56186"/>
                    </a:cubicBezTo>
                    <a:cubicBezTo>
                      <a:pt x="8730" y="53389"/>
                      <a:pt x="9453" y="50640"/>
                      <a:pt x="10611" y="48084"/>
                    </a:cubicBezTo>
                    <a:cubicBezTo>
                      <a:pt x="11238" y="46733"/>
                      <a:pt x="11865" y="45431"/>
                      <a:pt x="12588" y="44081"/>
                    </a:cubicBezTo>
                    <a:cubicBezTo>
                      <a:pt x="13263" y="42779"/>
                      <a:pt x="13987" y="41476"/>
                      <a:pt x="14758" y="40222"/>
                    </a:cubicBezTo>
                    <a:cubicBezTo>
                      <a:pt x="15530" y="38920"/>
                      <a:pt x="16253" y="37715"/>
                      <a:pt x="16977" y="36412"/>
                    </a:cubicBezTo>
                    <a:cubicBezTo>
                      <a:pt x="17700" y="35159"/>
                      <a:pt x="18327" y="34098"/>
                      <a:pt x="18954" y="32844"/>
                    </a:cubicBezTo>
                    <a:cubicBezTo>
                      <a:pt x="19629" y="31397"/>
                      <a:pt x="20256" y="29950"/>
                      <a:pt x="20787" y="28503"/>
                    </a:cubicBezTo>
                    <a:cubicBezTo>
                      <a:pt x="21414" y="26815"/>
                      <a:pt x="21896" y="25079"/>
                      <a:pt x="22282" y="23295"/>
                    </a:cubicBezTo>
                    <a:cubicBezTo>
                      <a:pt x="22716" y="20980"/>
                      <a:pt x="22909" y="18665"/>
                      <a:pt x="22764" y="16301"/>
                    </a:cubicBezTo>
                    <a:lnTo>
                      <a:pt x="22764" y="16253"/>
                    </a:lnTo>
                    <a:lnTo>
                      <a:pt x="22668" y="15385"/>
                    </a:lnTo>
                    <a:cubicBezTo>
                      <a:pt x="22668" y="15192"/>
                      <a:pt x="22668" y="15048"/>
                      <a:pt x="22619" y="14855"/>
                    </a:cubicBezTo>
                    <a:cubicBezTo>
                      <a:pt x="22619" y="14662"/>
                      <a:pt x="22619" y="14565"/>
                      <a:pt x="22571" y="14421"/>
                    </a:cubicBezTo>
                    <a:cubicBezTo>
                      <a:pt x="22523" y="14131"/>
                      <a:pt x="22716" y="13842"/>
                      <a:pt x="23005" y="13794"/>
                    </a:cubicBezTo>
                    <a:close/>
                    <a:moveTo>
                      <a:pt x="38438" y="0"/>
                    </a:moveTo>
                    <a:cubicBezTo>
                      <a:pt x="36605" y="0"/>
                      <a:pt x="34773" y="193"/>
                      <a:pt x="32940" y="531"/>
                    </a:cubicBezTo>
                    <a:cubicBezTo>
                      <a:pt x="29564" y="1158"/>
                      <a:pt x="26333" y="2364"/>
                      <a:pt x="23295" y="4052"/>
                    </a:cubicBezTo>
                    <a:cubicBezTo>
                      <a:pt x="21848" y="4920"/>
                      <a:pt x="20401" y="5884"/>
                      <a:pt x="19099" y="6945"/>
                    </a:cubicBezTo>
                    <a:cubicBezTo>
                      <a:pt x="18038" y="7813"/>
                      <a:pt x="17025" y="8778"/>
                      <a:pt x="16060" y="9791"/>
                    </a:cubicBezTo>
                    <a:cubicBezTo>
                      <a:pt x="16157" y="9791"/>
                      <a:pt x="16205" y="9839"/>
                      <a:pt x="16253" y="9887"/>
                    </a:cubicBezTo>
                    <a:cubicBezTo>
                      <a:pt x="16350" y="9984"/>
                      <a:pt x="16398" y="10080"/>
                      <a:pt x="16398" y="10177"/>
                    </a:cubicBezTo>
                    <a:cubicBezTo>
                      <a:pt x="16687" y="11575"/>
                      <a:pt x="16736" y="13022"/>
                      <a:pt x="16543" y="14421"/>
                    </a:cubicBezTo>
                    <a:cubicBezTo>
                      <a:pt x="16350" y="15771"/>
                      <a:pt x="16012" y="17121"/>
                      <a:pt x="15530" y="18423"/>
                    </a:cubicBezTo>
                    <a:cubicBezTo>
                      <a:pt x="14565" y="21028"/>
                      <a:pt x="13311" y="23536"/>
                      <a:pt x="11816" y="25899"/>
                    </a:cubicBezTo>
                    <a:cubicBezTo>
                      <a:pt x="10997" y="27201"/>
                      <a:pt x="10128" y="28503"/>
                      <a:pt x="9309" y="29805"/>
                    </a:cubicBezTo>
                    <a:cubicBezTo>
                      <a:pt x="8585" y="31011"/>
                      <a:pt x="7813" y="32217"/>
                      <a:pt x="7138" y="33519"/>
                    </a:cubicBezTo>
                    <a:cubicBezTo>
                      <a:pt x="5933" y="35689"/>
                      <a:pt x="4920" y="38004"/>
                      <a:pt x="4100" y="40367"/>
                    </a:cubicBezTo>
                    <a:cubicBezTo>
                      <a:pt x="3087" y="43357"/>
                      <a:pt x="2460" y="46492"/>
                      <a:pt x="2219" y="49675"/>
                    </a:cubicBezTo>
                    <a:cubicBezTo>
                      <a:pt x="2074" y="51990"/>
                      <a:pt x="2219" y="54353"/>
                      <a:pt x="2701" y="56668"/>
                    </a:cubicBezTo>
                    <a:cubicBezTo>
                      <a:pt x="2894" y="57488"/>
                      <a:pt x="3087" y="58308"/>
                      <a:pt x="3377" y="59128"/>
                    </a:cubicBezTo>
                    <a:cubicBezTo>
                      <a:pt x="3666" y="59948"/>
                      <a:pt x="4003" y="60719"/>
                      <a:pt x="4341" y="61443"/>
                    </a:cubicBezTo>
                    <a:cubicBezTo>
                      <a:pt x="4727" y="62166"/>
                      <a:pt x="5113" y="62841"/>
                      <a:pt x="5547" y="63468"/>
                    </a:cubicBezTo>
                    <a:cubicBezTo>
                      <a:pt x="6945" y="65542"/>
                      <a:pt x="8730" y="67327"/>
                      <a:pt x="10755" y="68677"/>
                    </a:cubicBezTo>
                    <a:cubicBezTo>
                      <a:pt x="10946" y="68829"/>
                      <a:pt x="10805" y="69072"/>
                      <a:pt x="10643" y="69072"/>
                    </a:cubicBezTo>
                    <a:cubicBezTo>
                      <a:pt x="10599" y="69072"/>
                      <a:pt x="10555" y="69055"/>
                      <a:pt x="10514" y="69015"/>
                    </a:cubicBezTo>
                    <a:cubicBezTo>
                      <a:pt x="9164" y="68098"/>
                      <a:pt x="7958" y="67085"/>
                      <a:pt x="6849" y="65928"/>
                    </a:cubicBezTo>
                    <a:cubicBezTo>
                      <a:pt x="5836" y="64819"/>
                      <a:pt x="4920" y="63661"/>
                      <a:pt x="4196" y="62359"/>
                    </a:cubicBezTo>
                    <a:cubicBezTo>
                      <a:pt x="2942" y="60237"/>
                      <a:pt x="2123" y="57874"/>
                      <a:pt x="1689" y="55462"/>
                    </a:cubicBezTo>
                    <a:cubicBezTo>
                      <a:pt x="1255" y="52955"/>
                      <a:pt x="1158" y="50399"/>
                      <a:pt x="1399" y="47891"/>
                    </a:cubicBezTo>
                    <a:cubicBezTo>
                      <a:pt x="1640" y="45335"/>
                      <a:pt x="2171" y="42827"/>
                      <a:pt x="2942" y="40415"/>
                    </a:cubicBezTo>
                    <a:cubicBezTo>
                      <a:pt x="3714" y="37956"/>
                      <a:pt x="4727" y="35593"/>
                      <a:pt x="5933" y="33326"/>
                    </a:cubicBezTo>
                    <a:cubicBezTo>
                      <a:pt x="7283" y="30722"/>
                      <a:pt x="8971" y="28262"/>
                      <a:pt x="10514" y="25754"/>
                    </a:cubicBezTo>
                    <a:cubicBezTo>
                      <a:pt x="12202" y="23198"/>
                      <a:pt x="13601" y="20449"/>
                      <a:pt x="14662" y="17555"/>
                    </a:cubicBezTo>
                    <a:cubicBezTo>
                      <a:pt x="15192" y="16109"/>
                      <a:pt x="15482" y="14565"/>
                      <a:pt x="15578" y="12974"/>
                    </a:cubicBezTo>
                    <a:cubicBezTo>
                      <a:pt x="15626" y="12106"/>
                      <a:pt x="15626" y="11238"/>
                      <a:pt x="15530" y="10418"/>
                    </a:cubicBezTo>
                    <a:lnTo>
                      <a:pt x="15433" y="10466"/>
                    </a:lnTo>
                    <a:cubicBezTo>
                      <a:pt x="14758" y="11238"/>
                      <a:pt x="14180" y="12057"/>
                      <a:pt x="13697" y="12733"/>
                    </a:cubicBezTo>
                    <a:cubicBezTo>
                      <a:pt x="13070" y="13552"/>
                      <a:pt x="12492" y="14421"/>
                      <a:pt x="11865" y="15337"/>
                    </a:cubicBezTo>
                    <a:cubicBezTo>
                      <a:pt x="10707" y="17170"/>
                      <a:pt x="9646" y="19002"/>
                      <a:pt x="8633" y="20931"/>
                    </a:cubicBezTo>
                    <a:cubicBezTo>
                      <a:pt x="6704" y="24741"/>
                      <a:pt x="5065" y="28744"/>
                      <a:pt x="3811" y="32844"/>
                    </a:cubicBezTo>
                    <a:cubicBezTo>
                      <a:pt x="3473" y="33905"/>
                      <a:pt x="3184" y="34966"/>
                      <a:pt x="2942" y="35786"/>
                    </a:cubicBezTo>
                    <a:cubicBezTo>
                      <a:pt x="2701" y="36702"/>
                      <a:pt x="2412" y="37666"/>
                      <a:pt x="2219" y="38583"/>
                    </a:cubicBezTo>
                    <a:cubicBezTo>
                      <a:pt x="1640" y="40705"/>
                      <a:pt x="1206" y="42634"/>
                      <a:pt x="869" y="44418"/>
                    </a:cubicBezTo>
                    <a:cubicBezTo>
                      <a:pt x="49" y="49096"/>
                      <a:pt x="1" y="52858"/>
                      <a:pt x="628" y="56234"/>
                    </a:cubicBezTo>
                    <a:cubicBezTo>
                      <a:pt x="965" y="57922"/>
                      <a:pt x="1544" y="59562"/>
                      <a:pt x="2316" y="61057"/>
                    </a:cubicBezTo>
                    <a:cubicBezTo>
                      <a:pt x="3087" y="62552"/>
                      <a:pt x="4003" y="63902"/>
                      <a:pt x="5113" y="65156"/>
                    </a:cubicBezTo>
                    <a:cubicBezTo>
                      <a:pt x="6222" y="66507"/>
                      <a:pt x="7524" y="67664"/>
                      <a:pt x="8923" y="68629"/>
                    </a:cubicBezTo>
                    <a:cubicBezTo>
                      <a:pt x="9646" y="69063"/>
                      <a:pt x="10370" y="69497"/>
                      <a:pt x="11141" y="69786"/>
                    </a:cubicBezTo>
                    <a:cubicBezTo>
                      <a:pt x="11865" y="70124"/>
                      <a:pt x="12636" y="70317"/>
                      <a:pt x="13456" y="70461"/>
                    </a:cubicBezTo>
                    <a:cubicBezTo>
                      <a:pt x="13504" y="70461"/>
                      <a:pt x="13553" y="70461"/>
                      <a:pt x="13601" y="70413"/>
                    </a:cubicBezTo>
                    <a:cubicBezTo>
                      <a:pt x="13649" y="70461"/>
                      <a:pt x="13697" y="70461"/>
                      <a:pt x="13745" y="70461"/>
                    </a:cubicBezTo>
                    <a:cubicBezTo>
                      <a:pt x="13794" y="70461"/>
                      <a:pt x="13890" y="70461"/>
                      <a:pt x="13890" y="70413"/>
                    </a:cubicBezTo>
                    <a:cubicBezTo>
                      <a:pt x="14035" y="70317"/>
                      <a:pt x="14083" y="70124"/>
                      <a:pt x="14035" y="69979"/>
                    </a:cubicBezTo>
                    <a:cubicBezTo>
                      <a:pt x="13842" y="69690"/>
                      <a:pt x="13649" y="69304"/>
                      <a:pt x="13504" y="68966"/>
                    </a:cubicBezTo>
                    <a:cubicBezTo>
                      <a:pt x="13504" y="68918"/>
                      <a:pt x="13456" y="68870"/>
                      <a:pt x="13456" y="68822"/>
                    </a:cubicBezTo>
                    <a:cubicBezTo>
                      <a:pt x="12926" y="67519"/>
                      <a:pt x="12588" y="66169"/>
                      <a:pt x="12395" y="64819"/>
                    </a:cubicBezTo>
                    <a:cubicBezTo>
                      <a:pt x="12202" y="63420"/>
                      <a:pt x="12106" y="61973"/>
                      <a:pt x="12009" y="60671"/>
                    </a:cubicBezTo>
                    <a:cubicBezTo>
                      <a:pt x="11913" y="59321"/>
                      <a:pt x="11913" y="57970"/>
                      <a:pt x="12058" y="56620"/>
                    </a:cubicBezTo>
                    <a:cubicBezTo>
                      <a:pt x="12202" y="55559"/>
                      <a:pt x="12443" y="54498"/>
                      <a:pt x="12733" y="53485"/>
                    </a:cubicBezTo>
                    <a:cubicBezTo>
                      <a:pt x="12974" y="52472"/>
                      <a:pt x="13311" y="51508"/>
                      <a:pt x="13697" y="50543"/>
                    </a:cubicBezTo>
                    <a:cubicBezTo>
                      <a:pt x="14951" y="47746"/>
                      <a:pt x="16398" y="45045"/>
                      <a:pt x="18038" y="42441"/>
                    </a:cubicBezTo>
                    <a:lnTo>
                      <a:pt x="18086" y="42393"/>
                    </a:lnTo>
                    <a:cubicBezTo>
                      <a:pt x="19822" y="39499"/>
                      <a:pt x="21462" y="36557"/>
                      <a:pt x="22909" y="33519"/>
                    </a:cubicBezTo>
                    <a:cubicBezTo>
                      <a:pt x="23632" y="31927"/>
                      <a:pt x="24211" y="30336"/>
                      <a:pt x="24693" y="28696"/>
                    </a:cubicBezTo>
                    <a:cubicBezTo>
                      <a:pt x="25175" y="27008"/>
                      <a:pt x="25513" y="25320"/>
                      <a:pt x="25658" y="23584"/>
                    </a:cubicBezTo>
                    <a:cubicBezTo>
                      <a:pt x="25754" y="22523"/>
                      <a:pt x="25851" y="21269"/>
                      <a:pt x="25947" y="19967"/>
                    </a:cubicBezTo>
                    <a:cubicBezTo>
                      <a:pt x="25995" y="18616"/>
                      <a:pt x="25947" y="17218"/>
                      <a:pt x="25802" y="15867"/>
                    </a:cubicBezTo>
                    <a:cubicBezTo>
                      <a:pt x="25754" y="15096"/>
                      <a:pt x="25610" y="14324"/>
                      <a:pt x="25368" y="13601"/>
                    </a:cubicBezTo>
                    <a:cubicBezTo>
                      <a:pt x="25320" y="13360"/>
                      <a:pt x="25224" y="13118"/>
                      <a:pt x="25127" y="12926"/>
                    </a:cubicBezTo>
                    <a:lnTo>
                      <a:pt x="25127" y="12926"/>
                    </a:lnTo>
                    <a:cubicBezTo>
                      <a:pt x="26140" y="13552"/>
                      <a:pt x="27201" y="14131"/>
                      <a:pt x="28262" y="14613"/>
                    </a:cubicBezTo>
                    <a:lnTo>
                      <a:pt x="28744" y="14806"/>
                    </a:lnTo>
                    <a:cubicBezTo>
                      <a:pt x="30239" y="15482"/>
                      <a:pt x="31879" y="16012"/>
                      <a:pt x="33471" y="16398"/>
                    </a:cubicBezTo>
                    <a:cubicBezTo>
                      <a:pt x="34242" y="16591"/>
                      <a:pt x="35014" y="16687"/>
                      <a:pt x="35786" y="16832"/>
                    </a:cubicBezTo>
                    <a:cubicBezTo>
                      <a:pt x="36654" y="16928"/>
                      <a:pt x="37522" y="17025"/>
                      <a:pt x="38390" y="17073"/>
                    </a:cubicBezTo>
                    <a:lnTo>
                      <a:pt x="39451" y="17073"/>
                    </a:lnTo>
                    <a:cubicBezTo>
                      <a:pt x="40801" y="17025"/>
                      <a:pt x="42103" y="16928"/>
                      <a:pt x="43454" y="16736"/>
                    </a:cubicBezTo>
                    <a:cubicBezTo>
                      <a:pt x="43984" y="16687"/>
                      <a:pt x="44467" y="16591"/>
                      <a:pt x="44997" y="16494"/>
                    </a:cubicBezTo>
                    <a:cubicBezTo>
                      <a:pt x="45335" y="16398"/>
                      <a:pt x="45721" y="16350"/>
                      <a:pt x="46058" y="16301"/>
                    </a:cubicBezTo>
                    <a:cubicBezTo>
                      <a:pt x="46878" y="16157"/>
                      <a:pt x="47698" y="16060"/>
                      <a:pt x="48518" y="16012"/>
                    </a:cubicBezTo>
                    <a:lnTo>
                      <a:pt x="48469" y="16012"/>
                    </a:lnTo>
                    <a:cubicBezTo>
                      <a:pt x="49048" y="16012"/>
                      <a:pt x="49579" y="15916"/>
                      <a:pt x="50109" y="15916"/>
                    </a:cubicBezTo>
                    <a:cubicBezTo>
                      <a:pt x="51170" y="15916"/>
                      <a:pt x="52231" y="16012"/>
                      <a:pt x="53292" y="16205"/>
                    </a:cubicBezTo>
                    <a:cubicBezTo>
                      <a:pt x="54594" y="16446"/>
                      <a:pt x="55848" y="16880"/>
                      <a:pt x="57006" y="17411"/>
                    </a:cubicBezTo>
                    <a:cubicBezTo>
                      <a:pt x="58453" y="18134"/>
                      <a:pt x="59755" y="19050"/>
                      <a:pt x="60960" y="20111"/>
                    </a:cubicBezTo>
                    <a:cubicBezTo>
                      <a:pt x="61250" y="20353"/>
                      <a:pt x="61539" y="20594"/>
                      <a:pt x="61829" y="20883"/>
                    </a:cubicBezTo>
                    <a:cubicBezTo>
                      <a:pt x="62118" y="21124"/>
                      <a:pt x="62263" y="21317"/>
                      <a:pt x="62504" y="21558"/>
                    </a:cubicBezTo>
                    <a:cubicBezTo>
                      <a:pt x="62745" y="21799"/>
                      <a:pt x="62890" y="21992"/>
                      <a:pt x="63131" y="22233"/>
                    </a:cubicBezTo>
                    <a:lnTo>
                      <a:pt x="63420" y="22571"/>
                    </a:lnTo>
                    <a:cubicBezTo>
                      <a:pt x="63709" y="22957"/>
                      <a:pt x="63999" y="23246"/>
                      <a:pt x="64288" y="23536"/>
                    </a:cubicBezTo>
                    <a:cubicBezTo>
                      <a:pt x="64385" y="23632"/>
                      <a:pt x="64481" y="23777"/>
                      <a:pt x="64578" y="23825"/>
                    </a:cubicBezTo>
                    <a:cubicBezTo>
                      <a:pt x="64915" y="24211"/>
                      <a:pt x="65301" y="24597"/>
                      <a:pt x="65783" y="24886"/>
                    </a:cubicBezTo>
                    <a:cubicBezTo>
                      <a:pt x="66024" y="25079"/>
                      <a:pt x="66362" y="25224"/>
                      <a:pt x="66700" y="25224"/>
                    </a:cubicBezTo>
                    <a:lnTo>
                      <a:pt x="66892" y="25224"/>
                    </a:lnTo>
                    <a:cubicBezTo>
                      <a:pt x="67134" y="25175"/>
                      <a:pt x="67327" y="25079"/>
                      <a:pt x="67519" y="24982"/>
                    </a:cubicBezTo>
                    <a:cubicBezTo>
                      <a:pt x="67664" y="24838"/>
                      <a:pt x="67809" y="24645"/>
                      <a:pt x="67954" y="24452"/>
                    </a:cubicBezTo>
                    <a:cubicBezTo>
                      <a:pt x="68146" y="24066"/>
                      <a:pt x="68243" y="23584"/>
                      <a:pt x="68243" y="23102"/>
                    </a:cubicBezTo>
                    <a:cubicBezTo>
                      <a:pt x="68195" y="22668"/>
                      <a:pt x="68195" y="22282"/>
                      <a:pt x="68098" y="21896"/>
                    </a:cubicBezTo>
                    <a:cubicBezTo>
                      <a:pt x="68098" y="21751"/>
                      <a:pt x="68050" y="21655"/>
                      <a:pt x="68002" y="21510"/>
                    </a:cubicBezTo>
                    <a:cubicBezTo>
                      <a:pt x="67905" y="21076"/>
                      <a:pt x="67809" y="20642"/>
                      <a:pt x="67664" y="20256"/>
                    </a:cubicBezTo>
                    <a:cubicBezTo>
                      <a:pt x="67712" y="20160"/>
                      <a:pt x="67712" y="20111"/>
                      <a:pt x="67712" y="20015"/>
                    </a:cubicBezTo>
                    <a:cubicBezTo>
                      <a:pt x="67568" y="19581"/>
                      <a:pt x="67375" y="19099"/>
                      <a:pt x="67230" y="18713"/>
                    </a:cubicBezTo>
                    <a:cubicBezTo>
                      <a:pt x="67037" y="18327"/>
                      <a:pt x="66844" y="17845"/>
                      <a:pt x="66603" y="17411"/>
                    </a:cubicBezTo>
                    <a:cubicBezTo>
                      <a:pt x="66410" y="16977"/>
                      <a:pt x="66217" y="16736"/>
                      <a:pt x="66024" y="16350"/>
                    </a:cubicBezTo>
                    <a:cubicBezTo>
                      <a:pt x="65976" y="16350"/>
                      <a:pt x="65928" y="16301"/>
                      <a:pt x="65928" y="16253"/>
                    </a:cubicBezTo>
                    <a:cubicBezTo>
                      <a:pt x="65880" y="16205"/>
                      <a:pt x="65831" y="16157"/>
                      <a:pt x="65831" y="16060"/>
                    </a:cubicBezTo>
                    <a:cubicBezTo>
                      <a:pt x="65831" y="16060"/>
                      <a:pt x="65783" y="16060"/>
                      <a:pt x="65783" y="16012"/>
                    </a:cubicBezTo>
                    <a:cubicBezTo>
                      <a:pt x="65590" y="15723"/>
                      <a:pt x="65397" y="15433"/>
                      <a:pt x="65205" y="15096"/>
                    </a:cubicBezTo>
                    <a:cubicBezTo>
                      <a:pt x="64144" y="13552"/>
                      <a:pt x="62938" y="12154"/>
                      <a:pt x="61636" y="10852"/>
                    </a:cubicBezTo>
                    <a:cubicBezTo>
                      <a:pt x="60285" y="9550"/>
                      <a:pt x="58838" y="8344"/>
                      <a:pt x="57295" y="7235"/>
                    </a:cubicBezTo>
                    <a:cubicBezTo>
                      <a:pt x="55800" y="6174"/>
                      <a:pt x="54257" y="5161"/>
                      <a:pt x="52714" y="4245"/>
                    </a:cubicBezTo>
                    <a:cubicBezTo>
                      <a:pt x="51942" y="3810"/>
                      <a:pt x="51170" y="3376"/>
                      <a:pt x="50350" y="2942"/>
                    </a:cubicBezTo>
                    <a:cubicBezTo>
                      <a:pt x="50109" y="2798"/>
                      <a:pt x="49820" y="2701"/>
                      <a:pt x="49579" y="2557"/>
                    </a:cubicBezTo>
                    <a:cubicBezTo>
                      <a:pt x="49145" y="2412"/>
                      <a:pt x="48759" y="2315"/>
                      <a:pt x="48325" y="2219"/>
                    </a:cubicBezTo>
                    <a:cubicBezTo>
                      <a:pt x="47167" y="1930"/>
                      <a:pt x="45962" y="1688"/>
                      <a:pt x="44804" y="1544"/>
                    </a:cubicBezTo>
                    <a:cubicBezTo>
                      <a:pt x="43828" y="1435"/>
                      <a:pt x="42824" y="1381"/>
                      <a:pt x="41834" y="1381"/>
                    </a:cubicBezTo>
                    <a:cubicBezTo>
                      <a:pt x="41504" y="1381"/>
                      <a:pt x="41175" y="1387"/>
                      <a:pt x="40850" y="1399"/>
                    </a:cubicBezTo>
                    <a:cubicBezTo>
                      <a:pt x="40223" y="1399"/>
                      <a:pt x="39547" y="1447"/>
                      <a:pt x="38872" y="1496"/>
                    </a:cubicBezTo>
                    <a:cubicBezTo>
                      <a:pt x="38197" y="1592"/>
                      <a:pt x="37618" y="1688"/>
                      <a:pt x="36991" y="1737"/>
                    </a:cubicBezTo>
                    <a:cubicBezTo>
                      <a:pt x="36509" y="1737"/>
                      <a:pt x="36268" y="1158"/>
                      <a:pt x="36605" y="820"/>
                    </a:cubicBezTo>
                    <a:cubicBezTo>
                      <a:pt x="36654" y="724"/>
                      <a:pt x="36750" y="676"/>
                      <a:pt x="36847" y="676"/>
                    </a:cubicBezTo>
                    <a:cubicBezTo>
                      <a:pt x="37425" y="435"/>
                      <a:pt x="38004" y="290"/>
                      <a:pt x="38631" y="242"/>
                    </a:cubicBezTo>
                    <a:cubicBezTo>
                      <a:pt x="39017" y="145"/>
                      <a:pt x="39451" y="97"/>
                      <a:pt x="39885" y="49"/>
                    </a:cubicBezTo>
                    <a:cubicBezTo>
                      <a:pt x="39403" y="49"/>
                      <a:pt x="38920" y="0"/>
                      <a:pt x="384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5" name="Google Shape;3885;p87"/>
              <p:cNvSpPr/>
              <p:nvPr/>
            </p:nvSpPr>
            <p:spPr>
              <a:xfrm>
                <a:off x="4958400" y="1804300"/>
                <a:ext cx="25" cy="25"/>
              </a:xfrm>
              <a:custGeom>
                <a:avLst/>
                <a:gdLst/>
                <a:ahLst/>
                <a:cxnLst/>
                <a:rect l="l" t="t" r="r" b="b"/>
                <a:pathLst>
                  <a:path w="1" h="1" extrusionOk="0">
                    <a:moveTo>
                      <a:pt x="1" y="1"/>
                    </a:move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6" name="Google Shape;3886;p87"/>
              <p:cNvSpPr/>
              <p:nvPr/>
            </p:nvSpPr>
            <p:spPr>
              <a:xfrm>
                <a:off x="5303250" y="743300"/>
                <a:ext cx="25" cy="25"/>
              </a:xfrm>
              <a:custGeom>
                <a:avLst/>
                <a:gdLst/>
                <a:ahLst/>
                <a:cxnLst/>
                <a:rect l="l" t="t" r="r" b="b"/>
                <a:pathLst>
                  <a:path w="1" h="1" extrusionOk="0">
                    <a:moveTo>
                      <a:pt x="0" y="0"/>
                    </a:move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7" name="Google Shape;3887;p87"/>
              <p:cNvSpPr/>
              <p:nvPr/>
            </p:nvSpPr>
            <p:spPr>
              <a:xfrm>
                <a:off x="5421400" y="564850"/>
                <a:ext cx="956150" cy="310500"/>
              </a:xfrm>
              <a:custGeom>
                <a:avLst/>
                <a:gdLst/>
                <a:ahLst/>
                <a:cxnLst/>
                <a:rect l="l" t="t" r="r" b="b"/>
                <a:pathLst>
                  <a:path w="38246" h="12420" extrusionOk="0">
                    <a:moveTo>
                      <a:pt x="627" y="1"/>
                    </a:moveTo>
                    <a:cubicBezTo>
                      <a:pt x="483" y="1"/>
                      <a:pt x="338" y="49"/>
                      <a:pt x="242" y="145"/>
                    </a:cubicBezTo>
                    <a:cubicBezTo>
                      <a:pt x="0" y="387"/>
                      <a:pt x="0" y="724"/>
                      <a:pt x="242" y="917"/>
                    </a:cubicBezTo>
                    <a:cubicBezTo>
                      <a:pt x="772" y="1448"/>
                      <a:pt x="1399" y="1882"/>
                      <a:pt x="2026" y="2219"/>
                    </a:cubicBezTo>
                    <a:cubicBezTo>
                      <a:pt x="2653" y="2605"/>
                      <a:pt x="3328" y="2846"/>
                      <a:pt x="4052" y="3087"/>
                    </a:cubicBezTo>
                    <a:cubicBezTo>
                      <a:pt x="4727" y="3280"/>
                      <a:pt x="5402" y="3473"/>
                      <a:pt x="6125" y="3570"/>
                    </a:cubicBezTo>
                    <a:cubicBezTo>
                      <a:pt x="6849" y="3666"/>
                      <a:pt x="7572" y="3714"/>
                      <a:pt x="8344" y="3763"/>
                    </a:cubicBezTo>
                    <a:cubicBezTo>
                      <a:pt x="8629" y="3772"/>
                      <a:pt x="8913" y="3776"/>
                      <a:pt x="9198" y="3776"/>
                    </a:cubicBezTo>
                    <a:cubicBezTo>
                      <a:pt x="11807" y="3776"/>
                      <a:pt x="14416" y="3411"/>
                      <a:pt x="17025" y="3280"/>
                    </a:cubicBezTo>
                    <a:cubicBezTo>
                      <a:pt x="17387" y="3256"/>
                      <a:pt x="17748" y="3244"/>
                      <a:pt x="18110" y="3244"/>
                    </a:cubicBezTo>
                    <a:cubicBezTo>
                      <a:pt x="18472" y="3244"/>
                      <a:pt x="18833" y="3256"/>
                      <a:pt x="19195" y="3280"/>
                    </a:cubicBezTo>
                    <a:cubicBezTo>
                      <a:pt x="19918" y="3328"/>
                      <a:pt x="20738" y="3377"/>
                      <a:pt x="21510" y="3425"/>
                    </a:cubicBezTo>
                    <a:cubicBezTo>
                      <a:pt x="22523" y="3570"/>
                      <a:pt x="23536" y="3714"/>
                      <a:pt x="24500" y="3955"/>
                    </a:cubicBezTo>
                    <a:cubicBezTo>
                      <a:pt x="25513" y="4197"/>
                      <a:pt x="26477" y="4534"/>
                      <a:pt x="27442" y="4872"/>
                    </a:cubicBezTo>
                    <a:cubicBezTo>
                      <a:pt x="28455" y="5258"/>
                      <a:pt x="29419" y="5740"/>
                      <a:pt x="30336" y="6222"/>
                    </a:cubicBezTo>
                    <a:cubicBezTo>
                      <a:pt x="31348" y="6753"/>
                      <a:pt x="32265" y="7380"/>
                      <a:pt x="33181" y="8055"/>
                    </a:cubicBezTo>
                    <a:cubicBezTo>
                      <a:pt x="34001" y="8634"/>
                      <a:pt x="34821" y="9309"/>
                      <a:pt x="35592" y="10032"/>
                    </a:cubicBezTo>
                    <a:cubicBezTo>
                      <a:pt x="36412" y="10756"/>
                      <a:pt x="37136" y="11527"/>
                      <a:pt x="37859" y="12347"/>
                    </a:cubicBezTo>
                    <a:cubicBezTo>
                      <a:pt x="37907" y="12395"/>
                      <a:pt x="37956" y="12419"/>
                      <a:pt x="38004" y="12419"/>
                    </a:cubicBezTo>
                    <a:cubicBezTo>
                      <a:pt x="38052" y="12419"/>
                      <a:pt x="38100" y="12395"/>
                      <a:pt x="38149" y="12347"/>
                    </a:cubicBezTo>
                    <a:cubicBezTo>
                      <a:pt x="38245" y="12251"/>
                      <a:pt x="38245" y="12154"/>
                      <a:pt x="38149" y="12058"/>
                    </a:cubicBezTo>
                    <a:cubicBezTo>
                      <a:pt x="37136" y="10948"/>
                      <a:pt x="36075" y="9887"/>
                      <a:pt x="34966" y="8875"/>
                    </a:cubicBezTo>
                    <a:cubicBezTo>
                      <a:pt x="33905" y="7958"/>
                      <a:pt x="32747" y="7090"/>
                      <a:pt x="31590" y="6319"/>
                    </a:cubicBezTo>
                    <a:cubicBezTo>
                      <a:pt x="30963" y="5933"/>
                      <a:pt x="30384" y="5547"/>
                      <a:pt x="29757" y="5209"/>
                    </a:cubicBezTo>
                    <a:cubicBezTo>
                      <a:pt x="29178" y="4872"/>
                      <a:pt x="28551" y="4631"/>
                      <a:pt x="27876" y="4341"/>
                    </a:cubicBezTo>
                    <a:cubicBezTo>
                      <a:pt x="26574" y="3763"/>
                      <a:pt x="25224" y="3328"/>
                      <a:pt x="23873" y="2991"/>
                    </a:cubicBezTo>
                    <a:cubicBezTo>
                      <a:pt x="22426" y="2653"/>
                      <a:pt x="20979" y="2460"/>
                      <a:pt x="19533" y="2364"/>
                    </a:cubicBezTo>
                    <a:cubicBezTo>
                      <a:pt x="18809" y="2267"/>
                      <a:pt x="18134" y="2267"/>
                      <a:pt x="17411" y="2267"/>
                    </a:cubicBezTo>
                    <a:cubicBezTo>
                      <a:pt x="17199" y="2253"/>
                      <a:pt x="16991" y="2247"/>
                      <a:pt x="16786" y="2247"/>
                    </a:cubicBezTo>
                    <a:cubicBezTo>
                      <a:pt x="16292" y="2247"/>
                      <a:pt x="15814" y="2282"/>
                      <a:pt x="15337" y="2316"/>
                    </a:cubicBezTo>
                    <a:cubicBezTo>
                      <a:pt x="13393" y="2382"/>
                      <a:pt x="11450" y="2537"/>
                      <a:pt x="9506" y="2537"/>
                    </a:cubicBezTo>
                    <a:cubicBezTo>
                      <a:pt x="8604" y="2537"/>
                      <a:pt x="7702" y="2504"/>
                      <a:pt x="6801" y="2412"/>
                    </a:cubicBezTo>
                    <a:cubicBezTo>
                      <a:pt x="5691" y="2267"/>
                      <a:pt x="4630" y="2026"/>
                      <a:pt x="3569" y="1640"/>
                    </a:cubicBezTo>
                    <a:cubicBezTo>
                      <a:pt x="3183" y="1496"/>
                      <a:pt x="2749" y="1303"/>
                      <a:pt x="2364" y="1062"/>
                    </a:cubicBezTo>
                    <a:cubicBezTo>
                      <a:pt x="1978" y="821"/>
                      <a:pt x="1544" y="579"/>
                      <a:pt x="1158" y="290"/>
                    </a:cubicBezTo>
                    <a:lnTo>
                      <a:pt x="1013" y="145"/>
                    </a:lnTo>
                    <a:lnTo>
                      <a:pt x="869" y="49"/>
                    </a:lnTo>
                    <a:cubicBezTo>
                      <a:pt x="820" y="1"/>
                      <a:pt x="724" y="1"/>
                      <a:pt x="627"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8" name="Google Shape;3888;p87"/>
              <p:cNvSpPr/>
              <p:nvPr/>
            </p:nvSpPr>
            <p:spPr>
              <a:xfrm>
                <a:off x="6107450" y="686625"/>
                <a:ext cx="1225" cy="25"/>
              </a:xfrm>
              <a:custGeom>
                <a:avLst/>
                <a:gdLst/>
                <a:ahLst/>
                <a:cxnLst/>
                <a:rect l="l" t="t" r="r" b="b"/>
                <a:pathLst>
                  <a:path w="49" h="1" extrusionOk="0">
                    <a:moveTo>
                      <a:pt x="0" y="1"/>
                    </a:moveTo>
                    <a:lnTo>
                      <a:pt x="48" y="1"/>
                    </a:lnTo>
                    <a:lnTo>
                      <a:pt x="48"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9" name="Google Shape;3889;p87"/>
              <p:cNvSpPr/>
              <p:nvPr/>
            </p:nvSpPr>
            <p:spPr>
              <a:xfrm>
                <a:off x="5426225" y="437050"/>
                <a:ext cx="821100" cy="204575"/>
              </a:xfrm>
              <a:custGeom>
                <a:avLst/>
                <a:gdLst/>
                <a:ahLst/>
                <a:cxnLst/>
                <a:rect l="l" t="t" r="r" b="b"/>
                <a:pathLst>
                  <a:path w="32844" h="8183" extrusionOk="0">
                    <a:moveTo>
                      <a:pt x="17169" y="1"/>
                    </a:moveTo>
                    <a:cubicBezTo>
                      <a:pt x="15915" y="1"/>
                      <a:pt x="14613" y="97"/>
                      <a:pt x="13359" y="290"/>
                    </a:cubicBezTo>
                    <a:cubicBezTo>
                      <a:pt x="11864" y="483"/>
                      <a:pt x="10369" y="724"/>
                      <a:pt x="8874" y="917"/>
                    </a:cubicBezTo>
                    <a:cubicBezTo>
                      <a:pt x="7460" y="1174"/>
                      <a:pt x="6023" y="1303"/>
                      <a:pt x="4594" y="1303"/>
                    </a:cubicBezTo>
                    <a:cubicBezTo>
                      <a:pt x="3880" y="1303"/>
                      <a:pt x="3167" y="1271"/>
                      <a:pt x="2460" y="1206"/>
                    </a:cubicBezTo>
                    <a:cubicBezTo>
                      <a:pt x="1833" y="1158"/>
                      <a:pt x="1254" y="1062"/>
                      <a:pt x="676" y="917"/>
                    </a:cubicBezTo>
                    <a:cubicBezTo>
                      <a:pt x="624" y="900"/>
                      <a:pt x="573" y="892"/>
                      <a:pt x="523" y="892"/>
                    </a:cubicBezTo>
                    <a:cubicBezTo>
                      <a:pt x="290" y="892"/>
                      <a:pt x="80" y="1065"/>
                      <a:pt x="0" y="1303"/>
                    </a:cubicBezTo>
                    <a:cubicBezTo>
                      <a:pt x="0" y="1447"/>
                      <a:pt x="0" y="1592"/>
                      <a:pt x="97" y="1737"/>
                    </a:cubicBezTo>
                    <a:cubicBezTo>
                      <a:pt x="145" y="1833"/>
                      <a:pt x="290" y="1930"/>
                      <a:pt x="434" y="1978"/>
                    </a:cubicBezTo>
                    <a:cubicBezTo>
                      <a:pt x="965" y="2123"/>
                      <a:pt x="1495" y="2267"/>
                      <a:pt x="2074" y="2364"/>
                    </a:cubicBezTo>
                    <a:cubicBezTo>
                      <a:pt x="2653" y="2460"/>
                      <a:pt x="3232" y="2508"/>
                      <a:pt x="3810" y="2508"/>
                    </a:cubicBezTo>
                    <a:cubicBezTo>
                      <a:pt x="4095" y="2520"/>
                      <a:pt x="4382" y="2526"/>
                      <a:pt x="4670" y="2526"/>
                    </a:cubicBezTo>
                    <a:cubicBezTo>
                      <a:pt x="5603" y="2526"/>
                      <a:pt x="6543" y="2463"/>
                      <a:pt x="7427" y="2316"/>
                    </a:cubicBezTo>
                    <a:cubicBezTo>
                      <a:pt x="8633" y="2219"/>
                      <a:pt x="9839" y="1978"/>
                      <a:pt x="11044" y="1785"/>
                    </a:cubicBezTo>
                    <a:cubicBezTo>
                      <a:pt x="12250" y="1544"/>
                      <a:pt x="13408" y="1351"/>
                      <a:pt x="14613" y="1158"/>
                    </a:cubicBezTo>
                    <a:lnTo>
                      <a:pt x="14662" y="1158"/>
                    </a:lnTo>
                    <a:cubicBezTo>
                      <a:pt x="15530" y="1062"/>
                      <a:pt x="16446" y="965"/>
                      <a:pt x="17314" y="917"/>
                    </a:cubicBezTo>
                    <a:cubicBezTo>
                      <a:pt x="18182" y="917"/>
                      <a:pt x="19002" y="965"/>
                      <a:pt x="19870" y="1062"/>
                    </a:cubicBezTo>
                    <a:cubicBezTo>
                      <a:pt x="20690" y="1158"/>
                      <a:pt x="21510" y="1303"/>
                      <a:pt x="22282" y="1496"/>
                    </a:cubicBezTo>
                    <a:cubicBezTo>
                      <a:pt x="22716" y="1592"/>
                      <a:pt x="23150" y="1737"/>
                      <a:pt x="23584" y="1881"/>
                    </a:cubicBezTo>
                    <a:cubicBezTo>
                      <a:pt x="23970" y="1978"/>
                      <a:pt x="24404" y="2123"/>
                      <a:pt x="24789" y="2316"/>
                    </a:cubicBezTo>
                    <a:cubicBezTo>
                      <a:pt x="26333" y="2894"/>
                      <a:pt x="27780" y="3714"/>
                      <a:pt x="29130" y="4727"/>
                    </a:cubicBezTo>
                    <a:cubicBezTo>
                      <a:pt x="30239" y="5499"/>
                      <a:pt x="31252" y="6463"/>
                      <a:pt x="32072" y="7524"/>
                    </a:cubicBezTo>
                    <a:cubicBezTo>
                      <a:pt x="32265" y="7717"/>
                      <a:pt x="32409" y="7910"/>
                      <a:pt x="32554" y="8103"/>
                    </a:cubicBezTo>
                    <a:cubicBezTo>
                      <a:pt x="32582" y="8159"/>
                      <a:pt x="32611" y="8183"/>
                      <a:pt x="32649" y="8183"/>
                    </a:cubicBezTo>
                    <a:cubicBezTo>
                      <a:pt x="32675" y="8183"/>
                      <a:pt x="32707" y="8171"/>
                      <a:pt x="32747" y="8151"/>
                    </a:cubicBezTo>
                    <a:cubicBezTo>
                      <a:pt x="32795" y="8103"/>
                      <a:pt x="32843" y="8055"/>
                      <a:pt x="32795" y="7958"/>
                    </a:cubicBezTo>
                    <a:cubicBezTo>
                      <a:pt x="31975" y="6801"/>
                      <a:pt x="31011" y="5740"/>
                      <a:pt x="29902" y="4823"/>
                    </a:cubicBezTo>
                    <a:cubicBezTo>
                      <a:pt x="28744" y="3859"/>
                      <a:pt x="27490" y="3039"/>
                      <a:pt x="26188" y="2316"/>
                    </a:cubicBezTo>
                    <a:cubicBezTo>
                      <a:pt x="25513" y="1978"/>
                      <a:pt x="24838" y="1640"/>
                      <a:pt x="24162" y="1399"/>
                    </a:cubicBezTo>
                    <a:cubicBezTo>
                      <a:pt x="23487" y="1110"/>
                      <a:pt x="22764" y="869"/>
                      <a:pt x="22040" y="676"/>
                    </a:cubicBezTo>
                    <a:cubicBezTo>
                      <a:pt x="20642" y="242"/>
                      <a:pt x="19147" y="49"/>
                      <a:pt x="17700"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0" name="Google Shape;3890;p87"/>
              <p:cNvSpPr/>
              <p:nvPr/>
            </p:nvSpPr>
            <p:spPr>
              <a:xfrm>
                <a:off x="5791550" y="467200"/>
                <a:ext cx="1225" cy="25"/>
              </a:xfrm>
              <a:custGeom>
                <a:avLst/>
                <a:gdLst/>
                <a:ahLst/>
                <a:cxnLst/>
                <a:rect l="l" t="t" r="r" b="b"/>
                <a:pathLst>
                  <a:path w="49" h="1" extrusionOk="0">
                    <a:moveTo>
                      <a:pt x="0" y="0"/>
                    </a:moveTo>
                    <a:lnTo>
                      <a:pt x="49"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1" name="Google Shape;3891;p87"/>
              <p:cNvSpPr/>
              <p:nvPr/>
            </p:nvSpPr>
            <p:spPr>
              <a:xfrm>
                <a:off x="5639625" y="334575"/>
                <a:ext cx="749975" cy="412375"/>
              </a:xfrm>
              <a:custGeom>
                <a:avLst/>
                <a:gdLst/>
                <a:ahLst/>
                <a:cxnLst/>
                <a:rect l="l" t="t" r="r" b="b"/>
                <a:pathLst>
                  <a:path w="29999" h="16495" extrusionOk="0">
                    <a:moveTo>
                      <a:pt x="6029" y="0"/>
                    </a:moveTo>
                    <a:cubicBezTo>
                      <a:pt x="5402" y="0"/>
                      <a:pt x="4872" y="0"/>
                      <a:pt x="4293" y="48"/>
                    </a:cubicBezTo>
                    <a:lnTo>
                      <a:pt x="3666" y="97"/>
                    </a:lnTo>
                    <a:cubicBezTo>
                      <a:pt x="3232" y="145"/>
                      <a:pt x="2798" y="193"/>
                      <a:pt x="2364" y="290"/>
                    </a:cubicBezTo>
                    <a:cubicBezTo>
                      <a:pt x="1785" y="386"/>
                      <a:pt x="1158" y="531"/>
                      <a:pt x="579" y="724"/>
                    </a:cubicBezTo>
                    <a:cubicBezTo>
                      <a:pt x="483" y="724"/>
                      <a:pt x="435" y="772"/>
                      <a:pt x="338" y="868"/>
                    </a:cubicBezTo>
                    <a:cubicBezTo>
                      <a:pt x="1" y="1206"/>
                      <a:pt x="242" y="1785"/>
                      <a:pt x="724" y="1785"/>
                    </a:cubicBezTo>
                    <a:cubicBezTo>
                      <a:pt x="1399" y="1736"/>
                      <a:pt x="2026" y="1640"/>
                      <a:pt x="2605" y="1592"/>
                    </a:cubicBezTo>
                    <a:cubicBezTo>
                      <a:pt x="3232" y="1495"/>
                      <a:pt x="3955" y="1447"/>
                      <a:pt x="4582" y="1447"/>
                    </a:cubicBezTo>
                    <a:cubicBezTo>
                      <a:pt x="4908" y="1435"/>
                      <a:pt x="5236" y="1429"/>
                      <a:pt x="5566" y="1429"/>
                    </a:cubicBezTo>
                    <a:cubicBezTo>
                      <a:pt x="6557" y="1429"/>
                      <a:pt x="7560" y="1483"/>
                      <a:pt x="8537" y="1592"/>
                    </a:cubicBezTo>
                    <a:cubicBezTo>
                      <a:pt x="9694" y="1736"/>
                      <a:pt x="10900" y="1978"/>
                      <a:pt x="12058" y="2267"/>
                    </a:cubicBezTo>
                    <a:cubicBezTo>
                      <a:pt x="12492" y="2363"/>
                      <a:pt x="12877" y="2508"/>
                      <a:pt x="13311" y="2605"/>
                    </a:cubicBezTo>
                    <a:lnTo>
                      <a:pt x="13938" y="2797"/>
                    </a:lnTo>
                    <a:cubicBezTo>
                      <a:pt x="14517" y="2990"/>
                      <a:pt x="15048" y="3183"/>
                      <a:pt x="15626" y="3424"/>
                    </a:cubicBezTo>
                    <a:cubicBezTo>
                      <a:pt x="16205" y="3617"/>
                      <a:pt x="16736" y="3858"/>
                      <a:pt x="17314" y="4100"/>
                    </a:cubicBezTo>
                    <a:cubicBezTo>
                      <a:pt x="17893" y="4341"/>
                      <a:pt x="18472" y="4678"/>
                      <a:pt x="19051" y="4968"/>
                    </a:cubicBezTo>
                    <a:cubicBezTo>
                      <a:pt x="19629" y="5305"/>
                      <a:pt x="20208" y="5643"/>
                      <a:pt x="20739" y="5980"/>
                    </a:cubicBezTo>
                    <a:cubicBezTo>
                      <a:pt x="21269" y="6318"/>
                      <a:pt x="21751" y="6656"/>
                      <a:pt x="22282" y="7041"/>
                    </a:cubicBezTo>
                    <a:lnTo>
                      <a:pt x="22234" y="7041"/>
                    </a:lnTo>
                    <a:cubicBezTo>
                      <a:pt x="23054" y="7668"/>
                      <a:pt x="23873" y="8344"/>
                      <a:pt x="24645" y="9067"/>
                    </a:cubicBezTo>
                    <a:cubicBezTo>
                      <a:pt x="24983" y="9453"/>
                      <a:pt x="25320" y="9790"/>
                      <a:pt x="25706" y="10176"/>
                    </a:cubicBezTo>
                    <a:cubicBezTo>
                      <a:pt x="26044" y="10562"/>
                      <a:pt x="26381" y="10948"/>
                      <a:pt x="26719" y="11382"/>
                    </a:cubicBezTo>
                    <a:cubicBezTo>
                      <a:pt x="27876" y="12829"/>
                      <a:pt x="28841" y="14469"/>
                      <a:pt x="29564" y="16157"/>
                    </a:cubicBezTo>
                    <a:cubicBezTo>
                      <a:pt x="29612" y="16157"/>
                      <a:pt x="29612" y="16205"/>
                      <a:pt x="29612" y="16205"/>
                    </a:cubicBezTo>
                    <a:cubicBezTo>
                      <a:pt x="29612" y="16301"/>
                      <a:pt x="29661" y="16349"/>
                      <a:pt x="29709" y="16398"/>
                    </a:cubicBezTo>
                    <a:cubicBezTo>
                      <a:pt x="29709" y="16446"/>
                      <a:pt x="29757" y="16494"/>
                      <a:pt x="29805" y="16494"/>
                    </a:cubicBezTo>
                    <a:lnTo>
                      <a:pt x="29854" y="16494"/>
                    </a:lnTo>
                    <a:cubicBezTo>
                      <a:pt x="29950" y="16494"/>
                      <a:pt x="29998" y="16398"/>
                      <a:pt x="29998" y="16301"/>
                    </a:cubicBezTo>
                    <a:cubicBezTo>
                      <a:pt x="29468" y="15096"/>
                      <a:pt x="28889" y="13890"/>
                      <a:pt x="28214" y="12732"/>
                    </a:cubicBezTo>
                    <a:cubicBezTo>
                      <a:pt x="27876" y="12202"/>
                      <a:pt x="27490" y="11623"/>
                      <a:pt x="27105" y="11093"/>
                    </a:cubicBezTo>
                    <a:cubicBezTo>
                      <a:pt x="26719" y="10562"/>
                      <a:pt x="26333" y="10032"/>
                      <a:pt x="25899" y="9501"/>
                    </a:cubicBezTo>
                    <a:cubicBezTo>
                      <a:pt x="25513" y="9019"/>
                      <a:pt x="25031" y="8488"/>
                      <a:pt x="24549" y="8054"/>
                    </a:cubicBezTo>
                    <a:cubicBezTo>
                      <a:pt x="24066" y="7572"/>
                      <a:pt x="23584" y="7090"/>
                      <a:pt x="23102" y="6656"/>
                    </a:cubicBezTo>
                    <a:cubicBezTo>
                      <a:pt x="22571" y="6173"/>
                      <a:pt x="22041" y="5788"/>
                      <a:pt x="21510" y="5354"/>
                    </a:cubicBezTo>
                    <a:cubicBezTo>
                      <a:pt x="20980" y="4968"/>
                      <a:pt x="20401" y="4582"/>
                      <a:pt x="19822" y="4148"/>
                    </a:cubicBezTo>
                    <a:cubicBezTo>
                      <a:pt x="19244" y="3762"/>
                      <a:pt x="18665" y="3473"/>
                      <a:pt x="18086" y="3135"/>
                    </a:cubicBezTo>
                    <a:cubicBezTo>
                      <a:pt x="17459" y="2797"/>
                      <a:pt x="16880" y="2508"/>
                      <a:pt x="16253" y="2219"/>
                    </a:cubicBezTo>
                    <a:cubicBezTo>
                      <a:pt x="15675" y="1978"/>
                      <a:pt x="14951" y="1688"/>
                      <a:pt x="14276" y="1447"/>
                    </a:cubicBezTo>
                    <a:cubicBezTo>
                      <a:pt x="13601" y="1206"/>
                      <a:pt x="13022" y="1013"/>
                      <a:pt x="12347" y="820"/>
                    </a:cubicBezTo>
                    <a:cubicBezTo>
                      <a:pt x="10273" y="290"/>
                      <a:pt x="8151" y="0"/>
                      <a:pt x="6029"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2" name="Google Shape;3892;p87"/>
              <p:cNvSpPr/>
              <p:nvPr/>
            </p:nvSpPr>
            <p:spPr>
              <a:xfrm>
                <a:off x="4958400" y="1804300"/>
                <a:ext cx="25" cy="25"/>
              </a:xfrm>
              <a:custGeom>
                <a:avLst/>
                <a:gdLst/>
                <a:ahLst/>
                <a:cxnLst/>
                <a:rect l="l" t="t" r="r" b="b"/>
                <a:pathLst>
                  <a:path w="1" h="1" fill="none" extrusionOk="0">
                    <a:moveTo>
                      <a:pt x="1" y="1"/>
                    </a:moveTo>
                    <a:lnTo>
                      <a:pt x="1" y="1"/>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3" name="Google Shape;3893;p87"/>
              <p:cNvSpPr/>
              <p:nvPr/>
            </p:nvSpPr>
            <p:spPr>
              <a:xfrm>
                <a:off x="4945150" y="680600"/>
                <a:ext cx="391875" cy="1272025"/>
              </a:xfrm>
              <a:custGeom>
                <a:avLst/>
                <a:gdLst/>
                <a:ahLst/>
                <a:cxnLst/>
                <a:rect l="l" t="t" r="r" b="b"/>
                <a:pathLst>
                  <a:path w="15675" h="50881" extrusionOk="0">
                    <a:moveTo>
                      <a:pt x="14565" y="1"/>
                    </a:moveTo>
                    <a:cubicBezTo>
                      <a:pt x="14276" y="97"/>
                      <a:pt x="14083" y="338"/>
                      <a:pt x="14131" y="628"/>
                    </a:cubicBezTo>
                    <a:cubicBezTo>
                      <a:pt x="14131" y="772"/>
                      <a:pt x="14179" y="917"/>
                      <a:pt x="14179" y="1062"/>
                    </a:cubicBezTo>
                    <a:cubicBezTo>
                      <a:pt x="14179" y="1206"/>
                      <a:pt x="14228" y="1399"/>
                      <a:pt x="14228" y="1592"/>
                    </a:cubicBezTo>
                    <a:lnTo>
                      <a:pt x="14324" y="2460"/>
                    </a:lnTo>
                    <a:lnTo>
                      <a:pt x="14324" y="2508"/>
                    </a:lnTo>
                    <a:cubicBezTo>
                      <a:pt x="14469" y="4872"/>
                      <a:pt x="14276" y="7187"/>
                      <a:pt x="13794" y="9502"/>
                    </a:cubicBezTo>
                    <a:cubicBezTo>
                      <a:pt x="13456" y="11238"/>
                      <a:pt x="12974" y="12974"/>
                      <a:pt x="12347" y="14662"/>
                    </a:cubicBezTo>
                    <a:cubicBezTo>
                      <a:pt x="11816" y="16157"/>
                      <a:pt x="11189" y="17604"/>
                      <a:pt x="10514" y="19051"/>
                    </a:cubicBezTo>
                    <a:cubicBezTo>
                      <a:pt x="9887" y="20256"/>
                      <a:pt x="9212" y="21462"/>
                      <a:pt x="8537" y="22619"/>
                    </a:cubicBezTo>
                    <a:cubicBezTo>
                      <a:pt x="7862" y="23777"/>
                      <a:pt x="7090" y="25127"/>
                      <a:pt x="6367" y="26381"/>
                    </a:cubicBezTo>
                    <a:cubicBezTo>
                      <a:pt x="5595" y="27635"/>
                      <a:pt x="4871" y="28986"/>
                      <a:pt x="4148" y="30288"/>
                    </a:cubicBezTo>
                    <a:cubicBezTo>
                      <a:pt x="3473" y="31590"/>
                      <a:pt x="2798" y="32940"/>
                      <a:pt x="2219" y="34291"/>
                    </a:cubicBezTo>
                    <a:cubicBezTo>
                      <a:pt x="1013" y="36847"/>
                      <a:pt x="290" y="39596"/>
                      <a:pt x="49" y="42393"/>
                    </a:cubicBezTo>
                    <a:cubicBezTo>
                      <a:pt x="0" y="43743"/>
                      <a:pt x="97" y="45094"/>
                      <a:pt x="338" y="46444"/>
                    </a:cubicBezTo>
                    <a:cubicBezTo>
                      <a:pt x="627" y="47843"/>
                      <a:pt x="1110" y="49193"/>
                      <a:pt x="1785" y="50447"/>
                    </a:cubicBezTo>
                    <a:cubicBezTo>
                      <a:pt x="1833" y="50592"/>
                      <a:pt x="1930" y="50688"/>
                      <a:pt x="1978" y="50785"/>
                    </a:cubicBezTo>
                    <a:cubicBezTo>
                      <a:pt x="2026" y="50881"/>
                      <a:pt x="2074" y="50881"/>
                      <a:pt x="2171" y="50881"/>
                    </a:cubicBezTo>
                    <a:cubicBezTo>
                      <a:pt x="2219" y="50833"/>
                      <a:pt x="2267" y="50736"/>
                      <a:pt x="2219" y="50688"/>
                    </a:cubicBezTo>
                    <a:cubicBezTo>
                      <a:pt x="1833" y="49916"/>
                      <a:pt x="1496" y="49193"/>
                      <a:pt x="1206" y="48421"/>
                    </a:cubicBezTo>
                    <a:cubicBezTo>
                      <a:pt x="869" y="47264"/>
                      <a:pt x="627" y="46106"/>
                      <a:pt x="531" y="44949"/>
                    </a:cubicBezTo>
                    <a:cubicBezTo>
                      <a:pt x="483" y="44226"/>
                      <a:pt x="483" y="43454"/>
                      <a:pt x="531" y="42779"/>
                    </a:cubicBezTo>
                    <a:cubicBezTo>
                      <a:pt x="579" y="42055"/>
                      <a:pt x="676" y="41332"/>
                      <a:pt x="820" y="40608"/>
                    </a:cubicBezTo>
                    <a:cubicBezTo>
                      <a:pt x="1061" y="39451"/>
                      <a:pt x="1399" y="38342"/>
                      <a:pt x="1785" y="37233"/>
                    </a:cubicBezTo>
                    <a:cubicBezTo>
                      <a:pt x="2219" y="36075"/>
                      <a:pt x="2701" y="34918"/>
                      <a:pt x="3280" y="33808"/>
                    </a:cubicBezTo>
                    <a:cubicBezTo>
                      <a:pt x="4582" y="31204"/>
                      <a:pt x="6125" y="28696"/>
                      <a:pt x="7669" y="26188"/>
                    </a:cubicBezTo>
                    <a:cubicBezTo>
                      <a:pt x="9212" y="23825"/>
                      <a:pt x="10611" y="21366"/>
                      <a:pt x="11864" y="18858"/>
                    </a:cubicBezTo>
                    <a:cubicBezTo>
                      <a:pt x="12154" y="18279"/>
                      <a:pt x="12443" y="17652"/>
                      <a:pt x="12684" y="17073"/>
                    </a:cubicBezTo>
                    <a:cubicBezTo>
                      <a:pt x="13022" y="16302"/>
                      <a:pt x="13311" y="15578"/>
                      <a:pt x="13552" y="14807"/>
                    </a:cubicBezTo>
                    <a:cubicBezTo>
                      <a:pt x="14131" y="13312"/>
                      <a:pt x="14613" y="11720"/>
                      <a:pt x="14951" y="10128"/>
                    </a:cubicBezTo>
                    <a:cubicBezTo>
                      <a:pt x="15337" y="8537"/>
                      <a:pt x="15578" y="6897"/>
                      <a:pt x="15626" y="5306"/>
                    </a:cubicBezTo>
                    <a:cubicBezTo>
                      <a:pt x="15674" y="4486"/>
                      <a:pt x="15626" y="3666"/>
                      <a:pt x="15578" y="2894"/>
                    </a:cubicBezTo>
                    <a:cubicBezTo>
                      <a:pt x="15530" y="2508"/>
                      <a:pt x="15482" y="2123"/>
                      <a:pt x="15433" y="1737"/>
                    </a:cubicBezTo>
                    <a:cubicBezTo>
                      <a:pt x="15385" y="1496"/>
                      <a:pt x="15337" y="1303"/>
                      <a:pt x="15337" y="1062"/>
                    </a:cubicBezTo>
                    <a:cubicBezTo>
                      <a:pt x="15289" y="869"/>
                      <a:pt x="15192" y="628"/>
                      <a:pt x="15144" y="435"/>
                    </a:cubicBezTo>
                    <a:cubicBezTo>
                      <a:pt x="15096" y="194"/>
                      <a:pt x="14903" y="1"/>
                      <a:pt x="14662"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4" name="Google Shape;3894;p87"/>
              <p:cNvSpPr/>
              <p:nvPr/>
            </p:nvSpPr>
            <p:spPr>
              <a:xfrm>
                <a:off x="5303250" y="742100"/>
                <a:ext cx="25" cy="2425"/>
              </a:xfrm>
              <a:custGeom>
                <a:avLst/>
                <a:gdLst/>
                <a:ahLst/>
                <a:cxnLst/>
                <a:rect l="l" t="t" r="r" b="b"/>
                <a:pathLst>
                  <a:path w="1" h="97" extrusionOk="0">
                    <a:moveTo>
                      <a:pt x="0" y="0"/>
                    </a:moveTo>
                    <a:lnTo>
                      <a:pt x="0" y="97"/>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5" name="Google Shape;3895;p87"/>
              <p:cNvSpPr/>
              <p:nvPr/>
            </p:nvSpPr>
            <p:spPr>
              <a:xfrm>
                <a:off x="4924650" y="1414875"/>
                <a:ext cx="25" cy="25"/>
              </a:xfrm>
              <a:custGeom>
                <a:avLst/>
                <a:gdLst/>
                <a:ahLst/>
                <a:cxnLst/>
                <a:rect l="l" t="t" r="r" b="b"/>
                <a:pathLst>
                  <a:path w="1" h="1" fill="none" extrusionOk="0">
                    <a:moveTo>
                      <a:pt x="1" y="0"/>
                    </a:moveTo>
                    <a:lnTo>
                      <a:pt x="1"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6" name="Google Shape;3896;p87"/>
              <p:cNvSpPr/>
              <p:nvPr/>
            </p:nvSpPr>
            <p:spPr>
              <a:xfrm>
                <a:off x="4875225" y="801175"/>
                <a:ext cx="383425" cy="737900"/>
              </a:xfrm>
              <a:custGeom>
                <a:avLst/>
                <a:gdLst/>
                <a:ahLst/>
                <a:cxnLst/>
                <a:rect l="l" t="t" r="r" b="b"/>
                <a:pathLst>
                  <a:path w="15337" h="29516" extrusionOk="0">
                    <a:moveTo>
                      <a:pt x="14903" y="0"/>
                    </a:moveTo>
                    <a:cubicBezTo>
                      <a:pt x="14806" y="0"/>
                      <a:pt x="14710" y="49"/>
                      <a:pt x="14613" y="97"/>
                    </a:cubicBezTo>
                    <a:cubicBezTo>
                      <a:pt x="14517" y="193"/>
                      <a:pt x="14469" y="290"/>
                      <a:pt x="14469" y="434"/>
                    </a:cubicBezTo>
                    <a:cubicBezTo>
                      <a:pt x="14372" y="1110"/>
                      <a:pt x="14276" y="1737"/>
                      <a:pt x="14131" y="2412"/>
                    </a:cubicBezTo>
                    <a:cubicBezTo>
                      <a:pt x="13938" y="3376"/>
                      <a:pt x="13649" y="4293"/>
                      <a:pt x="13311" y="5209"/>
                    </a:cubicBezTo>
                    <a:cubicBezTo>
                      <a:pt x="12974" y="6125"/>
                      <a:pt x="12539" y="7042"/>
                      <a:pt x="12105" y="7958"/>
                    </a:cubicBezTo>
                    <a:cubicBezTo>
                      <a:pt x="11575" y="9067"/>
                      <a:pt x="10900" y="10128"/>
                      <a:pt x="10273" y="11189"/>
                    </a:cubicBezTo>
                    <a:cubicBezTo>
                      <a:pt x="9935" y="11720"/>
                      <a:pt x="9549" y="12299"/>
                      <a:pt x="9212" y="12829"/>
                    </a:cubicBezTo>
                    <a:cubicBezTo>
                      <a:pt x="8826" y="13360"/>
                      <a:pt x="8440" y="13890"/>
                      <a:pt x="8102" y="14421"/>
                    </a:cubicBezTo>
                    <a:lnTo>
                      <a:pt x="6945" y="16012"/>
                    </a:lnTo>
                    <a:lnTo>
                      <a:pt x="5836" y="17604"/>
                    </a:lnTo>
                    <a:cubicBezTo>
                      <a:pt x="5450" y="18134"/>
                      <a:pt x="5064" y="18665"/>
                      <a:pt x="4727" y="19195"/>
                    </a:cubicBezTo>
                    <a:cubicBezTo>
                      <a:pt x="4341" y="19774"/>
                      <a:pt x="4003" y="20304"/>
                      <a:pt x="3666" y="20835"/>
                    </a:cubicBezTo>
                    <a:cubicBezTo>
                      <a:pt x="1929" y="23439"/>
                      <a:pt x="675" y="26285"/>
                      <a:pt x="48" y="29323"/>
                    </a:cubicBezTo>
                    <a:cubicBezTo>
                      <a:pt x="0" y="29419"/>
                      <a:pt x="48" y="29468"/>
                      <a:pt x="97" y="29516"/>
                    </a:cubicBezTo>
                    <a:cubicBezTo>
                      <a:pt x="193" y="29516"/>
                      <a:pt x="290" y="29516"/>
                      <a:pt x="290" y="29419"/>
                    </a:cubicBezTo>
                    <a:cubicBezTo>
                      <a:pt x="675" y="27731"/>
                      <a:pt x="1206" y="26140"/>
                      <a:pt x="1978" y="24597"/>
                    </a:cubicBezTo>
                    <a:cubicBezTo>
                      <a:pt x="2556" y="23487"/>
                      <a:pt x="3231" y="22378"/>
                      <a:pt x="3907" y="21317"/>
                    </a:cubicBezTo>
                    <a:cubicBezTo>
                      <a:pt x="4293" y="20738"/>
                      <a:pt x="4630" y="20256"/>
                      <a:pt x="5016" y="19726"/>
                    </a:cubicBezTo>
                    <a:cubicBezTo>
                      <a:pt x="5402" y="19195"/>
                      <a:pt x="5788" y="18665"/>
                      <a:pt x="6222" y="18134"/>
                    </a:cubicBezTo>
                    <a:cubicBezTo>
                      <a:pt x="6656" y="17652"/>
                      <a:pt x="7041" y="17121"/>
                      <a:pt x="7427" y="16591"/>
                    </a:cubicBezTo>
                    <a:cubicBezTo>
                      <a:pt x="7813" y="16109"/>
                      <a:pt x="8247" y="15578"/>
                      <a:pt x="8633" y="15096"/>
                    </a:cubicBezTo>
                    <a:cubicBezTo>
                      <a:pt x="9019" y="14565"/>
                      <a:pt x="9405" y="14035"/>
                      <a:pt x="9839" y="13504"/>
                    </a:cubicBezTo>
                    <a:cubicBezTo>
                      <a:pt x="10273" y="12974"/>
                      <a:pt x="10610" y="12491"/>
                      <a:pt x="10996" y="11961"/>
                    </a:cubicBezTo>
                    <a:cubicBezTo>
                      <a:pt x="12202" y="10273"/>
                      <a:pt x="13215" y="8489"/>
                      <a:pt x="13986" y="6559"/>
                    </a:cubicBezTo>
                    <a:cubicBezTo>
                      <a:pt x="14372" y="5643"/>
                      <a:pt x="14710" y="4679"/>
                      <a:pt x="14951" y="3714"/>
                    </a:cubicBezTo>
                    <a:cubicBezTo>
                      <a:pt x="15192" y="2653"/>
                      <a:pt x="15337" y="1544"/>
                      <a:pt x="15337" y="483"/>
                    </a:cubicBezTo>
                    <a:cubicBezTo>
                      <a:pt x="15337" y="242"/>
                      <a:pt x="15144" y="0"/>
                      <a:pt x="14903"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7" name="Google Shape;3897;p87"/>
              <p:cNvSpPr/>
              <p:nvPr/>
            </p:nvSpPr>
            <p:spPr>
              <a:xfrm>
                <a:off x="4761875" y="580525"/>
                <a:ext cx="389475" cy="1482075"/>
              </a:xfrm>
              <a:custGeom>
                <a:avLst/>
                <a:gdLst/>
                <a:ahLst/>
                <a:cxnLst/>
                <a:rect l="l" t="t" r="r" b="b"/>
                <a:pathLst>
                  <a:path w="15579" h="59283" extrusionOk="0">
                    <a:moveTo>
                      <a:pt x="14807" y="1"/>
                    </a:moveTo>
                    <a:cubicBezTo>
                      <a:pt x="14566" y="49"/>
                      <a:pt x="14373" y="242"/>
                      <a:pt x="14421" y="483"/>
                    </a:cubicBezTo>
                    <a:cubicBezTo>
                      <a:pt x="14421" y="531"/>
                      <a:pt x="14421" y="579"/>
                      <a:pt x="14421" y="628"/>
                    </a:cubicBezTo>
                    <a:cubicBezTo>
                      <a:pt x="14469" y="1448"/>
                      <a:pt x="14517" y="2316"/>
                      <a:pt x="14469" y="3184"/>
                    </a:cubicBezTo>
                    <a:cubicBezTo>
                      <a:pt x="14373" y="4727"/>
                      <a:pt x="14035" y="6270"/>
                      <a:pt x="13553" y="7765"/>
                    </a:cubicBezTo>
                    <a:cubicBezTo>
                      <a:pt x="12492" y="10659"/>
                      <a:pt x="11093" y="13408"/>
                      <a:pt x="9405" y="15964"/>
                    </a:cubicBezTo>
                    <a:cubicBezTo>
                      <a:pt x="7862" y="18472"/>
                      <a:pt x="6174" y="20883"/>
                      <a:pt x="4775" y="23488"/>
                    </a:cubicBezTo>
                    <a:cubicBezTo>
                      <a:pt x="3570" y="25754"/>
                      <a:pt x="2605" y="28166"/>
                      <a:pt x="1833" y="30577"/>
                    </a:cubicBezTo>
                    <a:cubicBezTo>
                      <a:pt x="1062" y="33037"/>
                      <a:pt x="531" y="35545"/>
                      <a:pt x="290" y="38101"/>
                    </a:cubicBezTo>
                    <a:cubicBezTo>
                      <a:pt x="1" y="40609"/>
                      <a:pt x="97" y="43165"/>
                      <a:pt x="531" y="45624"/>
                    </a:cubicBezTo>
                    <a:cubicBezTo>
                      <a:pt x="965" y="48084"/>
                      <a:pt x="1833" y="50399"/>
                      <a:pt x="3039" y="52569"/>
                    </a:cubicBezTo>
                    <a:cubicBezTo>
                      <a:pt x="3811" y="53823"/>
                      <a:pt x="4679" y="55029"/>
                      <a:pt x="5740" y="56138"/>
                    </a:cubicBezTo>
                    <a:cubicBezTo>
                      <a:pt x="6801" y="57295"/>
                      <a:pt x="8055" y="58308"/>
                      <a:pt x="9357" y="59225"/>
                    </a:cubicBezTo>
                    <a:cubicBezTo>
                      <a:pt x="9408" y="59265"/>
                      <a:pt x="9460" y="59282"/>
                      <a:pt x="9510" y="59282"/>
                    </a:cubicBezTo>
                    <a:cubicBezTo>
                      <a:pt x="9696" y="59282"/>
                      <a:pt x="9837" y="59039"/>
                      <a:pt x="9646" y="58887"/>
                    </a:cubicBezTo>
                    <a:cubicBezTo>
                      <a:pt x="7573" y="57537"/>
                      <a:pt x="5836" y="55752"/>
                      <a:pt x="4438" y="53678"/>
                    </a:cubicBezTo>
                    <a:cubicBezTo>
                      <a:pt x="4004" y="53051"/>
                      <a:pt x="3618" y="52376"/>
                      <a:pt x="3232" y="51653"/>
                    </a:cubicBezTo>
                    <a:cubicBezTo>
                      <a:pt x="2846" y="50881"/>
                      <a:pt x="2557" y="50109"/>
                      <a:pt x="2268" y="49338"/>
                    </a:cubicBezTo>
                    <a:cubicBezTo>
                      <a:pt x="1978" y="48518"/>
                      <a:pt x="1737" y="47698"/>
                      <a:pt x="1592" y="46878"/>
                    </a:cubicBezTo>
                    <a:cubicBezTo>
                      <a:pt x="1110" y="44563"/>
                      <a:pt x="965" y="42200"/>
                      <a:pt x="1110" y="39885"/>
                    </a:cubicBezTo>
                    <a:cubicBezTo>
                      <a:pt x="1351" y="36702"/>
                      <a:pt x="1978" y="33567"/>
                      <a:pt x="2991" y="30577"/>
                    </a:cubicBezTo>
                    <a:cubicBezTo>
                      <a:pt x="3811" y="28214"/>
                      <a:pt x="4824" y="25899"/>
                      <a:pt x="5981" y="23681"/>
                    </a:cubicBezTo>
                    <a:cubicBezTo>
                      <a:pt x="6704" y="22427"/>
                      <a:pt x="7428" y="21221"/>
                      <a:pt x="8200" y="20015"/>
                    </a:cubicBezTo>
                    <a:cubicBezTo>
                      <a:pt x="9019" y="18713"/>
                      <a:pt x="9839" y="17411"/>
                      <a:pt x="10659" y="16109"/>
                    </a:cubicBezTo>
                    <a:cubicBezTo>
                      <a:pt x="12202" y="13746"/>
                      <a:pt x="13456" y="11238"/>
                      <a:pt x="14421" y="8633"/>
                    </a:cubicBezTo>
                    <a:cubicBezTo>
                      <a:pt x="14903" y="7331"/>
                      <a:pt x="15193" y="5981"/>
                      <a:pt x="15385" y="4631"/>
                    </a:cubicBezTo>
                    <a:cubicBezTo>
                      <a:pt x="15578" y="3232"/>
                      <a:pt x="15530" y="1785"/>
                      <a:pt x="15241" y="387"/>
                    </a:cubicBezTo>
                    <a:cubicBezTo>
                      <a:pt x="15241" y="290"/>
                      <a:pt x="15193" y="194"/>
                      <a:pt x="15096" y="97"/>
                    </a:cubicBezTo>
                    <a:cubicBezTo>
                      <a:pt x="15048" y="49"/>
                      <a:pt x="15000" y="1"/>
                      <a:pt x="14903"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8" name="Google Shape;3898;p87"/>
              <p:cNvSpPr/>
              <p:nvPr/>
            </p:nvSpPr>
            <p:spPr>
              <a:xfrm>
                <a:off x="5227275" y="636000"/>
                <a:ext cx="25" cy="25"/>
              </a:xfrm>
              <a:custGeom>
                <a:avLst/>
                <a:gdLst/>
                <a:ahLst/>
                <a:cxnLst/>
                <a:rect l="l" t="t" r="r" b="b"/>
                <a:pathLst>
                  <a:path w="1" h="1" fill="none" extrusionOk="0">
                    <a:moveTo>
                      <a:pt x="1" y="0"/>
                    </a:moveTo>
                    <a:lnTo>
                      <a:pt x="1"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9" name="Google Shape;3899;p87"/>
              <p:cNvSpPr/>
              <p:nvPr/>
            </p:nvSpPr>
            <p:spPr>
              <a:xfrm>
                <a:off x="5007850" y="498550"/>
                <a:ext cx="276125" cy="670075"/>
              </a:xfrm>
              <a:custGeom>
                <a:avLst/>
                <a:gdLst/>
                <a:ahLst/>
                <a:cxnLst/>
                <a:rect l="l" t="t" r="r" b="b"/>
                <a:pathLst>
                  <a:path w="11045" h="26803" extrusionOk="0">
                    <a:moveTo>
                      <a:pt x="10562" y="0"/>
                    </a:moveTo>
                    <a:lnTo>
                      <a:pt x="10514" y="48"/>
                    </a:lnTo>
                    <a:cubicBezTo>
                      <a:pt x="10417" y="48"/>
                      <a:pt x="10369" y="97"/>
                      <a:pt x="10321" y="145"/>
                    </a:cubicBezTo>
                    <a:cubicBezTo>
                      <a:pt x="9983" y="531"/>
                      <a:pt x="9694" y="917"/>
                      <a:pt x="9405" y="1351"/>
                    </a:cubicBezTo>
                    <a:cubicBezTo>
                      <a:pt x="9115" y="1833"/>
                      <a:pt x="8874" y="2315"/>
                      <a:pt x="8633" y="2846"/>
                    </a:cubicBezTo>
                    <a:cubicBezTo>
                      <a:pt x="8247" y="3858"/>
                      <a:pt x="7958" y="4871"/>
                      <a:pt x="7765" y="5932"/>
                    </a:cubicBezTo>
                    <a:cubicBezTo>
                      <a:pt x="7283" y="8102"/>
                      <a:pt x="7186" y="10273"/>
                      <a:pt x="6704" y="12395"/>
                    </a:cubicBezTo>
                    <a:cubicBezTo>
                      <a:pt x="6656" y="12732"/>
                      <a:pt x="6559" y="13070"/>
                      <a:pt x="6463" y="13408"/>
                    </a:cubicBezTo>
                    <a:lnTo>
                      <a:pt x="6125" y="14710"/>
                    </a:lnTo>
                    <a:cubicBezTo>
                      <a:pt x="5884" y="15530"/>
                      <a:pt x="5643" y="16349"/>
                      <a:pt x="5402" y="17169"/>
                    </a:cubicBezTo>
                    <a:cubicBezTo>
                      <a:pt x="4871" y="18809"/>
                      <a:pt x="4196" y="20352"/>
                      <a:pt x="3424" y="21896"/>
                    </a:cubicBezTo>
                    <a:cubicBezTo>
                      <a:pt x="3039" y="22619"/>
                      <a:pt x="2605" y="23342"/>
                      <a:pt x="2122" y="24066"/>
                    </a:cubicBezTo>
                    <a:cubicBezTo>
                      <a:pt x="1640" y="24741"/>
                      <a:pt x="1158" y="25416"/>
                      <a:pt x="579" y="25995"/>
                    </a:cubicBezTo>
                    <a:cubicBezTo>
                      <a:pt x="386" y="26188"/>
                      <a:pt x="241" y="26381"/>
                      <a:pt x="49" y="26574"/>
                    </a:cubicBezTo>
                    <a:cubicBezTo>
                      <a:pt x="0" y="26622"/>
                      <a:pt x="0" y="26718"/>
                      <a:pt x="49" y="26767"/>
                    </a:cubicBezTo>
                    <a:cubicBezTo>
                      <a:pt x="73" y="26791"/>
                      <a:pt x="109" y="26803"/>
                      <a:pt x="145" y="26803"/>
                    </a:cubicBezTo>
                    <a:cubicBezTo>
                      <a:pt x="181" y="26803"/>
                      <a:pt x="217" y="26791"/>
                      <a:pt x="241" y="26767"/>
                    </a:cubicBezTo>
                    <a:cubicBezTo>
                      <a:pt x="772" y="26236"/>
                      <a:pt x="1302" y="25657"/>
                      <a:pt x="1785" y="25079"/>
                    </a:cubicBezTo>
                    <a:cubicBezTo>
                      <a:pt x="2267" y="24452"/>
                      <a:pt x="2701" y="23777"/>
                      <a:pt x="3135" y="23150"/>
                    </a:cubicBezTo>
                    <a:cubicBezTo>
                      <a:pt x="3955" y="21799"/>
                      <a:pt x="4678" y="20352"/>
                      <a:pt x="5257" y="18906"/>
                    </a:cubicBezTo>
                    <a:cubicBezTo>
                      <a:pt x="5884" y="17459"/>
                      <a:pt x="6415" y="15964"/>
                      <a:pt x="6897" y="14420"/>
                    </a:cubicBezTo>
                    <a:cubicBezTo>
                      <a:pt x="7138" y="13745"/>
                      <a:pt x="7331" y="13022"/>
                      <a:pt x="7524" y="12298"/>
                    </a:cubicBezTo>
                    <a:cubicBezTo>
                      <a:pt x="7717" y="11575"/>
                      <a:pt x="7861" y="10900"/>
                      <a:pt x="7958" y="10176"/>
                    </a:cubicBezTo>
                    <a:cubicBezTo>
                      <a:pt x="8247" y="8633"/>
                      <a:pt x="8440" y="7041"/>
                      <a:pt x="8778" y="5498"/>
                    </a:cubicBezTo>
                    <a:cubicBezTo>
                      <a:pt x="9019" y="4341"/>
                      <a:pt x="9405" y="3183"/>
                      <a:pt x="9935" y="2122"/>
                    </a:cubicBezTo>
                    <a:cubicBezTo>
                      <a:pt x="10225" y="1592"/>
                      <a:pt x="10562" y="1061"/>
                      <a:pt x="10948" y="579"/>
                    </a:cubicBezTo>
                    <a:cubicBezTo>
                      <a:pt x="10996" y="482"/>
                      <a:pt x="11044" y="386"/>
                      <a:pt x="10996" y="290"/>
                    </a:cubicBezTo>
                    <a:cubicBezTo>
                      <a:pt x="10996" y="193"/>
                      <a:pt x="10948" y="145"/>
                      <a:pt x="10852" y="48"/>
                    </a:cubicBezTo>
                    <a:cubicBezTo>
                      <a:pt x="10803" y="0"/>
                      <a:pt x="10707" y="0"/>
                      <a:pt x="10659"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0" name="Google Shape;3900;p87"/>
              <p:cNvSpPr/>
              <p:nvPr/>
            </p:nvSpPr>
            <p:spPr>
              <a:xfrm>
                <a:off x="5370750" y="616700"/>
                <a:ext cx="868125" cy="167325"/>
              </a:xfrm>
              <a:custGeom>
                <a:avLst/>
                <a:gdLst/>
                <a:ahLst/>
                <a:cxnLst/>
                <a:rect l="l" t="t" r="r" b="b"/>
                <a:pathLst>
                  <a:path w="34725" h="6693" extrusionOk="0">
                    <a:moveTo>
                      <a:pt x="483" y="1"/>
                    </a:moveTo>
                    <a:cubicBezTo>
                      <a:pt x="338" y="49"/>
                      <a:pt x="242" y="97"/>
                      <a:pt x="146" y="242"/>
                    </a:cubicBezTo>
                    <a:cubicBezTo>
                      <a:pt x="1" y="483"/>
                      <a:pt x="49" y="820"/>
                      <a:pt x="290" y="1013"/>
                    </a:cubicBezTo>
                    <a:cubicBezTo>
                      <a:pt x="628" y="1206"/>
                      <a:pt x="917" y="1399"/>
                      <a:pt x="1207" y="1592"/>
                    </a:cubicBezTo>
                    <a:cubicBezTo>
                      <a:pt x="1544" y="1785"/>
                      <a:pt x="1930" y="1978"/>
                      <a:pt x="2268" y="2219"/>
                    </a:cubicBezTo>
                    <a:cubicBezTo>
                      <a:pt x="2943" y="2508"/>
                      <a:pt x="3570" y="2798"/>
                      <a:pt x="4245" y="3039"/>
                    </a:cubicBezTo>
                    <a:cubicBezTo>
                      <a:pt x="5402" y="3425"/>
                      <a:pt x="6560" y="3714"/>
                      <a:pt x="7717" y="3859"/>
                    </a:cubicBezTo>
                    <a:cubicBezTo>
                      <a:pt x="8990" y="3986"/>
                      <a:pt x="10263" y="4046"/>
                      <a:pt x="11536" y="4046"/>
                    </a:cubicBezTo>
                    <a:cubicBezTo>
                      <a:pt x="12674" y="4046"/>
                      <a:pt x="13813" y="3998"/>
                      <a:pt x="14951" y="3907"/>
                    </a:cubicBezTo>
                    <a:lnTo>
                      <a:pt x="15096" y="3907"/>
                    </a:lnTo>
                    <a:lnTo>
                      <a:pt x="18086" y="3666"/>
                    </a:lnTo>
                    <a:cubicBezTo>
                      <a:pt x="19099" y="3569"/>
                      <a:pt x="20112" y="3473"/>
                      <a:pt x="21076" y="3425"/>
                    </a:cubicBezTo>
                    <a:cubicBezTo>
                      <a:pt x="21959" y="3354"/>
                      <a:pt x="22842" y="3309"/>
                      <a:pt x="23705" y="3309"/>
                    </a:cubicBezTo>
                    <a:cubicBezTo>
                      <a:pt x="24021" y="3309"/>
                      <a:pt x="24335" y="3315"/>
                      <a:pt x="24645" y="3328"/>
                    </a:cubicBezTo>
                    <a:cubicBezTo>
                      <a:pt x="25803" y="3328"/>
                      <a:pt x="26960" y="3473"/>
                      <a:pt x="28069" y="3666"/>
                    </a:cubicBezTo>
                    <a:cubicBezTo>
                      <a:pt x="29275" y="3859"/>
                      <a:pt x="30433" y="4245"/>
                      <a:pt x="31590" y="4775"/>
                    </a:cubicBezTo>
                    <a:cubicBezTo>
                      <a:pt x="32506" y="5209"/>
                      <a:pt x="33423" y="5788"/>
                      <a:pt x="34243" y="6463"/>
                    </a:cubicBezTo>
                    <a:lnTo>
                      <a:pt x="34435" y="6656"/>
                    </a:lnTo>
                    <a:cubicBezTo>
                      <a:pt x="34484" y="6680"/>
                      <a:pt x="34532" y="6692"/>
                      <a:pt x="34574" y="6692"/>
                    </a:cubicBezTo>
                    <a:cubicBezTo>
                      <a:pt x="34616" y="6692"/>
                      <a:pt x="34652" y="6680"/>
                      <a:pt x="34677" y="6656"/>
                    </a:cubicBezTo>
                    <a:cubicBezTo>
                      <a:pt x="34725" y="6608"/>
                      <a:pt x="34725" y="6511"/>
                      <a:pt x="34677" y="6463"/>
                    </a:cubicBezTo>
                    <a:cubicBezTo>
                      <a:pt x="34194" y="6029"/>
                      <a:pt x="33616" y="5595"/>
                      <a:pt x="33085" y="5209"/>
                    </a:cubicBezTo>
                    <a:cubicBezTo>
                      <a:pt x="32555" y="4872"/>
                      <a:pt x="31976" y="4582"/>
                      <a:pt x="31397" y="4293"/>
                    </a:cubicBezTo>
                    <a:cubicBezTo>
                      <a:pt x="30191" y="3762"/>
                      <a:pt x="28938" y="3376"/>
                      <a:pt x="27635" y="3135"/>
                    </a:cubicBezTo>
                    <a:cubicBezTo>
                      <a:pt x="27008" y="2991"/>
                      <a:pt x="26333" y="2894"/>
                      <a:pt x="25658" y="2846"/>
                    </a:cubicBezTo>
                    <a:cubicBezTo>
                      <a:pt x="25031" y="2798"/>
                      <a:pt x="24308" y="2750"/>
                      <a:pt x="23632" y="2701"/>
                    </a:cubicBezTo>
                    <a:cubicBezTo>
                      <a:pt x="22957" y="2653"/>
                      <a:pt x="22234" y="2653"/>
                      <a:pt x="21510" y="2653"/>
                    </a:cubicBezTo>
                    <a:cubicBezTo>
                      <a:pt x="20835" y="2653"/>
                      <a:pt x="20112" y="2653"/>
                      <a:pt x="19388" y="2701"/>
                    </a:cubicBezTo>
                    <a:lnTo>
                      <a:pt x="16254" y="2846"/>
                    </a:lnTo>
                    <a:cubicBezTo>
                      <a:pt x="15193" y="2894"/>
                      <a:pt x="14132" y="2942"/>
                      <a:pt x="13071" y="2942"/>
                    </a:cubicBezTo>
                    <a:cubicBezTo>
                      <a:pt x="12758" y="2950"/>
                      <a:pt x="12443" y="2954"/>
                      <a:pt x="12128" y="2954"/>
                    </a:cubicBezTo>
                    <a:cubicBezTo>
                      <a:pt x="10453" y="2954"/>
                      <a:pt x="8755" y="2841"/>
                      <a:pt x="7090" y="2557"/>
                    </a:cubicBezTo>
                    <a:cubicBezTo>
                      <a:pt x="6463" y="2460"/>
                      <a:pt x="5836" y="2315"/>
                      <a:pt x="5209" y="2123"/>
                    </a:cubicBezTo>
                    <a:cubicBezTo>
                      <a:pt x="4534" y="1881"/>
                      <a:pt x="3859" y="1640"/>
                      <a:pt x="3184" y="1303"/>
                    </a:cubicBezTo>
                    <a:cubicBezTo>
                      <a:pt x="2846" y="1158"/>
                      <a:pt x="2509" y="965"/>
                      <a:pt x="2171" y="772"/>
                    </a:cubicBezTo>
                    <a:lnTo>
                      <a:pt x="917" y="97"/>
                    </a:lnTo>
                    <a:cubicBezTo>
                      <a:pt x="821" y="49"/>
                      <a:pt x="724" y="1"/>
                      <a:pt x="580"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1" name="Google Shape;3901;p87"/>
              <p:cNvSpPr/>
              <p:nvPr/>
            </p:nvSpPr>
            <p:spPr>
              <a:xfrm>
                <a:off x="5748150" y="713150"/>
                <a:ext cx="25" cy="25"/>
              </a:xfrm>
              <a:custGeom>
                <a:avLst/>
                <a:gdLst/>
                <a:ahLst/>
                <a:cxnLst/>
                <a:rect l="l" t="t" r="r" b="b"/>
                <a:pathLst>
                  <a:path w="1" h="1" extrusionOk="0">
                    <a:moveTo>
                      <a:pt x="0" y="1"/>
                    </a:moveTo>
                    <a:lnTo>
                      <a:pt x="0" y="1"/>
                    </a:lnTo>
                    <a:lnTo>
                      <a:pt x="0" y="1"/>
                    </a:lnTo>
                    <a:close/>
                  </a:path>
                </a:pathLst>
              </a:custGeom>
              <a:solidFill>
                <a:srgbClr val="4AB1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2" name="Google Shape;3902;p87"/>
              <p:cNvSpPr/>
              <p:nvPr/>
            </p:nvSpPr>
            <p:spPr>
              <a:xfrm>
                <a:off x="5355075" y="491300"/>
                <a:ext cx="604075" cy="61825"/>
              </a:xfrm>
              <a:custGeom>
                <a:avLst/>
                <a:gdLst/>
                <a:ahLst/>
                <a:cxnLst/>
                <a:rect l="l" t="t" r="r" b="b"/>
                <a:pathLst>
                  <a:path w="24163" h="2473" extrusionOk="0">
                    <a:moveTo>
                      <a:pt x="580" y="1"/>
                    </a:moveTo>
                    <a:cubicBezTo>
                      <a:pt x="387" y="1"/>
                      <a:pt x="242" y="97"/>
                      <a:pt x="146" y="242"/>
                    </a:cubicBezTo>
                    <a:cubicBezTo>
                      <a:pt x="49" y="338"/>
                      <a:pt x="1" y="483"/>
                      <a:pt x="49" y="628"/>
                    </a:cubicBezTo>
                    <a:cubicBezTo>
                      <a:pt x="97" y="772"/>
                      <a:pt x="194" y="917"/>
                      <a:pt x="290" y="965"/>
                    </a:cubicBezTo>
                    <a:cubicBezTo>
                      <a:pt x="676" y="1158"/>
                      <a:pt x="1062" y="1303"/>
                      <a:pt x="1399" y="1448"/>
                    </a:cubicBezTo>
                    <a:cubicBezTo>
                      <a:pt x="1834" y="1592"/>
                      <a:pt x="2219" y="1737"/>
                      <a:pt x="2605" y="1882"/>
                    </a:cubicBezTo>
                    <a:cubicBezTo>
                      <a:pt x="3425" y="2075"/>
                      <a:pt x="4197" y="2268"/>
                      <a:pt x="5017" y="2364"/>
                    </a:cubicBezTo>
                    <a:cubicBezTo>
                      <a:pt x="5812" y="2436"/>
                      <a:pt x="6596" y="2473"/>
                      <a:pt x="7380" y="2473"/>
                    </a:cubicBezTo>
                    <a:cubicBezTo>
                      <a:pt x="8163" y="2473"/>
                      <a:pt x="8947" y="2436"/>
                      <a:pt x="9743" y="2364"/>
                    </a:cubicBezTo>
                    <a:cubicBezTo>
                      <a:pt x="11238" y="2219"/>
                      <a:pt x="12733" y="1930"/>
                      <a:pt x="14228" y="1689"/>
                    </a:cubicBezTo>
                    <a:cubicBezTo>
                      <a:pt x="15000" y="1544"/>
                      <a:pt x="15723" y="1399"/>
                      <a:pt x="16495" y="1303"/>
                    </a:cubicBezTo>
                    <a:cubicBezTo>
                      <a:pt x="17266" y="1207"/>
                      <a:pt x="17990" y="1062"/>
                      <a:pt x="18713" y="1014"/>
                    </a:cubicBezTo>
                    <a:cubicBezTo>
                      <a:pt x="19187" y="983"/>
                      <a:pt x="19660" y="967"/>
                      <a:pt x="20132" y="967"/>
                    </a:cubicBezTo>
                    <a:cubicBezTo>
                      <a:pt x="21150" y="967"/>
                      <a:pt x="22161" y="1042"/>
                      <a:pt x="23150" y="1207"/>
                    </a:cubicBezTo>
                    <a:lnTo>
                      <a:pt x="23922" y="1351"/>
                    </a:lnTo>
                    <a:cubicBezTo>
                      <a:pt x="23948" y="1364"/>
                      <a:pt x="23974" y="1370"/>
                      <a:pt x="23998" y="1370"/>
                    </a:cubicBezTo>
                    <a:cubicBezTo>
                      <a:pt x="24063" y="1370"/>
                      <a:pt x="24115" y="1325"/>
                      <a:pt x="24115" y="1255"/>
                    </a:cubicBezTo>
                    <a:cubicBezTo>
                      <a:pt x="24163" y="1207"/>
                      <a:pt x="24115" y="1110"/>
                      <a:pt x="24018" y="1110"/>
                    </a:cubicBezTo>
                    <a:cubicBezTo>
                      <a:pt x="22668" y="772"/>
                      <a:pt x="21318" y="580"/>
                      <a:pt x="19919" y="580"/>
                    </a:cubicBezTo>
                    <a:cubicBezTo>
                      <a:pt x="19662" y="571"/>
                      <a:pt x="19406" y="567"/>
                      <a:pt x="19149" y="567"/>
                    </a:cubicBezTo>
                    <a:cubicBezTo>
                      <a:pt x="18007" y="567"/>
                      <a:pt x="16865" y="646"/>
                      <a:pt x="15723" y="724"/>
                    </a:cubicBezTo>
                    <a:cubicBezTo>
                      <a:pt x="15289" y="772"/>
                      <a:pt x="14807" y="821"/>
                      <a:pt x="14373" y="869"/>
                    </a:cubicBezTo>
                    <a:lnTo>
                      <a:pt x="12926" y="1014"/>
                    </a:lnTo>
                    <a:cubicBezTo>
                      <a:pt x="11961" y="1110"/>
                      <a:pt x="11045" y="1207"/>
                      <a:pt x="10129" y="1255"/>
                    </a:cubicBezTo>
                    <a:cubicBezTo>
                      <a:pt x="9423" y="1325"/>
                      <a:pt x="8717" y="1370"/>
                      <a:pt x="8029" y="1370"/>
                    </a:cubicBezTo>
                    <a:cubicBezTo>
                      <a:pt x="7778" y="1370"/>
                      <a:pt x="7529" y="1364"/>
                      <a:pt x="7283" y="1351"/>
                    </a:cubicBezTo>
                    <a:cubicBezTo>
                      <a:pt x="6270" y="1351"/>
                      <a:pt x="5258" y="1255"/>
                      <a:pt x="4245" y="1062"/>
                    </a:cubicBezTo>
                    <a:cubicBezTo>
                      <a:pt x="3039" y="821"/>
                      <a:pt x="1882" y="483"/>
                      <a:pt x="724" y="49"/>
                    </a:cubicBezTo>
                    <a:cubicBezTo>
                      <a:pt x="676" y="1"/>
                      <a:pt x="628" y="1"/>
                      <a:pt x="580"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3" name="Google Shape;3903;p87"/>
              <p:cNvSpPr/>
              <p:nvPr/>
            </p:nvSpPr>
            <p:spPr>
              <a:xfrm>
                <a:off x="5746925" y="509400"/>
                <a:ext cx="25" cy="25"/>
              </a:xfrm>
              <a:custGeom>
                <a:avLst/>
                <a:gdLst/>
                <a:ahLst/>
                <a:cxnLst/>
                <a:rect l="l" t="t" r="r" b="b"/>
                <a:pathLst>
                  <a:path w="1" h="1" extrusionOk="0">
                    <a:moveTo>
                      <a:pt x="1" y="0"/>
                    </a:moveTo>
                    <a:close/>
                  </a:path>
                </a:pathLst>
              </a:custGeom>
              <a:solidFill>
                <a:srgbClr val="4AB1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4" name="Google Shape;3904;p87"/>
              <p:cNvSpPr/>
              <p:nvPr/>
            </p:nvSpPr>
            <p:spPr>
              <a:xfrm>
                <a:off x="5810825" y="304425"/>
                <a:ext cx="1250" cy="25"/>
              </a:xfrm>
              <a:custGeom>
                <a:avLst/>
                <a:gdLst/>
                <a:ahLst/>
                <a:cxnLst/>
                <a:rect l="l" t="t" r="r" b="b"/>
                <a:pathLst>
                  <a:path w="50" h="1" fill="none" extrusionOk="0">
                    <a:moveTo>
                      <a:pt x="49" y="1"/>
                    </a:move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5" name="Google Shape;3905;p87"/>
              <p:cNvSpPr/>
              <p:nvPr/>
            </p:nvSpPr>
            <p:spPr>
              <a:xfrm>
                <a:off x="5318925" y="281525"/>
                <a:ext cx="538950" cy="123000"/>
              </a:xfrm>
              <a:custGeom>
                <a:avLst/>
                <a:gdLst/>
                <a:ahLst/>
                <a:cxnLst/>
                <a:rect l="l" t="t" r="r" b="b"/>
                <a:pathLst>
                  <a:path w="21558" h="4920" extrusionOk="0">
                    <a:moveTo>
                      <a:pt x="13359" y="0"/>
                    </a:moveTo>
                    <a:cubicBezTo>
                      <a:pt x="12636" y="0"/>
                      <a:pt x="11912" y="48"/>
                      <a:pt x="11189" y="97"/>
                    </a:cubicBezTo>
                    <a:cubicBezTo>
                      <a:pt x="10851" y="145"/>
                      <a:pt x="10465" y="145"/>
                      <a:pt x="10128" y="193"/>
                    </a:cubicBezTo>
                    <a:cubicBezTo>
                      <a:pt x="9790" y="241"/>
                      <a:pt x="9356" y="290"/>
                      <a:pt x="9019" y="338"/>
                    </a:cubicBezTo>
                    <a:cubicBezTo>
                      <a:pt x="8295" y="482"/>
                      <a:pt x="7572" y="579"/>
                      <a:pt x="6848" y="772"/>
                    </a:cubicBezTo>
                    <a:cubicBezTo>
                      <a:pt x="6173" y="917"/>
                      <a:pt x="5450" y="1158"/>
                      <a:pt x="4726" y="1399"/>
                    </a:cubicBezTo>
                    <a:cubicBezTo>
                      <a:pt x="3907" y="1688"/>
                      <a:pt x="3087" y="2074"/>
                      <a:pt x="2315" y="2508"/>
                    </a:cubicBezTo>
                    <a:cubicBezTo>
                      <a:pt x="1929" y="2701"/>
                      <a:pt x="1543" y="2942"/>
                      <a:pt x="1158" y="3231"/>
                    </a:cubicBezTo>
                    <a:lnTo>
                      <a:pt x="675" y="3569"/>
                    </a:lnTo>
                    <a:cubicBezTo>
                      <a:pt x="531" y="3714"/>
                      <a:pt x="386" y="3858"/>
                      <a:pt x="193" y="3955"/>
                    </a:cubicBezTo>
                    <a:cubicBezTo>
                      <a:pt x="97" y="4051"/>
                      <a:pt x="48" y="4196"/>
                      <a:pt x="48" y="4341"/>
                    </a:cubicBezTo>
                    <a:cubicBezTo>
                      <a:pt x="0" y="4485"/>
                      <a:pt x="48" y="4582"/>
                      <a:pt x="145" y="4727"/>
                    </a:cubicBezTo>
                    <a:cubicBezTo>
                      <a:pt x="241" y="4823"/>
                      <a:pt x="338" y="4871"/>
                      <a:pt x="482" y="4919"/>
                    </a:cubicBezTo>
                    <a:cubicBezTo>
                      <a:pt x="627" y="4919"/>
                      <a:pt x="772" y="4871"/>
                      <a:pt x="868" y="4775"/>
                    </a:cubicBezTo>
                    <a:cubicBezTo>
                      <a:pt x="1254" y="4534"/>
                      <a:pt x="1688" y="4292"/>
                      <a:pt x="2074" y="4051"/>
                    </a:cubicBezTo>
                    <a:cubicBezTo>
                      <a:pt x="2460" y="3858"/>
                      <a:pt x="3038" y="3569"/>
                      <a:pt x="3521" y="3328"/>
                    </a:cubicBezTo>
                    <a:cubicBezTo>
                      <a:pt x="4437" y="2846"/>
                      <a:pt x="5450" y="2460"/>
                      <a:pt x="6463" y="2122"/>
                    </a:cubicBezTo>
                    <a:cubicBezTo>
                      <a:pt x="6993" y="1929"/>
                      <a:pt x="7524" y="1785"/>
                      <a:pt x="8054" y="1592"/>
                    </a:cubicBezTo>
                    <a:cubicBezTo>
                      <a:pt x="8585" y="1447"/>
                      <a:pt x="9260" y="1302"/>
                      <a:pt x="9839" y="1158"/>
                    </a:cubicBezTo>
                    <a:cubicBezTo>
                      <a:pt x="11044" y="868"/>
                      <a:pt x="12250" y="724"/>
                      <a:pt x="13456" y="579"/>
                    </a:cubicBezTo>
                    <a:cubicBezTo>
                      <a:pt x="13986" y="579"/>
                      <a:pt x="14517" y="531"/>
                      <a:pt x="15047" y="531"/>
                    </a:cubicBezTo>
                    <a:lnTo>
                      <a:pt x="16687" y="531"/>
                    </a:lnTo>
                    <a:cubicBezTo>
                      <a:pt x="17700" y="579"/>
                      <a:pt x="18712" y="675"/>
                      <a:pt x="19725" y="868"/>
                    </a:cubicBezTo>
                    <a:cubicBezTo>
                      <a:pt x="20256" y="965"/>
                      <a:pt x="20834" y="1109"/>
                      <a:pt x="21365" y="1254"/>
                    </a:cubicBezTo>
                    <a:cubicBezTo>
                      <a:pt x="21378" y="1267"/>
                      <a:pt x="21394" y="1273"/>
                      <a:pt x="21412" y="1273"/>
                    </a:cubicBezTo>
                    <a:cubicBezTo>
                      <a:pt x="21461" y="1273"/>
                      <a:pt x="21523" y="1228"/>
                      <a:pt x="21558" y="1158"/>
                    </a:cubicBezTo>
                    <a:cubicBezTo>
                      <a:pt x="21558" y="1109"/>
                      <a:pt x="21510" y="1013"/>
                      <a:pt x="21461" y="1013"/>
                    </a:cubicBezTo>
                    <a:cubicBezTo>
                      <a:pt x="20207" y="627"/>
                      <a:pt x="18905" y="338"/>
                      <a:pt x="17651" y="193"/>
                    </a:cubicBezTo>
                    <a:cubicBezTo>
                      <a:pt x="16928" y="97"/>
                      <a:pt x="16253" y="48"/>
                      <a:pt x="15529" y="48"/>
                    </a:cubicBezTo>
                    <a:cubicBezTo>
                      <a:pt x="15047" y="0"/>
                      <a:pt x="14565" y="0"/>
                      <a:pt x="14083"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6" name="Google Shape;3906;p87"/>
              <p:cNvSpPr/>
              <p:nvPr/>
            </p:nvSpPr>
            <p:spPr>
              <a:xfrm>
                <a:off x="5896450" y="2284175"/>
                <a:ext cx="1396200" cy="2433125"/>
              </a:xfrm>
              <a:custGeom>
                <a:avLst/>
                <a:gdLst/>
                <a:ahLst/>
                <a:cxnLst/>
                <a:rect l="l" t="t" r="r" b="b"/>
                <a:pathLst>
                  <a:path w="55848" h="97325" extrusionOk="0">
                    <a:moveTo>
                      <a:pt x="41572" y="1"/>
                    </a:moveTo>
                    <a:cubicBezTo>
                      <a:pt x="41476" y="1"/>
                      <a:pt x="41380" y="49"/>
                      <a:pt x="41331" y="145"/>
                    </a:cubicBezTo>
                    <a:cubicBezTo>
                      <a:pt x="41042" y="772"/>
                      <a:pt x="40753" y="1303"/>
                      <a:pt x="40367" y="1882"/>
                    </a:cubicBezTo>
                    <a:cubicBezTo>
                      <a:pt x="40077" y="2364"/>
                      <a:pt x="39740" y="2846"/>
                      <a:pt x="39306" y="3425"/>
                    </a:cubicBezTo>
                    <a:cubicBezTo>
                      <a:pt x="39134" y="3683"/>
                      <a:pt x="38923" y="3941"/>
                      <a:pt x="38742" y="4200"/>
                    </a:cubicBezTo>
                    <a:lnTo>
                      <a:pt x="38742" y="4200"/>
                    </a:lnTo>
                    <a:cubicBezTo>
                      <a:pt x="38094" y="4940"/>
                      <a:pt x="37446" y="5711"/>
                      <a:pt x="36798" y="6511"/>
                    </a:cubicBezTo>
                    <a:lnTo>
                      <a:pt x="36509" y="6945"/>
                    </a:lnTo>
                    <a:lnTo>
                      <a:pt x="36557" y="6849"/>
                    </a:lnTo>
                    <a:lnTo>
                      <a:pt x="36557" y="6849"/>
                    </a:lnTo>
                    <a:cubicBezTo>
                      <a:pt x="35978" y="7380"/>
                      <a:pt x="35448" y="7958"/>
                      <a:pt x="34869" y="8489"/>
                    </a:cubicBezTo>
                    <a:lnTo>
                      <a:pt x="34869" y="8537"/>
                    </a:lnTo>
                    <a:cubicBezTo>
                      <a:pt x="34097" y="9260"/>
                      <a:pt x="33326" y="9984"/>
                      <a:pt x="32457" y="10659"/>
                    </a:cubicBezTo>
                    <a:cubicBezTo>
                      <a:pt x="29805" y="12829"/>
                      <a:pt x="26863" y="14662"/>
                      <a:pt x="23728" y="16109"/>
                    </a:cubicBezTo>
                    <a:cubicBezTo>
                      <a:pt x="23149" y="16350"/>
                      <a:pt x="22571" y="16591"/>
                      <a:pt x="21992" y="16784"/>
                    </a:cubicBezTo>
                    <a:cubicBezTo>
                      <a:pt x="22619" y="18231"/>
                      <a:pt x="23198" y="19726"/>
                      <a:pt x="23728" y="21173"/>
                    </a:cubicBezTo>
                    <a:lnTo>
                      <a:pt x="23921" y="21751"/>
                    </a:lnTo>
                    <a:lnTo>
                      <a:pt x="24018" y="22041"/>
                    </a:lnTo>
                    <a:lnTo>
                      <a:pt x="24210" y="22523"/>
                    </a:lnTo>
                    <a:cubicBezTo>
                      <a:pt x="25175" y="25465"/>
                      <a:pt x="25947" y="28455"/>
                      <a:pt x="26477" y="31542"/>
                    </a:cubicBezTo>
                    <a:cubicBezTo>
                      <a:pt x="26477" y="31542"/>
                      <a:pt x="26477" y="31542"/>
                      <a:pt x="26477" y="31590"/>
                    </a:cubicBezTo>
                    <a:cubicBezTo>
                      <a:pt x="26911" y="33953"/>
                      <a:pt x="27201" y="36413"/>
                      <a:pt x="27345" y="38824"/>
                    </a:cubicBezTo>
                    <a:lnTo>
                      <a:pt x="27345" y="38728"/>
                    </a:lnTo>
                    <a:lnTo>
                      <a:pt x="27394" y="38438"/>
                    </a:lnTo>
                    <a:lnTo>
                      <a:pt x="27394" y="38197"/>
                    </a:lnTo>
                    <a:lnTo>
                      <a:pt x="27394" y="38101"/>
                    </a:lnTo>
                    <a:lnTo>
                      <a:pt x="27490" y="37570"/>
                    </a:lnTo>
                    <a:lnTo>
                      <a:pt x="27490" y="37474"/>
                    </a:lnTo>
                    <a:lnTo>
                      <a:pt x="27538" y="37088"/>
                    </a:lnTo>
                    <a:cubicBezTo>
                      <a:pt x="27586" y="36799"/>
                      <a:pt x="27635" y="36557"/>
                      <a:pt x="27635" y="36268"/>
                    </a:cubicBezTo>
                    <a:cubicBezTo>
                      <a:pt x="27972" y="34580"/>
                      <a:pt x="28262" y="32892"/>
                      <a:pt x="28503" y="31301"/>
                    </a:cubicBezTo>
                    <a:lnTo>
                      <a:pt x="28551" y="30963"/>
                    </a:lnTo>
                    <a:lnTo>
                      <a:pt x="28647" y="30625"/>
                    </a:lnTo>
                    <a:lnTo>
                      <a:pt x="28696" y="30191"/>
                    </a:lnTo>
                    <a:lnTo>
                      <a:pt x="28744" y="29998"/>
                    </a:lnTo>
                    <a:lnTo>
                      <a:pt x="28889" y="29227"/>
                    </a:lnTo>
                    <a:lnTo>
                      <a:pt x="28985" y="28841"/>
                    </a:lnTo>
                    <a:cubicBezTo>
                      <a:pt x="28985" y="28841"/>
                      <a:pt x="29033" y="28793"/>
                      <a:pt x="29033" y="28793"/>
                    </a:cubicBezTo>
                    <a:lnTo>
                      <a:pt x="29130" y="28262"/>
                    </a:lnTo>
                    <a:cubicBezTo>
                      <a:pt x="29323" y="27056"/>
                      <a:pt x="29516" y="26044"/>
                      <a:pt x="29708" y="25176"/>
                    </a:cubicBezTo>
                    <a:cubicBezTo>
                      <a:pt x="29805" y="24742"/>
                      <a:pt x="29901" y="24356"/>
                      <a:pt x="29998" y="23970"/>
                    </a:cubicBezTo>
                    <a:lnTo>
                      <a:pt x="30046" y="23970"/>
                    </a:lnTo>
                    <a:cubicBezTo>
                      <a:pt x="29901" y="25224"/>
                      <a:pt x="29805" y="26622"/>
                      <a:pt x="29757" y="28359"/>
                    </a:cubicBezTo>
                    <a:cubicBezTo>
                      <a:pt x="29757" y="29034"/>
                      <a:pt x="29708" y="29709"/>
                      <a:pt x="29708" y="30384"/>
                    </a:cubicBezTo>
                    <a:lnTo>
                      <a:pt x="29708" y="30432"/>
                    </a:lnTo>
                    <a:lnTo>
                      <a:pt x="29708" y="30866"/>
                    </a:lnTo>
                    <a:cubicBezTo>
                      <a:pt x="29708" y="31831"/>
                      <a:pt x="29660" y="32796"/>
                      <a:pt x="29660" y="33664"/>
                    </a:cubicBezTo>
                    <a:lnTo>
                      <a:pt x="29660" y="34098"/>
                    </a:lnTo>
                    <a:lnTo>
                      <a:pt x="29660" y="35207"/>
                    </a:lnTo>
                    <a:cubicBezTo>
                      <a:pt x="29660" y="36509"/>
                      <a:pt x="29612" y="37667"/>
                      <a:pt x="29564" y="38824"/>
                    </a:cubicBezTo>
                    <a:cubicBezTo>
                      <a:pt x="29516" y="40030"/>
                      <a:pt x="29419" y="41284"/>
                      <a:pt x="29323" y="42393"/>
                    </a:cubicBezTo>
                    <a:cubicBezTo>
                      <a:pt x="29226" y="43213"/>
                      <a:pt x="29130" y="43984"/>
                      <a:pt x="29033" y="44756"/>
                    </a:cubicBezTo>
                    <a:cubicBezTo>
                      <a:pt x="28985" y="45094"/>
                      <a:pt x="28937" y="45431"/>
                      <a:pt x="28889" y="45769"/>
                    </a:cubicBezTo>
                    <a:cubicBezTo>
                      <a:pt x="28503" y="48132"/>
                      <a:pt x="28020" y="50495"/>
                      <a:pt x="27442" y="52810"/>
                    </a:cubicBezTo>
                    <a:cubicBezTo>
                      <a:pt x="26525" y="56331"/>
                      <a:pt x="25464" y="59803"/>
                      <a:pt x="24162" y="63179"/>
                    </a:cubicBezTo>
                    <a:cubicBezTo>
                      <a:pt x="23680" y="64385"/>
                      <a:pt x="23246" y="65446"/>
                      <a:pt x="22812" y="66459"/>
                    </a:cubicBezTo>
                    <a:cubicBezTo>
                      <a:pt x="22330" y="67423"/>
                      <a:pt x="21751" y="68629"/>
                      <a:pt x="21172" y="69738"/>
                    </a:cubicBezTo>
                    <a:cubicBezTo>
                      <a:pt x="20786" y="70462"/>
                      <a:pt x="20400" y="71089"/>
                      <a:pt x="20063" y="71667"/>
                    </a:cubicBezTo>
                    <a:cubicBezTo>
                      <a:pt x="19195" y="73211"/>
                      <a:pt x="18182" y="74657"/>
                      <a:pt x="17169" y="76104"/>
                    </a:cubicBezTo>
                    <a:cubicBezTo>
                      <a:pt x="14565" y="79721"/>
                      <a:pt x="11527" y="82904"/>
                      <a:pt x="8102" y="85702"/>
                    </a:cubicBezTo>
                    <a:lnTo>
                      <a:pt x="8199" y="85702"/>
                    </a:lnTo>
                    <a:cubicBezTo>
                      <a:pt x="5787" y="87582"/>
                      <a:pt x="3135" y="89222"/>
                      <a:pt x="290" y="90476"/>
                    </a:cubicBezTo>
                    <a:cubicBezTo>
                      <a:pt x="241" y="90476"/>
                      <a:pt x="193" y="90524"/>
                      <a:pt x="145" y="90573"/>
                    </a:cubicBezTo>
                    <a:cubicBezTo>
                      <a:pt x="97" y="90573"/>
                      <a:pt x="48" y="90621"/>
                      <a:pt x="0" y="90669"/>
                    </a:cubicBezTo>
                    <a:lnTo>
                      <a:pt x="0" y="91007"/>
                    </a:lnTo>
                    <a:lnTo>
                      <a:pt x="0" y="91200"/>
                    </a:lnTo>
                    <a:cubicBezTo>
                      <a:pt x="0" y="91344"/>
                      <a:pt x="48" y="91537"/>
                      <a:pt x="97" y="91730"/>
                    </a:cubicBezTo>
                    <a:cubicBezTo>
                      <a:pt x="97" y="91923"/>
                      <a:pt x="145" y="91971"/>
                      <a:pt x="145" y="92116"/>
                    </a:cubicBezTo>
                    <a:cubicBezTo>
                      <a:pt x="193" y="92261"/>
                      <a:pt x="241" y="92405"/>
                      <a:pt x="241" y="92550"/>
                    </a:cubicBezTo>
                    <a:cubicBezTo>
                      <a:pt x="290" y="92743"/>
                      <a:pt x="386" y="93032"/>
                      <a:pt x="482" y="93370"/>
                    </a:cubicBezTo>
                    <a:lnTo>
                      <a:pt x="536" y="93343"/>
                    </a:lnTo>
                    <a:lnTo>
                      <a:pt x="536" y="93343"/>
                    </a:lnTo>
                    <a:lnTo>
                      <a:pt x="579" y="93514"/>
                    </a:lnTo>
                    <a:cubicBezTo>
                      <a:pt x="675" y="93756"/>
                      <a:pt x="772" y="93949"/>
                      <a:pt x="916" y="94238"/>
                    </a:cubicBezTo>
                    <a:cubicBezTo>
                      <a:pt x="1302" y="95010"/>
                      <a:pt x="1785" y="95781"/>
                      <a:pt x="2315" y="96505"/>
                    </a:cubicBezTo>
                    <a:lnTo>
                      <a:pt x="2460" y="96698"/>
                    </a:lnTo>
                    <a:lnTo>
                      <a:pt x="2653" y="96939"/>
                    </a:lnTo>
                    <a:lnTo>
                      <a:pt x="2846" y="97180"/>
                    </a:lnTo>
                    <a:cubicBezTo>
                      <a:pt x="2894" y="97228"/>
                      <a:pt x="2942" y="97276"/>
                      <a:pt x="3038" y="97324"/>
                    </a:cubicBezTo>
                    <a:lnTo>
                      <a:pt x="4196" y="97324"/>
                    </a:lnTo>
                    <a:cubicBezTo>
                      <a:pt x="4678" y="97324"/>
                      <a:pt x="5112" y="97276"/>
                      <a:pt x="5595" y="97228"/>
                    </a:cubicBezTo>
                    <a:cubicBezTo>
                      <a:pt x="5980" y="97180"/>
                      <a:pt x="6414" y="97083"/>
                      <a:pt x="6848" y="97035"/>
                    </a:cubicBezTo>
                    <a:cubicBezTo>
                      <a:pt x="8102" y="96794"/>
                      <a:pt x="9356" y="96408"/>
                      <a:pt x="10562" y="95926"/>
                    </a:cubicBezTo>
                    <a:cubicBezTo>
                      <a:pt x="11768" y="95492"/>
                      <a:pt x="12973" y="94961"/>
                      <a:pt x="14131" y="94383"/>
                    </a:cubicBezTo>
                    <a:cubicBezTo>
                      <a:pt x="15144" y="93900"/>
                      <a:pt x="16156" y="93322"/>
                      <a:pt x="17410" y="92598"/>
                    </a:cubicBezTo>
                    <a:cubicBezTo>
                      <a:pt x="19774" y="91248"/>
                      <a:pt x="22040" y="89801"/>
                      <a:pt x="24259" y="88209"/>
                    </a:cubicBezTo>
                    <a:cubicBezTo>
                      <a:pt x="26477" y="86618"/>
                      <a:pt x="28647" y="84882"/>
                      <a:pt x="30721" y="83049"/>
                    </a:cubicBezTo>
                    <a:cubicBezTo>
                      <a:pt x="32747" y="81168"/>
                      <a:pt x="34724" y="79191"/>
                      <a:pt x="36557" y="77117"/>
                    </a:cubicBezTo>
                    <a:cubicBezTo>
                      <a:pt x="38245" y="75140"/>
                      <a:pt x="39933" y="73066"/>
                      <a:pt x="41524" y="70896"/>
                    </a:cubicBezTo>
                    <a:cubicBezTo>
                      <a:pt x="44611" y="66652"/>
                      <a:pt x="47263" y="62166"/>
                      <a:pt x="49482" y="57440"/>
                    </a:cubicBezTo>
                    <a:cubicBezTo>
                      <a:pt x="51652" y="52665"/>
                      <a:pt x="53340" y="47698"/>
                      <a:pt x="54449" y="42634"/>
                    </a:cubicBezTo>
                    <a:cubicBezTo>
                      <a:pt x="54980" y="40078"/>
                      <a:pt x="55366" y="37474"/>
                      <a:pt x="55559" y="34869"/>
                    </a:cubicBezTo>
                    <a:cubicBezTo>
                      <a:pt x="55800" y="32265"/>
                      <a:pt x="55848" y="29613"/>
                      <a:pt x="55751" y="26960"/>
                    </a:cubicBezTo>
                    <a:cubicBezTo>
                      <a:pt x="55655" y="24356"/>
                      <a:pt x="55414" y="21751"/>
                      <a:pt x="54932" y="19147"/>
                    </a:cubicBezTo>
                    <a:cubicBezTo>
                      <a:pt x="54449" y="16543"/>
                      <a:pt x="53678" y="14035"/>
                      <a:pt x="52665" y="11624"/>
                    </a:cubicBezTo>
                    <a:cubicBezTo>
                      <a:pt x="52134" y="10418"/>
                      <a:pt x="51556" y="9212"/>
                      <a:pt x="50832" y="8103"/>
                    </a:cubicBezTo>
                    <a:cubicBezTo>
                      <a:pt x="50205" y="7090"/>
                      <a:pt x="49482" y="6126"/>
                      <a:pt x="48710" y="5209"/>
                    </a:cubicBezTo>
                    <a:cubicBezTo>
                      <a:pt x="48035" y="4389"/>
                      <a:pt x="47312" y="3666"/>
                      <a:pt x="46540" y="2991"/>
                    </a:cubicBezTo>
                    <a:cubicBezTo>
                      <a:pt x="46299" y="2798"/>
                      <a:pt x="46106" y="2605"/>
                      <a:pt x="45865" y="2460"/>
                    </a:cubicBezTo>
                    <a:cubicBezTo>
                      <a:pt x="44948" y="1689"/>
                      <a:pt x="43887" y="1110"/>
                      <a:pt x="42778" y="676"/>
                    </a:cubicBezTo>
                    <a:lnTo>
                      <a:pt x="42875" y="676"/>
                    </a:lnTo>
                    <a:cubicBezTo>
                      <a:pt x="42537" y="483"/>
                      <a:pt x="42199" y="290"/>
                      <a:pt x="41862" y="145"/>
                    </a:cubicBezTo>
                    <a:cubicBezTo>
                      <a:pt x="41814" y="97"/>
                      <a:pt x="41765" y="49"/>
                      <a:pt x="41717" y="49"/>
                    </a:cubicBezTo>
                    <a:cubicBezTo>
                      <a:pt x="41669" y="1"/>
                      <a:pt x="41621" y="1"/>
                      <a:pt x="415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7" name="Google Shape;3907;p87"/>
              <p:cNvSpPr/>
              <p:nvPr/>
            </p:nvSpPr>
            <p:spPr>
              <a:xfrm>
                <a:off x="5416575" y="2064750"/>
                <a:ext cx="249600" cy="247175"/>
              </a:xfrm>
              <a:custGeom>
                <a:avLst/>
                <a:gdLst/>
                <a:ahLst/>
                <a:cxnLst/>
                <a:rect l="l" t="t" r="r" b="b"/>
                <a:pathLst>
                  <a:path w="9984" h="9887" extrusionOk="0">
                    <a:moveTo>
                      <a:pt x="9791" y="4003"/>
                    </a:moveTo>
                    <a:cubicBezTo>
                      <a:pt x="9984" y="7765"/>
                      <a:pt x="5498" y="9887"/>
                      <a:pt x="2749" y="7283"/>
                    </a:cubicBezTo>
                    <a:cubicBezTo>
                      <a:pt x="1" y="4678"/>
                      <a:pt x="1833" y="48"/>
                      <a:pt x="5595" y="48"/>
                    </a:cubicBezTo>
                    <a:cubicBezTo>
                      <a:pt x="7862" y="0"/>
                      <a:pt x="9743" y="1785"/>
                      <a:pt x="9791" y="400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8" name="Google Shape;3908;p87"/>
              <p:cNvSpPr/>
              <p:nvPr/>
            </p:nvSpPr>
            <p:spPr>
              <a:xfrm>
                <a:off x="6259350" y="1166500"/>
                <a:ext cx="250825" cy="247200"/>
              </a:xfrm>
              <a:custGeom>
                <a:avLst/>
                <a:gdLst/>
                <a:ahLst/>
                <a:cxnLst/>
                <a:rect l="l" t="t" r="r" b="b"/>
                <a:pathLst>
                  <a:path w="10033" h="9888" extrusionOk="0">
                    <a:moveTo>
                      <a:pt x="9791" y="4003"/>
                    </a:moveTo>
                    <a:cubicBezTo>
                      <a:pt x="10032" y="7765"/>
                      <a:pt x="5499" y="9887"/>
                      <a:pt x="2750" y="7283"/>
                    </a:cubicBezTo>
                    <a:cubicBezTo>
                      <a:pt x="1" y="4679"/>
                      <a:pt x="1833" y="49"/>
                      <a:pt x="5643" y="49"/>
                    </a:cubicBezTo>
                    <a:cubicBezTo>
                      <a:pt x="7862" y="0"/>
                      <a:pt x="9743" y="1785"/>
                      <a:pt x="9791" y="400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09" name="Google Shape;3909;p87"/>
            <p:cNvGrpSpPr/>
            <p:nvPr/>
          </p:nvGrpSpPr>
          <p:grpSpPr>
            <a:xfrm>
              <a:off x="6450709" y="2620025"/>
              <a:ext cx="798255" cy="766650"/>
              <a:chOff x="2324725" y="521125"/>
              <a:chExt cx="1350000" cy="1296550"/>
            </a:xfrm>
          </p:grpSpPr>
          <p:sp>
            <p:nvSpPr>
              <p:cNvPr id="3910" name="Google Shape;3910;p87"/>
              <p:cNvSpPr/>
              <p:nvPr/>
            </p:nvSpPr>
            <p:spPr>
              <a:xfrm>
                <a:off x="2324725" y="521125"/>
                <a:ext cx="1350000" cy="1296550"/>
              </a:xfrm>
              <a:custGeom>
                <a:avLst/>
                <a:gdLst/>
                <a:ahLst/>
                <a:cxnLst/>
                <a:rect l="l" t="t" r="r" b="b"/>
                <a:pathLst>
                  <a:path w="54000" h="51862" extrusionOk="0">
                    <a:moveTo>
                      <a:pt x="41511" y="1"/>
                    </a:moveTo>
                    <a:cubicBezTo>
                      <a:pt x="36532" y="1"/>
                      <a:pt x="31498" y="3110"/>
                      <a:pt x="29541" y="9812"/>
                    </a:cubicBezTo>
                    <a:cubicBezTo>
                      <a:pt x="29541" y="10074"/>
                      <a:pt x="29247" y="10336"/>
                      <a:pt x="29181" y="10892"/>
                    </a:cubicBezTo>
                    <a:cubicBezTo>
                      <a:pt x="23982" y="2455"/>
                      <a:pt x="17574" y="1769"/>
                      <a:pt x="12865" y="1442"/>
                    </a:cubicBezTo>
                    <a:cubicBezTo>
                      <a:pt x="12649" y="1433"/>
                      <a:pt x="12437" y="1428"/>
                      <a:pt x="12227" y="1428"/>
                    </a:cubicBezTo>
                    <a:cubicBezTo>
                      <a:pt x="2737" y="1428"/>
                      <a:pt x="0" y="10740"/>
                      <a:pt x="832" y="18706"/>
                    </a:cubicBezTo>
                    <a:cubicBezTo>
                      <a:pt x="2075" y="28810"/>
                      <a:pt x="22413" y="48854"/>
                      <a:pt x="25356" y="50718"/>
                    </a:cubicBezTo>
                    <a:cubicBezTo>
                      <a:pt x="26552" y="51515"/>
                      <a:pt x="27462" y="51862"/>
                      <a:pt x="28255" y="51862"/>
                    </a:cubicBezTo>
                    <a:cubicBezTo>
                      <a:pt x="29934" y="51862"/>
                      <a:pt x="31091" y="50310"/>
                      <a:pt x="33334" y="48200"/>
                    </a:cubicBezTo>
                    <a:cubicBezTo>
                      <a:pt x="42522" y="39633"/>
                      <a:pt x="53999" y="26521"/>
                      <a:pt x="53803" y="13409"/>
                    </a:cubicBezTo>
                    <a:cubicBezTo>
                      <a:pt x="53767" y="4777"/>
                      <a:pt x="47681" y="1"/>
                      <a:pt x="415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1" name="Google Shape;3911;p87"/>
              <p:cNvSpPr/>
              <p:nvPr/>
            </p:nvSpPr>
            <p:spPr>
              <a:xfrm>
                <a:off x="2635950" y="819100"/>
                <a:ext cx="758375" cy="728650"/>
              </a:xfrm>
              <a:custGeom>
                <a:avLst/>
                <a:gdLst/>
                <a:ahLst/>
                <a:cxnLst/>
                <a:rect l="l" t="t" r="r" b="b"/>
                <a:pathLst>
                  <a:path w="30335" h="29146" extrusionOk="0">
                    <a:moveTo>
                      <a:pt x="23322" y="1"/>
                    </a:moveTo>
                    <a:cubicBezTo>
                      <a:pt x="20524" y="1"/>
                      <a:pt x="17696" y="1747"/>
                      <a:pt x="16602" y="5512"/>
                    </a:cubicBezTo>
                    <a:cubicBezTo>
                      <a:pt x="16602" y="5643"/>
                      <a:pt x="16405" y="5806"/>
                      <a:pt x="16405" y="6101"/>
                    </a:cubicBezTo>
                    <a:lnTo>
                      <a:pt x="16405" y="6133"/>
                    </a:lnTo>
                    <a:cubicBezTo>
                      <a:pt x="13463" y="1392"/>
                      <a:pt x="9866" y="967"/>
                      <a:pt x="7217" y="804"/>
                    </a:cubicBezTo>
                    <a:cubicBezTo>
                      <a:pt x="7101" y="799"/>
                      <a:pt x="6986" y="797"/>
                      <a:pt x="6873" y="797"/>
                    </a:cubicBezTo>
                    <a:cubicBezTo>
                      <a:pt x="1528" y="797"/>
                      <a:pt x="0" y="6032"/>
                      <a:pt x="449" y="10515"/>
                    </a:cubicBezTo>
                    <a:cubicBezTo>
                      <a:pt x="1168" y="16204"/>
                      <a:pt x="12580" y="27453"/>
                      <a:pt x="14247" y="28499"/>
                    </a:cubicBezTo>
                    <a:cubicBezTo>
                      <a:pt x="14919" y="28950"/>
                      <a:pt x="15429" y="29145"/>
                      <a:pt x="15873" y="29145"/>
                    </a:cubicBezTo>
                    <a:cubicBezTo>
                      <a:pt x="16814" y="29145"/>
                      <a:pt x="17461" y="28270"/>
                      <a:pt x="18727" y="27093"/>
                    </a:cubicBezTo>
                    <a:cubicBezTo>
                      <a:pt x="23893" y="22286"/>
                      <a:pt x="30335" y="14897"/>
                      <a:pt x="30237" y="7539"/>
                    </a:cubicBezTo>
                    <a:cubicBezTo>
                      <a:pt x="30219" y="2688"/>
                      <a:pt x="26793" y="1"/>
                      <a:pt x="2332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912" name="Google Shape;3912;p87"/>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913" name="Google Shape;3913;p87"/>
          <p:cNvGrpSpPr/>
          <p:nvPr/>
        </p:nvGrpSpPr>
        <p:grpSpPr>
          <a:xfrm>
            <a:off x="153671" y="90047"/>
            <a:ext cx="493797" cy="446228"/>
            <a:chOff x="2679436" y="3270400"/>
            <a:chExt cx="752625" cy="689795"/>
          </a:xfrm>
        </p:grpSpPr>
        <p:sp>
          <p:nvSpPr>
            <p:cNvPr id="3914" name="Google Shape;3914;p87"/>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5" name="Google Shape;3915;p87"/>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6" name="Google Shape;3916;p87"/>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7" name="Google Shape;3917;p87"/>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18" name="Google Shape;3918;p87">
            <a:hlinkClick r:id="rId3"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5FFEB"/>
        </a:solidFill>
        <a:effectLst/>
      </p:bgPr>
    </p:bg>
    <p:spTree>
      <p:nvGrpSpPr>
        <p:cNvPr id="1" name="Shape 901"/>
        <p:cNvGrpSpPr/>
        <p:nvPr/>
      </p:nvGrpSpPr>
      <p:grpSpPr>
        <a:xfrm>
          <a:off x="0" y="0"/>
          <a:ext cx="0" cy="0"/>
          <a:chOff x="0" y="0"/>
          <a:chExt cx="0" cy="0"/>
        </a:xfrm>
      </p:grpSpPr>
      <p:grpSp>
        <p:nvGrpSpPr>
          <p:cNvPr id="902" name="Google Shape;902;p37"/>
          <p:cNvGrpSpPr/>
          <p:nvPr/>
        </p:nvGrpSpPr>
        <p:grpSpPr>
          <a:xfrm>
            <a:off x="3113106" y="1251923"/>
            <a:ext cx="3362920" cy="3354006"/>
            <a:chOff x="4048209" y="1327361"/>
            <a:chExt cx="3486698" cy="3477455"/>
          </a:xfrm>
        </p:grpSpPr>
        <p:grpSp>
          <p:nvGrpSpPr>
            <p:cNvPr id="903" name="Google Shape;903;p37"/>
            <p:cNvGrpSpPr/>
            <p:nvPr/>
          </p:nvGrpSpPr>
          <p:grpSpPr>
            <a:xfrm>
              <a:off x="4048209" y="1413837"/>
              <a:ext cx="3486698" cy="3390980"/>
              <a:chOff x="4048209" y="1413837"/>
              <a:chExt cx="3486698" cy="3390980"/>
            </a:xfrm>
          </p:grpSpPr>
          <p:sp>
            <p:nvSpPr>
              <p:cNvPr id="904" name="Google Shape;904;p37"/>
              <p:cNvSpPr/>
              <p:nvPr/>
            </p:nvSpPr>
            <p:spPr>
              <a:xfrm rot="531256">
                <a:off x="6111230" y="1784349"/>
                <a:ext cx="645897" cy="1594695"/>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05" name="Google Shape;905;p37"/>
              <p:cNvGrpSpPr/>
              <p:nvPr/>
            </p:nvGrpSpPr>
            <p:grpSpPr>
              <a:xfrm rot="-515098">
                <a:off x="5663236" y="2476239"/>
                <a:ext cx="1755501" cy="1688207"/>
                <a:chOff x="4531600" y="1944475"/>
                <a:chExt cx="956750" cy="920075"/>
              </a:xfrm>
            </p:grpSpPr>
            <p:sp>
              <p:nvSpPr>
                <p:cNvPr id="906" name="Google Shape;906;p37"/>
                <p:cNvSpPr/>
                <p:nvPr/>
              </p:nvSpPr>
              <p:spPr>
                <a:xfrm>
                  <a:off x="4531600" y="1944475"/>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37"/>
                <p:cNvSpPr/>
                <p:nvPr/>
              </p:nvSpPr>
              <p:spPr>
                <a:xfrm>
                  <a:off x="4656300" y="2089375"/>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37"/>
                <p:cNvSpPr/>
                <p:nvPr/>
              </p:nvSpPr>
              <p:spPr>
                <a:xfrm>
                  <a:off x="4720725" y="2518075"/>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37"/>
                <p:cNvSpPr/>
                <p:nvPr/>
              </p:nvSpPr>
              <p:spPr>
                <a:xfrm>
                  <a:off x="4845150" y="2336650"/>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37"/>
                <p:cNvSpPr/>
                <p:nvPr/>
              </p:nvSpPr>
              <p:spPr>
                <a:xfrm>
                  <a:off x="5001125" y="2227300"/>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37"/>
                <p:cNvSpPr/>
                <p:nvPr/>
              </p:nvSpPr>
              <p:spPr>
                <a:xfrm>
                  <a:off x="5113925" y="2118350"/>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2" name="Google Shape;912;p37"/>
              <p:cNvSpPr/>
              <p:nvPr/>
            </p:nvSpPr>
            <p:spPr>
              <a:xfrm rot="-1114893">
                <a:off x="4935863" y="1452219"/>
                <a:ext cx="678191" cy="2865635"/>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13" name="Google Shape;913;p37"/>
              <p:cNvGrpSpPr/>
              <p:nvPr/>
            </p:nvGrpSpPr>
            <p:grpSpPr>
              <a:xfrm rot="787396">
                <a:off x="4236594" y="2500648"/>
                <a:ext cx="1594312" cy="1706557"/>
                <a:chOff x="6116785" y="2780818"/>
                <a:chExt cx="837925" cy="930000"/>
              </a:xfrm>
            </p:grpSpPr>
            <p:sp>
              <p:nvSpPr>
                <p:cNvPr id="914" name="Google Shape;914;p37"/>
                <p:cNvSpPr/>
                <p:nvPr/>
              </p:nvSpPr>
              <p:spPr>
                <a:xfrm>
                  <a:off x="6116785" y="2780818"/>
                  <a:ext cx="837925" cy="930000"/>
                </a:xfrm>
                <a:custGeom>
                  <a:avLst/>
                  <a:gdLst/>
                  <a:ahLst/>
                  <a:cxnLst/>
                  <a:rect l="l" t="t" r="r" b="b"/>
                  <a:pathLst>
                    <a:path w="33517" h="37200" extrusionOk="0">
                      <a:moveTo>
                        <a:pt x="2277" y="1"/>
                      </a:moveTo>
                      <a:cubicBezTo>
                        <a:pt x="1494" y="1"/>
                        <a:pt x="733" y="50"/>
                        <a:pt x="1" y="153"/>
                      </a:cubicBezTo>
                      <a:cubicBezTo>
                        <a:pt x="1" y="9864"/>
                        <a:pt x="4546" y="33930"/>
                        <a:pt x="32176" y="37200"/>
                      </a:cubicBezTo>
                      <a:cubicBezTo>
                        <a:pt x="33516" y="30399"/>
                        <a:pt x="32176" y="21668"/>
                        <a:pt x="29167" y="15390"/>
                      </a:cubicBezTo>
                      <a:cubicBezTo>
                        <a:pt x="25143" y="7584"/>
                        <a:pt x="11991" y="1"/>
                        <a:pt x="22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37"/>
                <p:cNvSpPr/>
                <p:nvPr/>
              </p:nvSpPr>
              <p:spPr>
                <a:xfrm>
                  <a:off x="6245310" y="2866418"/>
                  <a:ext cx="677700" cy="830775"/>
                </a:xfrm>
                <a:custGeom>
                  <a:avLst/>
                  <a:gdLst/>
                  <a:ahLst/>
                  <a:cxnLst/>
                  <a:rect l="l" t="t" r="r" b="b"/>
                  <a:pathLst>
                    <a:path w="27108" h="33231" extrusionOk="0">
                      <a:moveTo>
                        <a:pt x="360" y="0"/>
                      </a:moveTo>
                      <a:cubicBezTo>
                        <a:pt x="191" y="0"/>
                        <a:pt x="1" y="188"/>
                        <a:pt x="91" y="391"/>
                      </a:cubicBezTo>
                      <a:cubicBezTo>
                        <a:pt x="1072" y="2549"/>
                        <a:pt x="3132" y="3988"/>
                        <a:pt x="4636" y="5721"/>
                      </a:cubicBezTo>
                      <a:cubicBezTo>
                        <a:pt x="6500" y="7879"/>
                        <a:pt x="8298" y="10037"/>
                        <a:pt x="10097" y="12260"/>
                      </a:cubicBezTo>
                      <a:cubicBezTo>
                        <a:pt x="13661" y="16707"/>
                        <a:pt x="17552" y="20860"/>
                        <a:pt x="21018" y="25340"/>
                      </a:cubicBezTo>
                      <a:cubicBezTo>
                        <a:pt x="22947" y="27858"/>
                        <a:pt x="24811" y="30441"/>
                        <a:pt x="26544" y="33122"/>
                      </a:cubicBezTo>
                      <a:cubicBezTo>
                        <a:pt x="26592" y="33199"/>
                        <a:pt x="26665" y="33230"/>
                        <a:pt x="26740" y="33230"/>
                      </a:cubicBezTo>
                      <a:cubicBezTo>
                        <a:pt x="26920" y="33230"/>
                        <a:pt x="27108" y="33045"/>
                        <a:pt x="26969" y="32860"/>
                      </a:cubicBezTo>
                      <a:lnTo>
                        <a:pt x="26969" y="32828"/>
                      </a:lnTo>
                      <a:cubicBezTo>
                        <a:pt x="23896" y="28119"/>
                        <a:pt x="20495" y="23639"/>
                        <a:pt x="16833" y="19389"/>
                      </a:cubicBezTo>
                      <a:cubicBezTo>
                        <a:pt x="15002" y="17231"/>
                        <a:pt x="13072" y="15138"/>
                        <a:pt x="11307" y="12914"/>
                      </a:cubicBezTo>
                      <a:cubicBezTo>
                        <a:pt x="9508" y="10724"/>
                        <a:pt x="7775" y="8467"/>
                        <a:pt x="5879" y="6375"/>
                      </a:cubicBezTo>
                      <a:cubicBezTo>
                        <a:pt x="4963" y="5328"/>
                        <a:pt x="4048" y="4347"/>
                        <a:pt x="3067" y="3367"/>
                      </a:cubicBezTo>
                      <a:cubicBezTo>
                        <a:pt x="2119" y="2418"/>
                        <a:pt x="1105" y="1405"/>
                        <a:pt x="549" y="129"/>
                      </a:cubicBezTo>
                      <a:cubicBezTo>
                        <a:pt x="508" y="38"/>
                        <a:pt x="437" y="0"/>
                        <a:pt x="3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37"/>
                <p:cNvSpPr/>
                <p:nvPr/>
              </p:nvSpPr>
              <p:spPr>
                <a:xfrm>
                  <a:off x="6209660" y="2867393"/>
                  <a:ext cx="206350" cy="188800"/>
                </a:xfrm>
                <a:custGeom>
                  <a:avLst/>
                  <a:gdLst/>
                  <a:ahLst/>
                  <a:cxnLst/>
                  <a:rect l="l" t="t" r="r" b="b"/>
                  <a:pathLst>
                    <a:path w="8254" h="7552" extrusionOk="0">
                      <a:moveTo>
                        <a:pt x="8008" y="0"/>
                      </a:moveTo>
                      <a:cubicBezTo>
                        <a:pt x="7893" y="0"/>
                        <a:pt x="7779" y="74"/>
                        <a:pt x="7763" y="221"/>
                      </a:cubicBezTo>
                      <a:lnTo>
                        <a:pt x="7763" y="6990"/>
                      </a:lnTo>
                      <a:lnTo>
                        <a:pt x="7763" y="6990"/>
                      </a:lnTo>
                      <a:cubicBezTo>
                        <a:pt x="5340" y="6458"/>
                        <a:pt x="2889" y="5954"/>
                        <a:pt x="438" y="5420"/>
                      </a:cubicBezTo>
                      <a:cubicBezTo>
                        <a:pt x="418" y="5416"/>
                        <a:pt x="398" y="5414"/>
                        <a:pt x="379" y="5414"/>
                      </a:cubicBezTo>
                      <a:cubicBezTo>
                        <a:pt x="97" y="5414"/>
                        <a:pt x="1" y="5849"/>
                        <a:pt x="307" y="5911"/>
                      </a:cubicBezTo>
                      <a:cubicBezTo>
                        <a:pt x="2858" y="6467"/>
                        <a:pt x="5408" y="6990"/>
                        <a:pt x="7926" y="7546"/>
                      </a:cubicBezTo>
                      <a:cubicBezTo>
                        <a:pt x="7947" y="7550"/>
                        <a:pt x="7968" y="7552"/>
                        <a:pt x="7989" y="7552"/>
                      </a:cubicBezTo>
                      <a:cubicBezTo>
                        <a:pt x="8129" y="7552"/>
                        <a:pt x="8253" y="7459"/>
                        <a:pt x="8253" y="7317"/>
                      </a:cubicBezTo>
                      <a:lnTo>
                        <a:pt x="8253" y="221"/>
                      </a:lnTo>
                      <a:cubicBezTo>
                        <a:pt x="8237" y="74"/>
                        <a:pt x="8122" y="0"/>
                        <a:pt x="80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37"/>
                <p:cNvSpPr/>
                <p:nvPr/>
              </p:nvSpPr>
              <p:spPr>
                <a:xfrm>
                  <a:off x="6257835" y="2975493"/>
                  <a:ext cx="322075" cy="244250"/>
                </a:xfrm>
                <a:custGeom>
                  <a:avLst/>
                  <a:gdLst/>
                  <a:ahLst/>
                  <a:cxnLst/>
                  <a:rect l="l" t="t" r="r" b="b"/>
                  <a:pathLst>
                    <a:path w="12883" h="9770" extrusionOk="0">
                      <a:moveTo>
                        <a:pt x="12645" y="1"/>
                      </a:moveTo>
                      <a:cubicBezTo>
                        <a:pt x="12522" y="1"/>
                        <a:pt x="12392" y="83"/>
                        <a:pt x="12375" y="246"/>
                      </a:cubicBezTo>
                      <a:cubicBezTo>
                        <a:pt x="12089" y="3265"/>
                        <a:pt x="11587" y="6222"/>
                        <a:pt x="11049" y="9208"/>
                      </a:cubicBezTo>
                      <a:lnTo>
                        <a:pt x="11049" y="9208"/>
                      </a:lnTo>
                      <a:cubicBezTo>
                        <a:pt x="7542" y="8426"/>
                        <a:pt x="3976" y="7916"/>
                        <a:pt x="440" y="7374"/>
                      </a:cubicBezTo>
                      <a:cubicBezTo>
                        <a:pt x="420" y="7370"/>
                        <a:pt x="400" y="7368"/>
                        <a:pt x="382" y="7368"/>
                      </a:cubicBezTo>
                      <a:cubicBezTo>
                        <a:pt x="99" y="7368"/>
                        <a:pt x="1" y="7803"/>
                        <a:pt x="277" y="7865"/>
                      </a:cubicBezTo>
                      <a:cubicBezTo>
                        <a:pt x="3939" y="8421"/>
                        <a:pt x="7601" y="8944"/>
                        <a:pt x="11198" y="9761"/>
                      </a:cubicBezTo>
                      <a:cubicBezTo>
                        <a:pt x="11221" y="9767"/>
                        <a:pt x="11243" y="9770"/>
                        <a:pt x="11265" y="9770"/>
                      </a:cubicBezTo>
                      <a:cubicBezTo>
                        <a:pt x="11371" y="9770"/>
                        <a:pt x="11465" y="9706"/>
                        <a:pt x="11492" y="9598"/>
                      </a:cubicBezTo>
                      <a:cubicBezTo>
                        <a:pt x="12081" y="6491"/>
                        <a:pt x="12571" y="3385"/>
                        <a:pt x="12866" y="246"/>
                      </a:cubicBezTo>
                      <a:cubicBezTo>
                        <a:pt x="12882" y="83"/>
                        <a:pt x="12768" y="1"/>
                        <a:pt x="126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37"/>
                <p:cNvSpPr/>
                <p:nvPr/>
              </p:nvSpPr>
              <p:spPr>
                <a:xfrm>
                  <a:off x="6354660" y="3111768"/>
                  <a:ext cx="383250" cy="278625"/>
                </a:xfrm>
                <a:custGeom>
                  <a:avLst/>
                  <a:gdLst/>
                  <a:ahLst/>
                  <a:cxnLst/>
                  <a:rect l="l" t="t" r="r" b="b"/>
                  <a:pathLst>
                    <a:path w="15330" h="11145" extrusionOk="0">
                      <a:moveTo>
                        <a:pt x="15026" y="1"/>
                      </a:moveTo>
                      <a:cubicBezTo>
                        <a:pt x="14923" y="1"/>
                        <a:pt x="14820" y="58"/>
                        <a:pt x="14780" y="190"/>
                      </a:cubicBezTo>
                      <a:cubicBezTo>
                        <a:pt x="13658" y="3556"/>
                        <a:pt x="13165" y="7110"/>
                        <a:pt x="12622" y="10606"/>
                      </a:cubicBezTo>
                      <a:lnTo>
                        <a:pt x="12622" y="10606"/>
                      </a:lnTo>
                      <a:cubicBezTo>
                        <a:pt x="8513" y="10339"/>
                        <a:pt x="4404" y="9804"/>
                        <a:pt x="295" y="9804"/>
                      </a:cubicBezTo>
                      <a:cubicBezTo>
                        <a:pt x="1" y="9836"/>
                        <a:pt x="1" y="10294"/>
                        <a:pt x="295" y="10327"/>
                      </a:cubicBezTo>
                      <a:cubicBezTo>
                        <a:pt x="4480" y="10327"/>
                        <a:pt x="8666" y="10850"/>
                        <a:pt x="12851" y="11144"/>
                      </a:cubicBezTo>
                      <a:cubicBezTo>
                        <a:pt x="12949" y="11144"/>
                        <a:pt x="13047" y="11046"/>
                        <a:pt x="13080" y="10948"/>
                      </a:cubicBezTo>
                      <a:cubicBezTo>
                        <a:pt x="13636" y="7384"/>
                        <a:pt x="14126" y="3754"/>
                        <a:pt x="15271" y="321"/>
                      </a:cubicBezTo>
                      <a:cubicBezTo>
                        <a:pt x="15329" y="126"/>
                        <a:pt x="15179" y="1"/>
                        <a:pt x="150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19" name="Google Shape;919;p37"/>
              <p:cNvGrpSpPr/>
              <p:nvPr/>
            </p:nvGrpSpPr>
            <p:grpSpPr>
              <a:xfrm rot="203786">
                <a:off x="5141855" y="1443647"/>
                <a:ext cx="1091882" cy="2884864"/>
                <a:chOff x="2058600" y="1081575"/>
                <a:chExt cx="596750" cy="1576675"/>
              </a:xfrm>
            </p:grpSpPr>
            <p:sp>
              <p:nvSpPr>
                <p:cNvPr id="920" name="Google Shape;920;p37"/>
                <p:cNvSpPr/>
                <p:nvPr/>
              </p:nvSpPr>
              <p:spPr>
                <a:xfrm>
                  <a:off x="2407000" y="1708025"/>
                  <a:ext cx="44700" cy="27225"/>
                </a:xfrm>
                <a:custGeom>
                  <a:avLst/>
                  <a:gdLst/>
                  <a:ahLst/>
                  <a:cxnLst/>
                  <a:rect l="l" t="t" r="r" b="b"/>
                  <a:pathLst>
                    <a:path w="1788" h="1089" extrusionOk="0">
                      <a:moveTo>
                        <a:pt x="350" y="1"/>
                      </a:moveTo>
                      <a:cubicBezTo>
                        <a:pt x="95" y="1"/>
                        <a:pt x="0" y="428"/>
                        <a:pt x="320" y="545"/>
                      </a:cubicBezTo>
                      <a:cubicBezTo>
                        <a:pt x="544" y="634"/>
                        <a:pt x="767" y="738"/>
                        <a:pt x="980" y="858"/>
                      </a:cubicBezTo>
                      <a:lnTo>
                        <a:pt x="980" y="858"/>
                      </a:lnTo>
                      <a:cubicBezTo>
                        <a:pt x="1010" y="893"/>
                        <a:pt x="1051" y="921"/>
                        <a:pt x="1105" y="937"/>
                      </a:cubicBezTo>
                      <a:cubicBezTo>
                        <a:pt x="1109" y="937"/>
                        <a:pt x="1112" y="937"/>
                        <a:pt x="1115" y="937"/>
                      </a:cubicBezTo>
                      <a:lnTo>
                        <a:pt x="1115" y="937"/>
                      </a:lnTo>
                      <a:cubicBezTo>
                        <a:pt x="1167" y="969"/>
                        <a:pt x="1218" y="1001"/>
                        <a:pt x="1269" y="1035"/>
                      </a:cubicBezTo>
                      <a:cubicBezTo>
                        <a:pt x="1318" y="1072"/>
                        <a:pt x="1369" y="1088"/>
                        <a:pt x="1417" y="1088"/>
                      </a:cubicBezTo>
                      <a:cubicBezTo>
                        <a:pt x="1624" y="1088"/>
                        <a:pt x="1787" y="795"/>
                        <a:pt x="1628" y="610"/>
                      </a:cubicBezTo>
                      <a:cubicBezTo>
                        <a:pt x="1530" y="512"/>
                        <a:pt x="1399" y="414"/>
                        <a:pt x="1269" y="381"/>
                      </a:cubicBezTo>
                      <a:cubicBezTo>
                        <a:pt x="1266" y="381"/>
                        <a:pt x="1264" y="380"/>
                        <a:pt x="1261" y="380"/>
                      </a:cubicBezTo>
                      <a:lnTo>
                        <a:pt x="1261" y="380"/>
                      </a:lnTo>
                      <a:cubicBezTo>
                        <a:pt x="1000" y="227"/>
                        <a:pt x="734" y="116"/>
                        <a:pt x="451" y="21"/>
                      </a:cubicBezTo>
                      <a:cubicBezTo>
                        <a:pt x="415" y="7"/>
                        <a:pt x="382" y="1"/>
                        <a:pt x="350" y="1"/>
                      </a:cubicBezTo>
                      <a:close/>
                    </a:path>
                  </a:pathLst>
                </a:custGeom>
                <a:solidFill>
                  <a:srgbClr val="004D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37"/>
                <p:cNvSpPr/>
                <p:nvPr/>
              </p:nvSpPr>
              <p:spPr>
                <a:xfrm>
                  <a:off x="2390375" y="1700375"/>
                  <a:ext cx="73700" cy="43225"/>
                </a:xfrm>
                <a:custGeom>
                  <a:avLst/>
                  <a:gdLst/>
                  <a:ahLst/>
                  <a:cxnLst/>
                  <a:rect l="l" t="t" r="r" b="b"/>
                  <a:pathLst>
                    <a:path w="2948" h="1729" extrusionOk="0">
                      <a:moveTo>
                        <a:pt x="1060" y="636"/>
                      </a:moveTo>
                      <a:cubicBezTo>
                        <a:pt x="1306" y="687"/>
                        <a:pt x="1548" y="758"/>
                        <a:pt x="1770" y="851"/>
                      </a:cubicBezTo>
                      <a:cubicBezTo>
                        <a:pt x="1904" y="904"/>
                        <a:pt x="2015" y="1001"/>
                        <a:pt x="2087" y="1141"/>
                      </a:cubicBezTo>
                      <a:lnTo>
                        <a:pt x="2087" y="1141"/>
                      </a:lnTo>
                      <a:cubicBezTo>
                        <a:pt x="1733" y="1016"/>
                        <a:pt x="1379" y="850"/>
                        <a:pt x="1060" y="636"/>
                      </a:cubicBezTo>
                      <a:close/>
                      <a:moveTo>
                        <a:pt x="495" y="0"/>
                      </a:moveTo>
                      <a:cubicBezTo>
                        <a:pt x="369" y="13"/>
                        <a:pt x="292" y="93"/>
                        <a:pt x="263" y="189"/>
                      </a:cubicBezTo>
                      <a:lnTo>
                        <a:pt x="263" y="189"/>
                      </a:lnTo>
                      <a:cubicBezTo>
                        <a:pt x="101" y="267"/>
                        <a:pt x="1" y="487"/>
                        <a:pt x="168" y="654"/>
                      </a:cubicBezTo>
                      <a:lnTo>
                        <a:pt x="168" y="622"/>
                      </a:lnTo>
                      <a:cubicBezTo>
                        <a:pt x="462" y="916"/>
                        <a:pt x="822" y="1145"/>
                        <a:pt x="1182" y="1341"/>
                      </a:cubicBezTo>
                      <a:cubicBezTo>
                        <a:pt x="1438" y="1495"/>
                        <a:pt x="1834" y="1729"/>
                        <a:pt x="2182" y="1729"/>
                      </a:cubicBezTo>
                      <a:cubicBezTo>
                        <a:pt x="2279" y="1729"/>
                        <a:pt x="2372" y="1711"/>
                        <a:pt x="2457" y="1668"/>
                      </a:cubicBezTo>
                      <a:cubicBezTo>
                        <a:pt x="2947" y="1439"/>
                        <a:pt x="2588" y="785"/>
                        <a:pt x="2326" y="556"/>
                      </a:cubicBezTo>
                      <a:cubicBezTo>
                        <a:pt x="1770" y="197"/>
                        <a:pt x="1149" y="0"/>
                        <a:pt x="49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37"/>
                <p:cNvSpPr/>
                <p:nvPr/>
              </p:nvSpPr>
              <p:spPr>
                <a:xfrm>
                  <a:off x="2141150" y="1373050"/>
                  <a:ext cx="114475" cy="40025"/>
                </a:xfrm>
                <a:custGeom>
                  <a:avLst/>
                  <a:gdLst/>
                  <a:ahLst/>
                  <a:cxnLst/>
                  <a:rect l="l" t="t" r="r" b="b"/>
                  <a:pathLst>
                    <a:path w="4579" h="1601" extrusionOk="0">
                      <a:moveTo>
                        <a:pt x="1787" y="0"/>
                      </a:moveTo>
                      <a:cubicBezTo>
                        <a:pt x="1582" y="0"/>
                        <a:pt x="1379" y="14"/>
                        <a:pt x="1178" y="47"/>
                      </a:cubicBezTo>
                      <a:cubicBezTo>
                        <a:pt x="753" y="112"/>
                        <a:pt x="1" y="668"/>
                        <a:pt x="393" y="1191"/>
                      </a:cubicBezTo>
                      <a:cubicBezTo>
                        <a:pt x="673" y="1542"/>
                        <a:pt x="1220" y="1592"/>
                        <a:pt x="1701" y="1592"/>
                      </a:cubicBezTo>
                      <a:cubicBezTo>
                        <a:pt x="1893" y="1592"/>
                        <a:pt x="2075" y="1584"/>
                        <a:pt x="2224" y="1584"/>
                      </a:cubicBezTo>
                      <a:cubicBezTo>
                        <a:pt x="2349" y="1595"/>
                        <a:pt x="2474" y="1600"/>
                        <a:pt x="2597" y="1600"/>
                      </a:cubicBezTo>
                      <a:cubicBezTo>
                        <a:pt x="3215" y="1600"/>
                        <a:pt x="3810" y="1464"/>
                        <a:pt x="4382" y="1191"/>
                      </a:cubicBezTo>
                      <a:cubicBezTo>
                        <a:pt x="4546" y="1126"/>
                        <a:pt x="4578" y="897"/>
                        <a:pt x="4447" y="799"/>
                      </a:cubicBezTo>
                      <a:cubicBezTo>
                        <a:pt x="4480" y="635"/>
                        <a:pt x="4382" y="505"/>
                        <a:pt x="4251" y="472"/>
                      </a:cubicBezTo>
                      <a:cubicBezTo>
                        <a:pt x="3465" y="236"/>
                        <a:pt x="2615" y="0"/>
                        <a:pt x="17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37"/>
                <p:cNvSpPr/>
                <p:nvPr/>
              </p:nvSpPr>
              <p:spPr>
                <a:xfrm>
                  <a:off x="2258875" y="1336050"/>
                  <a:ext cx="53150" cy="93800"/>
                </a:xfrm>
                <a:custGeom>
                  <a:avLst/>
                  <a:gdLst/>
                  <a:ahLst/>
                  <a:cxnLst/>
                  <a:rect l="l" t="t" r="r" b="b"/>
                  <a:pathLst>
                    <a:path w="2126" h="3752" extrusionOk="0">
                      <a:moveTo>
                        <a:pt x="793" y="0"/>
                      </a:moveTo>
                      <a:cubicBezTo>
                        <a:pt x="704" y="0"/>
                        <a:pt x="617" y="51"/>
                        <a:pt x="556" y="154"/>
                      </a:cubicBezTo>
                      <a:cubicBezTo>
                        <a:pt x="0" y="1167"/>
                        <a:pt x="425" y="2344"/>
                        <a:pt x="621" y="3391"/>
                      </a:cubicBezTo>
                      <a:cubicBezTo>
                        <a:pt x="621" y="3456"/>
                        <a:pt x="654" y="3521"/>
                        <a:pt x="687" y="3554"/>
                      </a:cubicBezTo>
                      <a:cubicBezTo>
                        <a:pt x="704" y="3676"/>
                        <a:pt x="841" y="3751"/>
                        <a:pt x="971" y="3751"/>
                      </a:cubicBezTo>
                      <a:cubicBezTo>
                        <a:pt x="1086" y="3751"/>
                        <a:pt x="1195" y="3692"/>
                        <a:pt x="1210" y="3554"/>
                      </a:cubicBezTo>
                      <a:cubicBezTo>
                        <a:pt x="1439" y="2410"/>
                        <a:pt x="2125" y="906"/>
                        <a:pt x="948" y="55"/>
                      </a:cubicBezTo>
                      <a:cubicBezTo>
                        <a:pt x="899" y="19"/>
                        <a:pt x="846" y="0"/>
                        <a:pt x="7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37"/>
                <p:cNvSpPr/>
                <p:nvPr/>
              </p:nvSpPr>
              <p:spPr>
                <a:xfrm>
                  <a:off x="2269500" y="1230625"/>
                  <a:ext cx="68675" cy="68575"/>
                </a:xfrm>
                <a:custGeom>
                  <a:avLst/>
                  <a:gdLst/>
                  <a:ahLst/>
                  <a:cxnLst/>
                  <a:rect l="l" t="t" r="r" b="b"/>
                  <a:pathLst>
                    <a:path w="2747" h="2743" extrusionOk="0">
                      <a:moveTo>
                        <a:pt x="778" y="0"/>
                      </a:moveTo>
                      <a:cubicBezTo>
                        <a:pt x="583" y="0"/>
                        <a:pt x="378" y="66"/>
                        <a:pt x="164" y="218"/>
                      </a:cubicBezTo>
                      <a:cubicBezTo>
                        <a:pt x="66" y="283"/>
                        <a:pt x="0" y="414"/>
                        <a:pt x="33" y="545"/>
                      </a:cubicBezTo>
                      <a:cubicBezTo>
                        <a:pt x="360" y="1493"/>
                        <a:pt x="1308" y="2507"/>
                        <a:pt x="2322" y="2736"/>
                      </a:cubicBezTo>
                      <a:cubicBezTo>
                        <a:pt x="2339" y="2740"/>
                        <a:pt x="2357" y="2742"/>
                        <a:pt x="2375" y="2742"/>
                      </a:cubicBezTo>
                      <a:cubicBezTo>
                        <a:pt x="2493" y="2742"/>
                        <a:pt x="2620" y="2653"/>
                        <a:pt x="2649" y="2539"/>
                      </a:cubicBezTo>
                      <a:cubicBezTo>
                        <a:pt x="2714" y="2474"/>
                        <a:pt x="2747" y="2343"/>
                        <a:pt x="2714" y="2245"/>
                      </a:cubicBezTo>
                      <a:cubicBezTo>
                        <a:pt x="2416" y="1515"/>
                        <a:pt x="1716" y="0"/>
                        <a:pt x="77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37"/>
                <p:cNvSpPr/>
                <p:nvPr/>
              </p:nvSpPr>
              <p:spPr>
                <a:xfrm>
                  <a:off x="2345525" y="1185425"/>
                  <a:ext cx="58050" cy="46575"/>
                </a:xfrm>
                <a:custGeom>
                  <a:avLst/>
                  <a:gdLst/>
                  <a:ahLst/>
                  <a:cxnLst/>
                  <a:rect l="l" t="t" r="r" b="b"/>
                  <a:pathLst>
                    <a:path w="2322" h="1863" extrusionOk="0">
                      <a:moveTo>
                        <a:pt x="1652" y="1"/>
                      </a:moveTo>
                      <a:cubicBezTo>
                        <a:pt x="1355" y="1"/>
                        <a:pt x="1060" y="230"/>
                        <a:pt x="818" y="424"/>
                      </a:cubicBezTo>
                      <a:cubicBezTo>
                        <a:pt x="458" y="685"/>
                        <a:pt x="196" y="1045"/>
                        <a:pt x="33" y="1437"/>
                      </a:cubicBezTo>
                      <a:cubicBezTo>
                        <a:pt x="0" y="1535"/>
                        <a:pt x="33" y="1666"/>
                        <a:pt x="131" y="1732"/>
                      </a:cubicBezTo>
                      <a:cubicBezTo>
                        <a:pt x="174" y="1819"/>
                        <a:pt x="276" y="1862"/>
                        <a:pt x="378" y="1862"/>
                      </a:cubicBezTo>
                      <a:cubicBezTo>
                        <a:pt x="429" y="1862"/>
                        <a:pt x="480" y="1852"/>
                        <a:pt x="523" y="1830"/>
                      </a:cubicBezTo>
                      <a:cubicBezTo>
                        <a:pt x="1014" y="1699"/>
                        <a:pt x="1472" y="1503"/>
                        <a:pt x="1897" y="1241"/>
                      </a:cubicBezTo>
                      <a:cubicBezTo>
                        <a:pt x="2289" y="980"/>
                        <a:pt x="2322" y="391"/>
                        <a:pt x="1962" y="97"/>
                      </a:cubicBezTo>
                      <a:cubicBezTo>
                        <a:pt x="1860" y="29"/>
                        <a:pt x="1756" y="1"/>
                        <a:pt x="16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37"/>
                <p:cNvSpPr/>
                <p:nvPr/>
              </p:nvSpPr>
              <p:spPr>
                <a:xfrm>
                  <a:off x="2308725" y="1130475"/>
                  <a:ext cx="53350" cy="52000"/>
                </a:xfrm>
                <a:custGeom>
                  <a:avLst/>
                  <a:gdLst/>
                  <a:ahLst/>
                  <a:cxnLst/>
                  <a:rect l="l" t="t" r="r" b="b"/>
                  <a:pathLst>
                    <a:path w="2134" h="2080" extrusionOk="0">
                      <a:moveTo>
                        <a:pt x="309" y="1"/>
                      </a:moveTo>
                      <a:cubicBezTo>
                        <a:pt x="158" y="1"/>
                        <a:pt x="1" y="124"/>
                        <a:pt x="1" y="300"/>
                      </a:cubicBezTo>
                      <a:cubicBezTo>
                        <a:pt x="66" y="1216"/>
                        <a:pt x="949" y="1739"/>
                        <a:pt x="1701" y="2066"/>
                      </a:cubicBezTo>
                      <a:cubicBezTo>
                        <a:pt x="1732" y="2075"/>
                        <a:pt x="1761" y="2079"/>
                        <a:pt x="1789" y="2079"/>
                      </a:cubicBezTo>
                      <a:cubicBezTo>
                        <a:pt x="2049" y="2079"/>
                        <a:pt x="2134" y="1691"/>
                        <a:pt x="1897" y="1543"/>
                      </a:cubicBezTo>
                      <a:cubicBezTo>
                        <a:pt x="1897" y="1510"/>
                        <a:pt x="1897" y="1445"/>
                        <a:pt x="1864" y="1412"/>
                      </a:cubicBezTo>
                      <a:cubicBezTo>
                        <a:pt x="1603" y="791"/>
                        <a:pt x="1080" y="137"/>
                        <a:pt x="360" y="6"/>
                      </a:cubicBezTo>
                      <a:cubicBezTo>
                        <a:pt x="343" y="3"/>
                        <a:pt x="326" y="1"/>
                        <a:pt x="30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37"/>
                <p:cNvSpPr/>
                <p:nvPr/>
              </p:nvSpPr>
              <p:spPr>
                <a:xfrm>
                  <a:off x="2366775" y="1325200"/>
                  <a:ext cx="35175" cy="67625"/>
                </a:xfrm>
                <a:custGeom>
                  <a:avLst/>
                  <a:gdLst/>
                  <a:ahLst/>
                  <a:cxnLst/>
                  <a:rect l="l" t="t" r="r" b="b"/>
                  <a:pathLst>
                    <a:path w="1407" h="2705" extrusionOk="0">
                      <a:moveTo>
                        <a:pt x="568" y="1"/>
                      </a:moveTo>
                      <a:cubicBezTo>
                        <a:pt x="449" y="1"/>
                        <a:pt x="331" y="68"/>
                        <a:pt x="295" y="195"/>
                      </a:cubicBezTo>
                      <a:cubicBezTo>
                        <a:pt x="0" y="1013"/>
                        <a:pt x="131" y="1896"/>
                        <a:pt x="622" y="2582"/>
                      </a:cubicBezTo>
                      <a:cubicBezTo>
                        <a:pt x="680" y="2669"/>
                        <a:pt x="764" y="2705"/>
                        <a:pt x="848" y="2705"/>
                      </a:cubicBezTo>
                      <a:cubicBezTo>
                        <a:pt x="1048" y="2705"/>
                        <a:pt x="1250" y="2505"/>
                        <a:pt x="1112" y="2321"/>
                      </a:cubicBezTo>
                      <a:lnTo>
                        <a:pt x="1112" y="2288"/>
                      </a:lnTo>
                      <a:cubicBezTo>
                        <a:pt x="1406" y="1699"/>
                        <a:pt x="1112" y="686"/>
                        <a:pt x="818" y="130"/>
                      </a:cubicBezTo>
                      <a:cubicBezTo>
                        <a:pt x="760" y="43"/>
                        <a:pt x="664" y="1"/>
                        <a:pt x="56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37"/>
                <p:cNvSpPr/>
                <p:nvPr/>
              </p:nvSpPr>
              <p:spPr>
                <a:xfrm>
                  <a:off x="2406000" y="1345600"/>
                  <a:ext cx="73600" cy="45825"/>
                </a:xfrm>
                <a:custGeom>
                  <a:avLst/>
                  <a:gdLst/>
                  <a:ahLst/>
                  <a:cxnLst/>
                  <a:rect l="l" t="t" r="r" b="b"/>
                  <a:pathLst>
                    <a:path w="2944" h="1833" extrusionOk="0">
                      <a:moveTo>
                        <a:pt x="491" y="0"/>
                      </a:moveTo>
                      <a:cubicBezTo>
                        <a:pt x="360" y="0"/>
                        <a:pt x="262" y="66"/>
                        <a:pt x="230" y="164"/>
                      </a:cubicBezTo>
                      <a:cubicBezTo>
                        <a:pt x="33" y="262"/>
                        <a:pt x="1" y="491"/>
                        <a:pt x="132" y="622"/>
                      </a:cubicBezTo>
                      <a:cubicBezTo>
                        <a:pt x="466" y="956"/>
                        <a:pt x="1360" y="1833"/>
                        <a:pt x="1996" y="1833"/>
                      </a:cubicBezTo>
                      <a:cubicBezTo>
                        <a:pt x="2229" y="1833"/>
                        <a:pt x="2428" y="1714"/>
                        <a:pt x="2551" y="1406"/>
                      </a:cubicBezTo>
                      <a:cubicBezTo>
                        <a:pt x="2944" y="491"/>
                        <a:pt x="1080" y="0"/>
                        <a:pt x="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37"/>
                <p:cNvSpPr/>
                <p:nvPr/>
              </p:nvSpPr>
              <p:spPr>
                <a:xfrm>
                  <a:off x="2374950" y="1588375"/>
                  <a:ext cx="49875" cy="79700"/>
                </a:xfrm>
                <a:custGeom>
                  <a:avLst/>
                  <a:gdLst/>
                  <a:ahLst/>
                  <a:cxnLst/>
                  <a:rect l="l" t="t" r="r" b="b"/>
                  <a:pathLst>
                    <a:path w="1995" h="3188" extrusionOk="0">
                      <a:moveTo>
                        <a:pt x="1047" y="1"/>
                      </a:moveTo>
                      <a:cubicBezTo>
                        <a:pt x="973" y="1"/>
                        <a:pt x="899" y="33"/>
                        <a:pt x="850" y="99"/>
                      </a:cubicBezTo>
                      <a:cubicBezTo>
                        <a:pt x="0" y="982"/>
                        <a:pt x="818" y="2159"/>
                        <a:pt x="1243" y="3042"/>
                      </a:cubicBezTo>
                      <a:cubicBezTo>
                        <a:pt x="1300" y="3144"/>
                        <a:pt x="1385" y="3187"/>
                        <a:pt x="1469" y="3187"/>
                      </a:cubicBezTo>
                      <a:cubicBezTo>
                        <a:pt x="1628" y="3187"/>
                        <a:pt x="1787" y="3037"/>
                        <a:pt x="1766" y="2846"/>
                      </a:cubicBezTo>
                      <a:cubicBezTo>
                        <a:pt x="1864" y="2813"/>
                        <a:pt x="1897" y="2715"/>
                        <a:pt x="1929" y="2584"/>
                      </a:cubicBezTo>
                      <a:cubicBezTo>
                        <a:pt x="1995" y="1766"/>
                        <a:pt x="1929" y="687"/>
                        <a:pt x="1243" y="99"/>
                      </a:cubicBezTo>
                      <a:cubicBezTo>
                        <a:pt x="1194" y="33"/>
                        <a:pt x="1120" y="1"/>
                        <a:pt x="10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37"/>
                <p:cNvSpPr/>
                <p:nvPr/>
              </p:nvSpPr>
              <p:spPr>
                <a:xfrm>
                  <a:off x="2439525" y="1596875"/>
                  <a:ext cx="75225" cy="41900"/>
                </a:xfrm>
                <a:custGeom>
                  <a:avLst/>
                  <a:gdLst/>
                  <a:ahLst/>
                  <a:cxnLst/>
                  <a:rect l="l" t="t" r="r" b="b"/>
                  <a:pathLst>
                    <a:path w="3009" h="1676" extrusionOk="0">
                      <a:moveTo>
                        <a:pt x="801" y="1"/>
                      </a:moveTo>
                      <a:cubicBezTo>
                        <a:pt x="675" y="1"/>
                        <a:pt x="550" y="7"/>
                        <a:pt x="425" y="20"/>
                      </a:cubicBezTo>
                      <a:cubicBezTo>
                        <a:pt x="131" y="86"/>
                        <a:pt x="0" y="511"/>
                        <a:pt x="327" y="576"/>
                      </a:cubicBezTo>
                      <a:cubicBezTo>
                        <a:pt x="360" y="609"/>
                        <a:pt x="425" y="609"/>
                        <a:pt x="458" y="609"/>
                      </a:cubicBezTo>
                      <a:cubicBezTo>
                        <a:pt x="458" y="674"/>
                        <a:pt x="458" y="773"/>
                        <a:pt x="524" y="805"/>
                      </a:cubicBezTo>
                      <a:cubicBezTo>
                        <a:pt x="739" y="1092"/>
                        <a:pt x="1670" y="1676"/>
                        <a:pt x="2296" y="1676"/>
                      </a:cubicBezTo>
                      <a:cubicBezTo>
                        <a:pt x="2526" y="1676"/>
                        <a:pt x="2716" y="1596"/>
                        <a:pt x="2812" y="1394"/>
                      </a:cubicBezTo>
                      <a:cubicBezTo>
                        <a:pt x="3009" y="969"/>
                        <a:pt x="2649" y="511"/>
                        <a:pt x="2289" y="315"/>
                      </a:cubicBezTo>
                      <a:cubicBezTo>
                        <a:pt x="1818" y="105"/>
                        <a:pt x="1306" y="1"/>
                        <a:pt x="8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37"/>
                <p:cNvSpPr/>
                <p:nvPr/>
              </p:nvSpPr>
              <p:spPr>
                <a:xfrm>
                  <a:off x="2446050" y="1487450"/>
                  <a:ext cx="41725" cy="73375"/>
                </a:xfrm>
                <a:custGeom>
                  <a:avLst/>
                  <a:gdLst/>
                  <a:ahLst/>
                  <a:cxnLst/>
                  <a:rect l="l" t="t" r="r" b="b"/>
                  <a:pathLst>
                    <a:path w="1669" h="2935" extrusionOk="0">
                      <a:moveTo>
                        <a:pt x="730" y="1"/>
                      </a:moveTo>
                      <a:cubicBezTo>
                        <a:pt x="639" y="1"/>
                        <a:pt x="549" y="51"/>
                        <a:pt x="491" y="147"/>
                      </a:cubicBezTo>
                      <a:cubicBezTo>
                        <a:pt x="1" y="997"/>
                        <a:pt x="786" y="1814"/>
                        <a:pt x="818" y="2664"/>
                      </a:cubicBezTo>
                      <a:cubicBezTo>
                        <a:pt x="818" y="2844"/>
                        <a:pt x="966" y="2934"/>
                        <a:pt x="1109" y="2934"/>
                      </a:cubicBezTo>
                      <a:cubicBezTo>
                        <a:pt x="1252" y="2934"/>
                        <a:pt x="1391" y="2844"/>
                        <a:pt x="1374" y="2664"/>
                      </a:cubicBezTo>
                      <a:lnTo>
                        <a:pt x="1374" y="2566"/>
                      </a:lnTo>
                      <a:cubicBezTo>
                        <a:pt x="1407" y="2534"/>
                        <a:pt x="1440" y="2501"/>
                        <a:pt x="1440" y="2436"/>
                      </a:cubicBezTo>
                      <a:cubicBezTo>
                        <a:pt x="1669" y="1684"/>
                        <a:pt x="1538" y="604"/>
                        <a:pt x="917" y="81"/>
                      </a:cubicBezTo>
                      <a:cubicBezTo>
                        <a:pt x="862" y="27"/>
                        <a:pt x="796" y="1"/>
                        <a:pt x="73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37"/>
                <p:cNvSpPr/>
                <p:nvPr/>
              </p:nvSpPr>
              <p:spPr>
                <a:xfrm>
                  <a:off x="2170575" y="1515625"/>
                  <a:ext cx="47450" cy="80975"/>
                </a:xfrm>
                <a:custGeom>
                  <a:avLst/>
                  <a:gdLst/>
                  <a:ahLst/>
                  <a:cxnLst/>
                  <a:rect l="l" t="t" r="r" b="b"/>
                  <a:pathLst>
                    <a:path w="1898" h="3239" extrusionOk="0">
                      <a:moveTo>
                        <a:pt x="1062" y="1"/>
                      </a:moveTo>
                      <a:cubicBezTo>
                        <a:pt x="1011" y="1"/>
                        <a:pt x="960" y="12"/>
                        <a:pt x="916" y="33"/>
                      </a:cubicBezTo>
                      <a:cubicBezTo>
                        <a:pt x="1" y="589"/>
                        <a:pt x="458" y="1930"/>
                        <a:pt x="491" y="2813"/>
                      </a:cubicBezTo>
                      <a:cubicBezTo>
                        <a:pt x="491" y="2911"/>
                        <a:pt x="557" y="3009"/>
                        <a:pt x="655" y="3074"/>
                      </a:cubicBezTo>
                      <a:cubicBezTo>
                        <a:pt x="708" y="3180"/>
                        <a:pt x="818" y="3239"/>
                        <a:pt x="924" y="3239"/>
                      </a:cubicBezTo>
                      <a:cubicBezTo>
                        <a:pt x="1014" y="3239"/>
                        <a:pt x="1100" y="3197"/>
                        <a:pt x="1145" y="3107"/>
                      </a:cubicBezTo>
                      <a:cubicBezTo>
                        <a:pt x="1701" y="2322"/>
                        <a:pt x="1897" y="949"/>
                        <a:pt x="1309" y="131"/>
                      </a:cubicBezTo>
                      <a:cubicBezTo>
                        <a:pt x="1265" y="44"/>
                        <a:pt x="1163" y="1"/>
                        <a:pt x="10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37"/>
                <p:cNvSpPr/>
                <p:nvPr/>
              </p:nvSpPr>
              <p:spPr>
                <a:xfrm>
                  <a:off x="2124800" y="1608175"/>
                  <a:ext cx="95675" cy="32700"/>
                </a:xfrm>
                <a:custGeom>
                  <a:avLst/>
                  <a:gdLst/>
                  <a:ahLst/>
                  <a:cxnLst/>
                  <a:rect l="l" t="t" r="r" b="b"/>
                  <a:pathLst>
                    <a:path w="3827" h="1308" extrusionOk="0">
                      <a:moveTo>
                        <a:pt x="1412" y="1"/>
                      </a:moveTo>
                      <a:cubicBezTo>
                        <a:pt x="1244" y="1"/>
                        <a:pt x="1078" y="27"/>
                        <a:pt x="916" y="92"/>
                      </a:cubicBezTo>
                      <a:cubicBezTo>
                        <a:pt x="556" y="255"/>
                        <a:pt x="1" y="713"/>
                        <a:pt x="458" y="1073"/>
                      </a:cubicBezTo>
                      <a:cubicBezTo>
                        <a:pt x="730" y="1276"/>
                        <a:pt x="1143" y="1308"/>
                        <a:pt x="1523" y="1308"/>
                      </a:cubicBezTo>
                      <a:cubicBezTo>
                        <a:pt x="1692" y="1308"/>
                        <a:pt x="1854" y="1301"/>
                        <a:pt x="1995" y="1301"/>
                      </a:cubicBezTo>
                      <a:cubicBezTo>
                        <a:pt x="2453" y="1301"/>
                        <a:pt x="2976" y="1269"/>
                        <a:pt x="3499" y="1269"/>
                      </a:cubicBezTo>
                      <a:cubicBezTo>
                        <a:pt x="3695" y="1236"/>
                        <a:pt x="3794" y="1040"/>
                        <a:pt x="3761" y="876"/>
                      </a:cubicBezTo>
                      <a:cubicBezTo>
                        <a:pt x="3826" y="680"/>
                        <a:pt x="3695" y="484"/>
                        <a:pt x="3499" y="484"/>
                      </a:cubicBezTo>
                      <a:cubicBezTo>
                        <a:pt x="2817" y="432"/>
                        <a:pt x="2094" y="1"/>
                        <a:pt x="14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37"/>
                <p:cNvSpPr/>
                <p:nvPr/>
              </p:nvSpPr>
              <p:spPr>
                <a:xfrm>
                  <a:off x="2240875" y="1597875"/>
                  <a:ext cx="51525" cy="81125"/>
                </a:xfrm>
                <a:custGeom>
                  <a:avLst/>
                  <a:gdLst/>
                  <a:ahLst/>
                  <a:cxnLst/>
                  <a:rect l="l" t="t" r="r" b="b"/>
                  <a:pathLst>
                    <a:path w="2061" h="3245" extrusionOk="0">
                      <a:moveTo>
                        <a:pt x="1161" y="0"/>
                      </a:moveTo>
                      <a:cubicBezTo>
                        <a:pt x="1109" y="0"/>
                        <a:pt x="1058" y="16"/>
                        <a:pt x="1014" y="46"/>
                      </a:cubicBezTo>
                      <a:cubicBezTo>
                        <a:pt x="1" y="602"/>
                        <a:pt x="262" y="1844"/>
                        <a:pt x="295" y="2825"/>
                      </a:cubicBezTo>
                      <a:cubicBezTo>
                        <a:pt x="262" y="2923"/>
                        <a:pt x="360" y="3021"/>
                        <a:pt x="458" y="3054"/>
                      </a:cubicBezTo>
                      <a:cubicBezTo>
                        <a:pt x="498" y="3174"/>
                        <a:pt x="599" y="3245"/>
                        <a:pt x="709" y="3245"/>
                      </a:cubicBezTo>
                      <a:cubicBezTo>
                        <a:pt x="779" y="3245"/>
                        <a:pt x="853" y="3216"/>
                        <a:pt x="916" y="3152"/>
                      </a:cubicBezTo>
                      <a:cubicBezTo>
                        <a:pt x="1570" y="2367"/>
                        <a:pt x="2061" y="1027"/>
                        <a:pt x="1341" y="79"/>
                      </a:cubicBezTo>
                      <a:cubicBezTo>
                        <a:pt x="1287" y="25"/>
                        <a:pt x="1223" y="0"/>
                        <a:pt x="11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37"/>
                <p:cNvSpPr/>
                <p:nvPr/>
              </p:nvSpPr>
              <p:spPr>
                <a:xfrm>
                  <a:off x="2226175" y="1704700"/>
                  <a:ext cx="76050" cy="42875"/>
                </a:xfrm>
                <a:custGeom>
                  <a:avLst/>
                  <a:gdLst/>
                  <a:ahLst/>
                  <a:cxnLst/>
                  <a:rect l="l" t="t" r="r" b="b"/>
                  <a:pathLst>
                    <a:path w="3042" h="1715" extrusionOk="0">
                      <a:moveTo>
                        <a:pt x="2128" y="0"/>
                      </a:moveTo>
                      <a:cubicBezTo>
                        <a:pt x="1643" y="0"/>
                        <a:pt x="1173" y="117"/>
                        <a:pt x="752" y="351"/>
                      </a:cubicBezTo>
                      <a:cubicBezTo>
                        <a:pt x="425" y="514"/>
                        <a:pt x="0" y="1201"/>
                        <a:pt x="360" y="1560"/>
                      </a:cubicBezTo>
                      <a:cubicBezTo>
                        <a:pt x="482" y="1673"/>
                        <a:pt x="621" y="1715"/>
                        <a:pt x="763" y="1715"/>
                      </a:cubicBezTo>
                      <a:cubicBezTo>
                        <a:pt x="1077" y="1715"/>
                        <a:pt x="1410" y="1509"/>
                        <a:pt x="1635" y="1397"/>
                      </a:cubicBezTo>
                      <a:cubicBezTo>
                        <a:pt x="2060" y="1233"/>
                        <a:pt x="2453" y="1005"/>
                        <a:pt x="2845" y="743"/>
                      </a:cubicBezTo>
                      <a:cubicBezTo>
                        <a:pt x="3041" y="547"/>
                        <a:pt x="2976" y="187"/>
                        <a:pt x="2714" y="89"/>
                      </a:cubicBezTo>
                      <a:lnTo>
                        <a:pt x="2714" y="56"/>
                      </a:lnTo>
                      <a:cubicBezTo>
                        <a:pt x="2518" y="19"/>
                        <a:pt x="2322" y="0"/>
                        <a:pt x="21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37"/>
                <p:cNvSpPr/>
                <p:nvPr/>
              </p:nvSpPr>
              <p:spPr>
                <a:xfrm>
                  <a:off x="2421550" y="1915500"/>
                  <a:ext cx="40875" cy="86900"/>
                </a:xfrm>
                <a:custGeom>
                  <a:avLst/>
                  <a:gdLst/>
                  <a:ahLst/>
                  <a:cxnLst/>
                  <a:rect l="l" t="t" r="r" b="b"/>
                  <a:pathLst>
                    <a:path w="1635" h="3476" extrusionOk="0">
                      <a:moveTo>
                        <a:pt x="664" y="0"/>
                      </a:moveTo>
                      <a:cubicBezTo>
                        <a:pt x="545" y="0"/>
                        <a:pt x="432" y="71"/>
                        <a:pt x="392" y="191"/>
                      </a:cubicBezTo>
                      <a:cubicBezTo>
                        <a:pt x="0" y="1303"/>
                        <a:pt x="589" y="2349"/>
                        <a:pt x="1014" y="3330"/>
                      </a:cubicBezTo>
                      <a:cubicBezTo>
                        <a:pt x="1059" y="3433"/>
                        <a:pt x="1141" y="3476"/>
                        <a:pt x="1226" y="3476"/>
                      </a:cubicBezTo>
                      <a:cubicBezTo>
                        <a:pt x="1385" y="3476"/>
                        <a:pt x="1558" y="3326"/>
                        <a:pt x="1537" y="3134"/>
                      </a:cubicBezTo>
                      <a:cubicBezTo>
                        <a:pt x="1537" y="3101"/>
                        <a:pt x="1537" y="3069"/>
                        <a:pt x="1537" y="3036"/>
                      </a:cubicBezTo>
                      <a:cubicBezTo>
                        <a:pt x="1635" y="2055"/>
                        <a:pt x="1635" y="845"/>
                        <a:pt x="883" y="93"/>
                      </a:cubicBezTo>
                      <a:cubicBezTo>
                        <a:pt x="819" y="29"/>
                        <a:pt x="741" y="0"/>
                        <a:pt x="66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37"/>
                <p:cNvSpPr/>
                <p:nvPr/>
              </p:nvSpPr>
              <p:spPr>
                <a:xfrm>
                  <a:off x="2491850" y="1934175"/>
                  <a:ext cx="76050" cy="44575"/>
                </a:xfrm>
                <a:custGeom>
                  <a:avLst/>
                  <a:gdLst/>
                  <a:ahLst/>
                  <a:cxnLst/>
                  <a:rect l="l" t="t" r="r" b="b"/>
                  <a:pathLst>
                    <a:path w="3042" h="1783" extrusionOk="0">
                      <a:moveTo>
                        <a:pt x="392" y="0"/>
                      </a:moveTo>
                      <a:cubicBezTo>
                        <a:pt x="229" y="0"/>
                        <a:pt x="131" y="98"/>
                        <a:pt x="98" y="262"/>
                      </a:cubicBezTo>
                      <a:cubicBezTo>
                        <a:pt x="0" y="327"/>
                        <a:pt x="0" y="523"/>
                        <a:pt x="98" y="621"/>
                      </a:cubicBezTo>
                      <a:cubicBezTo>
                        <a:pt x="589" y="1046"/>
                        <a:pt x="1145" y="1406"/>
                        <a:pt x="1733" y="1700"/>
                      </a:cubicBezTo>
                      <a:cubicBezTo>
                        <a:pt x="1884" y="1751"/>
                        <a:pt x="2059" y="1782"/>
                        <a:pt x="2230" y="1782"/>
                      </a:cubicBezTo>
                      <a:cubicBezTo>
                        <a:pt x="2617" y="1782"/>
                        <a:pt x="2986" y="1620"/>
                        <a:pt x="3008" y="1144"/>
                      </a:cubicBezTo>
                      <a:cubicBezTo>
                        <a:pt x="3041" y="164"/>
                        <a:pt x="1046" y="0"/>
                        <a:pt x="39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37"/>
                <p:cNvSpPr/>
                <p:nvPr/>
              </p:nvSpPr>
              <p:spPr>
                <a:xfrm>
                  <a:off x="2485300" y="1819900"/>
                  <a:ext cx="44075" cy="69325"/>
                </a:xfrm>
                <a:custGeom>
                  <a:avLst/>
                  <a:gdLst/>
                  <a:ahLst/>
                  <a:cxnLst/>
                  <a:rect l="l" t="t" r="r" b="b"/>
                  <a:pathLst>
                    <a:path w="1763" h="2773" extrusionOk="0">
                      <a:moveTo>
                        <a:pt x="486" y="1"/>
                      </a:moveTo>
                      <a:cubicBezTo>
                        <a:pt x="374" y="1"/>
                        <a:pt x="270" y="80"/>
                        <a:pt x="229" y="222"/>
                      </a:cubicBezTo>
                      <a:cubicBezTo>
                        <a:pt x="0" y="1072"/>
                        <a:pt x="491" y="1988"/>
                        <a:pt x="1047" y="2675"/>
                      </a:cubicBezTo>
                      <a:cubicBezTo>
                        <a:pt x="1096" y="2740"/>
                        <a:pt x="1169" y="2773"/>
                        <a:pt x="1243" y="2773"/>
                      </a:cubicBezTo>
                      <a:cubicBezTo>
                        <a:pt x="1317" y="2773"/>
                        <a:pt x="1390" y="2740"/>
                        <a:pt x="1439" y="2675"/>
                      </a:cubicBezTo>
                      <a:cubicBezTo>
                        <a:pt x="1456" y="2678"/>
                        <a:pt x="1473" y="2680"/>
                        <a:pt x="1490" y="2680"/>
                      </a:cubicBezTo>
                      <a:cubicBezTo>
                        <a:pt x="1635" y="2680"/>
                        <a:pt x="1763" y="2559"/>
                        <a:pt x="1733" y="2413"/>
                      </a:cubicBezTo>
                      <a:cubicBezTo>
                        <a:pt x="1733" y="1530"/>
                        <a:pt x="1341" y="680"/>
                        <a:pt x="687" y="91"/>
                      </a:cubicBezTo>
                      <a:cubicBezTo>
                        <a:pt x="625" y="30"/>
                        <a:pt x="554" y="1"/>
                        <a:pt x="4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37"/>
                <p:cNvSpPr/>
                <p:nvPr/>
              </p:nvSpPr>
              <p:spPr>
                <a:xfrm>
                  <a:off x="2527800" y="1836375"/>
                  <a:ext cx="69525" cy="30900"/>
                </a:xfrm>
                <a:custGeom>
                  <a:avLst/>
                  <a:gdLst/>
                  <a:ahLst/>
                  <a:cxnLst/>
                  <a:rect l="l" t="t" r="r" b="b"/>
                  <a:pathLst>
                    <a:path w="2781" h="1236" extrusionOk="0">
                      <a:moveTo>
                        <a:pt x="1760" y="0"/>
                      </a:moveTo>
                      <a:cubicBezTo>
                        <a:pt x="1633" y="0"/>
                        <a:pt x="1510" y="11"/>
                        <a:pt x="1407" y="21"/>
                      </a:cubicBezTo>
                      <a:cubicBezTo>
                        <a:pt x="1014" y="21"/>
                        <a:pt x="655" y="119"/>
                        <a:pt x="328" y="315"/>
                      </a:cubicBezTo>
                      <a:cubicBezTo>
                        <a:pt x="66" y="315"/>
                        <a:pt x="1" y="740"/>
                        <a:pt x="295" y="871"/>
                      </a:cubicBezTo>
                      <a:cubicBezTo>
                        <a:pt x="736" y="1106"/>
                        <a:pt x="1256" y="1236"/>
                        <a:pt x="1784" y="1236"/>
                      </a:cubicBezTo>
                      <a:cubicBezTo>
                        <a:pt x="1844" y="1236"/>
                        <a:pt x="1903" y="1234"/>
                        <a:pt x="1963" y="1231"/>
                      </a:cubicBezTo>
                      <a:cubicBezTo>
                        <a:pt x="2355" y="1133"/>
                        <a:pt x="2780" y="610"/>
                        <a:pt x="2486" y="250"/>
                      </a:cubicBezTo>
                      <a:cubicBezTo>
                        <a:pt x="2329" y="49"/>
                        <a:pt x="2035" y="0"/>
                        <a:pt x="17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37"/>
                <p:cNvSpPr/>
                <p:nvPr/>
              </p:nvSpPr>
              <p:spPr>
                <a:xfrm>
                  <a:off x="2189375" y="1811300"/>
                  <a:ext cx="38450" cy="74850"/>
                </a:xfrm>
                <a:custGeom>
                  <a:avLst/>
                  <a:gdLst/>
                  <a:ahLst/>
                  <a:cxnLst/>
                  <a:rect l="l" t="t" r="r" b="b"/>
                  <a:pathLst>
                    <a:path w="1538" h="2994" extrusionOk="0">
                      <a:moveTo>
                        <a:pt x="981" y="1"/>
                      </a:moveTo>
                      <a:cubicBezTo>
                        <a:pt x="719" y="1"/>
                        <a:pt x="458" y="347"/>
                        <a:pt x="360" y="566"/>
                      </a:cubicBezTo>
                      <a:cubicBezTo>
                        <a:pt x="1" y="1220"/>
                        <a:pt x="328" y="2136"/>
                        <a:pt x="491" y="2790"/>
                      </a:cubicBezTo>
                      <a:cubicBezTo>
                        <a:pt x="517" y="2933"/>
                        <a:pt x="621" y="2993"/>
                        <a:pt x="730" y="2993"/>
                      </a:cubicBezTo>
                      <a:cubicBezTo>
                        <a:pt x="896" y="2993"/>
                        <a:pt x="1073" y="2856"/>
                        <a:pt x="1014" y="2659"/>
                      </a:cubicBezTo>
                      <a:lnTo>
                        <a:pt x="982" y="2561"/>
                      </a:lnTo>
                      <a:cubicBezTo>
                        <a:pt x="1211" y="2201"/>
                        <a:pt x="1341" y="1776"/>
                        <a:pt x="1374" y="1384"/>
                      </a:cubicBezTo>
                      <a:cubicBezTo>
                        <a:pt x="1439" y="1024"/>
                        <a:pt x="1538" y="435"/>
                        <a:pt x="1243" y="141"/>
                      </a:cubicBezTo>
                      <a:cubicBezTo>
                        <a:pt x="1160" y="41"/>
                        <a:pt x="1070" y="1"/>
                        <a:pt x="9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37"/>
                <p:cNvSpPr/>
                <p:nvPr/>
              </p:nvSpPr>
              <p:spPr>
                <a:xfrm>
                  <a:off x="2170575" y="1912800"/>
                  <a:ext cx="72775" cy="39075"/>
                </a:xfrm>
                <a:custGeom>
                  <a:avLst/>
                  <a:gdLst/>
                  <a:ahLst/>
                  <a:cxnLst/>
                  <a:rect l="l" t="t" r="r" b="b"/>
                  <a:pathLst>
                    <a:path w="2911" h="1563" extrusionOk="0">
                      <a:moveTo>
                        <a:pt x="1676" y="0"/>
                      </a:moveTo>
                      <a:cubicBezTo>
                        <a:pt x="1410" y="0"/>
                        <a:pt x="1145" y="29"/>
                        <a:pt x="916" y="136"/>
                      </a:cubicBezTo>
                      <a:cubicBezTo>
                        <a:pt x="622" y="299"/>
                        <a:pt x="1" y="659"/>
                        <a:pt x="131" y="1084"/>
                      </a:cubicBezTo>
                      <a:cubicBezTo>
                        <a:pt x="228" y="1420"/>
                        <a:pt x="570" y="1562"/>
                        <a:pt x="901" y="1562"/>
                      </a:cubicBezTo>
                      <a:cubicBezTo>
                        <a:pt x="1021" y="1562"/>
                        <a:pt x="1139" y="1544"/>
                        <a:pt x="1243" y="1509"/>
                      </a:cubicBezTo>
                      <a:cubicBezTo>
                        <a:pt x="1701" y="1346"/>
                        <a:pt x="2093" y="1084"/>
                        <a:pt x="2486" y="790"/>
                      </a:cubicBezTo>
                      <a:cubicBezTo>
                        <a:pt x="2518" y="724"/>
                        <a:pt x="2584" y="659"/>
                        <a:pt x="2584" y="593"/>
                      </a:cubicBezTo>
                      <a:cubicBezTo>
                        <a:pt x="2911" y="528"/>
                        <a:pt x="2878" y="38"/>
                        <a:pt x="2551" y="38"/>
                      </a:cubicBezTo>
                      <a:cubicBezTo>
                        <a:pt x="2290" y="38"/>
                        <a:pt x="1981" y="0"/>
                        <a:pt x="16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37"/>
                <p:cNvSpPr/>
                <p:nvPr/>
              </p:nvSpPr>
              <p:spPr>
                <a:xfrm>
                  <a:off x="2262950" y="1892900"/>
                  <a:ext cx="36800" cy="68050"/>
                </a:xfrm>
                <a:custGeom>
                  <a:avLst/>
                  <a:gdLst/>
                  <a:ahLst/>
                  <a:cxnLst/>
                  <a:rect l="l" t="t" r="r" b="b"/>
                  <a:pathLst>
                    <a:path w="1472" h="2722" extrusionOk="0">
                      <a:moveTo>
                        <a:pt x="652" y="1"/>
                      </a:moveTo>
                      <a:cubicBezTo>
                        <a:pt x="552" y="1"/>
                        <a:pt x="450" y="52"/>
                        <a:pt x="393" y="147"/>
                      </a:cubicBezTo>
                      <a:cubicBezTo>
                        <a:pt x="1" y="899"/>
                        <a:pt x="33" y="1782"/>
                        <a:pt x="458" y="2534"/>
                      </a:cubicBezTo>
                      <a:cubicBezTo>
                        <a:pt x="491" y="2567"/>
                        <a:pt x="524" y="2599"/>
                        <a:pt x="556" y="2599"/>
                      </a:cubicBezTo>
                      <a:cubicBezTo>
                        <a:pt x="622" y="2681"/>
                        <a:pt x="712" y="2722"/>
                        <a:pt x="798" y="2722"/>
                      </a:cubicBezTo>
                      <a:cubicBezTo>
                        <a:pt x="883" y="2722"/>
                        <a:pt x="965" y="2681"/>
                        <a:pt x="1014" y="2599"/>
                      </a:cubicBezTo>
                      <a:cubicBezTo>
                        <a:pt x="1472" y="1782"/>
                        <a:pt x="1374" y="801"/>
                        <a:pt x="851" y="82"/>
                      </a:cubicBezTo>
                      <a:cubicBezTo>
                        <a:pt x="796" y="27"/>
                        <a:pt x="724" y="1"/>
                        <a:pt x="6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37"/>
                <p:cNvSpPr/>
                <p:nvPr/>
              </p:nvSpPr>
              <p:spPr>
                <a:xfrm>
                  <a:off x="2249875" y="1994400"/>
                  <a:ext cx="77750" cy="37125"/>
                </a:xfrm>
                <a:custGeom>
                  <a:avLst/>
                  <a:gdLst/>
                  <a:ahLst/>
                  <a:cxnLst/>
                  <a:rect l="l" t="t" r="r" b="b"/>
                  <a:pathLst>
                    <a:path w="3110" h="1485" extrusionOk="0">
                      <a:moveTo>
                        <a:pt x="1400" y="0"/>
                      </a:moveTo>
                      <a:cubicBezTo>
                        <a:pt x="1153" y="0"/>
                        <a:pt x="909" y="37"/>
                        <a:pt x="687" y="142"/>
                      </a:cubicBezTo>
                      <a:cubicBezTo>
                        <a:pt x="327" y="338"/>
                        <a:pt x="0" y="926"/>
                        <a:pt x="327" y="1286"/>
                      </a:cubicBezTo>
                      <a:cubicBezTo>
                        <a:pt x="451" y="1434"/>
                        <a:pt x="616" y="1484"/>
                        <a:pt x="791" y="1484"/>
                      </a:cubicBezTo>
                      <a:cubicBezTo>
                        <a:pt x="1081" y="1484"/>
                        <a:pt x="1399" y="1347"/>
                        <a:pt x="1603" y="1286"/>
                      </a:cubicBezTo>
                      <a:cubicBezTo>
                        <a:pt x="2060" y="1155"/>
                        <a:pt x="2485" y="992"/>
                        <a:pt x="2845" y="730"/>
                      </a:cubicBezTo>
                      <a:cubicBezTo>
                        <a:pt x="3110" y="554"/>
                        <a:pt x="2951" y="192"/>
                        <a:pt x="2727" y="192"/>
                      </a:cubicBezTo>
                      <a:cubicBezTo>
                        <a:pt x="2702" y="192"/>
                        <a:pt x="2675" y="197"/>
                        <a:pt x="2649" y="207"/>
                      </a:cubicBezTo>
                      <a:cubicBezTo>
                        <a:pt x="2616" y="174"/>
                        <a:pt x="2551" y="142"/>
                        <a:pt x="2485" y="142"/>
                      </a:cubicBezTo>
                      <a:cubicBezTo>
                        <a:pt x="2152" y="83"/>
                        <a:pt x="1771" y="0"/>
                        <a:pt x="14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37"/>
                <p:cNvSpPr/>
                <p:nvPr/>
              </p:nvSpPr>
              <p:spPr>
                <a:xfrm>
                  <a:off x="2339800" y="1977550"/>
                  <a:ext cx="28625" cy="58350"/>
                </a:xfrm>
                <a:custGeom>
                  <a:avLst/>
                  <a:gdLst/>
                  <a:ahLst/>
                  <a:cxnLst/>
                  <a:rect l="l" t="t" r="r" b="b"/>
                  <a:pathLst>
                    <a:path w="1145" h="2334" extrusionOk="0">
                      <a:moveTo>
                        <a:pt x="372" y="0"/>
                      </a:moveTo>
                      <a:cubicBezTo>
                        <a:pt x="252" y="0"/>
                        <a:pt x="135" y="67"/>
                        <a:pt x="98" y="194"/>
                      </a:cubicBezTo>
                      <a:cubicBezTo>
                        <a:pt x="0" y="816"/>
                        <a:pt x="66" y="1437"/>
                        <a:pt x="327" y="1993"/>
                      </a:cubicBezTo>
                      <a:cubicBezTo>
                        <a:pt x="360" y="2091"/>
                        <a:pt x="458" y="2156"/>
                        <a:pt x="589" y="2156"/>
                      </a:cubicBezTo>
                      <a:cubicBezTo>
                        <a:pt x="630" y="2279"/>
                        <a:pt x="723" y="2334"/>
                        <a:pt x="819" y="2334"/>
                      </a:cubicBezTo>
                      <a:cubicBezTo>
                        <a:pt x="952" y="2334"/>
                        <a:pt x="1093" y="2229"/>
                        <a:pt x="1112" y="2058"/>
                      </a:cubicBezTo>
                      <a:cubicBezTo>
                        <a:pt x="1145" y="1371"/>
                        <a:pt x="981" y="717"/>
                        <a:pt x="621" y="129"/>
                      </a:cubicBezTo>
                      <a:cubicBezTo>
                        <a:pt x="564" y="42"/>
                        <a:pt x="467" y="0"/>
                        <a:pt x="37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37"/>
                <p:cNvSpPr/>
                <p:nvPr/>
              </p:nvSpPr>
              <p:spPr>
                <a:xfrm>
                  <a:off x="2072000" y="2140525"/>
                  <a:ext cx="90950" cy="39475"/>
                </a:xfrm>
                <a:custGeom>
                  <a:avLst/>
                  <a:gdLst/>
                  <a:ahLst/>
                  <a:cxnLst/>
                  <a:rect l="l" t="t" r="r" b="b"/>
                  <a:pathLst>
                    <a:path w="3638" h="1579" extrusionOk="0">
                      <a:moveTo>
                        <a:pt x="2203" y="1"/>
                      </a:moveTo>
                      <a:cubicBezTo>
                        <a:pt x="1255" y="1"/>
                        <a:pt x="1" y="210"/>
                        <a:pt x="510" y="1228"/>
                      </a:cubicBezTo>
                      <a:cubicBezTo>
                        <a:pt x="623" y="1481"/>
                        <a:pt x="872" y="1579"/>
                        <a:pt x="1182" y="1579"/>
                      </a:cubicBezTo>
                      <a:cubicBezTo>
                        <a:pt x="1952" y="1579"/>
                        <a:pt x="3094" y="976"/>
                        <a:pt x="3420" y="673"/>
                      </a:cubicBezTo>
                      <a:cubicBezTo>
                        <a:pt x="3638" y="487"/>
                        <a:pt x="3443" y="212"/>
                        <a:pt x="3227" y="212"/>
                      </a:cubicBezTo>
                      <a:cubicBezTo>
                        <a:pt x="3215" y="212"/>
                        <a:pt x="3203" y="213"/>
                        <a:pt x="3192" y="215"/>
                      </a:cubicBezTo>
                      <a:cubicBezTo>
                        <a:pt x="3159" y="117"/>
                        <a:pt x="3094" y="51"/>
                        <a:pt x="2995" y="51"/>
                      </a:cubicBezTo>
                      <a:cubicBezTo>
                        <a:pt x="2827" y="26"/>
                        <a:pt x="2533" y="1"/>
                        <a:pt x="220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37"/>
                <p:cNvSpPr/>
                <p:nvPr/>
              </p:nvSpPr>
              <p:spPr>
                <a:xfrm>
                  <a:off x="2178750" y="2111650"/>
                  <a:ext cx="39275" cy="74475"/>
                </a:xfrm>
                <a:custGeom>
                  <a:avLst/>
                  <a:gdLst/>
                  <a:ahLst/>
                  <a:cxnLst/>
                  <a:rect l="l" t="t" r="r" b="b"/>
                  <a:pathLst>
                    <a:path w="1571" h="2979" extrusionOk="0">
                      <a:moveTo>
                        <a:pt x="845" y="0"/>
                      </a:moveTo>
                      <a:cubicBezTo>
                        <a:pt x="767" y="0"/>
                        <a:pt x="684" y="33"/>
                        <a:pt x="622" y="95"/>
                      </a:cubicBezTo>
                      <a:cubicBezTo>
                        <a:pt x="1" y="814"/>
                        <a:pt x="131" y="2024"/>
                        <a:pt x="589" y="2809"/>
                      </a:cubicBezTo>
                      <a:cubicBezTo>
                        <a:pt x="645" y="2920"/>
                        <a:pt x="753" y="2979"/>
                        <a:pt x="867" y="2979"/>
                      </a:cubicBezTo>
                      <a:cubicBezTo>
                        <a:pt x="953" y="2979"/>
                        <a:pt x="1042" y="2945"/>
                        <a:pt x="1112" y="2874"/>
                      </a:cubicBezTo>
                      <a:cubicBezTo>
                        <a:pt x="1570" y="2024"/>
                        <a:pt x="1537" y="977"/>
                        <a:pt x="1047" y="127"/>
                      </a:cubicBezTo>
                      <a:cubicBezTo>
                        <a:pt x="1012" y="41"/>
                        <a:pt x="932" y="0"/>
                        <a:pt x="8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37"/>
                <p:cNvSpPr/>
                <p:nvPr/>
              </p:nvSpPr>
              <p:spPr>
                <a:xfrm>
                  <a:off x="2172225" y="2223100"/>
                  <a:ext cx="82575" cy="37075"/>
                </a:xfrm>
                <a:custGeom>
                  <a:avLst/>
                  <a:gdLst/>
                  <a:ahLst/>
                  <a:cxnLst/>
                  <a:rect l="l" t="t" r="r" b="b"/>
                  <a:pathLst>
                    <a:path w="3303" h="1483" extrusionOk="0">
                      <a:moveTo>
                        <a:pt x="1759" y="0"/>
                      </a:moveTo>
                      <a:cubicBezTo>
                        <a:pt x="1352" y="0"/>
                        <a:pt x="944" y="32"/>
                        <a:pt x="589" y="182"/>
                      </a:cubicBezTo>
                      <a:cubicBezTo>
                        <a:pt x="164" y="345"/>
                        <a:pt x="0" y="868"/>
                        <a:pt x="262" y="1261"/>
                      </a:cubicBezTo>
                      <a:cubicBezTo>
                        <a:pt x="399" y="1428"/>
                        <a:pt x="621" y="1482"/>
                        <a:pt x="859" y="1482"/>
                      </a:cubicBezTo>
                      <a:cubicBezTo>
                        <a:pt x="1132" y="1482"/>
                        <a:pt x="1425" y="1411"/>
                        <a:pt x="1635" y="1359"/>
                      </a:cubicBezTo>
                      <a:cubicBezTo>
                        <a:pt x="2027" y="1293"/>
                        <a:pt x="2387" y="1130"/>
                        <a:pt x="2747" y="966"/>
                      </a:cubicBezTo>
                      <a:cubicBezTo>
                        <a:pt x="2812" y="934"/>
                        <a:pt x="2910" y="901"/>
                        <a:pt x="2943" y="803"/>
                      </a:cubicBezTo>
                      <a:cubicBezTo>
                        <a:pt x="3008" y="770"/>
                        <a:pt x="3074" y="705"/>
                        <a:pt x="3139" y="672"/>
                      </a:cubicBezTo>
                      <a:cubicBezTo>
                        <a:pt x="3303" y="476"/>
                        <a:pt x="3172" y="182"/>
                        <a:pt x="2943" y="182"/>
                      </a:cubicBezTo>
                      <a:lnTo>
                        <a:pt x="2878" y="182"/>
                      </a:lnTo>
                      <a:cubicBezTo>
                        <a:pt x="2845" y="84"/>
                        <a:pt x="2747" y="18"/>
                        <a:pt x="2649" y="18"/>
                      </a:cubicBezTo>
                      <a:cubicBezTo>
                        <a:pt x="2368" y="18"/>
                        <a:pt x="2064" y="0"/>
                        <a:pt x="17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37"/>
                <p:cNvSpPr/>
                <p:nvPr/>
              </p:nvSpPr>
              <p:spPr>
                <a:xfrm>
                  <a:off x="2263675" y="2194975"/>
                  <a:ext cx="51625" cy="71125"/>
                </a:xfrm>
                <a:custGeom>
                  <a:avLst/>
                  <a:gdLst/>
                  <a:ahLst/>
                  <a:cxnLst/>
                  <a:rect l="l" t="t" r="r" b="b"/>
                  <a:pathLst>
                    <a:path w="2065" h="2845" extrusionOk="0">
                      <a:moveTo>
                        <a:pt x="989" y="0"/>
                      </a:moveTo>
                      <a:cubicBezTo>
                        <a:pt x="1" y="0"/>
                        <a:pt x="442" y="2095"/>
                        <a:pt x="626" y="2615"/>
                      </a:cubicBezTo>
                      <a:cubicBezTo>
                        <a:pt x="680" y="2751"/>
                        <a:pt x="803" y="2819"/>
                        <a:pt x="937" y="2819"/>
                      </a:cubicBezTo>
                      <a:cubicBezTo>
                        <a:pt x="963" y="2819"/>
                        <a:pt x="991" y="2816"/>
                        <a:pt x="1018" y="2811"/>
                      </a:cubicBezTo>
                      <a:cubicBezTo>
                        <a:pt x="1053" y="2834"/>
                        <a:pt x="1092" y="2845"/>
                        <a:pt x="1130" y="2845"/>
                      </a:cubicBezTo>
                      <a:cubicBezTo>
                        <a:pt x="1200" y="2845"/>
                        <a:pt x="1270" y="2809"/>
                        <a:pt x="1312" y="2745"/>
                      </a:cubicBezTo>
                      <a:cubicBezTo>
                        <a:pt x="1770" y="2255"/>
                        <a:pt x="2064" y="293"/>
                        <a:pt x="1214" y="31"/>
                      </a:cubicBezTo>
                      <a:cubicBezTo>
                        <a:pt x="1132" y="10"/>
                        <a:pt x="1057" y="0"/>
                        <a:pt x="98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37"/>
                <p:cNvSpPr/>
                <p:nvPr/>
              </p:nvSpPr>
              <p:spPr>
                <a:xfrm>
                  <a:off x="2274400" y="2311825"/>
                  <a:ext cx="70325" cy="44325"/>
                </a:xfrm>
                <a:custGeom>
                  <a:avLst/>
                  <a:gdLst/>
                  <a:ahLst/>
                  <a:cxnLst/>
                  <a:rect l="l" t="t" r="r" b="b"/>
                  <a:pathLst>
                    <a:path w="2813" h="1773" extrusionOk="0">
                      <a:moveTo>
                        <a:pt x="2257" y="1"/>
                      </a:moveTo>
                      <a:cubicBezTo>
                        <a:pt x="1570" y="1"/>
                        <a:pt x="883" y="66"/>
                        <a:pt x="360" y="556"/>
                      </a:cubicBezTo>
                      <a:cubicBezTo>
                        <a:pt x="0" y="818"/>
                        <a:pt x="0" y="1341"/>
                        <a:pt x="360" y="1603"/>
                      </a:cubicBezTo>
                      <a:cubicBezTo>
                        <a:pt x="583" y="1714"/>
                        <a:pt x="827" y="1773"/>
                        <a:pt x="1074" y="1773"/>
                      </a:cubicBezTo>
                      <a:cubicBezTo>
                        <a:pt x="1262" y="1773"/>
                        <a:pt x="1452" y="1739"/>
                        <a:pt x="1635" y="1668"/>
                      </a:cubicBezTo>
                      <a:cubicBezTo>
                        <a:pt x="2158" y="1505"/>
                        <a:pt x="2551" y="1112"/>
                        <a:pt x="2747" y="589"/>
                      </a:cubicBezTo>
                      <a:cubicBezTo>
                        <a:pt x="2812" y="426"/>
                        <a:pt x="2682" y="262"/>
                        <a:pt x="2518" y="262"/>
                      </a:cubicBezTo>
                      <a:cubicBezTo>
                        <a:pt x="2518" y="99"/>
                        <a:pt x="2387" y="1"/>
                        <a:pt x="22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37"/>
                <p:cNvSpPr/>
                <p:nvPr/>
              </p:nvSpPr>
              <p:spPr>
                <a:xfrm>
                  <a:off x="2349600" y="2278025"/>
                  <a:ext cx="31100" cy="69925"/>
                </a:xfrm>
                <a:custGeom>
                  <a:avLst/>
                  <a:gdLst/>
                  <a:ahLst/>
                  <a:cxnLst/>
                  <a:rect l="l" t="t" r="r" b="b"/>
                  <a:pathLst>
                    <a:path w="1244" h="2797" extrusionOk="0">
                      <a:moveTo>
                        <a:pt x="575" y="0"/>
                      </a:moveTo>
                      <a:cubicBezTo>
                        <a:pt x="487" y="0"/>
                        <a:pt x="402" y="44"/>
                        <a:pt x="360" y="143"/>
                      </a:cubicBezTo>
                      <a:cubicBezTo>
                        <a:pt x="33" y="797"/>
                        <a:pt x="1" y="1549"/>
                        <a:pt x="197" y="2268"/>
                      </a:cubicBezTo>
                      <a:cubicBezTo>
                        <a:pt x="164" y="2334"/>
                        <a:pt x="164" y="2432"/>
                        <a:pt x="229" y="2497"/>
                      </a:cubicBezTo>
                      <a:lnTo>
                        <a:pt x="229" y="2595"/>
                      </a:lnTo>
                      <a:cubicBezTo>
                        <a:pt x="255" y="2736"/>
                        <a:pt x="351" y="2797"/>
                        <a:pt x="454" y="2797"/>
                      </a:cubicBezTo>
                      <a:cubicBezTo>
                        <a:pt x="614" y="2797"/>
                        <a:pt x="792" y="2650"/>
                        <a:pt x="753" y="2432"/>
                      </a:cubicBezTo>
                      <a:cubicBezTo>
                        <a:pt x="1243" y="1974"/>
                        <a:pt x="1047" y="666"/>
                        <a:pt x="851" y="208"/>
                      </a:cubicBezTo>
                      <a:cubicBezTo>
                        <a:pt x="813" y="78"/>
                        <a:pt x="691" y="0"/>
                        <a:pt x="57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37"/>
                <p:cNvSpPr/>
                <p:nvPr/>
              </p:nvSpPr>
              <p:spPr>
                <a:xfrm>
                  <a:off x="2443600" y="2279575"/>
                  <a:ext cx="39275" cy="75725"/>
                </a:xfrm>
                <a:custGeom>
                  <a:avLst/>
                  <a:gdLst/>
                  <a:ahLst/>
                  <a:cxnLst/>
                  <a:rect l="l" t="t" r="r" b="b"/>
                  <a:pathLst>
                    <a:path w="1571" h="3029" extrusionOk="0">
                      <a:moveTo>
                        <a:pt x="906" y="0"/>
                      </a:moveTo>
                      <a:cubicBezTo>
                        <a:pt x="841" y="0"/>
                        <a:pt x="775" y="26"/>
                        <a:pt x="720" y="81"/>
                      </a:cubicBezTo>
                      <a:cubicBezTo>
                        <a:pt x="1" y="702"/>
                        <a:pt x="328" y="2043"/>
                        <a:pt x="491" y="2827"/>
                      </a:cubicBezTo>
                      <a:cubicBezTo>
                        <a:pt x="517" y="2968"/>
                        <a:pt x="618" y="3029"/>
                        <a:pt x="725" y="3029"/>
                      </a:cubicBezTo>
                      <a:cubicBezTo>
                        <a:pt x="892" y="3029"/>
                        <a:pt x="1074" y="2883"/>
                        <a:pt x="1015" y="2664"/>
                      </a:cubicBezTo>
                      <a:cubicBezTo>
                        <a:pt x="1015" y="2664"/>
                        <a:pt x="1015" y="2664"/>
                        <a:pt x="1015" y="2631"/>
                      </a:cubicBezTo>
                      <a:cubicBezTo>
                        <a:pt x="1080" y="2598"/>
                        <a:pt x="1113" y="2566"/>
                        <a:pt x="1145" y="2533"/>
                      </a:cubicBezTo>
                      <a:cubicBezTo>
                        <a:pt x="1570" y="1781"/>
                        <a:pt x="1570" y="865"/>
                        <a:pt x="1145" y="146"/>
                      </a:cubicBezTo>
                      <a:cubicBezTo>
                        <a:pt x="1088" y="51"/>
                        <a:pt x="998" y="0"/>
                        <a:pt x="90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37"/>
                <p:cNvSpPr/>
                <p:nvPr/>
              </p:nvSpPr>
              <p:spPr>
                <a:xfrm>
                  <a:off x="2500825" y="2309375"/>
                  <a:ext cx="67075" cy="44025"/>
                </a:xfrm>
                <a:custGeom>
                  <a:avLst/>
                  <a:gdLst/>
                  <a:ahLst/>
                  <a:cxnLst/>
                  <a:rect l="l" t="t" r="r" b="b"/>
                  <a:pathLst>
                    <a:path w="2683" h="1761" extrusionOk="0">
                      <a:moveTo>
                        <a:pt x="328" y="0"/>
                      </a:moveTo>
                      <a:cubicBezTo>
                        <a:pt x="1" y="0"/>
                        <a:pt x="1" y="491"/>
                        <a:pt x="262" y="556"/>
                      </a:cubicBezTo>
                      <a:cubicBezTo>
                        <a:pt x="557" y="851"/>
                        <a:pt x="851" y="1145"/>
                        <a:pt x="1178" y="1374"/>
                      </a:cubicBezTo>
                      <a:cubicBezTo>
                        <a:pt x="1367" y="1516"/>
                        <a:pt x="1694" y="1761"/>
                        <a:pt x="1984" y="1761"/>
                      </a:cubicBezTo>
                      <a:cubicBezTo>
                        <a:pt x="2094" y="1761"/>
                        <a:pt x="2200" y="1725"/>
                        <a:pt x="2290" y="1635"/>
                      </a:cubicBezTo>
                      <a:cubicBezTo>
                        <a:pt x="2682" y="1210"/>
                        <a:pt x="2126" y="720"/>
                        <a:pt x="1799" y="524"/>
                      </a:cubicBezTo>
                      <a:cubicBezTo>
                        <a:pt x="1407" y="295"/>
                        <a:pt x="982" y="131"/>
                        <a:pt x="524" y="33"/>
                      </a:cubicBezTo>
                      <a:cubicBezTo>
                        <a:pt x="491" y="0"/>
                        <a:pt x="393" y="0"/>
                        <a:pt x="3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37"/>
                <p:cNvSpPr/>
                <p:nvPr/>
              </p:nvSpPr>
              <p:spPr>
                <a:xfrm>
                  <a:off x="2509000" y="2214175"/>
                  <a:ext cx="37625" cy="77275"/>
                </a:xfrm>
                <a:custGeom>
                  <a:avLst/>
                  <a:gdLst/>
                  <a:ahLst/>
                  <a:cxnLst/>
                  <a:rect l="l" t="t" r="r" b="b"/>
                  <a:pathLst>
                    <a:path w="1505" h="3091" extrusionOk="0">
                      <a:moveTo>
                        <a:pt x="951" y="0"/>
                      </a:moveTo>
                      <a:cubicBezTo>
                        <a:pt x="879" y="0"/>
                        <a:pt x="807" y="26"/>
                        <a:pt x="753" y="81"/>
                      </a:cubicBezTo>
                      <a:cubicBezTo>
                        <a:pt x="1" y="768"/>
                        <a:pt x="459" y="2174"/>
                        <a:pt x="785" y="2926"/>
                      </a:cubicBezTo>
                      <a:cubicBezTo>
                        <a:pt x="839" y="3043"/>
                        <a:pt x="923" y="3090"/>
                        <a:pt x="1008" y="3090"/>
                      </a:cubicBezTo>
                      <a:cubicBezTo>
                        <a:pt x="1185" y="3090"/>
                        <a:pt x="1364" y="2885"/>
                        <a:pt x="1276" y="2664"/>
                      </a:cubicBezTo>
                      <a:lnTo>
                        <a:pt x="1276" y="2599"/>
                      </a:lnTo>
                      <a:cubicBezTo>
                        <a:pt x="1276" y="2566"/>
                        <a:pt x="1309" y="2566"/>
                        <a:pt x="1309" y="2533"/>
                      </a:cubicBezTo>
                      <a:cubicBezTo>
                        <a:pt x="1505" y="1716"/>
                        <a:pt x="1439" y="898"/>
                        <a:pt x="1211" y="146"/>
                      </a:cubicBezTo>
                      <a:cubicBezTo>
                        <a:pt x="1153" y="51"/>
                        <a:pt x="1052" y="0"/>
                        <a:pt x="95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37"/>
                <p:cNvSpPr/>
                <p:nvPr/>
              </p:nvSpPr>
              <p:spPr>
                <a:xfrm>
                  <a:off x="2564950" y="2247125"/>
                  <a:ext cx="61550" cy="37050"/>
                </a:xfrm>
                <a:custGeom>
                  <a:avLst/>
                  <a:gdLst/>
                  <a:ahLst/>
                  <a:cxnLst/>
                  <a:rect l="l" t="t" r="r" b="b"/>
                  <a:pathLst>
                    <a:path w="2462" h="1482" extrusionOk="0">
                      <a:moveTo>
                        <a:pt x="802" y="0"/>
                      </a:moveTo>
                      <a:cubicBezTo>
                        <a:pt x="665" y="0"/>
                        <a:pt x="532" y="13"/>
                        <a:pt x="411" y="38"/>
                      </a:cubicBezTo>
                      <a:cubicBezTo>
                        <a:pt x="388" y="32"/>
                        <a:pt x="366" y="30"/>
                        <a:pt x="344" y="30"/>
                      </a:cubicBezTo>
                      <a:cubicBezTo>
                        <a:pt x="123" y="30"/>
                        <a:pt x="1" y="317"/>
                        <a:pt x="150" y="496"/>
                      </a:cubicBezTo>
                      <a:cubicBezTo>
                        <a:pt x="673" y="1019"/>
                        <a:pt x="1360" y="1346"/>
                        <a:pt x="2079" y="1477"/>
                      </a:cubicBezTo>
                      <a:cubicBezTo>
                        <a:pt x="2096" y="1480"/>
                        <a:pt x="2113" y="1482"/>
                        <a:pt x="2130" y="1482"/>
                      </a:cubicBezTo>
                      <a:cubicBezTo>
                        <a:pt x="2275" y="1482"/>
                        <a:pt x="2406" y="1362"/>
                        <a:pt x="2406" y="1215"/>
                      </a:cubicBezTo>
                      <a:cubicBezTo>
                        <a:pt x="2461" y="385"/>
                        <a:pt x="1557" y="0"/>
                        <a:pt x="80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37"/>
                <p:cNvSpPr/>
                <p:nvPr/>
              </p:nvSpPr>
              <p:spPr>
                <a:xfrm>
                  <a:off x="2321000" y="1101225"/>
                  <a:ext cx="103025" cy="1557025"/>
                </a:xfrm>
                <a:custGeom>
                  <a:avLst/>
                  <a:gdLst/>
                  <a:ahLst/>
                  <a:cxnLst/>
                  <a:rect l="l" t="t" r="r" b="b"/>
                  <a:pathLst>
                    <a:path w="4121" h="62281" extrusionOk="0">
                      <a:moveTo>
                        <a:pt x="2437" y="1"/>
                      </a:moveTo>
                      <a:cubicBezTo>
                        <a:pt x="2366" y="1"/>
                        <a:pt x="2297" y="38"/>
                        <a:pt x="2256" y="130"/>
                      </a:cubicBezTo>
                      <a:cubicBezTo>
                        <a:pt x="687" y="3596"/>
                        <a:pt x="196" y="7421"/>
                        <a:pt x="98" y="11181"/>
                      </a:cubicBezTo>
                      <a:cubicBezTo>
                        <a:pt x="0" y="15203"/>
                        <a:pt x="196" y="19258"/>
                        <a:pt x="720" y="23280"/>
                      </a:cubicBezTo>
                      <a:cubicBezTo>
                        <a:pt x="1275" y="27465"/>
                        <a:pt x="2027" y="31618"/>
                        <a:pt x="2681" y="35770"/>
                      </a:cubicBezTo>
                      <a:cubicBezTo>
                        <a:pt x="3008" y="37928"/>
                        <a:pt x="3335" y="40119"/>
                        <a:pt x="3499" y="42310"/>
                      </a:cubicBezTo>
                      <a:cubicBezTo>
                        <a:pt x="3630" y="44435"/>
                        <a:pt x="3630" y="46593"/>
                        <a:pt x="3532" y="48719"/>
                      </a:cubicBezTo>
                      <a:cubicBezTo>
                        <a:pt x="3499" y="49929"/>
                        <a:pt x="3401" y="51138"/>
                        <a:pt x="3270" y="52316"/>
                      </a:cubicBezTo>
                      <a:cubicBezTo>
                        <a:pt x="3106" y="53395"/>
                        <a:pt x="2845" y="54441"/>
                        <a:pt x="2649" y="55487"/>
                      </a:cubicBezTo>
                      <a:cubicBezTo>
                        <a:pt x="2158" y="57645"/>
                        <a:pt x="1668" y="59836"/>
                        <a:pt x="1668" y="62060"/>
                      </a:cubicBezTo>
                      <a:cubicBezTo>
                        <a:pt x="1684" y="62207"/>
                        <a:pt x="1799" y="62280"/>
                        <a:pt x="1917" y="62280"/>
                      </a:cubicBezTo>
                      <a:cubicBezTo>
                        <a:pt x="2036" y="62280"/>
                        <a:pt x="2158" y="62207"/>
                        <a:pt x="2191" y="62060"/>
                      </a:cubicBezTo>
                      <a:lnTo>
                        <a:pt x="2158" y="62060"/>
                      </a:lnTo>
                      <a:cubicBezTo>
                        <a:pt x="2191" y="58136"/>
                        <a:pt x="3695" y="54408"/>
                        <a:pt x="3924" y="50517"/>
                      </a:cubicBezTo>
                      <a:cubicBezTo>
                        <a:pt x="4055" y="48392"/>
                        <a:pt x="4120" y="46299"/>
                        <a:pt x="4087" y="44174"/>
                      </a:cubicBezTo>
                      <a:cubicBezTo>
                        <a:pt x="3989" y="42114"/>
                        <a:pt x="3826" y="40054"/>
                        <a:pt x="3532" y="38027"/>
                      </a:cubicBezTo>
                      <a:cubicBezTo>
                        <a:pt x="2943" y="33809"/>
                        <a:pt x="2158" y="29656"/>
                        <a:pt x="1537" y="25471"/>
                      </a:cubicBezTo>
                      <a:cubicBezTo>
                        <a:pt x="916" y="21383"/>
                        <a:pt x="621" y="17263"/>
                        <a:pt x="589" y="13143"/>
                      </a:cubicBezTo>
                      <a:cubicBezTo>
                        <a:pt x="589" y="8827"/>
                        <a:pt x="916" y="4380"/>
                        <a:pt x="2681" y="391"/>
                      </a:cubicBezTo>
                      <a:cubicBezTo>
                        <a:pt x="2772" y="188"/>
                        <a:pt x="2597" y="1"/>
                        <a:pt x="24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37"/>
                <p:cNvSpPr/>
                <p:nvPr/>
              </p:nvSpPr>
              <p:spPr>
                <a:xfrm>
                  <a:off x="2181400" y="1282700"/>
                  <a:ext cx="300950" cy="228650"/>
                </a:xfrm>
                <a:custGeom>
                  <a:avLst/>
                  <a:gdLst/>
                  <a:ahLst/>
                  <a:cxnLst/>
                  <a:rect l="l" t="t" r="r" b="b"/>
                  <a:pathLst>
                    <a:path w="12038" h="9146" extrusionOk="0">
                      <a:moveTo>
                        <a:pt x="335" y="1"/>
                      </a:moveTo>
                      <a:cubicBezTo>
                        <a:pt x="175" y="1"/>
                        <a:pt x="1" y="188"/>
                        <a:pt x="91" y="391"/>
                      </a:cubicBezTo>
                      <a:cubicBezTo>
                        <a:pt x="1530" y="3530"/>
                        <a:pt x="3917" y="6048"/>
                        <a:pt x="5617" y="9023"/>
                      </a:cubicBezTo>
                      <a:cubicBezTo>
                        <a:pt x="5666" y="9105"/>
                        <a:pt x="5748" y="9146"/>
                        <a:pt x="5833" y="9146"/>
                      </a:cubicBezTo>
                      <a:cubicBezTo>
                        <a:pt x="5919" y="9146"/>
                        <a:pt x="6009" y="9105"/>
                        <a:pt x="6075" y="9023"/>
                      </a:cubicBezTo>
                      <a:cubicBezTo>
                        <a:pt x="7611" y="6015"/>
                        <a:pt x="9148" y="2909"/>
                        <a:pt x="11830" y="718"/>
                      </a:cubicBezTo>
                      <a:cubicBezTo>
                        <a:pt x="12038" y="562"/>
                        <a:pt x="11852" y="302"/>
                        <a:pt x="11635" y="302"/>
                      </a:cubicBezTo>
                      <a:cubicBezTo>
                        <a:pt x="11580" y="302"/>
                        <a:pt x="11523" y="319"/>
                        <a:pt x="11470" y="358"/>
                      </a:cubicBezTo>
                      <a:cubicBezTo>
                        <a:pt x="8878" y="2482"/>
                        <a:pt x="7330" y="5440"/>
                        <a:pt x="5829" y="8378"/>
                      </a:cubicBezTo>
                      <a:lnTo>
                        <a:pt x="5829" y="8378"/>
                      </a:lnTo>
                      <a:cubicBezTo>
                        <a:pt x="4125" y="5551"/>
                        <a:pt x="1919" y="3123"/>
                        <a:pt x="516" y="130"/>
                      </a:cubicBezTo>
                      <a:cubicBezTo>
                        <a:pt x="475" y="38"/>
                        <a:pt x="407" y="1"/>
                        <a:pt x="3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37"/>
                <p:cNvSpPr/>
                <p:nvPr/>
              </p:nvSpPr>
              <p:spPr>
                <a:xfrm>
                  <a:off x="2106500" y="1491975"/>
                  <a:ext cx="416550" cy="298950"/>
                </a:xfrm>
                <a:custGeom>
                  <a:avLst/>
                  <a:gdLst/>
                  <a:ahLst/>
                  <a:cxnLst/>
                  <a:rect l="l" t="t" r="r" b="b"/>
                  <a:pathLst>
                    <a:path w="16662" h="11958" extrusionOk="0">
                      <a:moveTo>
                        <a:pt x="16309" y="0"/>
                      </a:moveTo>
                      <a:cubicBezTo>
                        <a:pt x="16230" y="0"/>
                        <a:pt x="16151" y="38"/>
                        <a:pt x="16101" y="129"/>
                      </a:cubicBezTo>
                      <a:cubicBezTo>
                        <a:pt x="13854" y="3706"/>
                        <a:pt x="11668" y="7313"/>
                        <a:pt x="9899" y="11188"/>
                      </a:cubicBezTo>
                      <a:lnTo>
                        <a:pt x="9899" y="11188"/>
                      </a:lnTo>
                      <a:cubicBezTo>
                        <a:pt x="8634" y="9329"/>
                        <a:pt x="6874" y="7965"/>
                        <a:pt x="5343" y="6342"/>
                      </a:cubicBezTo>
                      <a:cubicBezTo>
                        <a:pt x="3643" y="4511"/>
                        <a:pt x="2564" y="2222"/>
                        <a:pt x="569" y="620"/>
                      </a:cubicBezTo>
                      <a:cubicBezTo>
                        <a:pt x="516" y="580"/>
                        <a:pt x="459" y="563"/>
                        <a:pt x="404" y="563"/>
                      </a:cubicBezTo>
                      <a:cubicBezTo>
                        <a:pt x="187" y="563"/>
                        <a:pt x="1" y="823"/>
                        <a:pt x="209" y="979"/>
                      </a:cubicBezTo>
                      <a:lnTo>
                        <a:pt x="209" y="1012"/>
                      </a:lnTo>
                      <a:cubicBezTo>
                        <a:pt x="2171" y="2549"/>
                        <a:pt x="3218" y="4772"/>
                        <a:pt x="4885" y="6603"/>
                      </a:cubicBezTo>
                      <a:cubicBezTo>
                        <a:pt x="6553" y="8402"/>
                        <a:pt x="8449" y="9808"/>
                        <a:pt x="9725" y="11835"/>
                      </a:cubicBezTo>
                      <a:cubicBezTo>
                        <a:pt x="9774" y="11917"/>
                        <a:pt x="9855" y="11958"/>
                        <a:pt x="9937" y="11958"/>
                      </a:cubicBezTo>
                      <a:cubicBezTo>
                        <a:pt x="10019" y="11958"/>
                        <a:pt x="10101" y="11917"/>
                        <a:pt x="10150" y="11835"/>
                      </a:cubicBezTo>
                      <a:cubicBezTo>
                        <a:pt x="11948" y="7813"/>
                        <a:pt x="14204" y="4086"/>
                        <a:pt x="16526" y="391"/>
                      </a:cubicBezTo>
                      <a:cubicBezTo>
                        <a:pt x="16661" y="188"/>
                        <a:pt x="16485" y="0"/>
                        <a:pt x="1630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37"/>
                <p:cNvSpPr/>
                <p:nvPr/>
              </p:nvSpPr>
              <p:spPr>
                <a:xfrm>
                  <a:off x="2127875" y="1784750"/>
                  <a:ext cx="435275" cy="294975"/>
                </a:xfrm>
                <a:custGeom>
                  <a:avLst/>
                  <a:gdLst/>
                  <a:ahLst/>
                  <a:cxnLst/>
                  <a:rect l="l" t="t" r="r" b="b"/>
                  <a:pathLst>
                    <a:path w="17411" h="11799" extrusionOk="0">
                      <a:moveTo>
                        <a:pt x="17103" y="0"/>
                      </a:moveTo>
                      <a:cubicBezTo>
                        <a:pt x="17003" y="0"/>
                        <a:pt x="16907" y="58"/>
                        <a:pt x="16881" y="190"/>
                      </a:cubicBezTo>
                      <a:cubicBezTo>
                        <a:pt x="16325" y="2249"/>
                        <a:pt x="15442" y="4244"/>
                        <a:pt x="14330" y="6075"/>
                      </a:cubicBezTo>
                      <a:cubicBezTo>
                        <a:pt x="13332" y="7821"/>
                        <a:pt x="12216" y="9508"/>
                        <a:pt x="11093" y="11192"/>
                      </a:cubicBezTo>
                      <a:lnTo>
                        <a:pt x="11093" y="11192"/>
                      </a:lnTo>
                      <a:cubicBezTo>
                        <a:pt x="9078" y="9659"/>
                        <a:pt x="7244" y="7945"/>
                        <a:pt x="5502" y="6108"/>
                      </a:cubicBezTo>
                      <a:cubicBezTo>
                        <a:pt x="3736" y="4244"/>
                        <a:pt x="2068" y="2249"/>
                        <a:pt x="564" y="124"/>
                      </a:cubicBezTo>
                      <a:cubicBezTo>
                        <a:pt x="507" y="47"/>
                        <a:pt x="430" y="16"/>
                        <a:pt x="354" y="16"/>
                      </a:cubicBezTo>
                      <a:cubicBezTo>
                        <a:pt x="172" y="16"/>
                        <a:pt x="0" y="201"/>
                        <a:pt x="139" y="386"/>
                      </a:cubicBezTo>
                      <a:cubicBezTo>
                        <a:pt x="1676" y="2544"/>
                        <a:pt x="3344" y="4571"/>
                        <a:pt x="5175" y="6468"/>
                      </a:cubicBezTo>
                      <a:cubicBezTo>
                        <a:pt x="6973" y="8397"/>
                        <a:pt x="8935" y="10162"/>
                        <a:pt x="11028" y="11765"/>
                      </a:cubicBezTo>
                      <a:cubicBezTo>
                        <a:pt x="11074" y="11788"/>
                        <a:pt x="11124" y="11799"/>
                        <a:pt x="11173" y="11799"/>
                      </a:cubicBezTo>
                      <a:cubicBezTo>
                        <a:pt x="11262" y="11799"/>
                        <a:pt x="11345" y="11763"/>
                        <a:pt x="11387" y="11699"/>
                      </a:cubicBezTo>
                      <a:cubicBezTo>
                        <a:pt x="12597" y="9868"/>
                        <a:pt x="13807" y="8070"/>
                        <a:pt x="14886" y="6173"/>
                      </a:cubicBezTo>
                      <a:cubicBezTo>
                        <a:pt x="15965" y="4342"/>
                        <a:pt x="16815" y="2380"/>
                        <a:pt x="17371" y="320"/>
                      </a:cubicBezTo>
                      <a:cubicBezTo>
                        <a:pt x="17410" y="125"/>
                        <a:pt x="17251" y="0"/>
                        <a:pt x="171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37"/>
                <p:cNvSpPr/>
                <p:nvPr/>
              </p:nvSpPr>
              <p:spPr>
                <a:xfrm>
                  <a:off x="2083700" y="2074125"/>
                  <a:ext cx="546750" cy="337850"/>
                </a:xfrm>
                <a:custGeom>
                  <a:avLst/>
                  <a:gdLst/>
                  <a:ahLst/>
                  <a:cxnLst/>
                  <a:rect l="l" t="t" r="r" b="b"/>
                  <a:pathLst>
                    <a:path w="21870" h="13514" extrusionOk="0">
                      <a:moveTo>
                        <a:pt x="351" y="1"/>
                      </a:moveTo>
                      <a:cubicBezTo>
                        <a:pt x="163" y="1"/>
                        <a:pt x="0" y="254"/>
                        <a:pt x="173" y="451"/>
                      </a:cubicBezTo>
                      <a:cubicBezTo>
                        <a:pt x="4228" y="4964"/>
                        <a:pt x="9231" y="8495"/>
                        <a:pt x="12860" y="13367"/>
                      </a:cubicBezTo>
                      <a:cubicBezTo>
                        <a:pt x="12898" y="13462"/>
                        <a:pt x="12992" y="13513"/>
                        <a:pt x="13083" y="13513"/>
                      </a:cubicBezTo>
                      <a:cubicBezTo>
                        <a:pt x="13148" y="13513"/>
                        <a:pt x="13211" y="13487"/>
                        <a:pt x="13252" y="13432"/>
                      </a:cubicBezTo>
                      <a:cubicBezTo>
                        <a:pt x="15836" y="10424"/>
                        <a:pt x="19204" y="8233"/>
                        <a:pt x="21721" y="5192"/>
                      </a:cubicBezTo>
                      <a:cubicBezTo>
                        <a:pt x="21869" y="4995"/>
                        <a:pt x="21701" y="4742"/>
                        <a:pt x="21525" y="4742"/>
                      </a:cubicBezTo>
                      <a:cubicBezTo>
                        <a:pt x="21468" y="4742"/>
                        <a:pt x="21410" y="4769"/>
                        <a:pt x="21362" y="4833"/>
                      </a:cubicBezTo>
                      <a:cubicBezTo>
                        <a:pt x="18913" y="7790"/>
                        <a:pt x="15660" y="9943"/>
                        <a:pt x="13107" y="12827"/>
                      </a:cubicBezTo>
                      <a:lnTo>
                        <a:pt x="13107" y="12827"/>
                      </a:lnTo>
                      <a:cubicBezTo>
                        <a:pt x="9464" y="8063"/>
                        <a:pt x="4542" y="4518"/>
                        <a:pt x="533" y="92"/>
                      </a:cubicBezTo>
                      <a:cubicBezTo>
                        <a:pt x="477" y="27"/>
                        <a:pt x="413" y="1"/>
                        <a:pt x="3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37"/>
                <p:cNvSpPr/>
                <p:nvPr/>
              </p:nvSpPr>
              <p:spPr>
                <a:xfrm>
                  <a:off x="2349600" y="1081575"/>
                  <a:ext cx="67050" cy="52325"/>
                </a:xfrm>
                <a:custGeom>
                  <a:avLst/>
                  <a:gdLst/>
                  <a:ahLst/>
                  <a:cxnLst/>
                  <a:rect l="l" t="t" r="r" b="b"/>
                  <a:pathLst>
                    <a:path w="2682" h="2093" extrusionOk="0">
                      <a:moveTo>
                        <a:pt x="1341" y="0"/>
                      </a:moveTo>
                      <a:cubicBezTo>
                        <a:pt x="1" y="0"/>
                        <a:pt x="1" y="2093"/>
                        <a:pt x="1341" y="2093"/>
                      </a:cubicBezTo>
                      <a:cubicBezTo>
                        <a:pt x="2682" y="2093"/>
                        <a:pt x="2682" y="0"/>
                        <a:pt x="13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37"/>
                <p:cNvSpPr/>
                <p:nvPr/>
              </p:nvSpPr>
              <p:spPr>
                <a:xfrm>
                  <a:off x="2165675" y="1266300"/>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37"/>
                <p:cNvSpPr/>
                <p:nvPr/>
              </p:nvSpPr>
              <p:spPr>
                <a:xfrm>
                  <a:off x="2449325" y="1263025"/>
                  <a:ext cx="67875" cy="52350"/>
                </a:xfrm>
                <a:custGeom>
                  <a:avLst/>
                  <a:gdLst/>
                  <a:ahLst/>
                  <a:cxnLst/>
                  <a:rect l="l" t="t" r="r" b="b"/>
                  <a:pathLst>
                    <a:path w="2715" h="2094" extrusionOk="0">
                      <a:moveTo>
                        <a:pt x="1341" y="1"/>
                      </a:moveTo>
                      <a:cubicBezTo>
                        <a:pt x="1" y="1"/>
                        <a:pt x="1" y="2094"/>
                        <a:pt x="1341" y="2094"/>
                      </a:cubicBezTo>
                      <a:cubicBezTo>
                        <a:pt x="2682" y="2094"/>
                        <a:pt x="2715"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37"/>
                <p:cNvSpPr/>
                <p:nvPr/>
              </p:nvSpPr>
              <p:spPr>
                <a:xfrm>
                  <a:off x="2066750" y="1487375"/>
                  <a:ext cx="67075" cy="58525"/>
                </a:xfrm>
                <a:custGeom>
                  <a:avLst/>
                  <a:gdLst/>
                  <a:ahLst/>
                  <a:cxnLst/>
                  <a:rect l="l" t="t" r="r" b="b"/>
                  <a:pathLst>
                    <a:path w="2683" h="2341" extrusionOk="0">
                      <a:moveTo>
                        <a:pt x="1400" y="1"/>
                      </a:moveTo>
                      <a:cubicBezTo>
                        <a:pt x="994" y="1"/>
                        <a:pt x="593" y="208"/>
                        <a:pt x="393" y="607"/>
                      </a:cubicBezTo>
                      <a:cubicBezTo>
                        <a:pt x="1" y="1360"/>
                        <a:pt x="459" y="2242"/>
                        <a:pt x="1276" y="2340"/>
                      </a:cubicBezTo>
                      <a:cubicBezTo>
                        <a:pt x="1669" y="2308"/>
                        <a:pt x="2028" y="2177"/>
                        <a:pt x="2290" y="1883"/>
                      </a:cubicBezTo>
                      <a:cubicBezTo>
                        <a:pt x="2682" y="1458"/>
                        <a:pt x="2682" y="804"/>
                        <a:pt x="2290" y="411"/>
                      </a:cubicBezTo>
                      <a:cubicBezTo>
                        <a:pt x="2057" y="135"/>
                        <a:pt x="1727" y="1"/>
                        <a:pt x="14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37"/>
                <p:cNvSpPr/>
                <p:nvPr/>
              </p:nvSpPr>
              <p:spPr>
                <a:xfrm>
                  <a:off x="2491025" y="1461675"/>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37"/>
                <p:cNvSpPr/>
                <p:nvPr/>
              </p:nvSpPr>
              <p:spPr>
                <a:xfrm>
                  <a:off x="2106825" y="1764950"/>
                  <a:ext cx="67050" cy="52350"/>
                </a:xfrm>
                <a:custGeom>
                  <a:avLst/>
                  <a:gdLst/>
                  <a:ahLst/>
                  <a:cxnLst/>
                  <a:rect l="l" t="t" r="r" b="b"/>
                  <a:pathLst>
                    <a:path w="2682" h="2094" extrusionOk="0">
                      <a:moveTo>
                        <a:pt x="1341" y="1"/>
                      </a:moveTo>
                      <a:cubicBezTo>
                        <a:pt x="0" y="1"/>
                        <a:pt x="0" y="2093"/>
                        <a:pt x="1341" y="2093"/>
                      </a:cubicBezTo>
                      <a:cubicBezTo>
                        <a:pt x="2681" y="2093"/>
                        <a:pt x="2681"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37"/>
                <p:cNvSpPr/>
                <p:nvPr/>
              </p:nvSpPr>
              <p:spPr>
                <a:xfrm>
                  <a:off x="2518825" y="1764950"/>
                  <a:ext cx="67050" cy="52350"/>
                </a:xfrm>
                <a:custGeom>
                  <a:avLst/>
                  <a:gdLst/>
                  <a:ahLst/>
                  <a:cxnLst/>
                  <a:rect l="l" t="t" r="r" b="b"/>
                  <a:pathLst>
                    <a:path w="2682" h="2094" extrusionOk="0">
                      <a:moveTo>
                        <a:pt x="1341" y="1"/>
                      </a:moveTo>
                      <a:cubicBezTo>
                        <a:pt x="0" y="1"/>
                        <a:pt x="0" y="2093"/>
                        <a:pt x="1341" y="2093"/>
                      </a:cubicBezTo>
                      <a:cubicBezTo>
                        <a:pt x="2681" y="2093"/>
                        <a:pt x="2681"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37"/>
                <p:cNvSpPr/>
                <p:nvPr/>
              </p:nvSpPr>
              <p:spPr>
                <a:xfrm>
                  <a:off x="2058600" y="2047800"/>
                  <a:ext cx="67050" cy="52325"/>
                </a:xfrm>
                <a:custGeom>
                  <a:avLst/>
                  <a:gdLst/>
                  <a:ahLst/>
                  <a:cxnLst/>
                  <a:rect l="l" t="t" r="r" b="b"/>
                  <a:pathLst>
                    <a:path w="2682" h="2093" extrusionOk="0">
                      <a:moveTo>
                        <a:pt x="1341" y="0"/>
                      </a:moveTo>
                      <a:cubicBezTo>
                        <a:pt x="0" y="0"/>
                        <a:pt x="0" y="2093"/>
                        <a:pt x="1341" y="2093"/>
                      </a:cubicBezTo>
                      <a:cubicBezTo>
                        <a:pt x="2681" y="2093"/>
                        <a:pt x="2681" y="0"/>
                        <a:pt x="13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37"/>
                <p:cNvSpPr/>
                <p:nvPr/>
              </p:nvSpPr>
              <p:spPr>
                <a:xfrm>
                  <a:off x="2588300" y="2173675"/>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69" name="Google Shape;969;p37"/>
              <p:cNvSpPr/>
              <p:nvPr/>
            </p:nvSpPr>
            <p:spPr>
              <a:xfrm rot="368941">
                <a:off x="4560306" y="3592559"/>
                <a:ext cx="2000996" cy="1108278"/>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37"/>
              <p:cNvSpPr/>
              <p:nvPr/>
            </p:nvSpPr>
            <p:spPr>
              <a:xfrm rot="369003">
                <a:off x="5077981" y="3927983"/>
                <a:ext cx="1367400" cy="757293"/>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1" name="Google Shape;971;p37"/>
            <p:cNvGrpSpPr/>
            <p:nvPr/>
          </p:nvGrpSpPr>
          <p:grpSpPr>
            <a:xfrm>
              <a:off x="5269300" y="1548900"/>
              <a:ext cx="113650" cy="99750"/>
              <a:chOff x="5118200" y="1179575"/>
              <a:chExt cx="113650" cy="99750"/>
            </a:xfrm>
          </p:grpSpPr>
          <p:sp>
            <p:nvSpPr>
              <p:cNvPr id="972" name="Google Shape;972;p37"/>
              <p:cNvSpPr/>
              <p:nvPr/>
            </p:nvSpPr>
            <p:spPr>
              <a:xfrm>
                <a:off x="5118200" y="11942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37"/>
              <p:cNvSpPr/>
              <p:nvPr/>
            </p:nvSpPr>
            <p:spPr>
              <a:xfrm>
                <a:off x="5186850" y="11795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37"/>
              <p:cNvSpPr/>
              <p:nvPr/>
            </p:nvSpPr>
            <p:spPr>
              <a:xfrm>
                <a:off x="5162350" y="12433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5" name="Google Shape;975;p37"/>
            <p:cNvGrpSpPr/>
            <p:nvPr/>
          </p:nvGrpSpPr>
          <p:grpSpPr>
            <a:xfrm>
              <a:off x="6069447" y="1463645"/>
              <a:ext cx="362897" cy="342428"/>
              <a:chOff x="5429807" y="1996886"/>
              <a:chExt cx="235525" cy="216275"/>
            </a:xfrm>
          </p:grpSpPr>
          <p:sp>
            <p:nvSpPr>
              <p:cNvPr id="976" name="Google Shape;976;p37"/>
              <p:cNvSpPr/>
              <p:nvPr/>
            </p:nvSpPr>
            <p:spPr>
              <a:xfrm>
                <a:off x="5497732" y="1996886"/>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37"/>
              <p:cNvSpPr/>
              <p:nvPr/>
            </p:nvSpPr>
            <p:spPr>
              <a:xfrm>
                <a:off x="5429807" y="2031686"/>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8" name="Google Shape;978;p37"/>
            <p:cNvGrpSpPr/>
            <p:nvPr/>
          </p:nvGrpSpPr>
          <p:grpSpPr>
            <a:xfrm>
              <a:off x="4449650" y="1766450"/>
              <a:ext cx="113650" cy="99750"/>
              <a:chOff x="4813400" y="798575"/>
              <a:chExt cx="113650" cy="99750"/>
            </a:xfrm>
          </p:grpSpPr>
          <p:sp>
            <p:nvSpPr>
              <p:cNvPr id="979" name="Google Shape;979;p37"/>
              <p:cNvSpPr/>
              <p:nvPr/>
            </p:nvSpPr>
            <p:spPr>
              <a:xfrm>
                <a:off x="4813400" y="8132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37"/>
              <p:cNvSpPr/>
              <p:nvPr/>
            </p:nvSpPr>
            <p:spPr>
              <a:xfrm>
                <a:off x="4882050" y="7985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37"/>
              <p:cNvSpPr/>
              <p:nvPr/>
            </p:nvSpPr>
            <p:spPr>
              <a:xfrm>
                <a:off x="4857550" y="8623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2" name="Google Shape;982;p37"/>
            <p:cNvGrpSpPr/>
            <p:nvPr/>
          </p:nvGrpSpPr>
          <p:grpSpPr>
            <a:xfrm>
              <a:off x="7118150" y="2697725"/>
              <a:ext cx="113650" cy="99750"/>
              <a:chOff x="5042000" y="1255775"/>
              <a:chExt cx="113650" cy="99750"/>
            </a:xfrm>
          </p:grpSpPr>
          <p:sp>
            <p:nvSpPr>
              <p:cNvPr id="983" name="Google Shape;983;p37"/>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37"/>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37"/>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6" name="Google Shape;986;p37"/>
            <p:cNvGrpSpPr/>
            <p:nvPr/>
          </p:nvGrpSpPr>
          <p:grpSpPr>
            <a:xfrm rot="-5400000">
              <a:off x="4792797" y="1337595"/>
              <a:ext cx="362897" cy="342428"/>
              <a:chOff x="6221084" y="2622541"/>
              <a:chExt cx="235525" cy="216275"/>
            </a:xfrm>
          </p:grpSpPr>
          <p:sp>
            <p:nvSpPr>
              <p:cNvPr id="987" name="Google Shape;987;p37"/>
              <p:cNvSpPr/>
              <p:nvPr/>
            </p:nvSpPr>
            <p:spPr>
              <a:xfrm>
                <a:off x="6289009" y="2622541"/>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37"/>
              <p:cNvSpPr/>
              <p:nvPr/>
            </p:nvSpPr>
            <p:spPr>
              <a:xfrm>
                <a:off x="6221084" y="2657341"/>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9" name="Google Shape;989;p37"/>
            <p:cNvGrpSpPr/>
            <p:nvPr/>
          </p:nvGrpSpPr>
          <p:grpSpPr>
            <a:xfrm>
              <a:off x="6082875" y="1992325"/>
              <a:ext cx="113650" cy="99750"/>
              <a:chOff x="5042000" y="1255775"/>
              <a:chExt cx="113650" cy="99750"/>
            </a:xfrm>
          </p:grpSpPr>
          <p:sp>
            <p:nvSpPr>
              <p:cNvPr id="990" name="Google Shape;990;p37"/>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37"/>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37"/>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993" name="Google Shape;993;p37"/>
          <p:cNvSpPr/>
          <p:nvPr/>
        </p:nvSpPr>
        <p:spPr>
          <a:xfrm>
            <a:off x="5562600" y="3943350"/>
            <a:ext cx="3581400" cy="1200150"/>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37"/>
          <p:cNvSpPr/>
          <p:nvPr/>
        </p:nvSpPr>
        <p:spPr>
          <a:xfrm>
            <a:off x="6019800" y="2419350"/>
            <a:ext cx="3124200" cy="1371600"/>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37"/>
          <p:cNvSpPr/>
          <p:nvPr/>
        </p:nvSpPr>
        <p:spPr>
          <a:xfrm>
            <a:off x="5522842" y="1123950"/>
            <a:ext cx="3316358" cy="1271376"/>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37"/>
          <p:cNvSpPr/>
          <p:nvPr/>
        </p:nvSpPr>
        <p:spPr>
          <a:xfrm rot="10637009">
            <a:off x="4191000" y="438150"/>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37"/>
          <p:cNvSpPr/>
          <p:nvPr/>
        </p:nvSpPr>
        <p:spPr>
          <a:xfrm>
            <a:off x="304801" y="1885950"/>
            <a:ext cx="3124200" cy="1409976"/>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37">
            <a:hlinkClick r:id="rId3" action="ppaction://hlinksldjump"/>
          </p:cNvPr>
          <p:cNvSpPr txBox="1">
            <a:spLocks noGrp="1"/>
          </p:cNvSpPr>
          <p:nvPr>
            <p:ph type="subTitle" idx="3"/>
          </p:nvPr>
        </p:nvSpPr>
        <p:spPr>
          <a:xfrm>
            <a:off x="0" y="2038350"/>
            <a:ext cx="3593700" cy="1066800"/>
          </a:xfrm>
          <a:prstGeom prst="rect">
            <a:avLst/>
          </a:prstGeom>
        </p:spPr>
        <p:txBody>
          <a:bodyPr spcFirstLastPara="1" wrap="square" lIns="91425" tIns="91425" rIns="91425" bIns="91425" anchor="ctr" anchorCtr="0">
            <a:noAutofit/>
          </a:bodyPr>
          <a:lstStyle/>
          <a:p>
            <a:pPr indent="-298450">
              <a:spcBef>
                <a:spcPts val="1600"/>
              </a:spcBef>
              <a:buSzPts val="1100"/>
            </a:pPr>
            <a:r>
              <a:rPr lang="en" sz="2400" dirty="0"/>
              <a:t> </a:t>
            </a:r>
            <a:r>
              <a:rPr lang="en-US" sz="2400" b="1" i="1" u="sng" dirty="0" smtClean="0">
                <a:solidFill>
                  <a:schemeClr val="tx2">
                    <a:lumMod val="10000"/>
                  </a:schemeClr>
                </a:solidFill>
                <a:latin typeface="Times New Roman" pitchFamily="18" charset="0"/>
                <a:cs typeface="Times New Roman" pitchFamily="18" charset="0"/>
              </a:rPr>
              <a:t>Hoạt động 1</a:t>
            </a:r>
            <a:r>
              <a:rPr lang="en-US" sz="2400" b="1" dirty="0" smtClean="0">
                <a:solidFill>
                  <a:schemeClr val="tx2">
                    <a:lumMod val="10000"/>
                  </a:schemeClr>
                </a:solidFill>
                <a:latin typeface="Times New Roman" pitchFamily="18" charset="0"/>
                <a:cs typeface="Times New Roman" pitchFamily="18" charset="0"/>
              </a:rPr>
              <a:t>: Kiểm soát nóng giận</a:t>
            </a:r>
          </a:p>
        </p:txBody>
      </p:sp>
      <p:sp>
        <p:nvSpPr>
          <p:cNvPr id="1001" name="Google Shape;1001;p37">
            <a:hlinkClick r:id="" action="ppaction://noaction"/>
          </p:cNvPr>
          <p:cNvSpPr txBox="1">
            <a:spLocks noGrp="1"/>
          </p:cNvSpPr>
          <p:nvPr>
            <p:ph type="subTitle" idx="4"/>
          </p:nvPr>
        </p:nvSpPr>
        <p:spPr>
          <a:xfrm>
            <a:off x="713225" y="3628363"/>
            <a:ext cx="2984100" cy="39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400" dirty="0"/>
              <a:t>Recycling</a:t>
            </a:r>
            <a:endParaRPr sz="2400" dirty="0"/>
          </a:p>
        </p:txBody>
      </p:sp>
      <p:sp>
        <p:nvSpPr>
          <p:cNvPr id="1004" name="Google Shape;1004;p37">
            <a:hlinkClick r:id="" action="ppaction://noaction"/>
          </p:cNvPr>
          <p:cNvSpPr txBox="1">
            <a:spLocks noGrp="1"/>
          </p:cNvSpPr>
          <p:nvPr>
            <p:ph type="subTitle" idx="5"/>
          </p:nvPr>
        </p:nvSpPr>
        <p:spPr>
          <a:xfrm>
            <a:off x="5638800" y="1504950"/>
            <a:ext cx="2984100" cy="392700"/>
          </a:xfrm>
          <a:prstGeom prst="rect">
            <a:avLst/>
          </a:prstGeom>
        </p:spPr>
        <p:txBody>
          <a:bodyPr spcFirstLastPara="1" wrap="square" lIns="91425" tIns="91425" rIns="91425" bIns="91425" anchor="ctr" anchorCtr="0">
            <a:noAutofit/>
          </a:bodyPr>
          <a:lstStyle/>
          <a:p>
            <a:r>
              <a:rPr lang="nl-NL" sz="2800" dirty="0" smtClean="0">
                <a:latin typeface="Times New Roman" pitchFamily="18" charset="0"/>
                <a:cs typeface="Times New Roman" pitchFamily="18" charset="0"/>
              </a:rPr>
              <a:t>Thực hành điều hòa hơi thở</a:t>
            </a:r>
            <a:endParaRPr lang="en-US" sz="2800" dirty="0">
              <a:latin typeface="Times New Roman" pitchFamily="18" charset="0"/>
              <a:cs typeface="Times New Roman" pitchFamily="18" charset="0"/>
            </a:endParaRPr>
          </a:p>
        </p:txBody>
      </p:sp>
      <p:sp>
        <p:nvSpPr>
          <p:cNvPr id="1006" name="Google Shape;1006;p37">
            <a:hlinkClick r:id="" action="ppaction://noaction"/>
          </p:cNvPr>
          <p:cNvSpPr txBox="1">
            <a:spLocks noGrp="1"/>
          </p:cNvSpPr>
          <p:nvPr>
            <p:ph type="subTitle" idx="7"/>
          </p:nvPr>
        </p:nvSpPr>
        <p:spPr>
          <a:xfrm>
            <a:off x="6172200" y="2876550"/>
            <a:ext cx="2971800" cy="392700"/>
          </a:xfrm>
          <a:prstGeom prst="rect">
            <a:avLst/>
          </a:prstGeom>
        </p:spPr>
        <p:txBody>
          <a:bodyPr spcFirstLastPara="1" wrap="square" lIns="91425" tIns="91425" rIns="91425" bIns="91425" anchor="ctr" anchorCtr="0">
            <a:noAutofit/>
          </a:bodyPr>
          <a:lstStyle/>
          <a:p>
            <a:pPr marL="0" lvl="0" indent="0"/>
            <a:r>
              <a:rPr lang="nl-NL" sz="2400" dirty="0" smtClean="0">
                <a:solidFill>
                  <a:schemeClr val="tx2">
                    <a:lumMod val="10000"/>
                  </a:schemeClr>
                </a:solidFill>
                <a:latin typeface="Times New Roman" pitchFamily="18" charset="0"/>
                <a:cs typeface="Times New Roman" pitchFamily="18" charset="0"/>
              </a:rPr>
              <a:t>Thực hành nghĩ về điểm tốt đẹp của người khác</a:t>
            </a:r>
            <a:endParaRPr sz="2400" dirty="0">
              <a:solidFill>
                <a:schemeClr val="tx2">
                  <a:lumMod val="10000"/>
                </a:schemeClr>
              </a:solidFill>
              <a:latin typeface="Times New Roman" pitchFamily="18" charset="0"/>
              <a:cs typeface="Times New Roman" pitchFamily="18" charset="0"/>
            </a:endParaRPr>
          </a:p>
        </p:txBody>
      </p:sp>
      <p:sp>
        <p:nvSpPr>
          <p:cNvPr id="1007" name="Google Shape;1007;p37">
            <a:hlinkClick r:id="" action="ppaction://noaction"/>
          </p:cNvPr>
          <p:cNvSpPr txBox="1">
            <a:spLocks noGrp="1"/>
          </p:cNvSpPr>
          <p:nvPr>
            <p:ph type="subTitle" idx="8"/>
          </p:nvPr>
        </p:nvSpPr>
        <p:spPr>
          <a:xfrm>
            <a:off x="5562600" y="4476750"/>
            <a:ext cx="3581400" cy="392700"/>
          </a:xfrm>
          <a:prstGeom prst="rect">
            <a:avLst/>
          </a:prstGeom>
        </p:spPr>
        <p:txBody>
          <a:bodyPr spcFirstLastPara="1" wrap="square" lIns="91425" tIns="91425" rIns="91425" bIns="91425" anchor="ctr" anchorCtr="0">
            <a:noAutofit/>
          </a:bodyPr>
          <a:lstStyle/>
          <a:p>
            <a:pPr marL="0" indent="0"/>
            <a:r>
              <a:rPr lang="nl-NL" sz="2400" dirty="0" smtClean="0">
                <a:solidFill>
                  <a:schemeClr val="tx2">
                    <a:lumMod val="10000"/>
                  </a:schemeClr>
                </a:solidFill>
                <a:latin typeface="Times New Roman" pitchFamily="18" charset="0"/>
                <a:cs typeface="Times New Roman" pitchFamily="18" charset="0"/>
              </a:rPr>
              <a:t>Trải nghiệm kiểm soát cảm xúc trong cuộc sống</a:t>
            </a:r>
            <a:r>
              <a:rPr lang="nl-NL"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marL="0" lvl="0" indent="0" algn="ctr" rtl="0">
              <a:spcBef>
                <a:spcPts val="0"/>
              </a:spcBef>
              <a:spcAft>
                <a:spcPts val="0"/>
              </a:spcAft>
              <a:buNone/>
            </a:pPr>
            <a:endParaRPr sz="2400" dirty="0"/>
          </a:p>
        </p:txBody>
      </p:sp>
      <p:grpSp>
        <p:nvGrpSpPr>
          <p:cNvPr id="1009" name="Google Shape;1009;p37"/>
          <p:cNvGrpSpPr/>
          <p:nvPr/>
        </p:nvGrpSpPr>
        <p:grpSpPr>
          <a:xfrm>
            <a:off x="4419600" y="666750"/>
            <a:ext cx="493797" cy="446228"/>
            <a:chOff x="2679436" y="3270400"/>
            <a:chExt cx="752625" cy="689795"/>
          </a:xfrm>
        </p:grpSpPr>
        <p:sp>
          <p:nvSpPr>
            <p:cNvPr id="1010" name="Google Shape;1010;p37"/>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37"/>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37"/>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37"/>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4" name="Google Shape;1014;p37"/>
          <p:cNvSpPr/>
          <p:nvPr/>
        </p:nvSpPr>
        <p:spPr>
          <a:xfrm>
            <a:off x="3526212" y="4234701"/>
            <a:ext cx="2091526" cy="507897"/>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37">
            <a:hlinkClick r:id="rId4" action="ppaction://hlinksldjump"/>
          </p:cNvPr>
          <p:cNvSpPr txBox="1"/>
          <p:nvPr/>
        </p:nvSpPr>
        <p:spPr>
          <a:xfrm>
            <a:off x="3666100" y="4306175"/>
            <a:ext cx="1735500" cy="330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000" dirty="0">
              <a:solidFill>
                <a:schemeClr val="accent6"/>
              </a:solidFill>
              <a:latin typeface="Nunito"/>
              <a:ea typeface="Nunito"/>
              <a:cs typeface="Nunito"/>
              <a:sym typeface="Nunito"/>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9"/>
        <p:cNvGrpSpPr/>
        <p:nvPr/>
      </p:nvGrpSpPr>
      <p:grpSpPr>
        <a:xfrm>
          <a:off x="0" y="0"/>
          <a:ext cx="0" cy="0"/>
          <a:chOff x="0" y="0"/>
          <a:chExt cx="0" cy="0"/>
        </a:xfrm>
      </p:grpSpPr>
      <p:sp>
        <p:nvSpPr>
          <p:cNvPr id="1020" name="Google Shape;1020;p38"/>
          <p:cNvSpPr/>
          <p:nvPr/>
        </p:nvSpPr>
        <p:spPr>
          <a:xfrm>
            <a:off x="1094949" y="736651"/>
            <a:ext cx="803065" cy="366043"/>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38"/>
          <p:cNvSpPr/>
          <p:nvPr/>
        </p:nvSpPr>
        <p:spPr>
          <a:xfrm rot="10800000">
            <a:off x="4724400" y="514350"/>
            <a:ext cx="3505179" cy="1859432"/>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38"/>
          <p:cNvSpPr/>
          <p:nvPr/>
        </p:nvSpPr>
        <p:spPr>
          <a:xfrm rot="10800000">
            <a:off x="1219200" y="1047750"/>
            <a:ext cx="3505179" cy="2727815"/>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38"/>
          <p:cNvSpPr txBox="1">
            <a:spLocks noGrp="1"/>
          </p:cNvSpPr>
          <p:nvPr>
            <p:ph type="title" idx="2"/>
          </p:nvPr>
        </p:nvSpPr>
        <p:spPr>
          <a:xfrm>
            <a:off x="4648200" y="971550"/>
            <a:ext cx="3698100" cy="1520700"/>
          </a:xfrm>
          <a:prstGeom prst="rect">
            <a:avLst/>
          </a:prstGeom>
        </p:spPr>
        <p:txBody>
          <a:bodyPr spcFirstLastPara="1" wrap="square" lIns="91425" tIns="91425" rIns="91425" bIns="91425" anchor="ctr" anchorCtr="0">
            <a:noAutofit/>
          </a:bodyPr>
          <a:lstStyle/>
          <a:p>
            <a:r>
              <a:rPr lang="nl-NL" sz="3200" dirty="0" smtClean="0">
                <a:solidFill>
                  <a:schemeClr val="tx2">
                    <a:lumMod val="10000"/>
                  </a:schemeClr>
                </a:solidFill>
                <a:latin typeface="Times New Roman" pitchFamily="18" charset="0"/>
                <a:cs typeface="Times New Roman" pitchFamily="18" charset="0"/>
              </a:rPr>
              <a:t>Thực hành điều hòa </a:t>
            </a:r>
            <a:br>
              <a:rPr lang="nl-NL" sz="3200" dirty="0" smtClean="0">
                <a:solidFill>
                  <a:schemeClr val="tx2">
                    <a:lumMod val="10000"/>
                  </a:schemeClr>
                </a:solidFill>
                <a:latin typeface="Times New Roman" pitchFamily="18" charset="0"/>
                <a:cs typeface="Times New Roman" pitchFamily="18" charset="0"/>
              </a:rPr>
            </a:br>
            <a:r>
              <a:rPr lang="nl-NL" sz="3200" dirty="0" smtClean="0">
                <a:solidFill>
                  <a:schemeClr val="tx2">
                    <a:lumMod val="10000"/>
                  </a:schemeClr>
                </a:solidFill>
                <a:latin typeface="Times New Roman" pitchFamily="18" charset="0"/>
                <a:cs typeface="Times New Roman" pitchFamily="18" charset="0"/>
              </a:rPr>
              <a:t>hơi thở</a:t>
            </a:r>
            <a:r>
              <a:rPr lang="en-US" sz="7200" dirty="0" smtClean="0">
                <a:latin typeface="Times New Roman" pitchFamily="18" charset="0"/>
                <a:cs typeface="Times New Roman" pitchFamily="18" charset="0"/>
              </a:rPr>
              <a:t/>
            </a:r>
            <a:br>
              <a:rPr lang="en-US" sz="7200" dirty="0" smtClean="0">
                <a:latin typeface="Times New Roman" pitchFamily="18" charset="0"/>
                <a:cs typeface="Times New Roman" pitchFamily="18" charset="0"/>
              </a:rPr>
            </a:br>
            <a:endParaRPr dirty="0"/>
          </a:p>
        </p:txBody>
      </p:sp>
      <p:sp>
        <p:nvSpPr>
          <p:cNvPr id="1025" name="Google Shape;1025;p38"/>
          <p:cNvSpPr/>
          <p:nvPr/>
        </p:nvSpPr>
        <p:spPr>
          <a:xfrm rot="10800000">
            <a:off x="838200" y="-2"/>
            <a:ext cx="3276600" cy="637997"/>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38">
            <a:hlinkClick r:id="rId3" action="ppaction://hlinksldjump"/>
          </p:cNvPr>
          <p:cNvSpPr txBox="1"/>
          <p:nvPr/>
        </p:nvSpPr>
        <p:spPr>
          <a:xfrm>
            <a:off x="1066800" y="133350"/>
            <a:ext cx="28956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000" dirty="0" smtClean="0">
                <a:solidFill>
                  <a:srgbClr val="FFFFFF"/>
                </a:solidFill>
                <a:latin typeface="Times New Roman" pitchFamily="18" charset="0"/>
                <a:ea typeface="Nunito"/>
                <a:cs typeface="Times New Roman" pitchFamily="18" charset="0"/>
                <a:sym typeface="Nunito"/>
              </a:rPr>
              <a:t>Các em cùng làm theo </a:t>
            </a:r>
            <a:endParaRPr sz="2000" dirty="0">
              <a:solidFill>
                <a:srgbClr val="FFFFFF"/>
              </a:solidFill>
              <a:latin typeface="Times New Roman" pitchFamily="18" charset="0"/>
              <a:ea typeface="Nunito"/>
              <a:cs typeface="Times New Roman" pitchFamily="18" charset="0"/>
              <a:sym typeface="Nunito"/>
            </a:endParaRPr>
          </a:p>
        </p:txBody>
      </p:sp>
      <p:sp>
        <p:nvSpPr>
          <p:cNvPr id="1027" name="Google Shape;1027;p38"/>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28" name="Google Shape;1028;p38"/>
          <p:cNvGrpSpPr/>
          <p:nvPr/>
        </p:nvGrpSpPr>
        <p:grpSpPr>
          <a:xfrm>
            <a:off x="153671" y="90047"/>
            <a:ext cx="493797" cy="446228"/>
            <a:chOff x="2679436" y="3270400"/>
            <a:chExt cx="752625" cy="689795"/>
          </a:xfrm>
        </p:grpSpPr>
        <p:sp>
          <p:nvSpPr>
            <p:cNvPr id="1029" name="Google Shape;1029;p38"/>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38"/>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38"/>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38"/>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3" name="Google Shape;1033;p38">
            <a:hlinkClick r:id="rId4"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
        <p:nvSpPr>
          <p:cNvPr id="1034" name="Google Shape;1034;p38"/>
          <p:cNvSpPr txBox="1">
            <a:spLocks noGrp="1"/>
          </p:cNvSpPr>
          <p:nvPr>
            <p:ph type="subTitle" idx="1"/>
          </p:nvPr>
        </p:nvSpPr>
        <p:spPr>
          <a:xfrm>
            <a:off x="1066800" y="1200150"/>
            <a:ext cx="3559562" cy="2225400"/>
          </a:xfrm>
          <a:prstGeom prst="rect">
            <a:avLst/>
          </a:prstGeom>
        </p:spPr>
        <p:txBody>
          <a:bodyPr spcFirstLastPara="1" wrap="square" lIns="91425" tIns="91425" rIns="91425" bIns="91425" anchor="ctr" anchorCtr="0">
            <a:noAutofit/>
          </a:bodyPr>
          <a:lstStyle/>
          <a:p>
            <a:pPr algn="l"/>
            <a:r>
              <a:rPr lang="en-US" sz="2000" dirty="0" smtClean="0">
                <a:latin typeface="Times New Roman" pitchFamily="18" charset="0"/>
                <a:cs typeface="Times New Roman" pitchFamily="18" charset="0"/>
              </a:rPr>
              <a:t>     Cả lớp ngồi tư thế thẳng lưng, hai tay để ngửa trên bản, sau đó cùng nhắm mắt thực hiện kĩ thuật tập trung vào hơi thở: hít sâu và thở ra từ từ. Làm đi làm lại vài lần.</a:t>
            </a:r>
            <a:endParaRPr lang="en-US" sz="2000" dirty="0">
              <a:latin typeface="Times New Roman" pitchFamily="18" charset="0"/>
              <a:cs typeface="Times New Roman" pitchFamily="18" charset="0"/>
            </a:endParaRPr>
          </a:p>
        </p:txBody>
      </p:sp>
      <p:sp>
        <p:nvSpPr>
          <p:cNvPr id="1035" name="Google Shape;1035;p38"/>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38">
            <a:hlinkClick r:id="rId4"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solidFill>
                <a:srgbClr val="FFFFFF"/>
              </a:solidFill>
              <a:latin typeface="Nunito"/>
              <a:ea typeface="Nunito"/>
              <a:cs typeface="Nunito"/>
              <a:sym typeface="Nunito"/>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6"/>
        <p:cNvGrpSpPr/>
        <p:nvPr/>
      </p:nvGrpSpPr>
      <p:grpSpPr>
        <a:xfrm>
          <a:off x="0" y="0"/>
          <a:ext cx="0" cy="0"/>
          <a:chOff x="0" y="0"/>
          <a:chExt cx="0" cy="0"/>
        </a:xfrm>
      </p:grpSpPr>
      <p:sp>
        <p:nvSpPr>
          <p:cNvPr id="1147" name="Google Shape;1147;p39">
            <a:hlinkClick r:id="rId3" action="ppaction://hlinksldjump"/>
          </p:cNvPr>
          <p:cNvSpPr txBox="1"/>
          <p:nvPr/>
        </p:nvSpPr>
        <p:spPr>
          <a:xfrm>
            <a:off x="1584375" y="2764419"/>
            <a:ext cx="2424900" cy="1563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Nunito"/>
              <a:ea typeface="Nunito"/>
              <a:cs typeface="Nunito"/>
              <a:sym typeface="Nunito"/>
            </a:endParaRPr>
          </a:p>
        </p:txBody>
      </p:sp>
      <p:grpSp>
        <p:nvGrpSpPr>
          <p:cNvPr id="1148" name="Google Shape;1148;p39"/>
          <p:cNvGrpSpPr/>
          <p:nvPr/>
        </p:nvGrpSpPr>
        <p:grpSpPr>
          <a:xfrm>
            <a:off x="1600200" y="3943350"/>
            <a:ext cx="2349965" cy="1012695"/>
            <a:chOff x="3392112" y="3039390"/>
            <a:chExt cx="2347148" cy="999995"/>
          </a:xfrm>
        </p:grpSpPr>
        <p:sp>
          <p:nvSpPr>
            <p:cNvPr id="1149" name="Google Shape;1149;p39"/>
            <p:cNvSpPr/>
            <p:nvPr/>
          </p:nvSpPr>
          <p:spPr>
            <a:xfrm>
              <a:off x="3392112" y="3851252"/>
              <a:ext cx="2347148" cy="188133"/>
            </a:xfrm>
            <a:custGeom>
              <a:avLst/>
              <a:gdLst/>
              <a:ahLst/>
              <a:cxnLst/>
              <a:rect l="l" t="t" r="r" b="b"/>
              <a:pathLst>
                <a:path w="136363" h="10930" extrusionOk="0">
                  <a:moveTo>
                    <a:pt x="68181" y="1"/>
                  </a:moveTo>
                  <a:cubicBezTo>
                    <a:pt x="30512" y="1"/>
                    <a:pt x="0" y="2456"/>
                    <a:pt x="0" y="5480"/>
                  </a:cubicBezTo>
                  <a:cubicBezTo>
                    <a:pt x="0" y="8475"/>
                    <a:pt x="30512" y="10930"/>
                    <a:pt x="68181" y="10930"/>
                  </a:cubicBezTo>
                  <a:cubicBezTo>
                    <a:pt x="105850" y="10930"/>
                    <a:pt x="136362" y="8475"/>
                    <a:pt x="136362" y="5480"/>
                  </a:cubicBezTo>
                  <a:cubicBezTo>
                    <a:pt x="136362" y="2456"/>
                    <a:pt x="10585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39"/>
            <p:cNvSpPr/>
            <p:nvPr/>
          </p:nvSpPr>
          <p:spPr>
            <a:xfrm>
              <a:off x="3778653" y="3518827"/>
              <a:ext cx="550473" cy="368003"/>
            </a:xfrm>
            <a:custGeom>
              <a:avLst/>
              <a:gdLst/>
              <a:ahLst/>
              <a:cxnLst/>
              <a:rect l="l" t="t" r="r" b="b"/>
              <a:pathLst>
                <a:path w="31981" h="21380" extrusionOk="0">
                  <a:moveTo>
                    <a:pt x="12966" y="0"/>
                  </a:moveTo>
                  <a:lnTo>
                    <a:pt x="7187" y="2515"/>
                  </a:lnTo>
                  <a:cubicBezTo>
                    <a:pt x="5390" y="3294"/>
                    <a:pt x="3534" y="4072"/>
                    <a:pt x="2037" y="5330"/>
                  </a:cubicBezTo>
                  <a:cubicBezTo>
                    <a:pt x="1198" y="5989"/>
                    <a:pt x="510" y="6797"/>
                    <a:pt x="1" y="7726"/>
                  </a:cubicBezTo>
                  <a:cubicBezTo>
                    <a:pt x="1618" y="8654"/>
                    <a:pt x="3384" y="9313"/>
                    <a:pt x="5091" y="10061"/>
                  </a:cubicBezTo>
                  <a:cubicBezTo>
                    <a:pt x="10541" y="12546"/>
                    <a:pt x="15451" y="16110"/>
                    <a:pt x="19464" y="20541"/>
                  </a:cubicBezTo>
                  <a:cubicBezTo>
                    <a:pt x="21560" y="21110"/>
                    <a:pt x="23716" y="21380"/>
                    <a:pt x="25872" y="21380"/>
                  </a:cubicBezTo>
                  <a:cubicBezTo>
                    <a:pt x="27998" y="21350"/>
                    <a:pt x="30094" y="20841"/>
                    <a:pt x="31980" y="19883"/>
                  </a:cubicBezTo>
                  <a:cubicBezTo>
                    <a:pt x="31291" y="19074"/>
                    <a:pt x="30513" y="18325"/>
                    <a:pt x="29674" y="17667"/>
                  </a:cubicBezTo>
                  <a:cubicBezTo>
                    <a:pt x="27129" y="15690"/>
                    <a:pt x="24135" y="14343"/>
                    <a:pt x="21200" y="13025"/>
                  </a:cubicBezTo>
                  <a:cubicBezTo>
                    <a:pt x="18146" y="11678"/>
                    <a:pt x="15032" y="10301"/>
                    <a:pt x="11798" y="9432"/>
                  </a:cubicBezTo>
                  <a:cubicBezTo>
                    <a:pt x="13385" y="8953"/>
                    <a:pt x="14942" y="8414"/>
                    <a:pt x="16439" y="7785"/>
                  </a:cubicBezTo>
                  <a:cubicBezTo>
                    <a:pt x="18176" y="7067"/>
                    <a:pt x="19883" y="6228"/>
                    <a:pt x="21171" y="4881"/>
                  </a:cubicBezTo>
                  <a:cubicBezTo>
                    <a:pt x="20272" y="4222"/>
                    <a:pt x="19314" y="3623"/>
                    <a:pt x="18356" y="3054"/>
                  </a:cubicBezTo>
                  <a:cubicBezTo>
                    <a:pt x="16589" y="1976"/>
                    <a:pt x="14793" y="898"/>
                    <a:pt x="129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39"/>
            <p:cNvSpPr/>
            <p:nvPr/>
          </p:nvSpPr>
          <p:spPr>
            <a:xfrm>
              <a:off x="5008916" y="3450269"/>
              <a:ext cx="489644" cy="413651"/>
            </a:xfrm>
            <a:custGeom>
              <a:avLst/>
              <a:gdLst/>
              <a:ahLst/>
              <a:cxnLst/>
              <a:rect l="l" t="t" r="r" b="b"/>
              <a:pathLst>
                <a:path w="28447" h="24032" extrusionOk="0">
                  <a:moveTo>
                    <a:pt x="14343" y="1"/>
                  </a:moveTo>
                  <a:lnTo>
                    <a:pt x="8145" y="1139"/>
                  </a:lnTo>
                  <a:cubicBezTo>
                    <a:pt x="6229" y="1528"/>
                    <a:pt x="4252" y="1887"/>
                    <a:pt x="2486" y="2755"/>
                  </a:cubicBezTo>
                  <a:cubicBezTo>
                    <a:pt x="1558" y="3235"/>
                    <a:pt x="689" y="3863"/>
                    <a:pt x="0" y="4642"/>
                  </a:cubicBezTo>
                  <a:cubicBezTo>
                    <a:pt x="1348" y="5900"/>
                    <a:pt x="2935" y="6948"/>
                    <a:pt x="4432" y="8055"/>
                  </a:cubicBezTo>
                  <a:cubicBezTo>
                    <a:pt x="9193" y="11679"/>
                    <a:pt x="13176" y="16260"/>
                    <a:pt x="16080" y="21500"/>
                  </a:cubicBezTo>
                  <a:cubicBezTo>
                    <a:pt x="17996" y="22518"/>
                    <a:pt x="20033" y="23267"/>
                    <a:pt x="22159" y="23716"/>
                  </a:cubicBezTo>
                  <a:cubicBezTo>
                    <a:pt x="23127" y="23926"/>
                    <a:pt x="24115" y="24032"/>
                    <a:pt x="25105" y="24032"/>
                  </a:cubicBezTo>
                  <a:cubicBezTo>
                    <a:pt x="26226" y="24032"/>
                    <a:pt x="27349" y="23896"/>
                    <a:pt x="28447" y="23626"/>
                  </a:cubicBezTo>
                  <a:cubicBezTo>
                    <a:pt x="27968" y="22668"/>
                    <a:pt x="27369" y="21799"/>
                    <a:pt x="26680" y="20961"/>
                  </a:cubicBezTo>
                  <a:cubicBezTo>
                    <a:pt x="24644" y="18446"/>
                    <a:pt x="22039" y="16499"/>
                    <a:pt x="19464" y="14553"/>
                  </a:cubicBezTo>
                  <a:cubicBezTo>
                    <a:pt x="16769" y="12547"/>
                    <a:pt x="14074" y="10511"/>
                    <a:pt x="11110" y="8924"/>
                  </a:cubicBezTo>
                  <a:cubicBezTo>
                    <a:pt x="12756" y="8834"/>
                    <a:pt x="14373" y="8624"/>
                    <a:pt x="15990" y="8355"/>
                  </a:cubicBezTo>
                  <a:cubicBezTo>
                    <a:pt x="17847" y="8055"/>
                    <a:pt x="19703" y="7606"/>
                    <a:pt x="21260" y="6588"/>
                  </a:cubicBezTo>
                  <a:cubicBezTo>
                    <a:pt x="20512" y="5750"/>
                    <a:pt x="19703" y="4941"/>
                    <a:pt x="18895" y="4163"/>
                  </a:cubicBezTo>
                  <a:cubicBezTo>
                    <a:pt x="17398" y="2726"/>
                    <a:pt x="15930" y="1288"/>
                    <a:pt x="1434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39"/>
            <p:cNvSpPr/>
            <p:nvPr/>
          </p:nvSpPr>
          <p:spPr>
            <a:xfrm>
              <a:off x="3450342" y="3521753"/>
              <a:ext cx="380895" cy="178511"/>
            </a:xfrm>
            <a:custGeom>
              <a:avLst/>
              <a:gdLst/>
              <a:ahLst/>
              <a:cxnLst/>
              <a:rect l="l" t="t" r="r" b="b"/>
              <a:pathLst>
                <a:path w="22129" h="10371" extrusionOk="0">
                  <a:moveTo>
                    <a:pt x="19732" y="1"/>
                  </a:moveTo>
                  <a:cubicBezTo>
                    <a:pt x="19464" y="1"/>
                    <a:pt x="19191" y="52"/>
                    <a:pt x="18925" y="160"/>
                  </a:cubicBezTo>
                  <a:cubicBezTo>
                    <a:pt x="15781" y="1417"/>
                    <a:pt x="12128" y="2226"/>
                    <a:pt x="8624" y="3603"/>
                  </a:cubicBezTo>
                  <a:cubicBezTo>
                    <a:pt x="6888" y="4292"/>
                    <a:pt x="5211" y="5190"/>
                    <a:pt x="3684" y="6298"/>
                  </a:cubicBezTo>
                  <a:cubicBezTo>
                    <a:pt x="2186" y="7376"/>
                    <a:pt x="929" y="8753"/>
                    <a:pt x="1" y="10370"/>
                  </a:cubicBezTo>
                  <a:cubicBezTo>
                    <a:pt x="1168" y="9023"/>
                    <a:pt x="2606" y="7945"/>
                    <a:pt x="4253" y="7196"/>
                  </a:cubicBezTo>
                  <a:cubicBezTo>
                    <a:pt x="5840" y="6478"/>
                    <a:pt x="7516" y="5939"/>
                    <a:pt x="9253" y="5639"/>
                  </a:cubicBezTo>
                  <a:cubicBezTo>
                    <a:pt x="12697" y="4980"/>
                    <a:pt x="16320" y="4921"/>
                    <a:pt x="20093" y="4232"/>
                  </a:cubicBezTo>
                  <a:lnTo>
                    <a:pt x="20123" y="4202"/>
                  </a:lnTo>
                  <a:cubicBezTo>
                    <a:pt x="20272" y="4202"/>
                    <a:pt x="20392" y="4142"/>
                    <a:pt x="20512" y="4112"/>
                  </a:cubicBezTo>
                  <a:cubicBezTo>
                    <a:pt x="21620" y="3663"/>
                    <a:pt x="22129" y="2405"/>
                    <a:pt x="21710" y="1327"/>
                  </a:cubicBezTo>
                  <a:cubicBezTo>
                    <a:pt x="21368" y="509"/>
                    <a:pt x="20578" y="1"/>
                    <a:pt x="1973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39"/>
            <p:cNvSpPr/>
            <p:nvPr/>
          </p:nvSpPr>
          <p:spPr>
            <a:xfrm>
              <a:off x="3764745" y="3319368"/>
              <a:ext cx="1628681" cy="520764"/>
            </a:xfrm>
            <a:custGeom>
              <a:avLst/>
              <a:gdLst/>
              <a:ahLst/>
              <a:cxnLst/>
              <a:rect l="l" t="t" r="r" b="b"/>
              <a:pathLst>
                <a:path w="94622" h="30255" extrusionOk="0">
                  <a:moveTo>
                    <a:pt x="84860" y="0"/>
                  </a:moveTo>
                  <a:lnTo>
                    <a:pt x="0" y="9073"/>
                  </a:lnTo>
                  <a:cubicBezTo>
                    <a:pt x="1616" y="14605"/>
                    <a:pt x="12147" y="30254"/>
                    <a:pt x="41673" y="30254"/>
                  </a:cubicBezTo>
                  <a:cubicBezTo>
                    <a:pt x="44432" y="30254"/>
                    <a:pt x="47356" y="30118"/>
                    <a:pt x="50455" y="29824"/>
                  </a:cubicBezTo>
                  <a:cubicBezTo>
                    <a:pt x="56174" y="29255"/>
                    <a:pt x="77224" y="26141"/>
                    <a:pt x="85938" y="17996"/>
                  </a:cubicBezTo>
                  <a:cubicBezTo>
                    <a:pt x="94621" y="9881"/>
                    <a:pt x="84860" y="0"/>
                    <a:pt x="8486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39"/>
            <p:cNvSpPr/>
            <p:nvPr/>
          </p:nvSpPr>
          <p:spPr>
            <a:xfrm>
              <a:off x="3564771" y="3657904"/>
              <a:ext cx="507166" cy="319120"/>
            </a:xfrm>
            <a:custGeom>
              <a:avLst/>
              <a:gdLst/>
              <a:ahLst/>
              <a:cxnLst/>
              <a:rect l="l" t="t" r="r" b="b"/>
              <a:pathLst>
                <a:path w="29465" h="18540" extrusionOk="0">
                  <a:moveTo>
                    <a:pt x="20496" y="0"/>
                  </a:moveTo>
                  <a:cubicBezTo>
                    <a:pt x="20381" y="0"/>
                    <a:pt x="20266" y="2"/>
                    <a:pt x="20152" y="5"/>
                  </a:cubicBezTo>
                  <a:cubicBezTo>
                    <a:pt x="18715" y="1113"/>
                    <a:pt x="16858" y="1742"/>
                    <a:pt x="15092" y="2370"/>
                  </a:cubicBezTo>
                  <a:cubicBezTo>
                    <a:pt x="10570" y="3987"/>
                    <a:pt x="6228" y="5994"/>
                    <a:pt x="2066" y="8329"/>
                  </a:cubicBezTo>
                  <a:cubicBezTo>
                    <a:pt x="1288" y="8778"/>
                    <a:pt x="449" y="9317"/>
                    <a:pt x="150" y="10156"/>
                  </a:cubicBezTo>
                  <a:cubicBezTo>
                    <a:pt x="0" y="10725"/>
                    <a:pt x="30" y="11323"/>
                    <a:pt x="240" y="11892"/>
                  </a:cubicBezTo>
                  <a:cubicBezTo>
                    <a:pt x="898" y="14228"/>
                    <a:pt x="2725" y="16114"/>
                    <a:pt x="4791" y="17402"/>
                  </a:cubicBezTo>
                  <a:cubicBezTo>
                    <a:pt x="5510" y="17821"/>
                    <a:pt x="6228" y="18210"/>
                    <a:pt x="7007" y="18540"/>
                  </a:cubicBezTo>
                  <a:cubicBezTo>
                    <a:pt x="9253" y="18480"/>
                    <a:pt x="11498" y="18121"/>
                    <a:pt x="13654" y="17462"/>
                  </a:cubicBezTo>
                  <a:cubicBezTo>
                    <a:pt x="16259" y="16623"/>
                    <a:pt x="18535" y="15096"/>
                    <a:pt x="20302" y="13000"/>
                  </a:cubicBezTo>
                  <a:cubicBezTo>
                    <a:pt x="18745" y="11713"/>
                    <a:pt x="16469" y="11593"/>
                    <a:pt x="14463" y="11024"/>
                  </a:cubicBezTo>
                  <a:cubicBezTo>
                    <a:pt x="13834" y="10844"/>
                    <a:pt x="13205" y="10605"/>
                    <a:pt x="12576" y="10365"/>
                  </a:cubicBezTo>
                  <a:lnTo>
                    <a:pt x="12576" y="10365"/>
                  </a:lnTo>
                  <a:cubicBezTo>
                    <a:pt x="13654" y="10473"/>
                    <a:pt x="14743" y="10527"/>
                    <a:pt x="15836" y="10527"/>
                  </a:cubicBezTo>
                  <a:cubicBezTo>
                    <a:pt x="16565" y="10527"/>
                    <a:pt x="17295" y="10503"/>
                    <a:pt x="18026" y="10455"/>
                  </a:cubicBezTo>
                  <a:cubicBezTo>
                    <a:pt x="19373" y="10365"/>
                    <a:pt x="20721" y="10156"/>
                    <a:pt x="22008" y="9826"/>
                  </a:cubicBezTo>
                  <a:cubicBezTo>
                    <a:pt x="24194" y="9317"/>
                    <a:pt x="26260" y="8449"/>
                    <a:pt x="28117" y="7221"/>
                  </a:cubicBezTo>
                  <a:cubicBezTo>
                    <a:pt x="28506" y="6982"/>
                    <a:pt x="28806" y="6682"/>
                    <a:pt x="29045" y="6323"/>
                  </a:cubicBezTo>
                  <a:cubicBezTo>
                    <a:pt x="29464" y="5544"/>
                    <a:pt x="29105" y="4586"/>
                    <a:pt x="28626" y="3838"/>
                  </a:cubicBezTo>
                  <a:cubicBezTo>
                    <a:pt x="26921" y="1207"/>
                    <a:pt x="23681" y="0"/>
                    <a:pt x="204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39"/>
            <p:cNvSpPr/>
            <p:nvPr/>
          </p:nvSpPr>
          <p:spPr>
            <a:xfrm>
              <a:off x="4780593" y="3600259"/>
              <a:ext cx="548924" cy="379209"/>
            </a:xfrm>
            <a:custGeom>
              <a:avLst/>
              <a:gdLst/>
              <a:ahLst/>
              <a:cxnLst/>
              <a:rect l="l" t="t" r="r" b="b"/>
              <a:pathLst>
                <a:path w="31891" h="22031" extrusionOk="0">
                  <a:moveTo>
                    <a:pt x="9822" y="0"/>
                  </a:moveTo>
                  <a:cubicBezTo>
                    <a:pt x="6768" y="30"/>
                    <a:pt x="3833" y="1258"/>
                    <a:pt x="1677" y="3474"/>
                  </a:cubicBezTo>
                  <a:cubicBezTo>
                    <a:pt x="749" y="4462"/>
                    <a:pt x="1" y="5719"/>
                    <a:pt x="120" y="7067"/>
                  </a:cubicBezTo>
                  <a:cubicBezTo>
                    <a:pt x="270" y="8055"/>
                    <a:pt x="749" y="8953"/>
                    <a:pt x="1468" y="9612"/>
                  </a:cubicBezTo>
                  <a:cubicBezTo>
                    <a:pt x="3175" y="11409"/>
                    <a:pt x="5570" y="12067"/>
                    <a:pt x="7995" y="12606"/>
                  </a:cubicBezTo>
                  <a:cubicBezTo>
                    <a:pt x="10002" y="13055"/>
                    <a:pt x="12667" y="13085"/>
                    <a:pt x="14254" y="13205"/>
                  </a:cubicBezTo>
                  <a:cubicBezTo>
                    <a:pt x="14553" y="13205"/>
                    <a:pt x="14882" y="13235"/>
                    <a:pt x="15242" y="13235"/>
                  </a:cubicBezTo>
                  <a:lnTo>
                    <a:pt x="15721" y="15271"/>
                  </a:lnTo>
                  <a:cubicBezTo>
                    <a:pt x="16110" y="17008"/>
                    <a:pt x="16559" y="18835"/>
                    <a:pt x="17817" y="20092"/>
                  </a:cubicBezTo>
                  <a:cubicBezTo>
                    <a:pt x="18775" y="21020"/>
                    <a:pt x="20123" y="21499"/>
                    <a:pt x="21440" y="21769"/>
                  </a:cubicBezTo>
                  <a:cubicBezTo>
                    <a:pt x="22325" y="21944"/>
                    <a:pt x="23177" y="22031"/>
                    <a:pt x="24008" y="22031"/>
                  </a:cubicBezTo>
                  <a:cubicBezTo>
                    <a:pt x="26298" y="22031"/>
                    <a:pt x="28419" y="21375"/>
                    <a:pt x="30573" y="20122"/>
                  </a:cubicBezTo>
                  <a:cubicBezTo>
                    <a:pt x="31172" y="19763"/>
                    <a:pt x="31800" y="19284"/>
                    <a:pt x="31860" y="18625"/>
                  </a:cubicBezTo>
                  <a:cubicBezTo>
                    <a:pt x="31890" y="18086"/>
                    <a:pt x="31441" y="17487"/>
                    <a:pt x="31202" y="17158"/>
                  </a:cubicBezTo>
                  <a:cubicBezTo>
                    <a:pt x="30004" y="15421"/>
                    <a:pt x="28776" y="12996"/>
                    <a:pt x="26261" y="10211"/>
                  </a:cubicBezTo>
                  <a:cubicBezTo>
                    <a:pt x="24554" y="8324"/>
                    <a:pt x="22518" y="6707"/>
                    <a:pt x="20632" y="4971"/>
                  </a:cubicBezTo>
                  <a:cubicBezTo>
                    <a:pt x="19883" y="4252"/>
                    <a:pt x="19104" y="3563"/>
                    <a:pt x="18296" y="2935"/>
                  </a:cubicBezTo>
                  <a:cubicBezTo>
                    <a:pt x="15871" y="1048"/>
                    <a:pt x="12906" y="30"/>
                    <a:pt x="982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39"/>
            <p:cNvSpPr/>
            <p:nvPr/>
          </p:nvSpPr>
          <p:spPr>
            <a:xfrm>
              <a:off x="5035217" y="3303464"/>
              <a:ext cx="589614" cy="322080"/>
            </a:xfrm>
            <a:custGeom>
              <a:avLst/>
              <a:gdLst/>
              <a:ahLst/>
              <a:cxnLst/>
              <a:rect l="l" t="t" r="r" b="b"/>
              <a:pathLst>
                <a:path w="34255" h="18712" extrusionOk="0">
                  <a:moveTo>
                    <a:pt x="33484" y="1"/>
                  </a:moveTo>
                  <a:cubicBezTo>
                    <a:pt x="32765" y="1"/>
                    <a:pt x="32073" y="159"/>
                    <a:pt x="31440" y="475"/>
                  </a:cubicBezTo>
                  <a:cubicBezTo>
                    <a:pt x="30153" y="1104"/>
                    <a:pt x="29194" y="2152"/>
                    <a:pt x="28266" y="3230"/>
                  </a:cubicBezTo>
                  <a:cubicBezTo>
                    <a:pt x="27368" y="4308"/>
                    <a:pt x="26500" y="5446"/>
                    <a:pt x="25392" y="6314"/>
                  </a:cubicBezTo>
                  <a:cubicBezTo>
                    <a:pt x="23655" y="7631"/>
                    <a:pt x="21469" y="8200"/>
                    <a:pt x="19283" y="8350"/>
                  </a:cubicBezTo>
                  <a:cubicBezTo>
                    <a:pt x="18115" y="8410"/>
                    <a:pt x="13474" y="8170"/>
                    <a:pt x="10390" y="10326"/>
                  </a:cubicBezTo>
                  <a:cubicBezTo>
                    <a:pt x="9851" y="10716"/>
                    <a:pt x="9372" y="11045"/>
                    <a:pt x="8953" y="11344"/>
                  </a:cubicBezTo>
                  <a:cubicBezTo>
                    <a:pt x="7066" y="12722"/>
                    <a:pt x="6258" y="13231"/>
                    <a:pt x="3593" y="13890"/>
                  </a:cubicBezTo>
                  <a:cubicBezTo>
                    <a:pt x="2455" y="14189"/>
                    <a:pt x="1257" y="14399"/>
                    <a:pt x="89" y="14548"/>
                  </a:cubicBezTo>
                  <a:cubicBezTo>
                    <a:pt x="1" y="16790"/>
                    <a:pt x="2469" y="18712"/>
                    <a:pt x="5633" y="18712"/>
                  </a:cubicBezTo>
                  <a:cubicBezTo>
                    <a:pt x="5682" y="18712"/>
                    <a:pt x="5730" y="18711"/>
                    <a:pt x="5779" y="18710"/>
                  </a:cubicBezTo>
                  <a:cubicBezTo>
                    <a:pt x="6467" y="18651"/>
                    <a:pt x="7126" y="18561"/>
                    <a:pt x="7785" y="18471"/>
                  </a:cubicBezTo>
                  <a:cubicBezTo>
                    <a:pt x="9492" y="18231"/>
                    <a:pt x="11079" y="17992"/>
                    <a:pt x="12276" y="17722"/>
                  </a:cubicBezTo>
                  <a:cubicBezTo>
                    <a:pt x="16409" y="16824"/>
                    <a:pt x="20391" y="15327"/>
                    <a:pt x="24104" y="13231"/>
                  </a:cubicBezTo>
                  <a:cubicBezTo>
                    <a:pt x="27757" y="11165"/>
                    <a:pt x="31051" y="8230"/>
                    <a:pt x="33027" y="4487"/>
                  </a:cubicBezTo>
                  <a:cubicBezTo>
                    <a:pt x="33746" y="3140"/>
                    <a:pt x="34255" y="1493"/>
                    <a:pt x="33985" y="26"/>
                  </a:cubicBezTo>
                  <a:cubicBezTo>
                    <a:pt x="33817" y="9"/>
                    <a:pt x="33650" y="1"/>
                    <a:pt x="3348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39"/>
            <p:cNvSpPr/>
            <p:nvPr/>
          </p:nvSpPr>
          <p:spPr>
            <a:xfrm>
              <a:off x="5036749" y="3210293"/>
              <a:ext cx="609219" cy="343080"/>
            </a:xfrm>
            <a:custGeom>
              <a:avLst/>
              <a:gdLst/>
              <a:ahLst/>
              <a:cxnLst/>
              <a:rect l="l" t="t" r="r" b="b"/>
              <a:pathLst>
                <a:path w="35394" h="19932" extrusionOk="0">
                  <a:moveTo>
                    <a:pt x="28766" y="0"/>
                  </a:moveTo>
                  <a:cubicBezTo>
                    <a:pt x="25997" y="0"/>
                    <a:pt x="23258" y="748"/>
                    <a:pt x="20871" y="2175"/>
                  </a:cubicBezTo>
                  <a:cubicBezTo>
                    <a:pt x="18326" y="3642"/>
                    <a:pt x="16050" y="5529"/>
                    <a:pt x="14194" y="7804"/>
                  </a:cubicBezTo>
                  <a:cubicBezTo>
                    <a:pt x="12068" y="10350"/>
                    <a:pt x="11080" y="12356"/>
                    <a:pt x="7426" y="14302"/>
                  </a:cubicBezTo>
                  <a:cubicBezTo>
                    <a:pt x="6468" y="14811"/>
                    <a:pt x="5450" y="15290"/>
                    <a:pt x="4432" y="15679"/>
                  </a:cubicBezTo>
                  <a:cubicBezTo>
                    <a:pt x="3654" y="15979"/>
                    <a:pt x="2905" y="16248"/>
                    <a:pt x="2156" y="16488"/>
                  </a:cubicBezTo>
                  <a:cubicBezTo>
                    <a:pt x="1378" y="16997"/>
                    <a:pt x="779" y="17686"/>
                    <a:pt x="390" y="18524"/>
                  </a:cubicBezTo>
                  <a:cubicBezTo>
                    <a:pt x="150" y="18973"/>
                    <a:pt x="30" y="19452"/>
                    <a:pt x="0" y="19931"/>
                  </a:cubicBezTo>
                  <a:cubicBezTo>
                    <a:pt x="1198" y="19812"/>
                    <a:pt x="2366" y="19572"/>
                    <a:pt x="3534" y="19303"/>
                  </a:cubicBezTo>
                  <a:cubicBezTo>
                    <a:pt x="6199" y="18614"/>
                    <a:pt x="6977" y="18105"/>
                    <a:pt x="8894" y="16757"/>
                  </a:cubicBezTo>
                  <a:cubicBezTo>
                    <a:pt x="9313" y="16458"/>
                    <a:pt x="9792" y="16129"/>
                    <a:pt x="10331" y="15739"/>
                  </a:cubicBezTo>
                  <a:cubicBezTo>
                    <a:pt x="13415" y="13553"/>
                    <a:pt x="18026" y="13823"/>
                    <a:pt x="19224" y="13733"/>
                  </a:cubicBezTo>
                  <a:cubicBezTo>
                    <a:pt x="21380" y="13583"/>
                    <a:pt x="23596" y="13014"/>
                    <a:pt x="25333" y="11697"/>
                  </a:cubicBezTo>
                  <a:cubicBezTo>
                    <a:pt x="26440" y="10859"/>
                    <a:pt x="27309" y="9721"/>
                    <a:pt x="28207" y="8643"/>
                  </a:cubicBezTo>
                  <a:cubicBezTo>
                    <a:pt x="29105" y="7565"/>
                    <a:pt x="30094" y="6487"/>
                    <a:pt x="31351" y="5888"/>
                  </a:cubicBezTo>
                  <a:cubicBezTo>
                    <a:pt x="31993" y="5579"/>
                    <a:pt x="32672" y="5402"/>
                    <a:pt x="33359" y="5402"/>
                  </a:cubicBezTo>
                  <a:cubicBezTo>
                    <a:pt x="33538" y="5402"/>
                    <a:pt x="33717" y="5414"/>
                    <a:pt x="33896" y="5439"/>
                  </a:cubicBezTo>
                  <a:cubicBezTo>
                    <a:pt x="34435" y="5499"/>
                    <a:pt x="34944" y="5678"/>
                    <a:pt x="35394" y="6008"/>
                  </a:cubicBezTo>
                  <a:cubicBezTo>
                    <a:pt x="35004" y="4031"/>
                    <a:pt x="34346" y="2085"/>
                    <a:pt x="32639" y="917"/>
                  </a:cubicBezTo>
                  <a:cubicBezTo>
                    <a:pt x="31711" y="348"/>
                    <a:pt x="30633" y="19"/>
                    <a:pt x="29525" y="19"/>
                  </a:cubicBezTo>
                  <a:cubicBezTo>
                    <a:pt x="29272" y="7"/>
                    <a:pt x="29018" y="0"/>
                    <a:pt x="2876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39"/>
            <p:cNvSpPr/>
            <p:nvPr/>
          </p:nvSpPr>
          <p:spPr>
            <a:xfrm>
              <a:off x="3764745" y="3039390"/>
              <a:ext cx="1482306" cy="642319"/>
            </a:xfrm>
            <a:custGeom>
              <a:avLst/>
              <a:gdLst/>
              <a:ahLst/>
              <a:cxnLst/>
              <a:rect l="l" t="t" r="r" b="b"/>
              <a:pathLst>
                <a:path w="86118" h="37317" extrusionOk="0">
                  <a:moveTo>
                    <a:pt x="42994" y="1"/>
                  </a:moveTo>
                  <a:cubicBezTo>
                    <a:pt x="41567" y="1"/>
                    <a:pt x="40130" y="61"/>
                    <a:pt x="38687" y="187"/>
                  </a:cubicBezTo>
                  <a:cubicBezTo>
                    <a:pt x="18445" y="1953"/>
                    <a:pt x="5809" y="16655"/>
                    <a:pt x="0" y="25339"/>
                  </a:cubicBezTo>
                  <a:cubicBezTo>
                    <a:pt x="11977" y="33483"/>
                    <a:pt x="20062" y="37256"/>
                    <a:pt x="40993" y="37316"/>
                  </a:cubicBezTo>
                  <a:cubicBezTo>
                    <a:pt x="41037" y="37316"/>
                    <a:pt x="41081" y="37316"/>
                    <a:pt x="41125" y="37316"/>
                  </a:cubicBezTo>
                  <a:cubicBezTo>
                    <a:pt x="61284" y="37316"/>
                    <a:pt x="79514" y="23706"/>
                    <a:pt x="86117" y="16506"/>
                  </a:cubicBezTo>
                  <a:cubicBezTo>
                    <a:pt x="75541" y="8470"/>
                    <a:pt x="59921" y="1"/>
                    <a:pt x="4299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39"/>
            <p:cNvSpPr/>
            <p:nvPr/>
          </p:nvSpPr>
          <p:spPr>
            <a:xfrm>
              <a:off x="4484761" y="3172856"/>
              <a:ext cx="384493" cy="321237"/>
            </a:xfrm>
            <a:custGeom>
              <a:avLst/>
              <a:gdLst/>
              <a:ahLst/>
              <a:cxnLst/>
              <a:rect l="l" t="t" r="r" b="b"/>
              <a:pathLst>
                <a:path w="22338" h="18663" extrusionOk="0">
                  <a:moveTo>
                    <a:pt x="11486" y="0"/>
                  </a:moveTo>
                  <a:cubicBezTo>
                    <a:pt x="11291" y="0"/>
                    <a:pt x="11095" y="49"/>
                    <a:pt x="10899" y="98"/>
                  </a:cubicBezTo>
                  <a:cubicBezTo>
                    <a:pt x="8145" y="757"/>
                    <a:pt x="5390" y="1266"/>
                    <a:pt x="2575" y="1595"/>
                  </a:cubicBezTo>
                  <a:cubicBezTo>
                    <a:pt x="1078" y="1775"/>
                    <a:pt x="0" y="3122"/>
                    <a:pt x="150" y="4619"/>
                  </a:cubicBezTo>
                  <a:cubicBezTo>
                    <a:pt x="479" y="8392"/>
                    <a:pt x="779" y="12225"/>
                    <a:pt x="1018" y="16058"/>
                  </a:cubicBezTo>
                  <a:cubicBezTo>
                    <a:pt x="1138" y="17525"/>
                    <a:pt x="2366" y="18663"/>
                    <a:pt x="3833" y="18663"/>
                  </a:cubicBezTo>
                  <a:lnTo>
                    <a:pt x="4132" y="18663"/>
                  </a:lnTo>
                  <a:cubicBezTo>
                    <a:pt x="9762" y="18034"/>
                    <a:pt x="15301" y="16567"/>
                    <a:pt x="20511" y="14321"/>
                  </a:cubicBezTo>
                  <a:cubicBezTo>
                    <a:pt x="21230" y="13992"/>
                    <a:pt x="21799" y="13393"/>
                    <a:pt x="22068" y="12644"/>
                  </a:cubicBezTo>
                  <a:cubicBezTo>
                    <a:pt x="22338" y="11926"/>
                    <a:pt x="22278" y="11117"/>
                    <a:pt x="21919" y="10458"/>
                  </a:cubicBezTo>
                  <a:cubicBezTo>
                    <a:pt x="19853" y="6476"/>
                    <a:pt x="16888" y="3092"/>
                    <a:pt x="13265" y="487"/>
                  </a:cubicBezTo>
                  <a:cubicBezTo>
                    <a:pt x="12820" y="182"/>
                    <a:pt x="12299" y="5"/>
                    <a:pt x="11747" y="5"/>
                  </a:cubicBezTo>
                  <a:cubicBezTo>
                    <a:pt x="11704" y="5"/>
                    <a:pt x="11661" y="6"/>
                    <a:pt x="11618" y="8"/>
                  </a:cubicBezTo>
                  <a:cubicBezTo>
                    <a:pt x="11574" y="3"/>
                    <a:pt x="11530" y="0"/>
                    <a:pt x="1148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39"/>
            <p:cNvSpPr/>
            <p:nvPr/>
          </p:nvSpPr>
          <p:spPr>
            <a:xfrm>
              <a:off x="4733689" y="3107018"/>
              <a:ext cx="371618" cy="274729"/>
            </a:xfrm>
            <a:custGeom>
              <a:avLst/>
              <a:gdLst/>
              <a:ahLst/>
              <a:cxnLst/>
              <a:rect l="l" t="t" r="r" b="b"/>
              <a:pathLst>
                <a:path w="21590" h="15961" extrusionOk="0">
                  <a:moveTo>
                    <a:pt x="5780" y="0"/>
                  </a:moveTo>
                  <a:cubicBezTo>
                    <a:pt x="5510" y="0"/>
                    <a:pt x="5241" y="60"/>
                    <a:pt x="5001" y="210"/>
                  </a:cubicBezTo>
                  <a:cubicBezTo>
                    <a:pt x="3774" y="899"/>
                    <a:pt x="2516" y="1528"/>
                    <a:pt x="1288" y="2067"/>
                  </a:cubicBezTo>
                  <a:cubicBezTo>
                    <a:pt x="210" y="2576"/>
                    <a:pt x="1" y="4043"/>
                    <a:pt x="929" y="4791"/>
                  </a:cubicBezTo>
                  <a:cubicBezTo>
                    <a:pt x="4283" y="7576"/>
                    <a:pt x="6978" y="11050"/>
                    <a:pt x="8834" y="15002"/>
                  </a:cubicBezTo>
                  <a:cubicBezTo>
                    <a:pt x="9104" y="15601"/>
                    <a:pt x="9672" y="15960"/>
                    <a:pt x="10331" y="15960"/>
                  </a:cubicBezTo>
                  <a:cubicBezTo>
                    <a:pt x="10571" y="15960"/>
                    <a:pt x="10840" y="15900"/>
                    <a:pt x="11080" y="15751"/>
                  </a:cubicBezTo>
                  <a:cubicBezTo>
                    <a:pt x="14493" y="13984"/>
                    <a:pt x="17787" y="11948"/>
                    <a:pt x="20901" y="9702"/>
                  </a:cubicBezTo>
                  <a:cubicBezTo>
                    <a:pt x="21350" y="9373"/>
                    <a:pt x="21590" y="8864"/>
                    <a:pt x="21560" y="8295"/>
                  </a:cubicBezTo>
                  <a:cubicBezTo>
                    <a:pt x="21530" y="7756"/>
                    <a:pt x="21231" y="7247"/>
                    <a:pt x="20781" y="6977"/>
                  </a:cubicBezTo>
                  <a:cubicBezTo>
                    <a:pt x="16200" y="4222"/>
                    <a:pt x="11379" y="1917"/>
                    <a:pt x="6349" y="90"/>
                  </a:cubicBezTo>
                  <a:cubicBezTo>
                    <a:pt x="6169" y="30"/>
                    <a:pt x="5989" y="0"/>
                    <a:pt x="578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39"/>
            <p:cNvSpPr/>
            <p:nvPr/>
          </p:nvSpPr>
          <p:spPr>
            <a:xfrm>
              <a:off x="4109030" y="3193907"/>
              <a:ext cx="377281" cy="300186"/>
            </a:xfrm>
            <a:custGeom>
              <a:avLst/>
              <a:gdLst/>
              <a:ahLst/>
              <a:cxnLst/>
              <a:rect l="l" t="t" r="r" b="b"/>
              <a:pathLst>
                <a:path w="21919" h="17440" extrusionOk="0">
                  <a:moveTo>
                    <a:pt x="10153" y="0"/>
                  </a:moveTo>
                  <a:cubicBezTo>
                    <a:pt x="10104" y="0"/>
                    <a:pt x="10054" y="4"/>
                    <a:pt x="10001" y="13"/>
                  </a:cubicBezTo>
                  <a:cubicBezTo>
                    <a:pt x="8983" y="13"/>
                    <a:pt x="7995" y="462"/>
                    <a:pt x="7336" y="1241"/>
                  </a:cubicBezTo>
                  <a:cubicBezTo>
                    <a:pt x="4761" y="4235"/>
                    <a:pt x="2635" y="7559"/>
                    <a:pt x="988" y="11152"/>
                  </a:cubicBezTo>
                  <a:cubicBezTo>
                    <a:pt x="0" y="13278"/>
                    <a:pt x="1348" y="15763"/>
                    <a:pt x="3683" y="16092"/>
                  </a:cubicBezTo>
                  <a:cubicBezTo>
                    <a:pt x="8534" y="16781"/>
                    <a:pt x="14822" y="17230"/>
                    <a:pt x="18146" y="17440"/>
                  </a:cubicBezTo>
                  <a:lnTo>
                    <a:pt x="18356" y="17440"/>
                  </a:lnTo>
                  <a:cubicBezTo>
                    <a:pt x="19344" y="17410"/>
                    <a:pt x="20272" y="16991"/>
                    <a:pt x="20931" y="16272"/>
                  </a:cubicBezTo>
                  <a:cubicBezTo>
                    <a:pt x="21589" y="15583"/>
                    <a:pt x="21919" y="14625"/>
                    <a:pt x="21859" y="13667"/>
                  </a:cubicBezTo>
                  <a:cubicBezTo>
                    <a:pt x="21619" y="10403"/>
                    <a:pt x="21380" y="7079"/>
                    <a:pt x="21080" y="3846"/>
                  </a:cubicBezTo>
                  <a:cubicBezTo>
                    <a:pt x="20931" y="2079"/>
                    <a:pt x="19493" y="702"/>
                    <a:pt x="17727" y="642"/>
                  </a:cubicBezTo>
                  <a:cubicBezTo>
                    <a:pt x="15301" y="552"/>
                    <a:pt x="12906" y="372"/>
                    <a:pt x="10510" y="43"/>
                  </a:cubicBezTo>
                  <a:cubicBezTo>
                    <a:pt x="10383" y="22"/>
                    <a:pt x="10271" y="0"/>
                    <a:pt x="1015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39"/>
            <p:cNvSpPr/>
            <p:nvPr/>
          </p:nvSpPr>
          <p:spPr>
            <a:xfrm>
              <a:off x="4161080" y="3047239"/>
              <a:ext cx="621079" cy="143397"/>
            </a:xfrm>
            <a:custGeom>
              <a:avLst/>
              <a:gdLst/>
              <a:ahLst/>
              <a:cxnLst/>
              <a:rect l="l" t="t" r="r" b="b"/>
              <a:pathLst>
                <a:path w="36083" h="8331" extrusionOk="0">
                  <a:moveTo>
                    <a:pt x="19973" y="0"/>
                  </a:moveTo>
                  <a:cubicBezTo>
                    <a:pt x="18536" y="0"/>
                    <a:pt x="17098" y="60"/>
                    <a:pt x="15691" y="180"/>
                  </a:cubicBezTo>
                  <a:cubicBezTo>
                    <a:pt x="10481" y="659"/>
                    <a:pt x="5360" y="2036"/>
                    <a:pt x="629" y="4252"/>
                  </a:cubicBezTo>
                  <a:cubicBezTo>
                    <a:pt x="240" y="4432"/>
                    <a:pt x="1" y="4821"/>
                    <a:pt x="31" y="5240"/>
                  </a:cubicBezTo>
                  <a:cubicBezTo>
                    <a:pt x="60" y="5659"/>
                    <a:pt x="330" y="6019"/>
                    <a:pt x="749" y="6138"/>
                  </a:cubicBezTo>
                  <a:cubicBezTo>
                    <a:pt x="2306" y="6647"/>
                    <a:pt x="3923" y="7037"/>
                    <a:pt x="5540" y="7336"/>
                  </a:cubicBezTo>
                  <a:cubicBezTo>
                    <a:pt x="9430" y="7975"/>
                    <a:pt x="13347" y="8331"/>
                    <a:pt x="17288" y="8331"/>
                  </a:cubicBezTo>
                  <a:cubicBezTo>
                    <a:pt x="17594" y="8331"/>
                    <a:pt x="17900" y="8329"/>
                    <a:pt x="18206" y="8324"/>
                  </a:cubicBezTo>
                  <a:lnTo>
                    <a:pt x="18655" y="8324"/>
                  </a:lnTo>
                  <a:cubicBezTo>
                    <a:pt x="22788" y="8294"/>
                    <a:pt x="26890" y="7516"/>
                    <a:pt x="30782" y="6079"/>
                  </a:cubicBezTo>
                  <a:cubicBezTo>
                    <a:pt x="32399" y="5510"/>
                    <a:pt x="33956" y="4851"/>
                    <a:pt x="35484" y="4102"/>
                  </a:cubicBezTo>
                  <a:cubicBezTo>
                    <a:pt x="35873" y="3923"/>
                    <a:pt x="36082" y="3533"/>
                    <a:pt x="36052" y="3114"/>
                  </a:cubicBezTo>
                  <a:cubicBezTo>
                    <a:pt x="36023" y="2695"/>
                    <a:pt x="35693" y="2336"/>
                    <a:pt x="35304" y="2216"/>
                  </a:cubicBezTo>
                  <a:cubicBezTo>
                    <a:pt x="30303" y="779"/>
                    <a:pt x="25153" y="30"/>
                    <a:pt x="199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39"/>
            <p:cNvSpPr/>
            <p:nvPr/>
          </p:nvSpPr>
          <p:spPr>
            <a:xfrm>
              <a:off x="3888951" y="3152889"/>
              <a:ext cx="322149" cy="290702"/>
            </a:xfrm>
            <a:custGeom>
              <a:avLst/>
              <a:gdLst/>
              <a:ahLst/>
              <a:cxnLst/>
              <a:rect l="l" t="t" r="r" b="b"/>
              <a:pathLst>
                <a:path w="18716" h="16889" extrusionOk="0">
                  <a:moveTo>
                    <a:pt x="13445" y="0"/>
                  </a:moveTo>
                  <a:cubicBezTo>
                    <a:pt x="13026" y="30"/>
                    <a:pt x="12637" y="120"/>
                    <a:pt x="12307" y="330"/>
                  </a:cubicBezTo>
                  <a:cubicBezTo>
                    <a:pt x="8055" y="2905"/>
                    <a:pt x="4133" y="6019"/>
                    <a:pt x="719" y="9642"/>
                  </a:cubicBezTo>
                  <a:cubicBezTo>
                    <a:pt x="210" y="10121"/>
                    <a:pt x="0" y="10840"/>
                    <a:pt x="90" y="11529"/>
                  </a:cubicBezTo>
                  <a:cubicBezTo>
                    <a:pt x="180" y="12217"/>
                    <a:pt x="629" y="12846"/>
                    <a:pt x="1258" y="13175"/>
                  </a:cubicBezTo>
                  <a:cubicBezTo>
                    <a:pt x="3743" y="14583"/>
                    <a:pt x="6378" y="15781"/>
                    <a:pt x="9103" y="16739"/>
                  </a:cubicBezTo>
                  <a:cubicBezTo>
                    <a:pt x="9343" y="16829"/>
                    <a:pt x="9582" y="16858"/>
                    <a:pt x="9852" y="16858"/>
                  </a:cubicBezTo>
                  <a:lnTo>
                    <a:pt x="9852" y="16888"/>
                  </a:lnTo>
                  <a:cubicBezTo>
                    <a:pt x="10780" y="16888"/>
                    <a:pt x="11618" y="16320"/>
                    <a:pt x="11948" y="15421"/>
                  </a:cubicBezTo>
                  <a:cubicBezTo>
                    <a:pt x="13475" y="11559"/>
                    <a:pt x="15541" y="7905"/>
                    <a:pt x="18086" y="4642"/>
                  </a:cubicBezTo>
                  <a:cubicBezTo>
                    <a:pt x="18565" y="4043"/>
                    <a:pt x="18715" y="3294"/>
                    <a:pt x="18476" y="2576"/>
                  </a:cubicBezTo>
                  <a:cubicBezTo>
                    <a:pt x="18236" y="1857"/>
                    <a:pt x="17667" y="1288"/>
                    <a:pt x="16948" y="1078"/>
                  </a:cubicBezTo>
                  <a:cubicBezTo>
                    <a:pt x="16020" y="809"/>
                    <a:pt x="15122" y="509"/>
                    <a:pt x="14224" y="150"/>
                  </a:cubicBezTo>
                  <a:cubicBezTo>
                    <a:pt x="13984" y="60"/>
                    <a:pt x="13715" y="0"/>
                    <a:pt x="1344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39"/>
            <p:cNvSpPr/>
            <p:nvPr/>
          </p:nvSpPr>
          <p:spPr>
            <a:xfrm>
              <a:off x="3789480" y="3269366"/>
              <a:ext cx="1425608" cy="404098"/>
            </a:xfrm>
            <a:custGeom>
              <a:avLst/>
              <a:gdLst/>
              <a:ahLst/>
              <a:cxnLst/>
              <a:rect l="l" t="t" r="r" b="b"/>
              <a:pathLst>
                <a:path w="82824" h="23477" extrusionOk="0">
                  <a:moveTo>
                    <a:pt x="78602" y="1"/>
                  </a:moveTo>
                  <a:cubicBezTo>
                    <a:pt x="77973" y="1"/>
                    <a:pt x="77374" y="210"/>
                    <a:pt x="76865" y="599"/>
                  </a:cubicBezTo>
                  <a:cubicBezTo>
                    <a:pt x="72913" y="3504"/>
                    <a:pt x="68721" y="6049"/>
                    <a:pt x="64319" y="8175"/>
                  </a:cubicBezTo>
                  <a:cubicBezTo>
                    <a:pt x="56474" y="11948"/>
                    <a:pt x="48688" y="13984"/>
                    <a:pt x="41203" y="14194"/>
                  </a:cubicBezTo>
                  <a:lnTo>
                    <a:pt x="39765" y="14194"/>
                  </a:lnTo>
                  <a:cubicBezTo>
                    <a:pt x="30183" y="14164"/>
                    <a:pt x="23236" y="13385"/>
                    <a:pt x="17188" y="11649"/>
                  </a:cubicBezTo>
                  <a:cubicBezTo>
                    <a:pt x="13295" y="10511"/>
                    <a:pt x="9552" y="8924"/>
                    <a:pt x="6049" y="6888"/>
                  </a:cubicBezTo>
                  <a:cubicBezTo>
                    <a:pt x="5600" y="6648"/>
                    <a:pt x="5121" y="6528"/>
                    <a:pt x="4612" y="6528"/>
                  </a:cubicBezTo>
                  <a:cubicBezTo>
                    <a:pt x="3713" y="6528"/>
                    <a:pt x="2875" y="6947"/>
                    <a:pt x="2306" y="7636"/>
                  </a:cubicBezTo>
                  <a:cubicBezTo>
                    <a:pt x="1857" y="8205"/>
                    <a:pt x="1438" y="8774"/>
                    <a:pt x="1018" y="9313"/>
                  </a:cubicBezTo>
                  <a:cubicBezTo>
                    <a:pt x="0" y="10660"/>
                    <a:pt x="360" y="12607"/>
                    <a:pt x="1767" y="13535"/>
                  </a:cubicBezTo>
                  <a:cubicBezTo>
                    <a:pt x="12068" y="20242"/>
                    <a:pt x="20362" y="23446"/>
                    <a:pt x="39586" y="23476"/>
                  </a:cubicBezTo>
                  <a:lnTo>
                    <a:pt x="39705" y="23476"/>
                  </a:lnTo>
                  <a:cubicBezTo>
                    <a:pt x="56084" y="23476"/>
                    <a:pt x="71984" y="14313"/>
                    <a:pt x="81446" y="5720"/>
                  </a:cubicBezTo>
                  <a:cubicBezTo>
                    <a:pt x="82824" y="4432"/>
                    <a:pt x="82674" y="2216"/>
                    <a:pt x="81147" y="1138"/>
                  </a:cubicBezTo>
                  <a:lnTo>
                    <a:pt x="80249" y="510"/>
                  </a:lnTo>
                  <a:cubicBezTo>
                    <a:pt x="79770" y="180"/>
                    <a:pt x="79201" y="1"/>
                    <a:pt x="786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39"/>
            <p:cNvSpPr/>
            <p:nvPr/>
          </p:nvSpPr>
          <p:spPr>
            <a:xfrm>
              <a:off x="5457319" y="3246112"/>
              <a:ext cx="24752" cy="58850"/>
            </a:xfrm>
            <a:custGeom>
              <a:avLst/>
              <a:gdLst/>
              <a:ahLst/>
              <a:cxnLst/>
              <a:rect l="l" t="t" r="r" b="b"/>
              <a:pathLst>
                <a:path w="1438" h="3419" extrusionOk="0">
                  <a:moveTo>
                    <a:pt x="921" y="1"/>
                  </a:moveTo>
                  <a:cubicBezTo>
                    <a:pt x="602" y="1"/>
                    <a:pt x="264" y="728"/>
                    <a:pt x="120" y="1621"/>
                  </a:cubicBezTo>
                  <a:cubicBezTo>
                    <a:pt x="0" y="2579"/>
                    <a:pt x="150" y="3358"/>
                    <a:pt x="479" y="3418"/>
                  </a:cubicBezTo>
                  <a:cubicBezTo>
                    <a:pt x="486" y="3418"/>
                    <a:pt x="493" y="3419"/>
                    <a:pt x="499" y="3419"/>
                  </a:cubicBezTo>
                  <a:cubicBezTo>
                    <a:pt x="823" y="3419"/>
                    <a:pt x="1170" y="2710"/>
                    <a:pt x="1288" y="1771"/>
                  </a:cubicBezTo>
                  <a:cubicBezTo>
                    <a:pt x="1438" y="843"/>
                    <a:pt x="1258" y="34"/>
                    <a:pt x="958" y="4"/>
                  </a:cubicBezTo>
                  <a:cubicBezTo>
                    <a:pt x="946" y="2"/>
                    <a:pt x="934" y="1"/>
                    <a:pt x="92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66" name="Google Shape;1166;p39"/>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67" name="Google Shape;1167;p39"/>
          <p:cNvGrpSpPr/>
          <p:nvPr/>
        </p:nvGrpSpPr>
        <p:grpSpPr>
          <a:xfrm>
            <a:off x="153671" y="90047"/>
            <a:ext cx="493797" cy="446228"/>
            <a:chOff x="2679436" y="3270400"/>
            <a:chExt cx="752625" cy="689795"/>
          </a:xfrm>
        </p:grpSpPr>
        <p:sp>
          <p:nvSpPr>
            <p:cNvPr id="1168" name="Google Shape;1168;p39"/>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39"/>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39"/>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39"/>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72" name="Google Shape;1172;p39">
            <a:hlinkClick r:id="rId4"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
        <p:nvSpPr>
          <p:cNvPr id="1173" name="Google Shape;1173;p39">
            <a:hlinkClick r:id="rId5" action="ppaction://hlinksldjump"/>
          </p:cNvPr>
          <p:cNvSpPr txBox="1"/>
          <p:nvPr/>
        </p:nvSpPr>
        <p:spPr>
          <a:xfrm>
            <a:off x="5134725" y="2764419"/>
            <a:ext cx="2424900" cy="1563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Nunito"/>
              <a:ea typeface="Nunito"/>
              <a:cs typeface="Nunito"/>
              <a:sym typeface="Nunito"/>
            </a:endParaRPr>
          </a:p>
        </p:txBody>
      </p:sp>
      <p:sp>
        <p:nvSpPr>
          <p:cNvPr id="1174" name="Google Shape;1174;p39"/>
          <p:cNvSpPr/>
          <p:nvPr/>
        </p:nvSpPr>
        <p:spPr>
          <a:xfrm rot="10800000">
            <a:off x="1219200" y="1733550"/>
            <a:ext cx="7391400" cy="2209800"/>
          </a:xfrm>
          <a:custGeom>
            <a:avLst/>
            <a:gdLst/>
            <a:ahLst/>
            <a:cxnLst/>
            <a:rect l="l" t="t" r="r" b="b"/>
            <a:pathLst>
              <a:path w="83994" h="54388" extrusionOk="0">
                <a:moveTo>
                  <a:pt x="39262" y="1"/>
                </a:moveTo>
                <a:cubicBezTo>
                  <a:pt x="32873" y="1"/>
                  <a:pt x="26778" y="1312"/>
                  <a:pt x="21235" y="4556"/>
                </a:cubicBezTo>
                <a:cubicBezTo>
                  <a:pt x="18337" y="6131"/>
                  <a:pt x="15690" y="8084"/>
                  <a:pt x="13296" y="10353"/>
                </a:cubicBezTo>
                <a:cubicBezTo>
                  <a:pt x="7499" y="15582"/>
                  <a:pt x="3466" y="22450"/>
                  <a:pt x="1702" y="30075"/>
                </a:cubicBezTo>
                <a:cubicBezTo>
                  <a:pt x="1" y="37258"/>
                  <a:pt x="2143" y="42676"/>
                  <a:pt x="8129" y="46961"/>
                </a:cubicBezTo>
                <a:cubicBezTo>
                  <a:pt x="12036" y="49671"/>
                  <a:pt x="16446" y="51498"/>
                  <a:pt x="21109" y="52443"/>
                </a:cubicBezTo>
                <a:cubicBezTo>
                  <a:pt x="27291" y="53817"/>
                  <a:pt x="33499" y="54387"/>
                  <a:pt x="39732" y="54387"/>
                </a:cubicBezTo>
                <a:cubicBezTo>
                  <a:pt x="43220" y="54387"/>
                  <a:pt x="46716" y="54209"/>
                  <a:pt x="50220" y="53892"/>
                </a:cubicBezTo>
                <a:cubicBezTo>
                  <a:pt x="55576" y="53514"/>
                  <a:pt x="60868" y="52506"/>
                  <a:pt x="65972" y="50868"/>
                </a:cubicBezTo>
                <a:cubicBezTo>
                  <a:pt x="71202" y="49040"/>
                  <a:pt x="75928" y="46016"/>
                  <a:pt x="79708" y="42046"/>
                </a:cubicBezTo>
                <a:cubicBezTo>
                  <a:pt x="80275" y="41416"/>
                  <a:pt x="80780" y="40786"/>
                  <a:pt x="81095" y="40030"/>
                </a:cubicBezTo>
                <a:cubicBezTo>
                  <a:pt x="83363" y="35556"/>
                  <a:pt x="83993" y="30894"/>
                  <a:pt x="82355" y="26042"/>
                </a:cubicBezTo>
                <a:cubicBezTo>
                  <a:pt x="81221" y="22513"/>
                  <a:pt x="79519" y="19174"/>
                  <a:pt x="77314" y="16149"/>
                </a:cubicBezTo>
                <a:cubicBezTo>
                  <a:pt x="73155" y="10542"/>
                  <a:pt x="68052" y="6068"/>
                  <a:pt x="61436" y="3674"/>
                </a:cubicBezTo>
                <a:cubicBezTo>
                  <a:pt x="54693" y="1342"/>
                  <a:pt x="47699" y="145"/>
                  <a:pt x="40579" y="19"/>
                </a:cubicBezTo>
                <a:cubicBezTo>
                  <a:pt x="40139" y="7"/>
                  <a:pt x="39699" y="1"/>
                  <a:pt x="3926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6" name="Google Shape;1176;p39"/>
          <p:cNvSpPr txBox="1">
            <a:spLocks noGrp="1"/>
          </p:cNvSpPr>
          <p:nvPr>
            <p:ph type="title"/>
          </p:nvPr>
        </p:nvSpPr>
        <p:spPr>
          <a:xfrm>
            <a:off x="762000" y="742950"/>
            <a:ext cx="8382000" cy="572700"/>
          </a:xfrm>
          <a:prstGeom prst="rect">
            <a:avLst/>
          </a:prstGeom>
        </p:spPr>
        <p:txBody>
          <a:bodyPr spcFirstLastPara="1" wrap="square" lIns="91425" tIns="91425" rIns="91425" bIns="91425" anchor="ctr" anchorCtr="0">
            <a:noAutofit/>
          </a:bodyPr>
          <a:lstStyle/>
          <a:p>
            <a:r>
              <a:rPr lang="en-US" sz="2400" dirty="0" smtClean="0">
                <a:latin typeface="Times New Roman" pitchFamily="18" charset="0"/>
                <a:cs typeface="Times New Roman" pitchFamily="18" charset="0"/>
              </a:rPr>
              <a:t>Giải thích vì sao việc làm này lại giảm được cơn nóng giận ?</a:t>
            </a:r>
            <a:r>
              <a:rPr lang="en-US" dirty="0" smtClean="0"/>
              <a:t/>
            </a:r>
            <a:br>
              <a:rPr lang="en-US" dirty="0" smtClean="0"/>
            </a:br>
            <a:endParaRPr dirty="0"/>
          </a:p>
        </p:txBody>
      </p:sp>
      <p:sp>
        <p:nvSpPr>
          <p:cNvPr id="1193" name="Google Shape;1193;p39"/>
          <p:cNvSpPr txBox="1">
            <a:spLocks noGrp="1"/>
          </p:cNvSpPr>
          <p:nvPr>
            <p:ph type="subTitle" idx="1"/>
          </p:nvPr>
        </p:nvSpPr>
        <p:spPr>
          <a:xfrm>
            <a:off x="1371600" y="1657350"/>
            <a:ext cx="6934200" cy="2362200"/>
          </a:xfrm>
          <a:prstGeom prst="rect">
            <a:avLst/>
          </a:prstGeom>
        </p:spPr>
        <p:txBody>
          <a:bodyPr spcFirstLastPara="1" wrap="square" lIns="91425" tIns="91425" rIns="91425" bIns="91425" anchor="ctr" anchorCtr="0">
            <a:noAutofit/>
          </a:bodyPr>
          <a:lstStyle/>
          <a:p>
            <a:r>
              <a:rPr lang="en-US" sz="2400" b="1" i="1" dirty="0" smtClean="0">
                <a:solidFill>
                  <a:schemeClr val="tx2">
                    <a:lumMod val="10000"/>
                  </a:schemeClr>
                </a:solidFill>
                <a:latin typeface="Times New Roman" pitchFamily="18" charset="0"/>
                <a:cs typeface="Times New Roman" pitchFamily="18" charset="0"/>
              </a:rPr>
              <a:t>Khi tập trung vào hơi thở, bản thân sẽ không chú ý đến những việc trước đó, những điều làm chúng ta cáu giận. Khi điều hoà hơi thở, chúng ta điều hoà nhịp tim và vì thế sẽ bình tĩnh lại.</a:t>
            </a:r>
            <a:endParaRPr lang="en-US" sz="2400" b="1" i="1" dirty="0">
              <a:solidFill>
                <a:schemeClr val="tx2">
                  <a:lumMod val="10000"/>
                </a:schemeClr>
              </a:solidFill>
              <a:latin typeface="Times New Roman" pitchFamily="18" charset="0"/>
              <a:cs typeface="Times New Roman" pitchFamily="18" charset="0"/>
            </a:endParaRPr>
          </a:p>
        </p:txBody>
      </p:sp>
      <p:sp>
        <p:nvSpPr>
          <p:cNvPr id="1194" name="Google Shape;1194;p39"/>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39">
            <a:hlinkClick r:id="rId6"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latin typeface="Nunito"/>
                <a:ea typeface="Nunito"/>
                <a:cs typeface="Nunito"/>
                <a:sym typeface="Nunito"/>
              </a:rPr>
              <a:t>Next</a:t>
            </a:r>
            <a:endParaRPr>
              <a:solidFill>
                <a:schemeClr val="accent6"/>
              </a:solidFill>
              <a:latin typeface="Nunito"/>
              <a:ea typeface="Nunito"/>
              <a:cs typeface="Nunito"/>
              <a:sym typeface="Nunito"/>
            </a:endParaRPr>
          </a:p>
        </p:txBody>
      </p:sp>
      <p:sp>
        <p:nvSpPr>
          <p:cNvPr id="1197" name="Google Shape;1197;p39">
            <a:hlinkClick r:id="rId3" action="ppaction://hlinksldjump"/>
          </p:cNvPr>
          <p:cNvSpPr txBox="1"/>
          <p:nvPr/>
        </p:nvSpPr>
        <p:spPr>
          <a:xfrm>
            <a:off x="1295400" y="3440100"/>
            <a:ext cx="3156000" cy="1703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latin typeface="Nunito"/>
              <a:ea typeface="Nunito"/>
              <a:cs typeface="Nunito"/>
              <a:sym typeface="Nunito"/>
            </a:endParaRPr>
          </a:p>
        </p:txBody>
      </p:sp>
      <p:grpSp>
        <p:nvGrpSpPr>
          <p:cNvPr id="36" name="Google Shape;1206;p40"/>
          <p:cNvGrpSpPr/>
          <p:nvPr/>
        </p:nvGrpSpPr>
        <p:grpSpPr>
          <a:xfrm>
            <a:off x="4495800" y="819150"/>
            <a:ext cx="1066800" cy="742950"/>
            <a:chOff x="3963749" y="540574"/>
            <a:chExt cx="1216471" cy="1151860"/>
          </a:xfrm>
        </p:grpSpPr>
        <p:sp>
          <p:nvSpPr>
            <p:cNvPr id="37" name="Google Shape;1207;p40"/>
            <p:cNvSpPr/>
            <p:nvPr/>
          </p:nvSpPr>
          <p:spPr>
            <a:xfrm>
              <a:off x="3963749" y="540574"/>
              <a:ext cx="1216471" cy="1151860"/>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208;p40"/>
            <p:cNvSpPr/>
            <p:nvPr/>
          </p:nvSpPr>
          <p:spPr>
            <a:xfrm>
              <a:off x="4207038" y="736426"/>
              <a:ext cx="805317" cy="760138"/>
            </a:xfrm>
            <a:custGeom>
              <a:avLst/>
              <a:gdLst/>
              <a:ahLst/>
              <a:cxnLst/>
              <a:rect l="l" t="t" r="r" b="b"/>
              <a:pathLst>
                <a:path w="135007" h="127433" extrusionOk="0">
                  <a:moveTo>
                    <a:pt x="128798" y="0"/>
                  </a:moveTo>
                  <a:cubicBezTo>
                    <a:pt x="127794" y="0"/>
                    <a:pt x="126786" y="344"/>
                    <a:pt x="125975" y="1155"/>
                  </a:cubicBezTo>
                  <a:cubicBezTo>
                    <a:pt x="109024" y="18711"/>
                    <a:pt x="93586" y="37782"/>
                    <a:pt x="79359" y="57760"/>
                  </a:cubicBezTo>
                  <a:lnTo>
                    <a:pt x="37283" y="115878"/>
                  </a:lnTo>
                  <a:cubicBezTo>
                    <a:pt x="31532" y="103468"/>
                    <a:pt x="26689" y="90754"/>
                    <a:pt x="22754" y="78041"/>
                  </a:cubicBezTo>
                  <a:cubicBezTo>
                    <a:pt x="18819" y="64722"/>
                    <a:pt x="17305" y="49284"/>
                    <a:pt x="8830" y="37782"/>
                  </a:cubicBezTo>
                  <a:cubicBezTo>
                    <a:pt x="8068" y="36734"/>
                    <a:pt x="6827" y="36286"/>
                    <a:pt x="5568" y="36286"/>
                  </a:cubicBezTo>
                  <a:cubicBezTo>
                    <a:pt x="2826" y="36286"/>
                    <a:pt x="0" y="38414"/>
                    <a:pt x="1867" y="41111"/>
                  </a:cubicBezTo>
                  <a:cubicBezTo>
                    <a:pt x="10040" y="52614"/>
                    <a:pt x="11251" y="68354"/>
                    <a:pt x="15186" y="81673"/>
                  </a:cubicBezTo>
                  <a:cubicBezTo>
                    <a:pt x="19727" y="96506"/>
                    <a:pt x="25478" y="111035"/>
                    <a:pt x="32138" y="124959"/>
                  </a:cubicBezTo>
                  <a:cubicBezTo>
                    <a:pt x="32954" y="126592"/>
                    <a:pt x="34563" y="127432"/>
                    <a:pt x="36204" y="127432"/>
                  </a:cubicBezTo>
                  <a:cubicBezTo>
                    <a:pt x="37606" y="127432"/>
                    <a:pt x="39032" y="126820"/>
                    <a:pt x="40008" y="125565"/>
                  </a:cubicBezTo>
                  <a:cubicBezTo>
                    <a:pt x="55446" y="104678"/>
                    <a:pt x="70581" y="83792"/>
                    <a:pt x="86018" y="62906"/>
                  </a:cubicBezTo>
                  <a:cubicBezTo>
                    <a:pt x="99943" y="42927"/>
                    <a:pt x="115380" y="23857"/>
                    <a:pt x="132029" y="6301"/>
                  </a:cubicBezTo>
                  <a:cubicBezTo>
                    <a:pt x="135006" y="3324"/>
                    <a:pt x="131919" y="0"/>
                    <a:pt x="128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p:tgtEl>
                                          <p:spTgt spid="36"/>
                                        </p:tgtEl>
                                        <p:attrNameLst>
                                          <p:attrName>ppt_w</p:attrName>
                                        </p:attrNameLst>
                                      </p:cBhvr>
                                      <p:tavLst>
                                        <p:tav tm="0">
                                          <p:val>
                                            <p:strVal val="0"/>
                                          </p:val>
                                        </p:tav>
                                        <p:tav tm="100000">
                                          <p:val>
                                            <p:strVal val="#ppt_w"/>
                                          </p:val>
                                        </p:tav>
                                      </p:tavLst>
                                    </p:anim>
                                    <p:anim calcmode="lin" valueType="num">
                                      <p:cBhvr additive="base">
                                        <p:cTn id="8" dur="500"/>
                                        <p:tgtEl>
                                          <p:spTgt spid="36"/>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1"/>
        <p:cNvGrpSpPr/>
        <p:nvPr/>
      </p:nvGrpSpPr>
      <p:grpSpPr>
        <a:xfrm>
          <a:off x="0" y="0"/>
          <a:ext cx="0" cy="0"/>
          <a:chOff x="0" y="0"/>
          <a:chExt cx="0" cy="0"/>
        </a:xfrm>
      </p:grpSpPr>
      <p:sp>
        <p:nvSpPr>
          <p:cNvPr id="1202" name="Google Shape;1202;p40"/>
          <p:cNvSpPr/>
          <p:nvPr/>
        </p:nvSpPr>
        <p:spPr>
          <a:xfrm rot="10800000">
            <a:off x="4038600" y="1200150"/>
            <a:ext cx="4147922" cy="198419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40"/>
          <p:cNvSpPr/>
          <p:nvPr/>
        </p:nvSpPr>
        <p:spPr>
          <a:xfrm>
            <a:off x="1524000" y="2647950"/>
            <a:ext cx="2278696" cy="1788751"/>
          </a:xfrm>
          <a:custGeom>
            <a:avLst/>
            <a:gdLst/>
            <a:ahLst/>
            <a:cxnLst/>
            <a:rect l="l" t="t" r="r" b="b"/>
            <a:pathLst>
              <a:path w="79142" h="62131" extrusionOk="0">
                <a:moveTo>
                  <a:pt x="43395" y="1"/>
                </a:moveTo>
                <a:cubicBezTo>
                  <a:pt x="42163" y="1"/>
                  <a:pt x="40910" y="69"/>
                  <a:pt x="39634" y="207"/>
                </a:cubicBezTo>
                <a:cubicBezTo>
                  <a:pt x="27032" y="1530"/>
                  <a:pt x="16510" y="6949"/>
                  <a:pt x="8444" y="16905"/>
                </a:cubicBezTo>
                <a:cubicBezTo>
                  <a:pt x="4223" y="21946"/>
                  <a:pt x="1576" y="28121"/>
                  <a:pt x="820" y="34674"/>
                </a:cubicBezTo>
                <a:cubicBezTo>
                  <a:pt x="1" y="40218"/>
                  <a:pt x="2143" y="45826"/>
                  <a:pt x="6428" y="49544"/>
                </a:cubicBezTo>
                <a:cubicBezTo>
                  <a:pt x="10507" y="53260"/>
                  <a:pt x="15108" y="55118"/>
                  <a:pt x="20089" y="55118"/>
                </a:cubicBezTo>
                <a:cubicBezTo>
                  <a:pt x="22033" y="55118"/>
                  <a:pt x="24035" y="54835"/>
                  <a:pt x="26087" y="54270"/>
                </a:cubicBezTo>
                <a:cubicBezTo>
                  <a:pt x="27606" y="53898"/>
                  <a:pt x="29161" y="53708"/>
                  <a:pt x="30723" y="53708"/>
                </a:cubicBezTo>
                <a:cubicBezTo>
                  <a:pt x="32077" y="53708"/>
                  <a:pt x="33437" y="53851"/>
                  <a:pt x="34782" y="54143"/>
                </a:cubicBezTo>
                <a:cubicBezTo>
                  <a:pt x="36169" y="54396"/>
                  <a:pt x="37555" y="54774"/>
                  <a:pt x="39004" y="55026"/>
                </a:cubicBezTo>
                <a:cubicBezTo>
                  <a:pt x="40390" y="55278"/>
                  <a:pt x="41714" y="55782"/>
                  <a:pt x="42974" y="56538"/>
                </a:cubicBezTo>
                <a:cubicBezTo>
                  <a:pt x="46250" y="58491"/>
                  <a:pt x="49716" y="60066"/>
                  <a:pt x="53307" y="61264"/>
                </a:cubicBezTo>
                <a:cubicBezTo>
                  <a:pt x="55247" y="61858"/>
                  <a:pt x="57153" y="62131"/>
                  <a:pt x="58994" y="62131"/>
                </a:cubicBezTo>
                <a:cubicBezTo>
                  <a:pt x="67493" y="62131"/>
                  <a:pt x="74587" y="56307"/>
                  <a:pt x="77125" y="49418"/>
                </a:cubicBezTo>
                <a:cubicBezTo>
                  <a:pt x="78511" y="45637"/>
                  <a:pt x="79141" y="41605"/>
                  <a:pt x="79078" y="37572"/>
                </a:cubicBezTo>
                <a:cubicBezTo>
                  <a:pt x="79078" y="35304"/>
                  <a:pt x="78889" y="33035"/>
                  <a:pt x="78511" y="30830"/>
                </a:cubicBezTo>
                <a:cubicBezTo>
                  <a:pt x="77062" y="22639"/>
                  <a:pt x="72903" y="15204"/>
                  <a:pt x="66665" y="9722"/>
                </a:cubicBezTo>
                <a:cubicBezTo>
                  <a:pt x="59971" y="3525"/>
                  <a:pt x="52257" y="1"/>
                  <a:pt x="433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40"/>
          <p:cNvSpPr txBox="1">
            <a:spLocks noGrp="1"/>
          </p:cNvSpPr>
          <p:nvPr>
            <p:ph type="body" idx="1"/>
          </p:nvPr>
        </p:nvSpPr>
        <p:spPr>
          <a:xfrm>
            <a:off x="3962400" y="1352550"/>
            <a:ext cx="4419600" cy="1586400"/>
          </a:xfrm>
          <a:prstGeom prst="rect">
            <a:avLst/>
          </a:prstGeom>
        </p:spPr>
        <p:txBody>
          <a:bodyPr spcFirstLastPara="1" wrap="square" lIns="91425" tIns="91425" rIns="91425" bIns="91425" anchor="ctr" anchorCtr="0">
            <a:noAutofit/>
          </a:bodyPr>
          <a:lstStyle/>
          <a:p>
            <a:pPr algn="l">
              <a:buNone/>
            </a:pPr>
            <a:r>
              <a:rPr lang="en-US" sz="2400" b="1" i="1" u="sng" dirty="0" smtClean="0">
                <a:solidFill>
                  <a:schemeClr val="bg2"/>
                </a:solidFill>
                <a:latin typeface="Times New Roman" pitchFamily="18" charset="0"/>
                <a:cs typeface="Times New Roman" pitchFamily="18" charset="0"/>
              </a:rPr>
              <a:t>Cả lớp hoạt động theo cặp đôi: </a:t>
            </a:r>
          </a:p>
          <a:p>
            <a:pPr algn="l">
              <a:buNone/>
            </a:pPr>
            <a:r>
              <a:rPr lang="en-US" sz="2400" dirty="0" smtClean="0">
                <a:latin typeface="Times New Roman" pitchFamily="18" charset="0"/>
                <a:cs typeface="Times New Roman" pitchFamily="18" charset="0"/>
              </a:rPr>
              <a:t>Nói ra những điều tích cực của bạn mình trong 3 phút (nói luân phiên).</a:t>
            </a:r>
            <a:endParaRPr lang="en-US" sz="2400" dirty="0">
              <a:latin typeface="Times New Roman" pitchFamily="18" charset="0"/>
              <a:cs typeface="Times New Roman" pitchFamily="18" charset="0"/>
            </a:endParaRPr>
          </a:p>
        </p:txBody>
      </p:sp>
      <p:sp>
        <p:nvSpPr>
          <p:cNvPr id="1209" name="Google Shape;1209;p40"/>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10" name="Google Shape;1210;p40"/>
          <p:cNvGrpSpPr/>
          <p:nvPr/>
        </p:nvGrpSpPr>
        <p:grpSpPr>
          <a:xfrm>
            <a:off x="153671" y="90047"/>
            <a:ext cx="493797" cy="446228"/>
            <a:chOff x="2679436" y="3270400"/>
            <a:chExt cx="752625" cy="689795"/>
          </a:xfrm>
        </p:grpSpPr>
        <p:sp>
          <p:nvSpPr>
            <p:cNvPr id="1211" name="Google Shape;1211;p40"/>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40"/>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40"/>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40"/>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15" name="Google Shape;1215;p40">
            <a:hlinkClick r:id="rId3"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grpSp>
        <p:nvGrpSpPr>
          <p:cNvPr id="1216" name="Google Shape;1216;p40"/>
          <p:cNvGrpSpPr/>
          <p:nvPr/>
        </p:nvGrpSpPr>
        <p:grpSpPr>
          <a:xfrm>
            <a:off x="1447800" y="2876550"/>
            <a:ext cx="2349965" cy="1012695"/>
            <a:chOff x="3392112" y="3039390"/>
            <a:chExt cx="2347148" cy="999995"/>
          </a:xfrm>
        </p:grpSpPr>
        <p:sp>
          <p:nvSpPr>
            <p:cNvPr id="1217" name="Google Shape;1217;p40"/>
            <p:cNvSpPr/>
            <p:nvPr/>
          </p:nvSpPr>
          <p:spPr>
            <a:xfrm>
              <a:off x="3392112" y="3851252"/>
              <a:ext cx="2347148" cy="188133"/>
            </a:xfrm>
            <a:custGeom>
              <a:avLst/>
              <a:gdLst/>
              <a:ahLst/>
              <a:cxnLst/>
              <a:rect l="l" t="t" r="r" b="b"/>
              <a:pathLst>
                <a:path w="136363" h="10930" extrusionOk="0">
                  <a:moveTo>
                    <a:pt x="68181" y="1"/>
                  </a:moveTo>
                  <a:cubicBezTo>
                    <a:pt x="30512" y="1"/>
                    <a:pt x="0" y="2456"/>
                    <a:pt x="0" y="5480"/>
                  </a:cubicBezTo>
                  <a:cubicBezTo>
                    <a:pt x="0" y="8475"/>
                    <a:pt x="30512" y="10930"/>
                    <a:pt x="68181" y="10930"/>
                  </a:cubicBezTo>
                  <a:cubicBezTo>
                    <a:pt x="105850" y="10930"/>
                    <a:pt x="136362" y="8475"/>
                    <a:pt x="136362" y="5480"/>
                  </a:cubicBezTo>
                  <a:cubicBezTo>
                    <a:pt x="136362" y="2456"/>
                    <a:pt x="10585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40"/>
            <p:cNvSpPr/>
            <p:nvPr/>
          </p:nvSpPr>
          <p:spPr>
            <a:xfrm>
              <a:off x="3778653" y="3518827"/>
              <a:ext cx="550473" cy="368003"/>
            </a:xfrm>
            <a:custGeom>
              <a:avLst/>
              <a:gdLst/>
              <a:ahLst/>
              <a:cxnLst/>
              <a:rect l="l" t="t" r="r" b="b"/>
              <a:pathLst>
                <a:path w="31981" h="21380" extrusionOk="0">
                  <a:moveTo>
                    <a:pt x="12966" y="0"/>
                  </a:moveTo>
                  <a:lnTo>
                    <a:pt x="7187" y="2515"/>
                  </a:lnTo>
                  <a:cubicBezTo>
                    <a:pt x="5390" y="3294"/>
                    <a:pt x="3534" y="4072"/>
                    <a:pt x="2037" y="5330"/>
                  </a:cubicBezTo>
                  <a:cubicBezTo>
                    <a:pt x="1198" y="5989"/>
                    <a:pt x="510" y="6797"/>
                    <a:pt x="1" y="7726"/>
                  </a:cubicBezTo>
                  <a:cubicBezTo>
                    <a:pt x="1618" y="8654"/>
                    <a:pt x="3384" y="9313"/>
                    <a:pt x="5091" y="10061"/>
                  </a:cubicBezTo>
                  <a:cubicBezTo>
                    <a:pt x="10541" y="12546"/>
                    <a:pt x="15451" y="16110"/>
                    <a:pt x="19464" y="20541"/>
                  </a:cubicBezTo>
                  <a:cubicBezTo>
                    <a:pt x="21560" y="21110"/>
                    <a:pt x="23716" y="21380"/>
                    <a:pt x="25872" y="21380"/>
                  </a:cubicBezTo>
                  <a:cubicBezTo>
                    <a:pt x="27998" y="21350"/>
                    <a:pt x="30094" y="20841"/>
                    <a:pt x="31980" y="19883"/>
                  </a:cubicBezTo>
                  <a:cubicBezTo>
                    <a:pt x="31291" y="19074"/>
                    <a:pt x="30513" y="18325"/>
                    <a:pt x="29674" y="17667"/>
                  </a:cubicBezTo>
                  <a:cubicBezTo>
                    <a:pt x="27129" y="15690"/>
                    <a:pt x="24135" y="14343"/>
                    <a:pt x="21200" y="13025"/>
                  </a:cubicBezTo>
                  <a:cubicBezTo>
                    <a:pt x="18146" y="11678"/>
                    <a:pt x="15032" y="10301"/>
                    <a:pt x="11798" y="9432"/>
                  </a:cubicBezTo>
                  <a:cubicBezTo>
                    <a:pt x="13385" y="8953"/>
                    <a:pt x="14942" y="8414"/>
                    <a:pt x="16439" y="7785"/>
                  </a:cubicBezTo>
                  <a:cubicBezTo>
                    <a:pt x="18176" y="7067"/>
                    <a:pt x="19883" y="6228"/>
                    <a:pt x="21171" y="4881"/>
                  </a:cubicBezTo>
                  <a:cubicBezTo>
                    <a:pt x="20272" y="4222"/>
                    <a:pt x="19314" y="3623"/>
                    <a:pt x="18356" y="3054"/>
                  </a:cubicBezTo>
                  <a:cubicBezTo>
                    <a:pt x="16589" y="1976"/>
                    <a:pt x="14793" y="898"/>
                    <a:pt x="129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40"/>
            <p:cNvSpPr/>
            <p:nvPr/>
          </p:nvSpPr>
          <p:spPr>
            <a:xfrm>
              <a:off x="5008916" y="3450269"/>
              <a:ext cx="489644" cy="413651"/>
            </a:xfrm>
            <a:custGeom>
              <a:avLst/>
              <a:gdLst/>
              <a:ahLst/>
              <a:cxnLst/>
              <a:rect l="l" t="t" r="r" b="b"/>
              <a:pathLst>
                <a:path w="28447" h="24032" extrusionOk="0">
                  <a:moveTo>
                    <a:pt x="14343" y="1"/>
                  </a:moveTo>
                  <a:lnTo>
                    <a:pt x="8145" y="1139"/>
                  </a:lnTo>
                  <a:cubicBezTo>
                    <a:pt x="6229" y="1528"/>
                    <a:pt x="4252" y="1887"/>
                    <a:pt x="2486" y="2755"/>
                  </a:cubicBezTo>
                  <a:cubicBezTo>
                    <a:pt x="1558" y="3235"/>
                    <a:pt x="689" y="3863"/>
                    <a:pt x="0" y="4642"/>
                  </a:cubicBezTo>
                  <a:cubicBezTo>
                    <a:pt x="1348" y="5900"/>
                    <a:pt x="2935" y="6948"/>
                    <a:pt x="4432" y="8055"/>
                  </a:cubicBezTo>
                  <a:cubicBezTo>
                    <a:pt x="9193" y="11679"/>
                    <a:pt x="13176" y="16260"/>
                    <a:pt x="16080" y="21500"/>
                  </a:cubicBezTo>
                  <a:cubicBezTo>
                    <a:pt x="17996" y="22518"/>
                    <a:pt x="20033" y="23267"/>
                    <a:pt x="22159" y="23716"/>
                  </a:cubicBezTo>
                  <a:cubicBezTo>
                    <a:pt x="23127" y="23926"/>
                    <a:pt x="24115" y="24032"/>
                    <a:pt x="25105" y="24032"/>
                  </a:cubicBezTo>
                  <a:cubicBezTo>
                    <a:pt x="26226" y="24032"/>
                    <a:pt x="27349" y="23896"/>
                    <a:pt x="28447" y="23626"/>
                  </a:cubicBezTo>
                  <a:cubicBezTo>
                    <a:pt x="27968" y="22668"/>
                    <a:pt x="27369" y="21799"/>
                    <a:pt x="26680" y="20961"/>
                  </a:cubicBezTo>
                  <a:cubicBezTo>
                    <a:pt x="24644" y="18446"/>
                    <a:pt x="22039" y="16499"/>
                    <a:pt x="19464" y="14553"/>
                  </a:cubicBezTo>
                  <a:cubicBezTo>
                    <a:pt x="16769" y="12547"/>
                    <a:pt x="14074" y="10511"/>
                    <a:pt x="11110" y="8924"/>
                  </a:cubicBezTo>
                  <a:cubicBezTo>
                    <a:pt x="12756" y="8834"/>
                    <a:pt x="14373" y="8624"/>
                    <a:pt x="15990" y="8355"/>
                  </a:cubicBezTo>
                  <a:cubicBezTo>
                    <a:pt x="17847" y="8055"/>
                    <a:pt x="19703" y="7606"/>
                    <a:pt x="21260" y="6588"/>
                  </a:cubicBezTo>
                  <a:cubicBezTo>
                    <a:pt x="20512" y="5750"/>
                    <a:pt x="19703" y="4941"/>
                    <a:pt x="18895" y="4163"/>
                  </a:cubicBezTo>
                  <a:cubicBezTo>
                    <a:pt x="17398" y="2726"/>
                    <a:pt x="15930" y="1288"/>
                    <a:pt x="1434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40"/>
            <p:cNvSpPr/>
            <p:nvPr/>
          </p:nvSpPr>
          <p:spPr>
            <a:xfrm>
              <a:off x="3450342" y="3521753"/>
              <a:ext cx="380895" cy="178511"/>
            </a:xfrm>
            <a:custGeom>
              <a:avLst/>
              <a:gdLst/>
              <a:ahLst/>
              <a:cxnLst/>
              <a:rect l="l" t="t" r="r" b="b"/>
              <a:pathLst>
                <a:path w="22129" h="10371" extrusionOk="0">
                  <a:moveTo>
                    <a:pt x="19732" y="1"/>
                  </a:moveTo>
                  <a:cubicBezTo>
                    <a:pt x="19464" y="1"/>
                    <a:pt x="19191" y="52"/>
                    <a:pt x="18925" y="160"/>
                  </a:cubicBezTo>
                  <a:cubicBezTo>
                    <a:pt x="15781" y="1417"/>
                    <a:pt x="12128" y="2226"/>
                    <a:pt x="8624" y="3603"/>
                  </a:cubicBezTo>
                  <a:cubicBezTo>
                    <a:pt x="6888" y="4292"/>
                    <a:pt x="5211" y="5190"/>
                    <a:pt x="3684" y="6298"/>
                  </a:cubicBezTo>
                  <a:cubicBezTo>
                    <a:pt x="2186" y="7376"/>
                    <a:pt x="929" y="8753"/>
                    <a:pt x="1" y="10370"/>
                  </a:cubicBezTo>
                  <a:cubicBezTo>
                    <a:pt x="1168" y="9023"/>
                    <a:pt x="2606" y="7945"/>
                    <a:pt x="4253" y="7196"/>
                  </a:cubicBezTo>
                  <a:cubicBezTo>
                    <a:pt x="5840" y="6478"/>
                    <a:pt x="7516" y="5939"/>
                    <a:pt x="9253" y="5639"/>
                  </a:cubicBezTo>
                  <a:cubicBezTo>
                    <a:pt x="12697" y="4980"/>
                    <a:pt x="16320" y="4921"/>
                    <a:pt x="20093" y="4232"/>
                  </a:cubicBezTo>
                  <a:lnTo>
                    <a:pt x="20123" y="4202"/>
                  </a:lnTo>
                  <a:cubicBezTo>
                    <a:pt x="20272" y="4202"/>
                    <a:pt x="20392" y="4142"/>
                    <a:pt x="20512" y="4112"/>
                  </a:cubicBezTo>
                  <a:cubicBezTo>
                    <a:pt x="21620" y="3663"/>
                    <a:pt x="22129" y="2405"/>
                    <a:pt x="21710" y="1327"/>
                  </a:cubicBezTo>
                  <a:cubicBezTo>
                    <a:pt x="21368" y="509"/>
                    <a:pt x="20578" y="1"/>
                    <a:pt x="1973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40"/>
            <p:cNvSpPr/>
            <p:nvPr/>
          </p:nvSpPr>
          <p:spPr>
            <a:xfrm>
              <a:off x="3764745" y="3319368"/>
              <a:ext cx="1628681" cy="520764"/>
            </a:xfrm>
            <a:custGeom>
              <a:avLst/>
              <a:gdLst/>
              <a:ahLst/>
              <a:cxnLst/>
              <a:rect l="l" t="t" r="r" b="b"/>
              <a:pathLst>
                <a:path w="94622" h="30255" extrusionOk="0">
                  <a:moveTo>
                    <a:pt x="84860" y="0"/>
                  </a:moveTo>
                  <a:lnTo>
                    <a:pt x="0" y="9073"/>
                  </a:lnTo>
                  <a:cubicBezTo>
                    <a:pt x="1616" y="14605"/>
                    <a:pt x="12147" y="30254"/>
                    <a:pt x="41673" y="30254"/>
                  </a:cubicBezTo>
                  <a:cubicBezTo>
                    <a:pt x="44432" y="30254"/>
                    <a:pt x="47356" y="30118"/>
                    <a:pt x="50455" y="29824"/>
                  </a:cubicBezTo>
                  <a:cubicBezTo>
                    <a:pt x="56174" y="29255"/>
                    <a:pt x="77224" y="26141"/>
                    <a:pt x="85938" y="17996"/>
                  </a:cubicBezTo>
                  <a:cubicBezTo>
                    <a:pt x="94621" y="9881"/>
                    <a:pt x="84860" y="0"/>
                    <a:pt x="8486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40"/>
            <p:cNvSpPr/>
            <p:nvPr/>
          </p:nvSpPr>
          <p:spPr>
            <a:xfrm>
              <a:off x="3564771" y="3657904"/>
              <a:ext cx="507166" cy="319120"/>
            </a:xfrm>
            <a:custGeom>
              <a:avLst/>
              <a:gdLst/>
              <a:ahLst/>
              <a:cxnLst/>
              <a:rect l="l" t="t" r="r" b="b"/>
              <a:pathLst>
                <a:path w="29465" h="18540" extrusionOk="0">
                  <a:moveTo>
                    <a:pt x="20496" y="0"/>
                  </a:moveTo>
                  <a:cubicBezTo>
                    <a:pt x="20381" y="0"/>
                    <a:pt x="20266" y="2"/>
                    <a:pt x="20152" y="5"/>
                  </a:cubicBezTo>
                  <a:cubicBezTo>
                    <a:pt x="18715" y="1113"/>
                    <a:pt x="16858" y="1742"/>
                    <a:pt x="15092" y="2370"/>
                  </a:cubicBezTo>
                  <a:cubicBezTo>
                    <a:pt x="10570" y="3987"/>
                    <a:pt x="6228" y="5994"/>
                    <a:pt x="2066" y="8329"/>
                  </a:cubicBezTo>
                  <a:cubicBezTo>
                    <a:pt x="1288" y="8778"/>
                    <a:pt x="449" y="9317"/>
                    <a:pt x="150" y="10156"/>
                  </a:cubicBezTo>
                  <a:cubicBezTo>
                    <a:pt x="0" y="10725"/>
                    <a:pt x="30" y="11323"/>
                    <a:pt x="240" y="11892"/>
                  </a:cubicBezTo>
                  <a:cubicBezTo>
                    <a:pt x="898" y="14228"/>
                    <a:pt x="2725" y="16114"/>
                    <a:pt x="4791" y="17402"/>
                  </a:cubicBezTo>
                  <a:cubicBezTo>
                    <a:pt x="5510" y="17821"/>
                    <a:pt x="6228" y="18210"/>
                    <a:pt x="7007" y="18540"/>
                  </a:cubicBezTo>
                  <a:cubicBezTo>
                    <a:pt x="9253" y="18480"/>
                    <a:pt x="11498" y="18121"/>
                    <a:pt x="13654" y="17462"/>
                  </a:cubicBezTo>
                  <a:cubicBezTo>
                    <a:pt x="16259" y="16623"/>
                    <a:pt x="18535" y="15096"/>
                    <a:pt x="20302" y="13000"/>
                  </a:cubicBezTo>
                  <a:cubicBezTo>
                    <a:pt x="18745" y="11713"/>
                    <a:pt x="16469" y="11593"/>
                    <a:pt x="14463" y="11024"/>
                  </a:cubicBezTo>
                  <a:cubicBezTo>
                    <a:pt x="13834" y="10844"/>
                    <a:pt x="13205" y="10605"/>
                    <a:pt x="12576" y="10365"/>
                  </a:cubicBezTo>
                  <a:lnTo>
                    <a:pt x="12576" y="10365"/>
                  </a:lnTo>
                  <a:cubicBezTo>
                    <a:pt x="13654" y="10473"/>
                    <a:pt x="14743" y="10527"/>
                    <a:pt x="15836" y="10527"/>
                  </a:cubicBezTo>
                  <a:cubicBezTo>
                    <a:pt x="16565" y="10527"/>
                    <a:pt x="17295" y="10503"/>
                    <a:pt x="18026" y="10455"/>
                  </a:cubicBezTo>
                  <a:cubicBezTo>
                    <a:pt x="19373" y="10365"/>
                    <a:pt x="20721" y="10156"/>
                    <a:pt x="22008" y="9826"/>
                  </a:cubicBezTo>
                  <a:cubicBezTo>
                    <a:pt x="24194" y="9317"/>
                    <a:pt x="26260" y="8449"/>
                    <a:pt x="28117" y="7221"/>
                  </a:cubicBezTo>
                  <a:cubicBezTo>
                    <a:pt x="28506" y="6982"/>
                    <a:pt x="28806" y="6682"/>
                    <a:pt x="29045" y="6323"/>
                  </a:cubicBezTo>
                  <a:cubicBezTo>
                    <a:pt x="29464" y="5544"/>
                    <a:pt x="29105" y="4586"/>
                    <a:pt x="28626" y="3838"/>
                  </a:cubicBezTo>
                  <a:cubicBezTo>
                    <a:pt x="26921" y="1207"/>
                    <a:pt x="23681" y="0"/>
                    <a:pt x="204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40"/>
            <p:cNvSpPr/>
            <p:nvPr/>
          </p:nvSpPr>
          <p:spPr>
            <a:xfrm>
              <a:off x="4780593" y="3600259"/>
              <a:ext cx="548924" cy="379209"/>
            </a:xfrm>
            <a:custGeom>
              <a:avLst/>
              <a:gdLst/>
              <a:ahLst/>
              <a:cxnLst/>
              <a:rect l="l" t="t" r="r" b="b"/>
              <a:pathLst>
                <a:path w="31891" h="22031" extrusionOk="0">
                  <a:moveTo>
                    <a:pt x="9822" y="0"/>
                  </a:moveTo>
                  <a:cubicBezTo>
                    <a:pt x="6768" y="30"/>
                    <a:pt x="3833" y="1258"/>
                    <a:pt x="1677" y="3474"/>
                  </a:cubicBezTo>
                  <a:cubicBezTo>
                    <a:pt x="749" y="4462"/>
                    <a:pt x="1" y="5719"/>
                    <a:pt x="120" y="7067"/>
                  </a:cubicBezTo>
                  <a:cubicBezTo>
                    <a:pt x="270" y="8055"/>
                    <a:pt x="749" y="8953"/>
                    <a:pt x="1468" y="9612"/>
                  </a:cubicBezTo>
                  <a:cubicBezTo>
                    <a:pt x="3175" y="11409"/>
                    <a:pt x="5570" y="12067"/>
                    <a:pt x="7995" y="12606"/>
                  </a:cubicBezTo>
                  <a:cubicBezTo>
                    <a:pt x="10002" y="13055"/>
                    <a:pt x="12667" y="13085"/>
                    <a:pt x="14254" y="13205"/>
                  </a:cubicBezTo>
                  <a:cubicBezTo>
                    <a:pt x="14553" y="13205"/>
                    <a:pt x="14882" y="13235"/>
                    <a:pt x="15242" y="13235"/>
                  </a:cubicBezTo>
                  <a:lnTo>
                    <a:pt x="15721" y="15271"/>
                  </a:lnTo>
                  <a:cubicBezTo>
                    <a:pt x="16110" y="17008"/>
                    <a:pt x="16559" y="18835"/>
                    <a:pt x="17817" y="20092"/>
                  </a:cubicBezTo>
                  <a:cubicBezTo>
                    <a:pt x="18775" y="21020"/>
                    <a:pt x="20123" y="21499"/>
                    <a:pt x="21440" y="21769"/>
                  </a:cubicBezTo>
                  <a:cubicBezTo>
                    <a:pt x="22325" y="21944"/>
                    <a:pt x="23177" y="22031"/>
                    <a:pt x="24008" y="22031"/>
                  </a:cubicBezTo>
                  <a:cubicBezTo>
                    <a:pt x="26298" y="22031"/>
                    <a:pt x="28419" y="21375"/>
                    <a:pt x="30573" y="20122"/>
                  </a:cubicBezTo>
                  <a:cubicBezTo>
                    <a:pt x="31172" y="19763"/>
                    <a:pt x="31800" y="19284"/>
                    <a:pt x="31860" y="18625"/>
                  </a:cubicBezTo>
                  <a:cubicBezTo>
                    <a:pt x="31890" y="18086"/>
                    <a:pt x="31441" y="17487"/>
                    <a:pt x="31202" y="17158"/>
                  </a:cubicBezTo>
                  <a:cubicBezTo>
                    <a:pt x="30004" y="15421"/>
                    <a:pt x="28776" y="12996"/>
                    <a:pt x="26261" y="10211"/>
                  </a:cubicBezTo>
                  <a:cubicBezTo>
                    <a:pt x="24554" y="8324"/>
                    <a:pt x="22518" y="6707"/>
                    <a:pt x="20632" y="4971"/>
                  </a:cubicBezTo>
                  <a:cubicBezTo>
                    <a:pt x="19883" y="4252"/>
                    <a:pt x="19104" y="3563"/>
                    <a:pt x="18296" y="2935"/>
                  </a:cubicBezTo>
                  <a:cubicBezTo>
                    <a:pt x="15871" y="1048"/>
                    <a:pt x="12906" y="30"/>
                    <a:pt x="982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40"/>
            <p:cNvSpPr/>
            <p:nvPr/>
          </p:nvSpPr>
          <p:spPr>
            <a:xfrm>
              <a:off x="5035217" y="3303464"/>
              <a:ext cx="589614" cy="322080"/>
            </a:xfrm>
            <a:custGeom>
              <a:avLst/>
              <a:gdLst/>
              <a:ahLst/>
              <a:cxnLst/>
              <a:rect l="l" t="t" r="r" b="b"/>
              <a:pathLst>
                <a:path w="34255" h="18712" extrusionOk="0">
                  <a:moveTo>
                    <a:pt x="33484" y="1"/>
                  </a:moveTo>
                  <a:cubicBezTo>
                    <a:pt x="32765" y="1"/>
                    <a:pt x="32073" y="159"/>
                    <a:pt x="31440" y="475"/>
                  </a:cubicBezTo>
                  <a:cubicBezTo>
                    <a:pt x="30153" y="1104"/>
                    <a:pt x="29194" y="2152"/>
                    <a:pt x="28266" y="3230"/>
                  </a:cubicBezTo>
                  <a:cubicBezTo>
                    <a:pt x="27368" y="4308"/>
                    <a:pt x="26500" y="5446"/>
                    <a:pt x="25392" y="6314"/>
                  </a:cubicBezTo>
                  <a:cubicBezTo>
                    <a:pt x="23655" y="7631"/>
                    <a:pt x="21469" y="8200"/>
                    <a:pt x="19283" y="8350"/>
                  </a:cubicBezTo>
                  <a:cubicBezTo>
                    <a:pt x="18115" y="8410"/>
                    <a:pt x="13474" y="8170"/>
                    <a:pt x="10390" y="10326"/>
                  </a:cubicBezTo>
                  <a:cubicBezTo>
                    <a:pt x="9851" y="10716"/>
                    <a:pt x="9372" y="11045"/>
                    <a:pt x="8953" y="11344"/>
                  </a:cubicBezTo>
                  <a:cubicBezTo>
                    <a:pt x="7066" y="12722"/>
                    <a:pt x="6258" y="13231"/>
                    <a:pt x="3593" y="13890"/>
                  </a:cubicBezTo>
                  <a:cubicBezTo>
                    <a:pt x="2455" y="14189"/>
                    <a:pt x="1257" y="14399"/>
                    <a:pt x="89" y="14548"/>
                  </a:cubicBezTo>
                  <a:cubicBezTo>
                    <a:pt x="1" y="16790"/>
                    <a:pt x="2469" y="18712"/>
                    <a:pt x="5633" y="18712"/>
                  </a:cubicBezTo>
                  <a:cubicBezTo>
                    <a:pt x="5682" y="18712"/>
                    <a:pt x="5730" y="18711"/>
                    <a:pt x="5779" y="18710"/>
                  </a:cubicBezTo>
                  <a:cubicBezTo>
                    <a:pt x="6467" y="18651"/>
                    <a:pt x="7126" y="18561"/>
                    <a:pt x="7785" y="18471"/>
                  </a:cubicBezTo>
                  <a:cubicBezTo>
                    <a:pt x="9492" y="18231"/>
                    <a:pt x="11079" y="17992"/>
                    <a:pt x="12276" y="17722"/>
                  </a:cubicBezTo>
                  <a:cubicBezTo>
                    <a:pt x="16409" y="16824"/>
                    <a:pt x="20391" y="15327"/>
                    <a:pt x="24104" y="13231"/>
                  </a:cubicBezTo>
                  <a:cubicBezTo>
                    <a:pt x="27757" y="11165"/>
                    <a:pt x="31051" y="8230"/>
                    <a:pt x="33027" y="4487"/>
                  </a:cubicBezTo>
                  <a:cubicBezTo>
                    <a:pt x="33746" y="3140"/>
                    <a:pt x="34255" y="1493"/>
                    <a:pt x="33985" y="26"/>
                  </a:cubicBezTo>
                  <a:cubicBezTo>
                    <a:pt x="33817" y="9"/>
                    <a:pt x="33650" y="1"/>
                    <a:pt x="3348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40"/>
            <p:cNvSpPr/>
            <p:nvPr/>
          </p:nvSpPr>
          <p:spPr>
            <a:xfrm>
              <a:off x="5036749" y="3210293"/>
              <a:ext cx="609219" cy="343080"/>
            </a:xfrm>
            <a:custGeom>
              <a:avLst/>
              <a:gdLst/>
              <a:ahLst/>
              <a:cxnLst/>
              <a:rect l="l" t="t" r="r" b="b"/>
              <a:pathLst>
                <a:path w="35394" h="19932" extrusionOk="0">
                  <a:moveTo>
                    <a:pt x="28766" y="0"/>
                  </a:moveTo>
                  <a:cubicBezTo>
                    <a:pt x="25997" y="0"/>
                    <a:pt x="23258" y="748"/>
                    <a:pt x="20871" y="2175"/>
                  </a:cubicBezTo>
                  <a:cubicBezTo>
                    <a:pt x="18326" y="3642"/>
                    <a:pt x="16050" y="5529"/>
                    <a:pt x="14194" y="7804"/>
                  </a:cubicBezTo>
                  <a:cubicBezTo>
                    <a:pt x="12068" y="10350"/>
                    <a:pt x="11080" y="12356"/>
                    <a:pt x="7426" y="14302"/>
                  </a:cubicBezTo>
                  <a:cubicBezTo>
                    <a:pt x="6468" y="14811"/>
                    <a:pt x="5450" y="15290"/>
                    <a:pt x="4432" y="15679"/>
                  </a:cubicBezTo>
                  <a:cubicBezTo>
                    <a:pt x="3654" y="15979"/>
                    <a:pt x="2905" y="16248"/>
                    <a:pt x="2156" y="16488"/>
                  </a:cubicBezTo>
                  <a:cubicBezTo>
                    <a:pt x="1378" y="16997"/>
                    <a:pt x="779" y="17686"/>
                    <a:pt x="390" y="18524"/>
                  </a:cubicBezTo>
                  <a:cubicBezTo>
                    <a:pt x="150" y="18973"/>
                    <a:pt x="30" y="19452"/>
                    <a:pt x="0" y="19931"/>
                  </a:cubicBezTo>
                  <a:cubicBezTo>
                    <a:pt x="1198" y="19812"/>
                    <a:pt x="2366" y="19572"/>
                    <a:pt x="3534" y="19303"/>
                  </a:cubicBezTo>
                  <a:cubicBezTo>
                    <a:pt x="6199" y="18614"/>
                    <a:pt x="6977" y="18105"/>
                    <a:pt x="8894" y="16757"/>
                  </a:cubicBezTo>
                  <a:cubicBezTo>
                    <a:pt x="9313" y="16458"/>
                    <a:pt x="9792" y="16129"/>
                    <a:pt x="10331" y="15739"/>
                  </a:cubicBezTo>
                  <a:cubicBezTo>
                    <a:pt x="13415" y="13553"/>
                    <a:pt x="18026" y="13823"/>
                    <a:pt x="19224" y="13733"/>
                  </a:cubicBezTo>
                  <a:cubicBezTo>
                    <a:pt x="21380" y="13583"/>
                    <a:pt x="23596" y="13014"/>
                    <a:pt x="25333" y="11697"/>
                  </a:cubicBezTo>
                  <a:cubicBezTo>
                    <a:pt x="26440" y="10859"/>
                    <a:pt x="27309" y="9721"/>
                    <a:pt x="28207" y="8643"/>
                  </a:cubicBezTo>
                  <a:cubicBezTo>
                    <a:pt x="29105" y="7565"/>
                    <a:pt x="30094" y="6487"/>
                    <a:pt x="31351" y="5888"/>
                  </a:cubicBezTo>
                  <a:cubicBezTo>
                    <a:pt x="31993" y="5579"/>
                    <a:pt x="32672" y="5402"/>
                    <a:pt x="33359" y="5402"/>
                  </a:cubicBezTo>
                  <a:cubicBezTo>
                    <a:pt x="33538" y="5402"/>
                    <a:pt x="33717" y="5414"/>
                    <a:pt x="33896" y="5439"/>
                  </a:cubicBezTo>
                  <a:cubicBezTo>
                    <a:pt x="34435" y="5499"/>
                    <a:pt x="34944" y="5678"/>
                    <a:pt x="35394" y="6008"/>
                  </a:cubicBezTo>
                  <a:cubicBezTo>
                    <a:pt x="35004" y="4031"/>
                    <a:pt x="34346" y="2085"/>
                    <a:pt x="32639" y="917"/>
                  </a:cubicBezTo>
                  <a:cubicBezTo>
                    <a:pt x="31711" y="348"/>
                    <a:pt x="30633" y="19"/>
                    <a:pt x="29525" y="19"/>
                  </a:cubicBezTo>
                  <a:cubicBezTo>
                    <a:pt x="29272" y="7"/>
                    <a:pt x="29018" y="0"/>
                    <a:pt x="2876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40"/>
            <p:cNvSpPr/>
            <p:nvPr/>
          </p:nvSpPr>
          <p:spPr>
            <a:xfrm>
              <a:off x="3764745" y="3039390"/>
              <a:ext cx="1482306" cy="642319"/>
            </a:xfrm>
            <a:custGeom>
              <a:avLst/>
              <a:gdLst/>
              <a:ahLst/>
              <a:cxnLst/>
              <a:rect l="l" t="t" r="r" b="b"/>
              <a:pathLst>
                <a:path w="86118" h="37317" extrusionOk="0">
                  <a:moveTo>
                    <a:pt x="42994" y="1"/>
                  </a:moveTo>
                  <a:cubicBezTo>
                    <a:pt x="41567" y="1"/>
                    <a:pt x="40130" y="61"/>
                    <a:pt x="38687" y="187"/>
                  </a:cubicBezTo>
                  <a:cubicBezTo>
                    <a:pt x="18445" y="1953"/>
                    <a:pt x="5809" y="16655"/>
                    <a:pt x="0" y="25339"/>
                  </a:cubicBezTo>
                  <a:cubicBezTo>
                    <a:pt x="11977" y="33483"/>
                    <a:pt x="20062" y="37256"/>
                    <a:pt x="40993" y="37316"/>
                  </a:cubicBezTo>
                  <a:cubicBezTo>
                    <a:pt x="41037" y="37316"/>
                    <a:pt x="41081" y="37316"/>
                    <a:pt x="41125" y="37316"/>
                  </a:cubicBezTo>
                  <a:cubicBezTo>
                    <a:pt x="61284" y="37316"/>
                    <a:pt x="79514" y="23706"/>
                    <a:pt x="86117" y="16506"/>
                  </a:cubicBezTo>
                  <a:cubicBezTo>
                    <a:pt x="75541" y="8470"/>
                    <a:pt x="59921" y="1"/>
                    <a:pt x="4299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40"/>
            <p:cNvSpPr/>
            <p:nvPr/>
          </p:nvSpPr>
          <p:spPr>
            <a:xfrm>
              <a:off x="4484761" y="3172856"/>
              <a:ext cx="384493" cy="321237"/>
            </a:xfrm>
            <a:custGeom>
              <a:avLst/>
              <a:gdLst/>
              <a:ahLst/>
              <a:cxnLst/>
              <a:rect l="l" t="t" r="r" b="b"/>
              <a:pathLst>
                <a:path w="22338" h="18663" extrusionOk="0">
                  <a:moveTo>
                    <a:pt x="11486" y="0"/>
                  </a:moveTo>
                  <a:cubicBezTo>
                    <a:pt x="11291" y="0"/>
                    <a:pt x="11095" y="49"/>
                    <a:pt x="10899" y="98"/>
                  </a:cubicBezTo>
                  <a:cubicBezTo>
                    <a:pt x="8145" y="757"/>
                    <a:pt x="5390" y="1266"/>
                    <a:pt x="2575" y="1595"/>
                  </a:cubicBezTo>
                  <a:cubicBezTo>
                    <a:pt x="1078" y="1775"/>
                    <a:pt x="0" y="3122"/>
                    <a:pt x="150" y="4619"/>
                  </a:cubicBezTo>
                  <a:cubicBezTo>
                    <a:pt x="479" y="8392"/>
                    <a:pt x="779" y="12225"/>
                    <a:pt x="1018" y="16058"/>
                  </a:cubicBezTo>
                  <a:cubicBezTo>
                    <a:pt x="1138" y="17525"/>
                    <a:pt x="2366" y="18663"/>
                    <a:pt x="3833" y="18663"/>
                  </a:cubicBezTo>
                  <a:lnTo>
                    <a:pt x="4132" y="18663"/>
                  </a:lnTo>
                  <a:cubicBezTo>
                    <a:pt x="9762" y="18034"/>
                    <a:pt x="15301" y="16567"/>
                    <a:pt x="20511" y="14321"/>
                  </a:cubicBezTo>
                  <a:cubicBezTo>
                    <a:pt x="21230" y="13992"/>
                    <a:pt x="21799" y="13393"/>
                    <a:pt x="22068" y="12644"/>
                  </a:cubicBezTo>
                  <a:cubicBezTo>
                    <a:pt x="22338" y="11926"/>
                    <a:pt x="22278" y="11117"/>
                    <a:pt x="21919" y="10458"/>
                  </a:cubicBezTo>
                  <a:cubicBezTo>
                    <a:pt x="19853" y="6476"/>
                    <a:pt x="16888" y="3092"/>
                    <a:pt x="13265" y="487"/>
                  </a:cubicBezTo>
                  <a:cubicBezTo>
                    <a:pt x="12820" y="182"/>
                    <a:pt x="12299" y="5"/>
                    <a:pt x="11747" y="5"/>
                  </a:cubicBezTo>
                  <a:cubicBezTo>
                    <a:pt x="11704" y="5"/>
                    <a:pt x="11661" y="6"/>
                    <a:pt x="11618" y="8"/>
                  </a:cubicBezTo>
                  <a:cubicBezTo>
                    <a:pt x="11574" y="3"/>
                    <a:pt x="11530" y="0"/>
                    <a:pt x="1148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40"/>
            <p:cNvSpPr/>
            <p:nvPr/>
          </p:nvSpPr>
          <p:spPr>
            <a:xfrm>
              <a:off x="4733689" y="3107018"/>
              <a:ext cx="371618" cy="274729"/>
            </a:xfrm>
            <a:custGeom>
              <a:avLst/>
              <a:gdLst/>
              <a:ahLst/>
              <a:cxnLst/>
              <a:rect l="l" t="t" r="r" b="b"/>
              <a:pathLst>
                <a:path w="21590" h="15961" extrusionOk="0">
                  <a:moveTo>
                    <a:pt x="5780" y="0"/>
                  </a:moveTo>
                  <a:cubicBezTo>
                    <a:pt x="5510" y="0"/>
                    <a:pt x="5241" y="60"/>
                    <a:pt x="5001" y="210"/>
                  </a:cubicBezTo>
                  <a:cubicBezTo>
                    <a:pt x="3774" y="899"/>
                    <a:pt x="2516" y="1528"/>
                    <a:pt x="1288" y="2067"/>
                  </a:cubicBezTo>
                  <a:cubicBezTo>
                    <a:pt x="210" y="2576"/>
                    <a:pt x="1" y="4043"/>
                    <a:pt x="929" y="4791"/>
                  </a:cubicBezTo>
                  <a:cubicBezTo>
                    <a:pt x="4283" y="7576"/>
                    <a:pt x="6978" y="11050"/>
                    <a:pt x="8834" y="15002"/>
                  </a:cubicBezTo>
                  <a:cubicBezTo>
                    <a:pt x="9104" y="15601"/>
                    <a:pt x="9672" y="15960"/>
                    <a:pt x="10331" y="15960"/>
                  </a:cubicBezTo>
                  <a:cubicBezTo>
                    <a:pt x="10571" y="15960"/>
                    <a:pt x="10840" y="15900"/>
                    <a:pt x="11080" y="15751"/>
                  </a:cubicBezTo>
                  <a:cubicBezTo>
                    <a:pt x="14493" y="13984"/>
                    <a:pt x="17787" y="11948"/>
                    <a:pt x="20901" y="9702"/>
                  </a:cubicBezTo>
                  <a:cubicBezTo>
                    <a:pt x="21350" y="9373"/>
                    <a:pt x="21590" y="8864"/>
                    <a:pt x="21560" y="8295"/>
                  </a:cubicBezTo>
                  <a:cubicBezTo>
                    <a:pt x="21530" y="7756"/>
                    <a:pt x="21231" y="7247"/>
                    <a:pt x="20781" y="6977"/>
                  </a:cubicBezTo>
                  <a:cubicBezTo>
                    <a:pt x="16200" y="4222"/>
                    <a:pt x="11379" y="1917"/>
                    <a:pt x="6349" y="90"/>
                  </a:cubicBezTo>
                  <a:cubicBezTo>
                    <a:pt x="6169" y="30"/>
                    <a:pt x="5989" y="0"/>
                    <a:pt x="578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40"/>
            <p:cNvSpPr/>
            <p:nvPr/>
          </p:nvSpPr>
          <p:spPr>
            <a:xfrm>
              <a:off x="4109030" y="3193907"/>
              <a:ext cx="377281" cy="300186"/>
            </a:xfrm>
            <a:custGeom>
              <a:avLst/>
              <a:gdLst/>
              <a:ahLst/>
              <a:cxnLst/>
              <a:rect l="l" t="t" r="r" b="b"/>
              <a:pathLst>
                <a:path w="21919" h="17440" extrusionOk="0">
                  <a:moveTo>
                    <a:pt x="10153" y="0"/>
                  </a:moveTo>
                  <a:cubicBezTo>
                    <a:pt x="10104" y="0"/>
                    <a:pt x="10054" y="4"/>
                    <a:pt x="10001" y="13"/>
                  </a:cubicBezTo>
                  <a:cubicBezTo>
                    <a:pt x="8983" y="13"/>
                    <a:pt x="7995" y="462"/>
                    <a:pt x="7336" y="1241"/>
                  </a:cubicBezTo>
                  <a:cubicBezTo>
                    <a:pt x="4761" y="4235"/>
                    <a:pt x="2635" y="7559"/>
                    <a:pt x="988" y="11152"/>
                  </a:cubicBezTo>
                  <a:cubicBezTo>
                    <a:pt x="0" y="13278"/>
                    <a:pt x="1348" y="15763"/>
                    <a:pt x="3683" y="16092"/>
                  </a:cubicBezTo>
                  <a:cubicBezTo>
                    <a:pt x="8534" y="16781"/>
                    <a:pt x="14822" y="17230"/>
                    <a:pt x="18146" y="17440"/>
                  </a:cubicBezTo>
                  <a:lnTo>
                    <a:pt x="18356" y="17440"/>
                  </a:lnTo>
                  <a:cubicBezTo>
                    <a:pt x="19344" y="17410"/>
                    <a:pt x="20272" y="16991"/>
                    <a:pt x="20931" y="16272"/>
                  </a:cubicBezTo>
                  <a:cubicBezTo>
                    <a:pt x="21589" y="15583"/>
                    <a:pt x="21919" y="14625"/>
                    <a:pt x="21859" y="13667"/>
                  </a:cubicBezTo>
                  <a:cubicBezTo>
                    <a:pt x="21619" y="10403"/>
                    <a:pt x="21380" y="7079"/>
                    <a:pt x="21080" y="3846"/>
                  </a:cubicBezTo>
                  <a:cubicBezTo>
                    <a:pt x="20931" y="2079"/>
                    <a:pt x="19493" y="702"/>
                    <a:pt x="17727" y="642"/>
                  </a:cubicBezTo>
                  <a:cubicBezTo>
                    <a:pt x="15301" y="552"/>
                    <a:pt x="12906" y="372"/>
                    <a:pt x="10510" y="43"/>
                  </a:cubicBezTo>
                  <a:cubicBezTo>
                    <a:pt x="10383" y="22"/>
                    <a:pt x="10271" y="0"/>
                    <a:pt x="1015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40"/>
            <p:cNvSpPr/>
            <p:nvPr/>
          </p:nvSpPr>
          <p:spPr>
            <a:xfrm>
              <a:off x="4161080" y="3047239"/>
              <a:ext cx="621079" cy="143397"/>
            </a:xfrm>
            <a:custGeom>
              <a:avLst/>
              <a:gdLst/>
              <a:ahLst/>
              <a:cxnLst/>
              <a:rect l="l" t="t" r="r" b="b"/>
              <a:pathLst>
                <a:path w="36083" h="8331" extrusionOk="0">
                  <a:moveTo>
                    <a:pt x="19973" y="0"/>
                  </a:moveTo>
                  <a:cubicBezTo>
                    <a:pt x="18536" y="0"/>
                    <a:pt x="17098" y="60"/>
                    <a:pt x="15691" y="180"/>
                  </a:cubicBezTo>
                  <a:cubicBezTo>
                    <a:pt x="10481" y="659"/>
                    <a:pt x="5360" y="2036"/>
                    <a:pt x="629" y="4252"/>
                  </a:cubicBezTo>
                  <a:cubicBezTo>
                    <a:pt x="240" y="4432"/>
                    <a:pt x="1" y="4821"/>
                    <a:pt x="31" y="5240"/>
                  </a:cubicBezTo>
                  <a:cubicBezTo>
                    <a:pt x="60" y="5659"/>
                    <a:pt x="330" y="6019"/>
                    <a:pt x="749" y="6138"/>
                  </a:cubicBezTo>
                  <a:cubicBezTo>
                    <a:pt x="2306" y="6647"/>
                    <a:pt x="3923" y="7037"/>
                    <a:pt x="5540" y="7336"/>
                  </a:cubicBezTo>
                  <a:cubicBezTo>
                    <a:pt x="9430" y="7975"/>
                    <a:pt x="13347" y="8331"/>
                    <a:pt x="17288" y="8331"/>
                  </a:cubicBezTo>
                  <a:cubicBezTo>
                    <a:pt x="17594" y="8331"/>
                    <a:pt x="17900" y="8329"/>
                    <a:pt x="18206" y="8324"/>
                  </a:cubicBezTo>
                  <a:lnTo>
                    <a:pt x="18655" y="8324"/>
                  </a:lnTo>
                  <a:cubicBezTo>
                    <a:pt x="22788" y="8294"/>
                    <a:pt x="26890" y="7516"/>
                    <a:pt x="30782" y="6079"/>
                  </a:cubicBezTo>
                  <a:cubicBezTo>
                    <a:pt x="32399" y="5510"/>
                    <a:pt x="33956" y="4851"/>
                    <a:pt x="35484" y="4102"/>
                  </a:cubicBezTo>
                  <a:cubicBezTo>
                    <a:pt x="35873" y="3923"/>
                    <a:pt x="36082" y="3533"/>
                    <a:pt x="36052" y="3114"/>
                  </a:cubicBezTo>
                  <a:cubicBezTo>
                    <a:pt x="36023" y="2695"/>
                    <a:pt x="35693" y="2336"/>
                    <a:pt x="35304" y="2216"/>
                  </a:cubicBezTo>
                  <a:cubicBezTo>
                    <a:pt x="30303" y="779"/>
                    <a:pt x="25153" y="30"/>
                    <a:pt x="199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40"/>
            <p:cNvSpPr/>
            <p:nvPr/>
          </p:nvSpPr>
          <p:spPr>
            <a:xfrm>
              <a:off x="3888951" y="3152889"/>
              <a:ext cx="322149" cy="290702"/>
            </a:xfrm>
            <a:custGeom>
              <a:avLst/>
              <a:gdLst/>
              <a:ahLst/>
              <a:cxnLst/>
              <a:rect l="l" t="t" r="r" b="b"/>
              <a:pathLst>
                <a:path w="18716" h="16889" extrusionOk="0">
                  <a:moveTo>
                    <a:pt x="13445" y="0"/>
                  </a:moveTo>
                  <a:cubicBezTo>
                    <a:pt x="13026" y="30"/>
                    <a:pt x="12637" y="120"/>
                    <a:pt x="12307" y="330"/>
                  </a:cubicBezTo>
                  <a:cubicBezTo>
                    <a:pt x="8055" y="2905"/>
                    <a:pt x="4133" y="6019"/>
                    <a:pt x="719" y="9642"/>
                  </a:cubicBezTo>
                  <a:cubicBezTo>
                    <a:pt x="210" y="10121"/>
                    <a:pt x="0" y="10840"/>
                    <a:pt x="90" y="11529"/>
                  </a:cubicBezTo>
                  <a:cubicBezTo>
                    <a:pt x="180" y="12217"/>
                    <a:pt x="629" y="12846"/>
                    <a:pt x="1258" y="13175"/>
                  </a:cubicBezTo>
                  <a:cubicBezTo>
                    <a:pt x="3743" y="14583"/>
                    <a:pt x="6378" y="15781"/>
                    <a:pt x="9103" y="16739"/>
                  </a:cubicBezTo>
                  <a:cubicBezTo>
                    <a:pt x="9343" y="16829"/>
                    <a:pt x="9582" y="16858"/>
                    <a:pt x="9852" y="16858"/>
                  </a:cubicBezTo>
                  <a:lnTo>
                    <a:pt x="9852" y="16888"/>
                  </a:lnTo>
                  <a:cubicBezTo>
                    <a:pt x="10780" y="16888"/>
                    <a:pt x="11618" y="16320"/>
                    <a:pt x="11948" y="15421"/>
                  </a:cubicBezTo>
                  <a:cubicBezTo>
                    <a:pt x="13475" y="11559"/>
                    <a:pt x="15541" y="7905"/>
                    <a:pt x="18086" y="4642"/>
                  </a:cubicBezTo>
                  <a:cubicBezTo>
                    <a:pt x="18565" y="4043"/>
                    <a:pt x="18715" y="3294"/>
                    <a:pt x="18476" y="2576"/>
                  </a:cubicBezTo>
                  <a:cubicBezTo>
                    <a:pt x="18236" y="1857"/>
                    <a:pt x="17667" y="1288"/>
                    <a:pt x="16948" y="1078"/>
                  </a:cubicBezTo>
                  <a:cubicBezTo>
                    <a:pt x="16020" y="809"/>
                    <a:pt x="15122" y="509"/>
                    <a:pt x="14224" y="150"/>
                  </a:cubicBezTo>
                  <a:cubicBezTo>
                    <a:pt x="13984" y="60"/>
                    <a:pt x="13715" y="0"/>
                    <a:pt x="1344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40"/>
            <p:cNvSpPr/>
            <p:nvPr/>
          </p:nvSpPr>
          <p:spPr>
            <a:xfrm>
              <a:off x="3789480" y="3269366"/>
              <a:ext cx="1425608" cy="404098"/>
            </a:xfrm>
            <a:custGeom>
              <a:avLst/>
              <a:gdLst/>
              <a:ahLst/>
              <a:cxnLst/>
              <a:rect l="l" t="t" r="r" b="b"/>
              <a:pathLst>
                <a:path w="82824" h="23477" extrusionOk="0">
                  <a:moveTo>
                    <a:pt x="78602" y="1"/>
                  </a:moveTo>
                  <a:cubicBezTo>
                    <a:pt x="77973" y="1"/>
                    <a:pt x="77374" y="210"/>
                    <a:pt x="76865" y="599"/>
                  </a:cubicBezTo>
                  <a:cubicBezTo>
                    <a:pt x="72913" y="3504"/>
                    <a:pt x="68721" y="6049"/>
                    <a:pt x="64319" y="8175"/>
                  </a:cubicBezTo>
                  <a:cubicBezTo>
                    <a:pt x="56474" y="11948"/>
                    <a:pt x="48688" y="13984"/>
                    <a:pt x="41203" y="14194"/>
                  </a:cubicBezTo>
                  <a:lnTo>
                    <a:pt x="39765" y="14194"/>
                  </a:lnTo>
                  <a:cubicBezTo>
                    <a:pt x="30183" y="14164"/>
                    <a:pt x="23236" y="13385"/>
                    <a:pt x="17188" y="11649"/>
                  </a:cubicBezTo>
                  <a:cubicBezTo>
                    <a:pt x="13295" y="10511"/>
                    <a:pt x="9552" y="8924"/>
                    <a:pt x="6049" y="6888"/>
                  </a:cubicBezTo>
                  <a:cubicBezTo>
                    <a:pt x="5600" y="6648"/>
                    <a:pt x="5121" y="6528"/>
                    <a:pt x="4612" y="6528"/>
                  </a:cubicBezTo>
                  <a:cubicBezTo>
                    <a:pt x="3713" y="6528"/>
                    <a:pt x="2875" y="6947"/>
                    <a:pt x="2306" y="7636"/>
                  </a:cubicBezTo>
                  <a:cubicBezTo>
                    <a:pt x="1857" y="8205"/>
                    <a:pt x="1438" y="8774"/>
                    <a:pt x="1018" y="9313"/>
                  </a:cubicBezTo>
                  <a:cubicBezTo>
                    <a:pt x="0" y="10660"/>
                    <a:pt x="360" y="12607"/>
                    <a:pt x="1767" y="13535"/>
                  </a:cubicBezTo>
                  <a:cubicBezTo>
                    <a:pt x="12068" y="20242"/>
                    <a:pt x="20362" y="23446"/>
                    <a:pt x="39586" y="23476"/>
                  </a:cubicBezTo>
                  <a:lnTo>
                    <a:pt x="39705" y="23476"/>
                  </a:lnTo>
                  <a:cubicBezTo>
                    <a:pt x="56084" y="23476"/>
                    <a:pt x="71984" y="14313"/>
                    <a:pt x="81446" y="5720"/>
                  </a:cubicBezTo>
                  <a:cubicBezTo>
                    <a:pt x="82824" y="4432"/>
                    <a:pt x="82674" y="2216"/>
                    <a:pt x="81147" y="1138"/>
                  </a:cubicBezTo>
                  <a:lnTo>
                    <a:pt x="80249" y="510"/>
                  </a:lnTo>
                  <a:cubicBezTo>
                    <a:pt x="79770" y="180"/>
                    <a:pt x="79201" y="1"/>
                    <a:pt x="786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40"/>
            <p:cNvSpPr/>
            <p:nvPr/>
          </p:nvSpPr>
          <p:spPr>
            <a:xfrm>
              <a:off x="5457319" y="3246112"/>
              <a:ext cx="24752" cy="58850"/>
            </a:xfrm>
            <a:custGeom>
              <a:avLst/>
              <a:gdLst/>
              <a:ahLst/>
              <a:cxnLst/>
              <a:rect l="l" t="t" r="r" b="b"/>
              <a:pathLst>
                <a:path w="1438" h="3419" extrusionOk="0">
                  <a:moveTo>
                    <a:pt x="921" y="1"/>
                  </a:moveTo>
                  <a:cubicBezTo>
                    <a:pt x="602" y="1"/>
                    <a:pt x="264" y="728"/>
                    <a:pt x="120" y="1621"/>
                  </a:cubicBezTo>
                  <a:cubicBezTo>
                    <a:pt x="0" y="2579"/>
                    <a:pt x="150" y="3358"/>
                    <a:pt x="479" y="3418"/>
                  </a:cubicBezTo>
                  <a:cubicBezTo>
                    <a:pt x="486" y="3418"/>
                    <a:pt x="493" y="3419"/>
                    <a:pt x="499" y="3419"/>
                  </a:cubicBezTo>
                  <a:cubicBezTo>
                    <a:pt x="823" y="3419"/>
                    <a:pt x="1170" y="2710"/>
                    <a:pt x="1288" y="1771"/>
                  </a:cubicBezTo>
                  <a:cubicBezTo>
                    <a:pt x="1438" y="843"/>
                    <a:pt x="1258" y="34"/>
                    <a:pt x="958" y="4"/>
                  </a:cubicBezTo>
                  <a:cubicBezTo>
                    <a:pt x="946" y="2"/>
                    <a:pt x="934" y="1"/>
                    <a:pt x="92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34" name="Google Shape;1234;p40"/>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40">
            <a:hlinkClick r:id="rId4"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latin typeface="Nunito"/>
                <a:ea typeface="Nunito"/>
                <a:cs typeface="Nunito"/>
                <a:sym typeface="Nunito"/>
              </a:rPr>
              <a:t>Next</a:t>
            </a:r>
            <a:endParaRPr>
              <a:solidFill>
                <a:schemeClr val="accent6"/>
              </a:solidFill>
              <a:latin typeface="Nunito"/>
              <a:ea typeface="Nunito"/>
              <a:cs typeface="Nunito"/>
              <a:sym typeface="Nunito"/>
            </a:endParaRPr>
          </a:p>
        </p:txBody>
      </p:sp>
      <p:sp>
        <p:nvSpPr>
          <p:cNvPr id="37" name="TextBox 36"/>
          <p:cNvSpPr txBox="1"/>
          <p:nvPr/>
        </p:nvSpPr>
        <p:spPr>
          <a:xfrm>
            <a:off x="914400" y="666750"/>
            <a:ext cx="6973384" cy="738664"/>
          </a:xfrm>
          <a:prstGeom prst="rect">
            <a:avLst/>
          </a:prstGeom>
          <a:noFill/>
        </p:spPr>
        <p:txBody>
          <a:bodyPr wrap="none" rtlCol="0">
            <a:spAutoFit/>
          </a:bodyPr>
          <a:lstStyle/>
          <a:p>
            <a:r>
              <a:rPr lang="en-US" sz="2800" b="1" i="1" dirty="0" smtClean="0">
                <a:latin typeface="Times New Roman" pitchFamily="18" charset="0"/>
                <a:cs typeface="Times New Roman" pitchFamily="18" charset="0"/>
              </a:rPr>
              <a:t>Thực hành nghĩ về điểm tốt đẹp ở người khác</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9"/>
        <p:cNvGrpSpPr/>
        <p:nvPr/>
      </p:nvGrpSpPr>
      <p:grpSpPr>
        <a:xfrm>
          <a:off x="0" y="0"/>
          <a:ext cx="0" cy="0"/>
          <a:chOff x="0" y="0"/>
          <a:chExt cx="0" cy="0"/>
        </a:xfrm>
      </p:grpSpPr>
      <p:sp>
        <p:nvSpPr>
          <p:cNvPr id="1240" name="Google Shape;1240;p41"/>
          <p:cNvSpPr/>
          <p:nvPr/>
        </p:nvSpPr>
        <p:spPr>
          <a:xfrm rot="10800000">
            <a:off x="1905000" y="666750"/>
            <a:ext cx="6019800" cy="411480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41"/>
          <p:cNvSpPr/>
          <p:nvPr/>
        </p:nvSpPr>
        <p:spPr>
          <a:xfrm>
            <a:off x="533400" y="666751"/>
            <a:ext cx="1295400" cy="990600"/>
          </a:xfrm>
          <a:custGeom>
            <a:avLst/>
            <a:gdLst/>
            <a:ahLst/>
            <a:cxnLst/>
            <a:rect l="l" t="t" r="r" b="b"/>
            <a:pathLst>
              <a:path w="79142" h="62131" extrusionOk="0">
                <a:moveTo>
                  <a:pt x="43395" y="1"/>
                </a:moveTo>
                <a:cubicBezTo>
                  <a:pt x="42163" y="1"/>
                  <a:pt x="40910" y="69"/>
                  <a:pt x="39634" y="207"/>
                </a:cubicBezTo>
                <a:cubicBezTo>
                  <a:pt x="27032" y="1530"/>
                  <a:pt x="16510" y="6949"/>
                  <a:pt x="8444" y="16905"/>
                </a:cubicBezTo>
                <a:cubicBezTo>
                  <a:pt x="4223" y="21946"/>
                  <a:pt x="1576" y="28121"/>
                  <a:pt x="820" y="34674"/>
                </a:cubicBezTo>
                <a:cubicBezTo>
                  <a:pt x="1" y="40218"/>
                  <a:pt x="2143" y="45826"/>
                  <a:pt x="6428" y="49544"/>
                </a:cubicBezTo>
                <a:cubicBezTo>
                  <a:pt x="10507" y="53260"/>
                  <a:pt x="15108" y="55118"/>
                  <a:pt x="20089" y="55118"/>
                </a:cubicBezTo>
                <a:cubicBezTo>
                  <a:pt x="22033" y="55118"/>
                  <a:pt x="24035" y="54835"/>
                  <a:pt x="26087" y="54270"/>
                </a:cubicBezTo>
                <a:cubicBezTo>
                  <a:pt x="27606" y="53898"/>
                  <a:pt x="29161" y="53708"/>
                  <a:pt x="30723" y="53708"/>
                </a:cubicBezTo>
                <a:cubicBezTo>
                  <a:pt x="32077" y="53708"/>
                  <a:pt x="33437" y="53851"/>
                  <a:pt x="34782" y="54143"/>
                </a:cubicBezTo>
                <a:cubicBezTo>
                  <a:pt x="36169" y="54396"/>
                  <a:pt x="37555" y="54774"/>
                  <a:pt x="39004" y="55026"/>
                </a:cubicBezTo>
                <a:cubicBezTo>
                  <a:pt x="40390" y="55278"/>
                  <a:pt x="41714" y="55782"/>
                  <a:pt x="42974" y="56538"/>
                </a:cubicBezTo>
                <a:cubicBezTo>
                  <a:pt x="46250" y="58491"/>
                  <a:pt x="49716" y="60066"/>
                  <a:pt x="53307" y="61264"/>
                </a:cubicBezTo>
                <a:cubicBezTo>
                  <a:pt x="55247" y="61858"/>
                  <a:pt x="57153" y="62131"/>
                  <a:pt x="58994" y="62131"/>
                </a:cubicBezTo>
                <a:cubicBezTo>
                  <a:pt x="67493" y="62131"/>
                  <a:pt x="74587" y="56307"/>
                  <a:pt x="77125" y="49418"/>
                </a:cubicBezTo>
                <a:cubicBezTo>
                  <a:pt x="78511" y="45637"/>
                  <a:pt x="79141" y="41605"/>
                  <a:pt x="79078" y="37572"/>
                </a:cubicBezTo>
                <a:cubicBezTo>
                  <a:pt x="79078" y="35304"/>
                  <a:pt x="78889" y="33035"/>
                  <a:pt x="78511" y="30830"/>
                </a:cubicBezTo>
                <a:cubicBezTo>
                  <a:pt x="77062" y="22639"/>
                  <a:pt x="72903" y="15204"/>
                  <a:pt x="66665" y="9722"/>
                </a:cubicBezTo>
                <a:cubicBezTo>
                  <a:pt x="59971" y="3525"/>
                  <a:pt x="52257" y="1"/>
                  <a:pt x="433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41"/>
          <p:cNvSpPr txBox="1">
            <a:spLocks noGrp="1"/>
          </p:cNvSpPr>
          <p:nvPr>
            <p:ph type="body" idx="1"/>
          </p:nvPr>
        </p:nvSpPr>
        <p:spPr>
          <a:xfrm>
            <a:off x="1905000" y="1733550"/>
            <a:ext cx="6248400" cy="1586400"/>
          </a:xfrm>
          <a:prstGeom prst="rect">
            <a:avLst/>
          </a:prstGeom>
        </p:spPr>
        <p:txBody>
          <a:bodyPr spcFirstLastPara="1" wrap="square" lIns="91425" tIns="91425" rIns="91425" bIns="91425" anchor="ctr" anchorCtr="0">
            <a:noAutofit/>
          </a:bodyPr>
          <a:lstStyle/>
          <a:p>
            <a:pPr algn="l">
              <a:buNone/>
            </a:pPr>
            <a:r>
              <a:rPr lang="en-US" sz="3200" b="1" i="1" dirty="0" smtClean="0">
                <a:latin typeface="Times New Roman" pitchFamily="18" charset="0"/>
                <a:cs typeface="Times New Roman" pitchFamily="18" charset="0"/>
              </a:rPr>
              <a:t>   Khi nghĩ đến những điều tích cực của bạn thì sự nóng giận cũng sẽ giảm. </a:t>
            </a:r>
          </a:p>
          <a:p>
            <a:pPr algn="l">
              <a:buNone/>
            </a:pPr>
            <a:r>
              <a:rPr lang="en-US" sz="3200" b="1" i="1" dirty="0" smtClean="0">
                <a:latin typeface="Times New Roman" pitchFamily="18" charset="0"/>
                <a:cs typeface="Times New Roman" pitchFamily="18" charset="0"/>
              </a:rPr>
              <a:t>Các em cần thực hành thường xuyên điều này trong cuộc sống để kiếm soát nóng giận tốt hơn</a:t>
            </a:r>
            <a:r>
              <a:rPr lang="en-US" i="1" dirty="0" smtClean="0"/>
              <a:t>.</a:t>
            </a:r>
            <a:endParaRPr lang="en-US" dirty="0"/>
          </a:p>
        </p:txBody>
      </p:sp>
      <p:sp>
        <p:nvSpPr>
          <p:cNvPr id="1244" name="Google Shape;1244;p41"/>
          <p:cNvSpPr/>
          <p:nvPr/>
        </p:nvSpPr>
        <p:spPr>
          <a:xfrm flipH="1">
            <a:off x="66905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41">
            <a:hlinkClick r:id="rId3" action="ppaction://hlinksldjump"/>
          </p:cNvPr>
          <p:cNvSpPr txBox="1"/>
          <p:nvPr/>
        </p:nvSpPr>
        <p:spPr>
          <a:xfrm>
            <a:off x="66905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latin typeface="Nunito"/>
                <a:ea typeface="Nunito"/>
                <a:cs typeface="Nunito"/>
                <a:sym typeface="Nunito"/>
              </a:rPr>
              <a:t>Back</a:t>
            </a:r>
            <a:endParaRPr>
              <a:solidFill>
                <a:schemeClr val="accent6"/>
              </a:solidFill>
              <a:latin typeface="Nunito"/>
              <a:ea typeface="Nunito"/>
              <a:cs typeface="Nunito"/>
              <a:sym typeface="Nunito"/>
            </a:endParaRPr>
          </a:p>
        </p:txBody>
      </p:sp>
      <p:sp>
        <p:nvSpPr>
          <p:cNvPr id="1246" name="Google Shape;1246;p41"/>
          <p:cNvSpPr/>
          <p:nvPr/>
        </p:nvSpPr>
        <p:spPr>
          <a:xfrm>
            <a:off x="78832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41">
            <a:hlinkClick r:id="rId4" action="ppaction://hlinksldjump"/>
          </p:cNvPr>
          <p:cNvSpPr txBox="1"/>
          <p:nvPr/>
        </p:nvSpPr>
        <p:spPr>
          <a:xfrm>
            <a:off x="78832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latin typeface="Nunito"/>
                <a:ea typeface="Nunito"/>
                <a:cs typeface="Nunito"/>
                <a:sym typeface="Nunito"/>
              </a:rPr>
              <a:t>Next</a:t>
            </a:r>
            <a:endParaRPr>
              <a:solidFill>
                <a:schemeClr val="accent6"/>
              </a:solidFill>
              <a:latin typeface="Nunito"/>
              <a:ea typeface="Nunito"/>
              <a:cs typeface="Nunito"/>
              <a:sym typeface="Nunito"/>
            </a:endParaRPr>
          </a:p>
        </p:txBody>
      </p:sp>
      <p:sp>
        <p:nvSpPr>
          <p:cNvPr id="1251" name="Google Shape;1251;p41"/>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52" name="Google Shape;1252;p41"/>
          <p:cNvGrpSpPr/>
          <p:nvPr/>
        </p:nvGrpSpPr>
        <p:grpSpPr>
          <a:xfrm>
            <a:off x="153671" y="90047"/>
            <a:ext cx="493797" cy="446228"/>
            <a:chOff x="2679436" y="3270400"/>
            <a:chExt cx="752625" cy="689795"/>
          </a:xfrm>
        </p:grpSpPr>
        <p:sp>
          <p:nvSpPr>
            <p:cNvPr id="1253" name="Google Shape;1253;p41"/>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41"/>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41"/>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1256;p41"/>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57" name="Google Shape;1257;p41">
            <a:hlinkClick r:id="rId5"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grpSp>
        <p:nvGrpSpPr>
          <p:cNvPr id="1258" name="Google Shape;1258;p41"/>
          <p:cNvGrpSpPr/>
          <p:nvPr/>
        </p:nvGrpSpPr>
        <p:grpSpPr>
          <a:xfrm>
            <a:off x="533400" y="895350"/>
            <a:ext cx="1447800" cy="685800"/>
            <a:chOff x="5940250" y="2620489"/>
            <a:chExt cx="2369318" cy="1415814"/>
          </a:xfrm>
        </p:grpSpPr>
        <p:sp>
          <p:nvSpPr>
            <p:cNvPr id="1259" name="Google Shape;1259;p41"/>
            <p:cNvSpPr/>
            <p:nvPr/>
          </p:nvSpPr>
          <p:spPr>
            <a:xfrm>
              <a:off x="5940250" y="3848154"/>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41"/>
            <p:cNvSpPr/>
            <p:nvPr/>
          </p:nvSpPr>
          <p:spPr>
            <a:xfrm>
              <a:off x="7096810" y="3245665"/>
              <a:ext cx="415424" cy="696659"/>
            </a:xfrm>
            <a:custGeom>
              <a:avLst/>
              <a:gdLst/>
              <a:ahLst/>
              <a:cxnLst/>
              <a:rect l="l" t="t" r="r" b="b"/>
              <a:pathLst>
                <a:path w="24135" h="40474" extrusionOk="0">
                  <a:moveTo>
                    <a:pt x="24135" y="0"/>
                  </a:moveTo>
                  <a:lnTo>
                    <a:pt x="0" y="13055"/>
                  </a:lnTo>
                  <a:lnTo>
                    <a:pt x="4492" y="34375"/>
                  </a:lnTo>
                  <a:cubicBezTo>
                    <a:pt x="4162" y="36950"/>
                    <a:pt x="6258" y="39585"/>
                    <a:pt x="8983" y="40004"/>
                  </a:cubicBezTo>
                  <a:lnTo>
                    <a:pt x="11738" y="40394"/>
                  </a:lnTo>
                  <a:cubicBezTo>
                    <a:pt x="11738" y="40394"/>
                    <a:pt x="14120" y="40474"/>
                    <a:pt x="16445" y="40474"/>
                  </a:cubicBezTo>
                  <a:cubicBezTo>
                    <a:pt x="17607" y="40474"/>
                    <a:pt x="18755" y="40454"/>
                    <a:pt x="19583" y="40394"/>
                  </a:cubicBezTo>
                  <a:cubicBezTo>
                    <a:pt x="22069" y="40244"/>
                    <a:pt x="23386" y="39705"/>
                    <a:pt x="22368" y="37130"/>
                  </a:cubicBezTo>
                  <a:cubicBezTo>
                    <a:pt x="21350" y="34525"/>
                    <a:pt x="20302" y="35393"/>
                    <a:pt x="17128" y="33507"/>
                  </a:cubicBezTo>
                  <a:cubicBezTo>
                    <a:pt x="13984" y="31650"/>
                    <a:pt x="14403" y="27189"/>
                    <a:pt x="14822" y="23655"/>
                  </a:cubicBezTo>
                  <a:cubicBezTo>
                    <a:pt x="15241" y="20122"/>
                    <a:pt x="16319" y="16469"/>
                    <a:pt x="18535" y="13774"/>
                  </a:cubicBezTo>
                  <a:cubicBezTo>
                    <a:pt x="20751" y="11049"/>
                    <a:pt x="24135" y="1"/>
                    <a:pt x="24135"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41"/>
            <p:cNvSpPr/>
            <p:nvPr/>
          </p:nvSpPr>
          <p:spPr>
            <a:xfrm>
              <a:off x="6419051" y="3382745"/>
              <a:ext cx="330394" cy="565689"/>
            </a:xfrm>
            <a:custGeom>
              <a:avLst/>
              <a:gdLst/>
              <a:ahLst/>
              <a:cxnLst/>
              <a:rect l="l" t="t" r="r" b="b"/>
              <a:pathLst>
                <a:path w="19195" h="32865" extrusionOk="0">
                  <a:moveTo>
                    <a:pt x="9519" y="0"/>
                  </a:moveTo>
                  <a:cubicBezTo>
                    <a:pt x="7091" y="0"/>
                    <a:pt x="4846" y="831"/>
                    <a:pt x="3684" y="3385"/>
                  </a:cubicBezTo>
                  <a:cubicBezTo>
                    <a:pt x="360" y="10691"/>
                    <a:pt x="150" y="20063"/>
                    <a:pt x="809" y="22578"/>
                  </a:cubicBezTo>
                  <a:cubicBezTo>
                    <a:pt x="1827" y="26681"/>
                    <a:pt x="1" y="30962"/>
                    <a:pt x="1" y="30962"/>
                  </a:cubicBezTo>
                  <a:cubicBezTo>
                    <a:pt x="1" y="30962"/>
                    <a:pt x="1049" y="31861"/>
                    <a:pt x="4732" y="32490"/>
                  </a:cubicBezTo>
                  <a:cubicBezTo>
                    <a:pt x="6046" y="32716"/>
                    <a:pt x="7873" y="32865"/>
                    <a:pt x="9689" y="32865"/>
                  </a:cubicBezTo>
                  <a:cubicBezTo>
                    <a:pt x="12921" y="32865"/>
                    <a:pt x="16120" y="32394"/>
                    <a:pt x="16350" y="31052"/>
                  </a:cubicBezTo>
                  <a:cubicBezTo>
                    <a:pt x="16709" y="28956"/>
                    <a:pt x="13775" y="28118"/>
                    <a:pt x="11619" y="26471"/>
                  </a:cubicBezTo>
                  <a:cubicBezTo>
                    <a:pt x="8894" y="24375"/>
                    <a:pt x="10481" y="18237"/>
                    <a:pt x="13325" y="14374"/>
                  </a:cubicBezTo>
                  <a:cubicBezTo>
                    <a:pt x="16170" y="10511"/>
                    <a:pt x="19194" y="7876"/>
                    <a:pt x="19194" y="2876"/>
                  </a:cubicBezTo>
                  <a:cubicBezTo>
                    <a:pt x="19194" y="2876"/>
                    <a:pt x="14039" y="0"/>
                    <a:pt x="9519"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41"/>
            <p:cNvSpPr/>
            <p:nvPr/>
          </p:nvSpPr>
          <p:spPr>
            <a:xfrm>
              <a:off x="6052596" y="2620489"/>
              <a:ext cx="2256972" cy="1347205"/>
            </a:xfrm>
            <a:custGeom>
              <a:avLst/>
              <a:gdLst/>
              <a:ahLst/>
              <a:cxnLst/>
              <a:rect l="l" t="t" r="r" b="b"/>
              <a:pathLst>
                <a:path w="131124" h="78269" extrusionOk="0">
                  <a:moveTo>
                    <a:pt x="75698" y="0"/>
                  </a:moveTo>
                  <a:cubicBezTo>
                    <a:pt x="62553" y="0"/>
                    <a:pt x="60756" y="2336"/>
                    <a:pt x="52222" y="2336"/>
                  </a:cubicBezTo>
                  <a:cubicBezTo>
                    <a:pt x="49112" y="2336"/>
                    <a:pt x="43885" y="1715"/>
                    <a:pt x="38032" y="1715"/>
                  </a:cubicBezTo>
                  <a:cubicBezTo>
                    <a:pt x="27828" y="1715"/>
                    <a:pt x="15721" y="3602"/>
                    <a:pt x="9613" y="13954"/>
                  </a:cubicBezTo>
                  <a:cubicBezTo>
                    <a:pt x="1" y="30243"/>
                    <a:pt x="5960" y="40064"/>
                    <a:pt x="6079" y="47460"/>
                  </a:cubicBezTo>
                  <a:cubicBezTo>
                    <a:pt x="6169" y="54886"/>
                    <a:pt x="7636" y="68241"/>
                    <a:pt x="6379" y="71684"/>
                  </a:cubicBezTo>
                  <a:cubicBezTo>
                    <a:pt x="5121" y="75128"/>
                    <a:pt x="7217" y="78242"/>
                    <a:pt x="12008" y="78242"/>
                  </a:cubicBezTo>
                  <a:cubicBezTo>
                    <a:pt x="13217" y="78242"/>
                    <a:pt x="14793" y="78268"/>
                    <a:pt x="16475" y="78268"/>
                  </a:cubicBezTo>
                  <a:cubicBezTo>
                    <a:pt x="21459" y="78268"/>
                    <a:pt x="27369" y="78034"/>
                    <a:pt x="27369" y="76176"/>
                  </a:cubicBezTo>
                  <a:cubicBezTo>
                    <a:pt x="27369" y="73660"/>
                    <a:pt x="24375" y="72493"/>
                    <a:pt x="21860" y="71714"/>
                  </a:cubicBezTo>
                  <a:cubicBezTo>
                    <a:pt x="19344" y="70936"/>
                    <a:pt x="19823" y="67552"/>
                    <a:pt x="20362" y="64977"/>
                  </a:cubicBezTo>
                  <a:cubicBezTo>
                    <a:pt x="20901" y="62372"/>
                    <a:pt x="27639" y="54796"/>
                    <a:pt x="28896" y="49466"/>
                  </a:cubicBezTo>
                  <a:cubicBezTo>
                    <a:pt x="28896" y="49466"/>
                    <a:pt x="31169" y="48776"/>
                    <a:pt x="33690" y="48776"/>
                  </a:cubicBezTo>
                  <a:cubicBezTo>
                    <a:pt x="35167" y="48776"/>
                    <a:pt x="36730" y="49013"/>
                    <a:pt x="37969" y="49766"/>
                  </a:cubicBezTo>
                  <a:cubicBezTo>
                    <a:pt x="40424" y="51256"/>
                    <a:pt x="50515" y="53581"/>
                    <a:pt x="57674" y="53581"/>
                  </a:cubicBezTo>
                  <a:cubicBezTo>
                    <a:pt x="60296" y="53581"/>
                    <a:pt x="62524" y="53269"/>
                    <a:pt x="63840" y="52491"/>
                  </a:cubicBezTo>
                  <a:cubicBezTo>
                    <a:pt x="63840" y="52491"/>
                    <a:pt x="67424" y="52935"/>
                    <a:pt x="71294" y="52935"/>
                  </a:cubicBezTo>
                  <a:cubicBezTo>
                    <a:pt x="75521" y="52935"/>
                    <a:pt x="80089" y="52405"/>
                    <a:pt x="80698" y="50185"/>
                  </a:cubicBezTo>
                  <a:cubicBezTo>
                    <a:pt x="81836" y="45903"/>
                    <a:pt x="89562" y="43058"/>
                    <a:pt x="93634" y="41382"/>
                  </a:cubicBezTo>
                  <a:cubicBezTo>
                    <a:pt x="95221" y="40740"/>
                    <a:pt x="96416" y="40485"/>
                    <a:pt x="97474" y="40485"/>
                  </a:cubicBezTo>
                  <a:cubicBezTo>
                    <a:pt x="99132" y="40485"/>
                    <a:pt x="100452" y="41111"/>
                    <a:pt x="102407" y="41861"/>
                  </a:cubicBezTo>
                  <a:cubicBezTo>
                    <a:pt x="103342" y="42228"/>
                    <a:pt x="104610" y="42375"/>
                    <a:pt x="106014" y="42375"/>
                  </a:cubicBezTo>
                  <a:cubicBezTo>
                    <a:pt x="109422" y="42375"/>
                    <a:pt x="113629" y="41504"/>
                    <a:pt x="115792" y="40783"/>
                  </a:cubicBezTo>
                  <a:cubicBezTo>
                    <a:pt x="116403" y="40579"/>
                    <a:pt x="117035" y="40500"/>
                    <a:pt x="117669" y="40500"/>
                  </a:cubicBezTo>
                  <a:cubicBezTo>
                    <a:pt x="119872" y="40500"/>
                    <a:pt x="122095" y="41454"/>
                    <a:pt x="123505" y="41454"/>
                  </a:cubicBezTo>
                  <a:cubicBezTo>
                    <a:pt x="123718" y="41454"/>
                    <a:pt x="123913" y="41432"/>
                    <a:pt x="124086" y="41382"/>
                  </a:cubicBezTo>
                  <a:cubicBezTo>
                    <a:pt x="125733" y="40932"/>
                    <a:pt x="125254" y="39675"/>
                    <a:pt x="125254" y="39675"/>
                  </a:cubicBezTo>
                  <a:cubicBezTo>
                    <a:pt x="125254" y="39675"/>
                    <a:pt x="128458" y="38747"/>
                    <a:pt x="130285" y="33596"/>
                  </a:cubicBezTo>
                  <a:cubicBezTo>
                    <a:pt x="131123" y="31171"/>
                    <a:pt x="124416" y="28177"/>
                    <a:pt x="122529" y="26530"/>
                  </a:cubicBezTo>
                  <a:cubicBezTo>
                    <a:pt x="120643" y="24883"/>
                    <a:pt x="125344" y="19733"/>
                    <a:pt x="117499" y="15271"/>
                  </a:cubicBezTo>
                  <a:cubicBezTo>
                    <a:pt x="109684" y="10810"/>
                    <a:pt x="101868" y="8294"/>
                    <a:pt x="97347" y="5629"/>
                  </a:cubicBezTo>
                  <a:cubicBezTo>
                    <a:pt x="92825" y="2964"/>
                    <a:pt x="88873" y="0"/>
                    <a:pt x="7569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41"/>
            <p:cNvSpPr/>
            <p:nvPr/>
          </p:nvSpPr>
          <p:spPr>
            <a:xfrm>
              <a:off x="6153100" y="3798169"/>
              <a:ext cx="19089" cy="124739"/>
            </a:xfrm>
            <a:custGeom>
              <a:avLst/>
              <a:gdLst/>
              <a:ahLst/>
              <a:cxnLst/>
              <a:rect l="l" t="t" r="r" b="b"/>
              <a:pathLst>
                <a:path w="1109" h="7247" extrusionOk="0">
                  <a:moveTo>
                    <a:pt x="989" y="0"/>
                  </a:moveTo>
                  <a:cubicBezTo>
                    <a:pt x="989" y="1108"/>
                    <a:pt x="839" y="2186"/>
                    <a:pt x="540" y="3264"/>
                  </a:cubicBezTo>
                  <a:cubicBezTo>
                    <a:pt x="1" y="4552"/>
                    <a:pt x="61" y="5989"/>
                    <a:pt x="690" y="7247"/>
                  </a:cubicBezTo>
                  <a:cubicBezTo>
                    <a:pt x="1049" y="5720"/>
                    <a:pt x="1109" y="3085"/>
                    <a:pt x="989" y="0"/>
                  </a:cubicBezTo>
                  <a:close/>
                </a:path>
              </a:pathLst>
            </a:custGeom>
            <a:solidFill>
              <a:srgbClr val="EDED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41"/>
            <p:cNvSpPr/>
            <p:nvPr/>
          </p:nvSpPr>
          <p:spPr>
            <a:xfrm>
              <a:off x="7721469" y="2789241"/>
              <a:ext cx="148251" cy="157339"/>
            </a:xfrm>
            <a:custGeom>
              <a:avLst/>
              <a:gdLst/>
              <a:ahLst/>
              <a:cxnLst/>
              <a:rect l="l" t="t" r="r" b="b"/>
              <a:pathLst>
                <a:path w="8613" h="9141" extrusionOk="0">
                  <a:moveTo>
                    <a:pt x="4646" y="1"/>
                  </a:moveTo>
                  <a:cubicBezTo>
                    <a:pt x="2475" y="1"/>
                    <a:pt x="612" y="1300"/>
                    <a:pt x="300" y="3641"/>
                  </a:cubicBezTo>
                  <a:cubicBezTo>
                    <a:pt x="1" y="6036"/>
                    <a:pt x="1198" y="7922"/>
                    <a:pt x="2306" y="9030"/>
                  </a:cubicBezTo>
                  <a:cubicBezTo>
                    <a:pt x="2375" y="9108"/>
                    <a:pt x="2458" y="9141"/>
                    <a:pt x="2539" y="9141"/>
                  </a:cubicBezTo>
                  <a:cubicBezTo>
                    <a:pt x="2739" y="9141"/>
                    <a:pt x="2922" y="8936"/>
                    <a:pt x="2815" y="8701"/>
                  </a:cubicBezTo>
                  <a:cubicBezTo>
                    <a:pt x="1588" y="5946"/>
                    <a:pt x="1947" y="2473"/>
                    <a:pt x="4462" y="1964"/>
                  </a:cubicBezTo>
                  <a:cubicBezTo>
                    <a:pt x="4982" y="1851"/>
                    <a:pt x="5514" y="1798"/>
                    <a:pt x="6048" y="1798"/>
                  </a:cubicBezTo>
                  <a:cubicBezTo>
                    <a:pt x="6652" y="1798"/>
                    <a:pt x="7257" y="1866"/>
                    <a:pt x="7846" y="1994"/>
                  </a:cubicBezTo>
                  <a:cubicBezTo>
                    <a:pt x="7893" y="2008"/>
                    <a:pt x="7938" y="2014"/>
                    <a:pt x="7982" y="2014"/>
                  </a:cubicBezTo>
                  <a:cubicBezTo>
                    <a:pt x="8404" y="2014"/>
                    <a:pt x="8613" y="1400"/>
                    <a:pt x="8205" y="1155"/>
                  </a:cubicBezTo>
                  <a:cubicBezTo>
                    <a:pt x="7057" y="373"/>
                    <a:pt x="5807" y="1"/>
                    <a:pt x="4646" y="1"/>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41"/>
            <p:cNvSpPr/>
            <p:nvPr/>
          </p:nvSpPr>
          <p:spPr>
            <a:xfrm>
              <a:off x="8097717" y="3012676"/>
              <a:ext cx="23719" cy="58850"/>
            </a:xfrm>
            <a:custGeom>
              <a:avLst/>
              <a:gdLst/>
              <a:ahLst/>
              <a:cxnLst/>
              <a:rect l="l" t="t" r="r" b="b"/>
              <a:pathLst>
                <a:path w="1378" h="3419" extrusionOk="0">
                  <a:moveTo>
                    <a:pt x="879" y="1"/>
                  </a:moveTo>
                  <a:cubicBezTo>
                    <a:pt x="555" y="1"/>
                    <a:pt x="208" y="710"/>
                    <a:pt x="120" y="1649"/>
                  </a:cubicBezTo>
                  <a:cubicBezTo>
                    <a:pt x="0" y="2607"/>
                    <a:pt x="150" y="3385"/>
                    <a:pt x="479" y="3415"/>
                  </a:cubicBezTo>
                  <a:cubicBezTo>
                    <a:pt x="492" y="3418"/>
                    <a:pt x="504" y="3419"/>
                    <a:pt x="517" y="3419"/>
                  </a:cubicBezTo>
                  <a:cubicBezTo>
                    <a:pt x="835" y="3419"/>
                    <a:pt x="1172" y="2692"/>
                    <a:pt x="1258" y="1798"/>
                  </a:cubicBezTo>
                  <a:cubicBezTo>
                    <a:pt x="1378" y="840"/>
                    <a:pt x="1228" y="32"/>
                    <a:pt x="899" y="2"/>
                  </a:cubicBezTo>
                  <a:cubicBezTo>
                    <a:pt x="892" y="1"/>
                    <a:pt x="885" y="1"/>
                    <a:pt x="87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41"/>
            <p:cNvSpPr/>
            <p:nvPr/>
          </p:nvSpPr>
          <p:spPr>
            <a:xfrm>
              <a:off x="7668902" y="3100839"/>
              <a:ext cx="146392" cy="240700"/>
            </a:xfrm>
            <a:custGeom>
              <a:avLst/>
              <a:gdLst/>
              <a:ahLst/>
              <a:cxnLst/>
              <a:rect l="l" t="t" r="r" b="b"/>
              <a:pathLst>
                <a:path w="8505" h="13984" extrusionOk="0">
                  <a:moveTo>
                    <a:pt x="2306" y="0"/>
                  </a:moveTo>
                  <a:lnTo>
                    <a:pt x="2306" y="0"/>
                  </a:lnTo>
                  <a:cubicBezTo>
                    <a:pt x="0" y="4611"/>
                    <a:pt x="1258" y="9672"/>
                    <a:pt x="2426" y="12696"/>
                  </a:cubicBezTo>
                  <a:cubicBezTo>
                    <a:pt x="2843" y="12624"/>
                    <a:pt x="3231" y="12591"/>
                    <a:pt x="3604" y="12591"/>
                  </a:cubicBezTo>
                  <a:cubicBezTo>
                    <a:pt x="5238" y="12591"/>
                    <a:pt x="6553" y="13228"/>
                    <a:pt x="8504" y="13984"/>
                  </a:cubicBezTo>
                  <a:cubicBezTo>
                    <a:pt x="540" y="8983"/>
                    <a:pt x="2306" y="1"/>
                    <a:pt x="2306"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41"/>
            <p:cNvSpPr/>
            <p:nvPr/>
          </p:nvSpPr>
          <p:spPr>
            <a:xfrm>
              <a:off x="7540049" y="3256990"/>
              <a:ext cx="76303" cy="123723"/>
            </a:xfrm>
            <a:custGeom>
              <a:avLst/>
              <a:gdLst/>
              <a:ahLst/>
              <a:cxnLst/>
              <a:rect l="l" t="t" r="r" b="b"/>
              <a:pathLst>
                <a:path w="4433" h="7188" extrusionOk="0">
                  <a:moveTo>
                    <a:pt x="4432" y="1"/>
                  </a:moveTo>
                  <a:lnTo>
                    <a:pt x="1" y="5990"/>
                  </a:lnTo>
                  <a:cubicBezTo>
                    <a:pt x="1" y="5990"/>
                    <a:pt x="360" y="6559"/>
                    <a:pt x="839" y="7187"/>
                  </a:cubicBezTo>
                  <a:cubicBezTo>
                    <a:pt x="1647" y="6798"/>
                    <a:pt x="3624" y="5930"/>
                    <a:pt x="4432" y="5570"/>
                  </a:cubicBezTo>
                  <a:cubicBezTo>
                    <a:pt x="3504" y="4193"/>
                    <a:pt x="4432" y="1"/>
                    <a:pt x="4432" y="1"/>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41"/>
            <p:cNvSpPr/>
            <p:nvPr/>
          </p:nvSpPr>
          <p:spPr>
            <a:xfrm>
              <a:off x="7132371" y="3257507"/>
              <a:ext cx="569871" cy="673164"/>
            </a:xfrm>
            <a:custGeom>
              <a:avLst/>
              <a:gdLst/>
              <a:ahLst/>
              <a:cxnLst/>
              <a:rect l="l" t="t" r="r" b="b"/>
              <a:pathLst>
                <a:path w="33108" h="39109" extrusionOk="0">
                  <a:moveTo>
                    <a:pt x="28117" y="1"/>
                  </a:moveTo>
                  <a:cubicBezTo>
                    <a:pt x="28116" y="1"/>
                    <a:pt x="0" y="8894"/>
                    <a:pt x="300" y="15871"/>
                  </a:cubicBezTo>
                  <a:cubicBezTo>
                    <a:pt x="2396" y="20692"/>
                    <a:pt x="16349" y="32400"/>
                    <a:pt x="22069" y="33148"/>
                  </a:cubicBezTo>
                  <a:cubicBezTo>
                    <a:pt x="26590" y="33747"/>
                    <a:pt x="24853" y="38628"/>
                    <a:pt x="25752" y="38987"/>
                  </a:cubicBezTo>
                  <a:cubicBezTo>
                    <a:pt x="25942" y="39070"/>
                    <a:pt x="26143" y="39108"/>
                    <a:pt x="26351" y="39108"/>
                  </a:cubicBezTo>
                  <a:cubicBezTo>
                    <a:pt x="29086" y="39108"/>
                    <a:pt x="33108" y="32408"/>
                    <a:pt x="32190" y="30543"/>
                  </a:cubicBezTo>
                  <a:cubicBezTo>
                    <a:pt x="31201" y="28567"/>
                    <a:pt x="24853" y="24165"/>
                    <a:pt x="23177" y="21261"/>
                  </a:cubicBezTo>
                  <a:cubicBezTo>
                    <a:pt x="21470" y="18386"/>
                    <a:pt x="24764" y="14703"/>
                    <a:pt x="24943" y="10810"/>
                  </a:cubicBezTo>
                  <a:cubicBezTo>
                    <a:pt x="25153" y="6948"/>
                    <a:pt x="28117" y="1"/>
                    <a:pt x="2811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41"/>
            <p:cNvSpPr/>
            <p:nvPr/>
          </p:nvSpPr>
          <p:spPr>
            <a:xfrm>
              <a:off x="7080320" y="3355446"/>
              <a:ext cx="57214" cy="185034"/>
            </a:xfrm>
            <a:custGeom>
              <a:avLst/>
              <a:gdLst/>
              <a:ahLst/>
              <a:cxnLst/>
              <a:rect l="l" t="t" r="r" b="b"/>
              <a:pathLst>
                <a:path w="3324" h="10750" extrusionOk="0">
                  <a:moveTo>
                    <a:pt x="3054" y="0"/>
                  </a:moveTo>
                  <a:lnTo>
                    <a:pt x="3054" y="0"/>
                  </a:lnTo>
                  <a:cubicBezTo>
                    <a:pt x="3054" y="1"/>
                    <a:pt x="0" y="5810"/>
                    <a:pt x="659" y="10750"/>
                  </a:cubicBezTo>
                  <a:cubicBezTo>
                    <a:pt x="1557" y="10660"/>
                    <a:pt x="2455" y="10450"/>
                    <a:pt x="3324" y="10151"/>
                  </a:cubicBezTo>
                  <a:cubicBezTo>
                    <a:pt x="2066" y="6917"/>
                    <a:pt x="1976" y="3324"/>
                    <a:pt x="3054"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41"/>
            <p:cNvSpPr/>
            <p:nvPr/>
          </p:nvSpPr>
          <p:spPr>
            <a:xfrm>
              <a:off x="6549969" y="3271432"/>
              <a:ext cx="52068" cy="200508"/>
            </a:xfrm>
            <a:custGeom>
              <a:avLst/>
              <a:gdLst/>
              <a:ahLst/>
              <a:cxnLst/>
              <a:rect l="l" t="t" r="r" b="b"/>
              <a:pathLst>
                <a:path w="3025" h="11649" extrusionOk="0">
                  <a:moveTo>
                    <a:pt x="2007" y="0"/>
                  </a:moveTo>
                  <a:cubicBezTo>
                    <a:pt x="2665" y="4612"/>
                    <a:pt x="0" y="11648"/>
                    <a:pt x="0" y="11648"/>
                  </a:cubicBezTo>
                  <a:cubicBezTo>
                    <a:pt x="899" y="11409"/>
                    <a:pt x="1827" y="11229"/>
                    <a:pt x="2785" y="11109"/>
                  </a:cubicBezTo>
                  <a:cubicBezTo>
                    <a:pt x="3025" y="7396"/>
                    <a:pt x="2755" y="3653"/>
                    <a:pt x="2007"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41"/>
            <p:cNvSpPr/>
            <p:nvPr/>
          </p:nvSpPr>
          <p:spPr>
            <a:xfrm>
              <a:off x="8232749" y="3149619"/>
              <a:ext cx="66509" cy="88851"/>
            </a:xfrm>
            <a:custGeom>
              <a:avLst/>
              <a:gdLst/>
              <a:ahLst/>
              <a:cxnLst/>
              <a:rect l="l" t="t" r="r" b="b"/>
              <a:pathLst>
                <a:path w="3864" h="5162" extrusionOk="0">
                  <a:moveTo>
                    <a:pt x="1492" y="1"/>
                  </a:moveTo>
                  <a:cubicBezTo>
                    <a:pt x="758" y="1"/>
                    <a:pt x="51" y="554"/>
                    <a:pt x="31" y="1418"/>
                  </a:cubicBezTo>
                  <a:cubicBezTo>
                    <a:pt x="1" y="1538"/>
                    <a:pt x="31" y="1658"/>
                    <a:pt x="60" y="1777"/>
                  </a:cubicBezTo>
                  <a:cubicBezTo>
                    <a:pt x="390" y="3574"/>
                    <a:pt x="1797" y="2766"/>
                    <a:pt x="1707" y="4143"/>
                  </a:cubicBezTo>
                  <a:cubicBezTo>
                    <a:pt x="1677" y="4353"/>
                    <a:pt x="1707" y="4562"/>
                    <a:pt x="1737" y="4772"/>
                  </a:cubicBezTo>
                  <a:cubicBezTo>
                    <a:pt x="1804" y="5023"/>
                    <a:pt x="2031" y="5162"/>
                    <a:pt x="2259" y="5162"/>
                  </a:cubicBezTo>
                  <a:cubicBezTo>
                    <a:pt x="2439" y="5162"/>
                    <a:pt x="2620" y="5076"/>
                    <a:pt x="2725" y="4892"/>
                  </a:cubicBezTo>
                  <a:cubicBezTo>
                    <a:pt x="3055" y="4233"/>
                    <a:pt x="3354" y="3544"/>
                    <a:pt x="3624" y="2855"/>
                  </a:cubicBezTo>
                  <a:cubicBezTo>
                    <a:pt x="3863" y="2077"/>
                    <a:pt x="3384" y="1238"/>
                    <a:pt x="2516" y="430"/>
                  </a:cubicBezTo>
                  <a:cubicBezTo>
                    <a:pt x="2220" y="134"/>
                    <a:pt x="1853" y="1"/>
                    <a:pt x="149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 name="Google Shape;1206;p40"/>
          <p:cNvGrpSpPr/>
          <p:nvPr/>
        </p:nvGrpSpPr>
        <p:grpSpPr>
          <a:xfrm>
            <a:off x="1905000" y="0"/>
            <a:ext cx="1140806" cy="1080215"/>
            <a:chOff x="3963749" y="540574"/>
            <a:chExt cx="1216471" cy="1151860"/>
          </a:xfrm>
        </p:grpSpPr>
        <p:sp>
          <p:nvSpPr>
            <p:cNvPr id="36" name="Google Shape;1207;p40"/>
            <p:cNvSpPr/>
            <p:nvPr/>
          </p:nvSpPr>
          <p:spPr>
            <a:xfrm>
              <a:off x="3963749" y="540574"/>
              <a:ext cx="1216471" cy="1151860"/>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208;p40"/>
            <p:cNvSpPr/>
            <p:nvPr/>
          </p:nvSpPr>
          <p:spPr>
            <a:xfrm>
              <a:off x="4207038" y="736426"/>
              <a:ext cx="805317" cy="760138"/>
            </a:xfrm>
            <a:custGeom>
              <a:avLst/>
              <a:gdLst/>
              <a:ahLst/>
              <a:cxnLst/>
              <a:rect l="l" t="t" r="r" b="b"/>
              <a:pathLst>
                <a:path w="135007" h="127433" extrusionOk="0">
                  <a:moveTo>
                    <a:pt x="128798" y="0"/>
                  </a:moveTo>
                  <a:cubicBezTo>
                    <a:pt x="127794" y="0"/>
                    <a:pt x="126786" y="344"/>
                    <a:pt x="125975" y="1155"/>
                  </a:cubicBezTo>
                  <a:cubicBezTo>
                    <a:pt x="109024" y="18711"/>
                    <a:pt x="93586" y="37782"/>
                    <a:pt x="79359" y="57760"/>
                  </a:cubicBezTo>
                  <a:lnTo>
                    <a:pt x="37283" y="115878"/>
                  </a:lnTo>
                  <a:cubicBezTo>
                    <a:pt x="31532" y="103468"/>
                    <a:pt x="26689" y="90754"/>
                    <a:pt x="22754" y="78041"/>
                  </a:cubicBezTo>
                  <a:cubicBezTo>
                    <a:pt x="18819" y="64722"/>
                    <a:pt x="17305" y="49284"/>
                    <a:pt x="8830" y="37782"/>
                  </a:cubicBezTo>
                  <a:cubicBezTo>
                    <a:pt x="8068" y="36734"/>
                    <a:pt x="6827" y="36286"/>
                    <a:pt x="5568" y="36286"/>
                  </a:cubicBezTo>
                  <a:cubicBezTo>
                    <a:pt x="2826" y="36286"/>
                    <a:pt x="0" y="38414"/>
                    <a:pt x="1867" y="41111"/>
                  </a:cubicBezTo>
                  <a:cubicBezTo>
                    <a:pt x="10040" y="52614"/>
                    <a:pt x="11251" y="68354"/>
                    <a:pt x="15186" y="81673"/>
                  </a:cubicBezTo>
                  <a:cubicBezTo>
                    <a:pt x="19727" y="96506"/>
                    <a:pt x="25478" y="111035"/>
                    <a:pt x="32138" y="124959"/>
                  </a:cubicBezTo>
                  <a:cubicBezTo>
                    <a:pt x="32954" y="126592"/>
                    <a:pt x="34563" y="127432"/>
                    <a:pt x="36204" y="127432"/>
                  </a:cubicBezTo>
                  <a:cubicBezTo>
                    <a:pt x="37606" y="127432"/>
                    <a:pt x="39032" y="126820"/>
                    <a:pt x="40008" y="125565"/>
                  </a:cubicBezTo>
                  <a:cubicBezTo>
                    <a:pt x="55446" y="104678"/>
                    <a:pt x="70581" y="83792"/>
                    <a:pt x="86018" y="62906"/>
                  </a:cubicBezTo>
                  <a:cubicBezTo>
                    <a:pt x="99943" y="42927"/>
                    <a:pt x="115380" y="23857"/>
                    <a:pt x="132029" y="6301"/>
                  </a:cubicBezTo>
                  <a:cubicBezTo>
                    <a:pt x="135006" y="3324"/>
                    <a:pt x="131919" y="0"/>
                    <a:pt x="128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p:tgtEl>
                                          <p:spTgt spid="35"/>
                                        </p:tgtEl>
                                        <p:attrNameLst>
                                          <p:attrName>ppt_w</p:attrName>
                                        </p:attrNameLst>
                                      </p:cBhvr>
                                      <p:tavLst>
                                        <p:tav tm="0">
                                          <p:val>
                                            <p:strVal val="0"/>
                                          </p:val>
                                        </p:tav>
                                        <p:tav tm="100000">
                                          <p:val>
                                            <p:strVal val="#ppt_w"/>
                                          </p:val>
                                        </p:tav>
                                      </p:tavLst>
                                    </p:anim>
                                    <p:anim calcmode="lin" valueType="num">
                                      <p:cBhvr additive="base">
                                        <p:cTn id="8" dur="500"/>
                                        <p:tgtEl>
                                          <p:spTgt spid="35"/>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75"/>
        <p:cNvGrpSpPr/>
        <p:nvPr/>
      </p:nvGrpSpPr>
      <p:grpSpPr>
        <a:xfrm>
          <a:off x="0" y="0"/>
          <a:ext cx="0" cy="0"/>
          <a:chOff x="0" y="0"/>
          <a:chExt cx="0" cy="0"/>
        </a:xfrm>
      </p:grpSpPr>
      <p:sp>
        <p:nvSpPr>
          <p:cNvPr id="1276" name="Google Shape;1276;p42">
            <a:hlinkClick r:id="rId3" action="ppaction://hlinksldjump"/>
          </p:cNvPr>
          <p:cNvSpPr txBox="1"/>
          <p:nvPr/>
        </p:nvSpPr>
        <p:spPr>
          <a:xfrm>
            <a:off x="4880925" y="2777800"/>
            <a:ext cx="2800200" cy="1563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Nunito"/>
              <a:ea typeface="Nunito"/>
              <a:cs typeface="Nunito"/>
              <a:sym typeface="Nunito"/>
            </a:endParaRPr>
          </a:p>
        </p:txBody>
      </p:sp>
      <p:sp>
        <p:nvSpPr>
          <p:cNvPr id="1277" name="Google Shape;1277;p42"/>
          <p:cNvSpPr/>
          <p:nvPr/>
        </p:nvSpPr>
        <p:spPr>
          <a:xfrm rot="10800000">
            <a:off x="2819400" y="1352550"/>
            <a:ext cx="6124694" cy="1291286"/>
          </a:xfrm>
          <a:custGeom>
            <a:avLst/>
            <a:gdLst/>
            <a:ahLst/>
            <a:cxnLst/>
            <a:rect l="l" t="t" r="r" b="b"/>
            <a:pathLst>
              <a:path w="83994" h="54388" extrusionOk="0">
                <a:moveTo>
                  <a:pt x="39262" y="1"/>
                </a:moveTo>
                <a:cubicBezTo>
                  <a:pt x="32873" y="1"/>
                  <a:pt x="26778" y="1312"/>
                  <a:pt x="21235" y="4556"/>
                </a:cubicBezTo>
                <a:cubicBezTo>
                  <a:pt x="18337" y="6131"/>
                  <a:pt x="15690" y="8084"/>
                  <a:pt x="13296" y="10353"/>
                </a:cubicBezTo>
                <a:cubicBezTo>
                  <a:pt x="7499" y="15582"/>
                  <a:pt x="3466" y="22450"/>
                  <a:pt x="1702" y="30075"/>
                </a:cubicBezTo>
                <a:cubicBezTo>
                  <a:pt x="1" y="37258"/>
                  <a:pt x="2143" y="42676"/>
                  <a:pt x="8129" y="46961"/>
                </a:cubicBezTo>
                <a:cubicBezTo>
                  <a:pt x="12036" y="49671"/>
                  <a:pt x="16446" y="51498"/>
                  <a:pt x="21109" y="52443"/>
                </a:cubicBezTo>
                <a:cubicBezTo>
                  <a:pt x="27291" y="53817"/>
                  <a:pt x="33499" y="54387"/>
                  <a:pt x="39732" y="54387"/>
                </a:cubicBezTo>
                <a:cubicBezTo>
                  <a:pt x="43220" y="54387"/>
                  <a:pt x="46716" y="54209"/>
                  <a:pt x="50220" y="53892"/>
                </a:cubicBezTo>
                <a:cubicBezTo>
                  <a:pt x="55576" y="53514"/>
                  <a:pt x="60868" y="52506"/>
                  <a:pt x="65972" y="50868"/>
                </a:cubicBezTo>
                <a:cubicBezTo>
                  <a:pt x="71202" y="49040"/>
                  <a:pt x="75928" y="46016"/>
                  <a:pt x="79708" y="42046"/>
                </a:cubicBezTo>
                <a:cubicBezTo>
                  <a:pt x="80275" y="41416"/>
                  <a:pt x="80780" y="40786"/>
                  <a:pt x="81095" y="40030"/>
                </a:cubicBezTo>
                <a:cubicBezTo>
                  <a:pt x="83363" y="35556"/>
                  <a:pt x="83993" y="30894"/>
                  <a:pt x="82355" y="26042"/>
                </a:cubicBezTo>
                <a:cubicBezTo>
                  <a:pt x="81221" y="22513"/>
                  <a:pt x="79519" y="19174"/>
                  <a:pt x="77314" y="16149"/>
                </a:cubicBezTo>
                <a:cubicBezTo>
                  <a:pt x="73155" y="10542"/>
                  <a:pt x="68052" y="6068"/>
                  <a:pt x="61436" y="3674"/>
                </a:cubicBezTo>
                <a:cubicBezTo>
                  <a:pt x="54693" y="1342"/>
                  <a:pt x="47699" y="145"/>
                  <a:pt x="40579" y="19"/>
                </a:cubicBezTo>
                <a:cubicBezTo>
                  <a:pt x="40139" y="7"/>
                  <a:pt x="39699" y="1"/>
                  <a:pt x="3926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78" name="Google Shape;1278;p42"/>
          <p:cNvSpPr/>
          <p:nvPr/>
        </p:nvSpPr>
        <p:spPr>
          <a:xfrm flipH="1">
            <a:off x="66905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42">
            <a:hlinkClick r:id="rId4" action="ppaction://hlinksldjump"/>
          </p:cNvPr>
          <p:cNvSpPr txBox="1"/>
          <p:nvPr/>
        </p:nvSpPr>
        <p:spPr>
          <a:xfrm>
            <a:off x="66905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latin typeface="Nunito"/>
                <a:ea typeface="Nunito"/>
                <a:cs typeface="Nunito"/>
                <a:sym typeface="Nunito"/>
              </a:rPr>
              <a:t>Back</a:t>
            </a:r>
            <a:endParaRPr>
              <a:solidFill>
                <a:schemeClr val="accent6"/>
              </a:solidFill>
              <a:latin typeface="Nunito"/>
              <a:ea typeface="Nunito"/>
              <a:cs typeface="Nunito"/>
              <a:sym typeface="Nunito"/>
            </a:endParaRPr>
          </a:p>
        </p:txBody>
      </p:sp>
      <p:sp>
        <p:nvSpPr>
          <p:cNvPr id="1281" name="Google Shape;1281;p42"/>
          <p:cNvSpPr/>
          <p:nvPr/>
        </p:nvSpPr>
        <p:spPr>
          <a:xfrm>
            <a:off x="78832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42">
            <a:hlinkClick r:id="rId5" action="ppaction://hlinksldjump"/>
          </p:cNvPr>
          <p:cNvSpPr txBox="1"/>
          <p:nvPr/>
        </p:nvSpPr>
        <p:spPr>
          <a:xfrm>
            <a:off x="78832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latin typeface="Nunito"/>
                <a:ea typeface="Nunito"/>
                <a:cs typeface="Nunito"/>
                <a:sym typeface="Nunito"/>
              </a:rPr>
              <a:t>Next</a:t>
            </a:r>
            <a:endParaRPr>
              <a:solidFill>
                <a:schemeClr val="accent6"/>
              </a:solidFill>
              <a:latin typeface="Nunito"/>
              <a:ea typeface="Nunito"/>
              <a:cs typeface="Nunito"/>
              <a:sym typeface="Nunito"/>
            </a:endParaRPr>
          </a:p>
        </p:txBody>
      </p:sp>
      <p:sp>
        <p:nvSpPr>
          <p:cNvPr id="1284" name="Google Shape;1284;p42">
            <a:hlinkClick r:id="rId6" action="ppaction://hlinksldjump"/>
          </p:cNvPr>
          <p:cNvSpPr txBox="1"/>
          <p:nvPr/>
        </p:nvSpPr>
        <p:spPr>
          <a:xfrm>
            <a:off x="1763750" y="4327444"/>
            <a:ext cx="2076300" cy="402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dk2"/>
                </a:solidFill>
                <a:latin typeface="Nanum Pen Script"/>
                <a:ea typeface="Nanum Pen Script"/>
                <a:cs typeface="Nanum Pen Script"/>
                <a:sym typeface="Nanum Pen Script"/>
              </a:rPr>
              <a:t>Flamingo</a:t>
            </a:r>
            <a:endParaRPr sz="2000">
              <a:latin typeface="Nunito"/>
              <a:ea typeface="Nunito"/>
              <a:cs typeface="Nunito"/>
              <a:sym typeface="Nunito"/>
            </a:endParaRPr>
          </a:p>
        </p:txBody>
      </p:sp>
      <p:sp>
        <p:nvSpPr>
          <p:cNvPr id="1285" name="Google Shape;1285;p42">
            <a:hlinkClick r:id="rId3" action="ppaction://hlinksldjump"/>
          </p:cNvPr>
          <p:cNvSpPr txBox="1"/>
          <p:nvPr/>
        </p:nvSpPr>
        <p:spPr>
          <a:xfrm>
            <a:off x="4885875" y="4327450"/>
            <a:ext cx="3247500" cy="402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dk2"/>
                </a:solidFill>
                <a:latin typeface="Nanum Pen Script"/>
                <a:ea typeface="Nanum Pen Script"/>
                <a:cs typeface="Nanum Pen Script"/>
                <a:sym typeface="Nanum Pen Script"/>
              </a:rPr>
              <a:t>West African Black Rhinoceros</a:t>
            </a:r>
            <a:endParaRPr sz="2000">
              <a:latin typeface="Nunito"/>
              <a:ea typeface="Nunito"/>
              <a:cs typeface="Nunito"/>
              <a:sym typeface="Nunito"/>
            </a:endParaRPr>
          </a:p>
        </p:txBody>
      </p:sp>
      <p:sp>
        <p:nvSpPr>
          <p:cNvPr id="1286" name="Google Shape;1286;p42"/>
          <p:cNvSpPr txBox="1">
            <a:spLocks noGrp="1"/>
          </p:cNvSpPr>
          <p:nvPr>
            <p:ph type="subTitle" idx="1"/>
          </p:nvPr>
        </p:nvSpPr>
        <p:spPr>
          <a:xfrm>
            <a:off x="0" y="1428750"/>
            <a:ext cx="3156000" cy="756300"/>
          </a:xfrm>
          <a:prstGeom prst="rect">
            <a:avLst/>
          </a:prstGeom>
        </p:spPr>
        <p:txBody>
          <a:bodyPr spcFirstLastPara="1" wrap="square" lIns="91425" tIns="91425" rIns="91425" bIns="91425" anchor="ctr" anchorCtr="0">
            <a:noAutofit/>
          </a:bodyPr>
          <a:lstStyle/>
          <a:p>
            <a:pPr marL="0" lvl="0" indent="0"/>
            <a:r>
              <a:rPr lang="en-US" sz="2800" i="1" dirty="0" smtClean="0">
                <a:solidFill>
                  <a:schemeClr val="bg2"/>
                </a:solidFill>
                <a:latin typeface="Times New Roman" pitchFamily="18" charset="0"/>
                <a:cs typeface="Times New Roman" pitchFamily="18" charset="0"/>
              </a:rPr>
              <a:t>Thảo luận nhóm</a:t>
            </a:r>
            <a:endParaRPr sz="2800" i="1" dirty="0">
              <a:solidFill>
                <a:schemeClr val="bg2"/>
              </a:solidFill>
              <a:latin typeface="Times New Roman" pitchFamily="18" charset="0"/>
              <a:cs typeface="Times New Roman" pitchFamily="18" charset="0"/>
            </a:endParaRPr>
          </a:p>
        </p:txBody>
      </p:sp>
      <p:sp>
        <p:nvSpPr>
          <p:cNvPr id="1287" name="Google Shape;1287;p42"/>
          <p:cNvSpPr/>
          <p:nvPr/>
        </p:nvSpPr>
        <p:spPr>
          <a:xfrm flipH="1">
            <a:off x="1621995" y="4059973"/>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88" name="Google Shape;1288;p42"/>
          <p:cNvGrpSpPr/>
          <p:nvPr/>
        </p:nvGrpSpPr>
        <p:grpSpPr>
          <a:xfrm>
            <a:off x="2338232" y="2631181"/>
            <a:ext cx="914678" cy="1559722"/>
            <a:chOff x="5483925" y="1401125"/>
            <a:chExt cx="2466768" cy="4206371"/>
          </a:xfrm>
        </p:grpSpPr>
        <p:sp>
          <p:nvSpPr>
            <p:cNvPr id="1289" name="Google Shape;1289;p42"/>
            <p:cNvSpPr/>
            <p:nvPr/>
          </p:nvSpPr>
          <p:spPr>
            <a:xfrm>
              <a:off x="7581889" y="1660727"/>
              <a:ext cx="311355" cy="364251"/>
            </a:xfrm>
            <a:custGeom>
              <a:avLst/>
              <a:gdLst/>
              <a:ahLst/>
              <a:cxnLst/>
              <a:rect l="l" t="t" r="r" b="b"/>
              <a:pathLst>
                <a:path w="7658" h="8959" extrusionOk="0">
                  <a:moveTo>
                    <a:pt x="1131" y="1"/>
                  </a:moveTo>
                  <a:lnTo>
                    <a:pt x="0" y="1301"/>
                  </a:lnTo>
                  <a:cubicBezTo>
                    <a:pt x="5115" y="1301"/>
                    <a:pt x="7347" y="8958"/>
                    <a:pt x="7347" y="8958"/>
                  </a:cubicBezTo>
                  <a:cubicBezTo>
                    <a:pt x="7347" y="8958"/>
                    <a:pt x="7658" y="764"/>
                    <a:pt x="1131" y="1"/>
                  </a:cubicBezTo>
                  <a:close/>
                </a:path>
              </a:pathLst>
            </a:custGeom>
            <a:solidFill>
              <a:srgbClr val="E3E3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42"/>
            <p:cNvSpPr/>
            <p:nvPr/>
          </p:nvSpPr>
          <p:spPr>
            <a:xfrm>
              <a:off x="7581889" y="1564245"/>
              <a:ext cx="368804" cy="460731"/>
            </a:xfrm>
            <a:custGeom>
              <a:avLst/>
              <a:gdLst/>
              <a:ahLst/>
              <a:cxnLst/>
              <a:rect l="l" t="t" r="r" b="b"/>
              <a:pathLst>
                <a:path w="9071" h="11332" extrusionOk="0">
                  <a:moveTo>
                    <a:pt x="3222" y="0"/>
                  </a:moveTo>
                  <a:lnTo>
                    <a:pt x="0" y="3674"/>
                  </a:lnTo>
                  <a:cubicBezTo>
                    <a:pt x="5143" y="3674"/>
                    <a:pt x="7375" y="11331"/>
                    <a:pt x="7375" y="11331"/>
                  </a:cubicBezTo>
                  <a:cubicBezTo>
                    <a:pt x="7375" y="11331"/>
                    <a:pt x="9071" y="6697"/>
                    <a:pt x="7714" y="4352"/>
                  </a:cubicBezTo>
                  <a:cubicBezTo>
                    <a:pt x="6358" y="1978"/>
                    <a:pt x="3222" y="0"/>
                    <a:pt x="322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42"/>
            <p:cNvSpPr/>
            <p:nvPr/>
          </p:nvSpPr>
          <p:spPr>
            <a:xfrm>
              <a:off x="7810510" y="1789409"/>
              <a:ext cx="120671" cy="235570"/>
            </a:xfrm>
            <a:custGeom>
              <a:avLst/>
              <a:gdLst/>
              <a:ahLst/>
              <a:cxnLst/>
              <a:rect l="l" t="t" r="r" b="b"/>
              <a:pathLst>
                <a:path w="2968" h="5794" extrusionOk="0">
                  <a:moveTo>
                    <a:pt x="2515" y="1"/>
                  </a:moveTo>
                  <a:lnTo>
                    <a:pt x="2515" y="1"/>
                  </a:lnTo>
                  <a:cubicBezTo>
                    <a:pt x="1526" y="481"/>
                    <a:pt x="679" y="1187"/>
                    <a:pt x="0" y="2007"/>
                  </a:cubicBezTo>
                  <a:cubicBezTo>
                    <a:pt x="735" y="3194"/>
                    <a:pt x="1329" y="4465"/>
                    <a:pt x="1752" y="5793"/>
                  </a:cubicBezTo>
                  <a:cubicBezTo>
                    <a:pt x="1752" y="5793"/>
                    <a:pt x="2967" y="2459"/>
                    <a:pt x="2515" y="1"/>
                  </a:cubicBezTo>
                  <a:close/>
                </a:path>
              </a:pathLst>
            </a:custGeom>
            <a:solidFill>
              <a:srgbClr val="1812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42"/>
            <p:cNvSpPr/>
            <p:nvPr/>
          </p:nvSpPr>
          <p:spPr>
            <a:xfrm>
              <a:off x="7190147" y="1401125"/>
              <a:ext cx="572132" cy="2004740"/>
            </a:xfrm>
            <a:custGeom>
              <a:avLst/>
              <a:gdLst/>
              <a:ahLst/>
              <a:cxnLst/>
              <a:rect l="l" t="t" r="r" b="b"/>
              <a:pathLst>
                <a:path w="14072" h="49308" extrusionOk="0">
                  <a:moveTo>
                    <a:pt x="8901" y="0"/>
                  </a:moveTo>
                  <a:cubicBezTo>
                    <a:pt x="6753" y="0"/>
                    <a:pt x="4945" y="1130"/>
                    <a:pt x="4154" y="2741"/>
                  </a:cubicBezTo>
                  <a:cubicBezTo>
                    <a:pt x="3928" y="3193"/>
                    <a:pt x="3645" y="3589"/>
                    <a:pt x="3306" y="3956"/>
                  </a:cubicBezTo>
                  <a:cubicBezTo>
                    <a:pt x="2402" y="4775"/>
                    <a:pt x="1724" y="5821"/>
                    <a:pt x="1300" y="6979"/>
                  </a:cubicBezTo>
                  <a:cubicBezTo>
                    <a:pt x="0" y="10653"/>
                    <a:pt x="1130" y="15795"/>
                    <a:pt x="5114" y="24159"/>
                  </a:cubicBezTo>
                  <a:cubicBezTo>
                    <a:pt x="9579" y="33569"/>
                    <a:pt x="10144" y="38768"/>
                    <a:pt x="8053" y="42074"/>
                  </a:cubicBezTo>
                  <a:cubicBezTo>
                    <a:pt x="6838" y="43995"/>
                    <a:pt x="4945" y="44221"/>
                    <a:pt x="1187" y="44221"/>
                  </a:cubicBezTo>
                  <a:lnTo>
                    <a:pt x="1187" y="49308"/>
                  </a:lnTo>
                  <a:cubicBezTo>
                    <a:pt x="6075" y="49308"/>
                    <a:pt x="9466" y="47838"/>
                    <a:pt x="11274" y="44984"/>
                  </a:cubicBezTo>
                  <a:cubicBezTo>
                    <a:pt x="14015" y="40661"/>
                    <a:pt x="12913" y="33427"/>
                    <a:pt x="7884" y="22831"/>
                  </a:cubicBezTo>
                  <a:cubicBezTo>
                    <a:pt x="4352" y="15372"/>
                    <a:pt x="3193" y="10794"/>
                    <a:pt x="4210" y="7997"/>
                  </a:cubicBezTo>
                  <a:cubicBezTo>
                    <a:pt x="4323" y="7686"/>
                    <a:pt x="4493" y="7375"/>
                    <a:pt x="4775" y="7149"/>
                  </a:cubicBezTo>
                  <a:cubicBezTo>
                    <a:pt x="5708" y="8307"/>
                    <a:pt x="7149" y="8957"/>
                    <a:pt x="8901" y="8957"/>
                  </a:cubicBezTo>
                  <a:cubicBezTo>
                    <a:pt x="11755" y="8957"/>
                    <a:pt x="14072" y="6951"/>
                    <a:pt x="14072" y="4493"/>
                  </a:cubicBezTo>
                  <a:cubicBezTo>
                    <a:pt x="14072" y="2006"/>
                    <a:pt x="11755" y="0"/>
                    <a:pt x="890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42"/>
            <p:cNvSpPr/>
            <p:nvPr/>
          </p:nvSpPr>
          <p:spPr>
            <a:xfrm>
              <a:off x="6616866" y="3450656"/>
              <a:ext cx="474473" cy="2156840"/>
            </a:xfrm>
            <a:custGeom>
              <a:avLst/>
              <a:gdLst/>
              <a:ahLst/>
              <a:cxnLst/>
              <a:rect l="l" t="t" r="r" b="b"/>
              <a:pathLst>
                <a:path w="11670" h="53049" extrusionOk="0">
                  <a:moveTo>
                    <a:pt x="1130" y="1"/>
                  </a:moveTo>
                  <a:lnTo>
                    <a:pt x="0" y="20317"/>
                  </a:lnTo>
                  <a:lnTo>
                    <a:pt x="0" y="20345"/>
                  </a:lnTo>
                  <a:lnTo>
                    <a:pt x="1950" y="51258"/>
                  </a:lnTo>
                  <a:cubicBezTo>
                    <a:pt x="2034" y="52614"/>
                    <a:pt x="2826" y="52784"/>
                    <a:pt x="3702" y="52981"/>
                  </a:cubicBezTo>
                  <a:cubicBezTo>
                    <a:pt x="3918" y="53029"/>
                    <a:pt x="4073" y="53049"/>
                    <a:pt x="4198" y="53049"/>
                  </a:cubicBezTo>
                  <a:cubicBezTo>
                    <a:pt x="4593" y="53049"/>
                    <a:pt x="4680" y="52849"/>
                    <a:pt x="5454" y="52699"/>
                  </a:cubicBezTo>
                  <a:cubicBezTo>
                    <a:pt x="5603" y="52669"/>
                    <a:pt x="5736" y="52656"/>
                    <a:pt x="5857" y="52656"/>
                  </a:cubicBezTo>
                  <a:cubicBezTo>
                    <a:pt x="6462" y="52656"/>
                    <a:pt x="6756" y="52968"/>
                    <a:pt x="7203" y="52968"/>
                  </a:cubicBezTo>
                  <a:cubicBezTo>
                    <a:pt x="7258" y="52968"/>
                    <a:pt x="7315" y="52964"/>
                    <a:pt x="7375" y="52953"/>
                  </a:cubicBezTo>
                  <a:cubicBezTo>
                    <a:pt x="7907" y="52884"/>
                    <a:pt x="8004" y="52663"/>
                    <a:pt x="8627" y="52663"/>
                  </a:cubicBezTo>
                  <a:cubicBezTo>
                    <a:pt x="8764" y="52663"/>
                    <a:pt x="8928" y="52673"/>
                    <a:pt x="9127" y="52699"/>
                  </a:cubicBezTo>
                  <a:cubicBezTo>
                    <a:pt x="9750" y="52792"/>
                    <a:pt x="10459" y="52972"/>
                    <a:pt x="10970" y="52972"/>
                  </a:cubicBezTo>
                  <a:cubicBezTo>
                    <a:pt x="11386" y="52972"/>
                    <a:pt x="11670" y="52853"/>
                    <a:pt x="11670" y="52473"/>
                  </a:cubicBezTo>
                  <a:cubicBezTo>
                    <a:pt x="11670" y="51625"/>
                    <a:pt x="8081" y="51540"/>
                    <a:pt x="6019" y="51258"/>
                  </a:cubicBezTo>
                  <a:cubicBezTo>
                    <a:pt x="4973" y="51088"/>
                    <a:pt x="3956" y="50693"/>
                    <a:pt x="3108" y="50071"/>
                  </a:cubicBezTo>
                  <a:lnTo>
                    <a:pt x="1243" y="20345"/>
                  </a:lnTo>
                  <a:lnTo>
                    <a:pt x="2345" y="57"/>
                  </a:lnTo>
                  <a:lnTo>
                    <a:pt x="113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42"/>
            <p:cNvSpPr/>
            <p:nvPr/>
          </p:nvSpPr>
          <p:spPr>
            <a:xfrm>
              <a:off x="5841351" y="3449518"/>
              <a:ext cx="1034002" cy="675118"/>
            </a:xfrm>
            <a:custGeom>
              <a:avLst/>
              <a:gdLst/>
              <a:ahLst/>
              <a:cxnLst/>
              <a:rect l="l" t="t" r="r" b="b"/>
              <a:pathLst>
                <a:path w="25432" h="16605" extrusionOk="0">
                  <a:moveTo>
                    <a:pt x="623" y="0"/>
                  </a:moveTo>
                  <a:lnTo>
                    <a:pt x="1" y="1046"/>
                  </a:lnTo>
                  <a:lnTo>
                    <a:pt x="15344" y="10031"/>
                  </a:lnTo>
                  <a:cubicBezTo>
                    <a:pt x="16559" y="10738"/>
                    <a:pt x="16700" y="12292"/>
                    <a:pt x="17492" y="12461"/>
                  </a:cubicBezTo>
                  <a:cubicBezTo>
                    <a:pt x="18255" y="12603"/>
                    <a:pt x="18368" y="12716"/>
                    <a:pt x="19074" y="13479"/>
                  </a:cubicBezTo>
                  <a:cubicBezTo>
                    <a:pt x="19775" y="14206"/>
                    <a:pt x="22840" y="16604"/>
                    <a:pt x="23392" y="16604"/>
                  </a:cubicBezTo>
                  <a:cubicBezTo>
                    <a:pt x="23419" y="16604"/>
                    <a:pt x="23439" y="16599"/>
                    <a:pt x="23454" y="16587"/>
                  </a:cubicBezTo>
                  <a:cubicBezTo>
                    <a:pt x="23736" y="16333"/>
                    <a:pt x="23284" y="15909"/>
                    <a:pt x="23284" y="15909"/>
                  </a:cubicBezTo>
                  <a:lnTo>
                    <a:pt x="23284" y="15909"/>
                  </a:lnTo>
                  <a:cubicBezTo>
                    <a:pt x="23285" y="15909"/>
                    <a:pt x="24561" y="16582"/>
                    <a:pt x="25010" y="16582"/>
                  </a:cubicBezTo>
                  <a:cubicBezTo>
                    <a:pt x="25057" y="16582"/>
                    <a:pt x="25094" y="16574"/>
                    <a:pt x="25121" y="16559"/>
                  </a:cubicBezTo>
                  <a:cubicBezTo>
                    <a:pt x="25432" y="16417"/>
                    <a:pt x="25432" y="16135"/>
                    <a:pt x="23934" y="14920"/>
                  </a:cubicBezTo>
                  <a:cubicBezTo>
                    <a:pt x="22437" y="13676"/>
                    <a:pt x="21193" y="12009"/>
                    <a:pt x="20402" y="11105"/>
                  </a:cubicBezTo>
                  <a:cubicBezTo>
                    <a:pt x="19611" y="10173"/>
                    <a:pt x="17209" y="9692"/>
                    <a:pt x="17209" y="9692"/>
                  </a:cubicBezTo>
                  <a:lnTo>
                    <a:pt x="62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42"/>
            <p:cNvSpPr/>
            <p:nvPr/>
          </p:nvSpPr>
          <p:spPr>
            <a:xfrm>
              <a:off x="5483925" y="2770529"/>
              <a:ext cx="564285" cy="858239"/>
            </a:xfrm>
            <a:custGeom>
              <a:avLst/>
              <a:gdLst/>
              <a:ahLst/>
              <a:cxnLst/>
              <a:rect l="l" t="t" r="r" b="b"/>
              <a:pathLst>
                <a:path w="13879" h="21109" extrusionOk="0">
                  <a:moveTo>
                    <a:pt x="13878" y="1"/>
                  </a:moveTo>
                  <a:lnTo>
                    <a:pt x="13878" y="1"/>
                  </a:lnTo>
                  <a:cubicBezTo>
                    <a:pt x="8933" y="3052"/>
                    <a:pt x="3847" y="8252"/>
                    <a:pt x="117" y="12942"/>
                  </a:cubicBezTo>
                  <a:cubicBezTo>
                    <a:pt x="0" y="13106"/>
                    <a:pt x="116" y="13309"/>
                    <a:pt x="288" y="13309"/>
                  </a:cubicBezTo>
                  <a:cubicBezTo>
                    <a:pt x="323" y="13309"/>
                    <a:pt x="361" y="13301"/>
                    <a:pt x="400" y="13281"/>
                  </a:cubicBezTo>
                  <a:cubicBezTo>
                    <a:pt x="1276" y="12857"/>
                    <a:pt x="2491" y="12292"/>
                    <a:pt x="2745" y="12151"/>
                  </a:cubicBezTo>
                  <a:lnTo>
                    <a:pt x="2745" y="12151"/>
                  </a:lnTo>
                  <a:cubicBezTo>
                    <a:pt x="2745" y="12151"/>
                    <a:pt x="1502" y="14892"/>
                    <a:pt x="824" y="16813"/>
                  </a:cubicBezTo>
                  <a:cubicBezTo>
                    <a:pt x="757" y="16990"/>
                    <a:pt x="898" y="17132"/>
                    <a:pt x="1043" y="17132"/>
                  </a:cubicBezTo>
                  <a:cubicBezTo>
                    <a:pt x="1084" y="17132"/>
                    <a:pt x="1126" y="17121"/>
                    <a:pt x="1163" y="17096"/>
                  </a:cubicBezTo>
                  <a:cubicBezTo>
                    <a:pt x="1671" y="16729"/>
                    <a:pt x="2349" y="16248"/>
                    <a:pt x="2519" y="16135"/>
                  </a:cubicBezTo>
                  <a:cubicBezTo>
                    <a:pt x="2525" y="16131"/>
                    <a:pt x="2530" y="16130"/>
                    <a:pt x="2536" y="16130"/>
                  </a:cubicBezTo>
                  <a:cubicBezTo>
                    <a:pt x="2809" y="16130"/>
                    <a:pt x="2265" y="21108"/>
                    <a:pt x="2265" y="21108"/>
                  </a:cubicBezTo>
                  <a:lnTo>
                    <a:pt x="1387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42"/>
            <p:cNvSpPr/>
            <p:nvPr/>
          </p:nvSpPr>
          <p:spPr>
            <a:xfrm>
              <a:off x="5555646" y="2567198"/>
              <a:ext cx="2041169" cy="1216350"/>
            </a:xfrm>
            <a:custGeom>
              <a:avLst/>
              <a:gdLst/>
              <a:ahLst/>
              <a:cxnLst/>
              <a:rect l="l" t="t" r="r" b="b"/>
              <a:pathLst>
                <a:path w="50204" h="29917" extrusionOk="0">
                  <a:moveTo>
                    <a:pt x="28672" y="0"/>
                  </a:moveTo>
                  <a:cubicBezTo>
                    <a:pt x="4457" y="0"/>
                    <a:pt x="670" y="23058"/>
                    <a:pt x="105" y="29444"/>
                  </a:cubicBezTo>
                  <a:cubicBezTo>
                    <a:pt x="0" y="29723"/>
                    <a:pt x="230" y="29916"/>
                    <a:pt x="454" y="29916"/>
                  </a:cubicBezTo>
                  <a:cubicBezTo>
                    <a:pt x="593" y="29916"/>
                    <a:pt x="729" y="29842"/>
                    <a:pt x="783" y="29670"/>
                  </a:cubicBezTo>
                  <a:cubicBezTo>
                    <a:pt x="2111" y="27663"/>
                    <a:pt x="3665" y="25770"/>
                    <a:pt x="5389" y="24075"/>
                  </a:cubicBezTo>
                  <a:cubicBezTo>
                    <a:pt x="5496" y="24397"/>
                    <a:pt x="5796" y="24583"/>
                    <a:pt x="6102" y="24583"/>
                  </a:cubicBezTo>
                  <a:cubicBezTo>
                    <a:pt x="6280" y="24583"/>
                    <a:pt x="6459" y="24520"/>
                    <a:pt x="6604" y="24386"/>
                  </a:cubicBezTo>
                  <a:cubicBezTo>
                    <a:pt x="9084" y="22091"/>
                    <a:pt x="11467" y="21324"/>
                    <a:pt x="13944" y="21324"/>
                  </a:cubicBezTo>
                  <a:cubicBezTo>
                    <a:pt x="18954" y="21324"/>
                    <a:pt x="24347" y="24464"/>
                    <a:pt x="31698" y="24464"/>
                  </a:cubicBezTo>
                  <a:cubicBezTo>
                    <a:pt x="32350" y="24464"/>
                    <a:pt x="33018" y="24440"/>
                    <a:pt x="33702" y="24386"/>
                  </a:cubicBezTo>
                  <a:cubicBezTo>
                    <a:pt x="46304" y="23368"/>
                    <a:pt x="50204" y="17858"/>
                    <a:pt x="50204" y="17858"/>
                  </a:cubicBezTo>
                  <a:lnTo>
                    <a:pt x="49441" y="17717"/>
                  </a:lnTo>
                  <a:cubicBezTo>
                    <a:pt x="49130" y="17661"/>
                    <a:pt x="49017" y="17322"/>
                    <a:pt x="49187" y="17095"/>
                  </a:cubicBezTo>
                  <a:lnTo>
                    <a:pt x="49300" y="16954"/>
                  </a:lnTo>
                  <a:cubicBezTo>
                    <a:pt x="49497" y="16672"/>
                    <a:pt x="49384" y="16276"/>
                    <a:pt x="49074" y="16191"/>
                  </a:cubicBezTo>
                  <a:lnTo>
                    <a:pt x="48904" y="16135"/>
                  </a:lnTo>
                  <a:cubicBezTo>
                    <a:pt x="48537" y="16022"/>
                    <a:pt x="48424" y="15598"/>
                    <a:pt x="48650" y="15315"/>
                  </a:cubicBezTo>
                  <a:cubicBezTo>
                    <a:pt x="48650" y="15315"/>
                    <a:pt x="48932" y="14976"/>
                    <a:pt x="48819" y="14807"/>
                  </a:cubicBezTo>
                  <a:cubicBezTo>
                    <a:pt x="48734" y="14665"/>
                    <a:pt x="48367" y="14637"/>
                    <a:pt x="48367" y="14637"/>
                  </a:cubicBezTo>
                  <a:cubicBezTo>
                    <a:pt x="48357" y="14638"/>
                    <a:pt x="48347" y="14638"/>
                    <a:pt x="48337" y="14638"/>
                  </a:cubicBezTo>
                  <a:cubicBezTo>
                    <a:pt x="48018" y="14638"/>
                    <a:pt x="47864" y="14204"/>
                    <a:pt x="48028" y="13903"/>
                  </a:cubicBezTo>
                  <a:lnTo>
                    <a:pt x="48508" y="12998"/>
                  </a:lnTo>
                  <a:lnTo>
                    <a:pt x="48508" y="12998"/>
                  </a:lnTo>
                  <a:cubicBezTo>
                    <a:pt x="47749" y="13749"/>
                    <a:pt x="47134" y="14105"/>
                    <a:pt x="46647" y="14105"/>
                  </a:cubicBezTo>
                  <a:cubicBezTo>
                    <a:pt x="45539" y="14105"/>
                    <a:pt x="45089" y="12269"/>
                    <a:pt x="45089" y="9071"/>
                  </a:cubicBezTo>
                  <a:cubicBezTo>
                    <a:pt x="45089" y="4437"/>
                    <a:pt x="39353" y="0"/>
                    <a:pt x="286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42"/>
            <p:cNvSpPr/>
            <p:nvPr/>
          </p:nvSpPr>
          <p:spPr>
            <a:xfrm>
              <a:off x="7810510" y="1834214"/>
              <a:ext cx="71273" cy="190765"/>
            </a:xfrm>
            <a:custGeom>
              <a:avLst/>
              <a:gdLst/>
              <a:ahLst/>
              <a:cxnLst/>
              <a:rect l="l" t="t" r="r" b="b"/>
              <a:pathLst>
                <a:path w="1753" h="4692" extrusionOk="0">
                  <a:moveTo>
                    <a:pt x="905" y="1"/>
                  </a:moveTo>
                  <a:cubicBezTo>
                    <a:pt x="566" y="283"/>
                    <a:pt x="283" y="594"/>
                    <a:pt x="0" y="905"/>
                  </a:cubicBezTo>
                  <a:cubicBezTo>
                    <a:pt x="735" y="2092"/>
                    <a:pt x="1300" y="3335"/>
                    <a:pt x="1724" y="4635"/>
                  </a:cubicBezTo>
                  <a:lnTo>
                    <a:pt x="1724" y="4691"/>
                  </a:lnTo>
                  <a:cubicBezTo>
                    <a:pt x="1752" y="3081"/>
                    <a:pt x="1470" y="1498"/>
                    <a:pt x="9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42"/>
            <p:cNvSpPr/>
            <p:nvPr/>
          </p:nvSpPr>
          <p:spPr>
            <a:xfrm>
              <a:off x="7659994" y="1531109"/>
              <a:ext cx="51757" cy="67085"/>
            </a:xfrm>
            <a:custGeom>
              <a:avLst/>
              <a:gdLst/>
              <a:ahLst/>
              <a:cxnLst/>
              <a:rect l="l" t="t" r="r" b="b"/>
              <a:pathLst>
                <a:path w="1273" h="1650" extrusionOk="0">
                  <a:moveTo>
                    <a:pt x="1024" y="1"/>
                  </a:moveTo>
                  <a:cubicBezTo>
                    <a:pt x="847" y="1"/>
                    <a:pt x="587" y="282"/>
                    <a:pt x="368" y="646"/>
                  </a:cubicBezTo>
                  <a:cubicBezTo>
                    <a:pt x="114" y="1098"/>
                    <a:pt x="1" y="1550"/>
                    <a:pt x="170" y="1635"/>
                  </a:cubicBezTo>
                  <a:cubicBezTo>
                    <a:pt x="187" y="1645"/>
                    <a:pt x="207" y="1650"/>
                    <a:pt x="229" y="1650"/>
                  </a:cubicBezTo>
                  <a:cubicBezTo>
                    <a:pt x="391" y="1650"/>
                    <a:pt x="681" y="1383"/>
                    <a:pt x="905" y="985"/>
                  </a:cubicBezTo>
                  <a:cubicBezTo>
                    <a:pt x="1159" y="533"/>
                    <a:pt x="1272" y="109"/>
                    <a:pt x="1103" y="24"/>
                  </a:cubicBezTo>
                  <a:cubicBezTo>
                    <a:pt x="1079" y="8"/>
                    <a:pt x="1052" y="1"/>
                    <a:pt x="102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42"/>
            <p:cNvSpPr/>
            <p:nvPr/>
          </p:nvSpPr>
          <p:spPr>
            <a:xfrm>
              <a:off x="5888962" y="2793094"/>
              <a:ext cx="632061" cy="630557"/>
            </a:xfrm>
            <a:custGeom>
              <a:avLst/>
              <a:gdLst/>
              <a:ahLst/>
              <a:cxnLst/>
              <a:rect l="l" t="t" r="r" b="b"/>
              <a:pathLst>
                <a:path w="15546" h="15509" extrusionOk="0">
                  <a:moveTo>
                    <a:pt x="12616" y="37"/>
                  </a:moveTo>
                  <a:lnTo>
                    <a:pt x="12616" y="37"/>
                  </a:lnTo>
                  <a:cubicBezTo>
                    <a:pt x="12617" y="38"/>
                    <a:pt x="12618" y="38"/>
                    <a:pt x="12619" y="39"/>
                  </a:cubicBezTo>
                  <a:cubicBezTo>
                    <a:pt x="12619" y="38"/>
                    <a:pt x="12618" y="37"/>
                    <a:pt x="12616" y="37"/>
                  </a:cubicBezTo>
                  <a:close/>
                  <a:moveTo>
                    <a:pt x="12432" y="0"/>
                  </a:moveTo>
                  <a:cubicBezTo>
                    <a:pt x="10694" y="0"/>
                    <a:pt x="993" y="5994"/>
                    <a:pt x="101" y="9533"/>
                  </a:cubicBezTo>
                  <a:cubicBezTo>
                    <a:pt x="1" y="9684"/>
                    <a:pt x="69" y="9765"/>
                    <a:pt x="200" y="9765"/>
                  </a:cubicBezTo>
                  <a:cubicBezTo>
                    <a:pt x="290" y="9765"/>
                    <a:pt x="410" y="9727"/>
                    <a:pt x="525" y="9646"/>
                  </a:cubicBezTo>
                  <a:cubicBezTo>
                    <a:pt x="1769" y="8601"/>
                    <a:pt x="3153" y="7725"/>
                    <a:pt x="4622" y="7047"/>
                  </a:cubicBezTo>
                  <a:cubicBezTo>
                    <a:pt x="4702" y="7007"/>
                    <a:pt x="4782" y="6990"/>
                    <a:pt x="4850" y="6990"/>
                  </a:cubicBezTo>
                  <a:cubicBezTo>
                    <a:pt x="5024" y="6990"/>
                    <a:pt x="5124" y="7102"/>
                    <a:pt x="4962" y="7245"/>
                  </a:cubicBezTo>
                  <a:cubicBezTo>
                    <a:pt x="2871" y="9025"/>
                    <a:pt x="1062" y="12868"/>
                    <a:pt x="808" y="14450"/>
                  </a:cubicBezTo>
                  <a:cubicBezTo>
                    <a:pt x="775" y="14581"/>
                    <a:pt x="857" y="14656"/>
                    <a:pt x="965" y="14656"/>
                  </a:cubicBezTo>
                  <a:cubicBezTo>
                    <a:pt x="1042" y="14656"/>
                    <a:pt x="1133" y="14617"/>
                    <a:pt x="1203" y="14535"/>
                  </a:cubicBezTo>
                  <a:cubicBezTo>
                    <a:pt x="2221" y="13291"/>
                    <a:pt x="5131" y="11031"/>
                    <a:pt x="7759" y="10240"/>
                  </a:cubicBezTo>
                  <a:cubicBezTo>
                    <a:pt x="7809" y="10222"/>
                    <a:pt x="7856" y="10214"/>
                    <a:pt x="7898" y="10214"/>
                  </a:cubicBezTo>
                  <a:cubicBezTo>
                    <a:pt x="8122" y="10214"/>
                    <a:pt x="8227" y="10432"/>
                    <a:pt x="8013" y="10551"/>
                  </a:cubicBezTo>
                  <a:cubicBezTo>
                    <a:pt x="6629" y="11313"/>
                    <a:pt x="5385" y="12246"/>
                    <a:pt x="4312" y="13376"/>
                  </a:cubicBezTo>
                  <a:cubicBezTo>
                    <a:pt x="4165" y="13523"/>
                    <a:pt x="4251" y="13670"/>
                    <a:pt x="4424" y="13670"/>
                  </a:cubicBezTo>
                  <a:cubicBezTo>
                    <a:pt x="4450" y="13670"/>
                    <a:pt x="4479" y="13666"/>
                    <a:pt x="4509" y="13659"/>
                  </a:cubicBezTo>
                  <a:cubicBezTo>
                    <a:pt x="5584" y="13392"/>
                    <a:pt x="6676" y="13261"/>
                    <a:pt x="7762" y="13261"/>
                  </a:cubicBezTo>
                  <a:cubicBezTo>
                    <a:pt x="10359" y="13261"/>
                    <a:pt x="12922" y="14013"/>
                    <a:pt x="15134" y="15467"/>
                  </a:cubicBezTo>
                  <a:cubicBezTo>
                    <a:pt x="15174" y="15496"/>
                    <a:pt x="15217" y="15508"/>
                    <a:pt x="15258" y="15508"/>
                  </a:cubicBezTo>
                  <a:cubicBezTo>
                    <a:pt x="15417" y="15508"/>
                    <a:pt x="15546" y="15320"/>
                    <a:pt x="15388" y="15185"/>
                  </a:cubicBezTo>
                  <a:cubicBezTo>
                    <a:pt x="13806" y="13433"/>
                    <a:pt x="10104" y="11850"/>
                    <a:pt x="8324" y="11822"/>
                  </a:cubicBezTo>
                  <a:cubicBezTo>
                    <a:pt x="8126" y="11794"/>
                    <a:pt x="8070" y="11596"/>
                    <a:pt x="8239" y="11483"/>
                  </a:cubicBezTo>
                  <a:cubicBezTo>
                    <a:pt x="9652" y="10551"/>
                    <a:pt x="12506" y="9562"/>
                    <a:pt x="14399" y="9392"/>
                  </a:cubicBezTo>
                  <a:cubicBezTo>
                    <a:pt x="14682" y="9364"/>
                    <a:pt x="14625" y="9053"/>
                    <a:pt x="14314" y="9025"/>
                  </a:cubicBezTo>
                  <a:cubicBezTo>
                    <a:pt x="13774" y="8910"/>
                    <a:pt x="13132" y="8857"/>
                    <a:pt x="12432" y="8857"/>
                  </a:cubicBezTo>
                  <a:cubicBezTo>
                    <a:pt x="9509" y="8857"/>
                    <a:pt x="5570" y="9788"/>
                    <a:pt x="3747" y="11087"/>
                  </a:cubicBezTo>
                  <a:cubicBezTo>
                    <a:pt x="3683" y="11127"/>
                    <a:pt x="3617" y="11145"/>
                    <a:pt x="3558" y="11145"/>
                  </a:cubicBezTo>
                  <a:cubicBezTo>
                    <a:pt x="3409" y="11145"/>
                    <a:pt x="3306" y="11032"/>
                    <a:pt x="3407" y="10890"/>
                  </a:cubicBezTo>
                  <a:cubicBezTo>
                    <a:pt x="4990" y="8149"/>
                    <a:pt x="9567" y="5690"/>
                    <a:pt x="11828" y="5238"/>
                  </a:cubicBezTo>
                  <a:cubicBezTo>
                    <a:pt x="12139" y="5154"/>
                    <a:pt x="12054" y="4871"/>
                    <a:pt x="11715" y="4871"/>
                  </a:cubicBezTo>
                  <a:cubicBezTo>
                    <a:pt x="11411" y="4842"/>
                    <a:pt x="11063" y="4828"/>
                    <a:pt x="10684" y="4828"/>
                  </a:cubicBezTo>
                  <a:cubicBezTo>
                    <a:pt x="8847" y="4828"/>
                    <a:pt x="6306" y="5161"/>
                    <a:pt x="4736" y="5747"/>
                  </a:cubicBezTo>
                  <a:cubicBezTo>
                    <a:pt x="4659" y="5775"/>
                    <a:pt x="4588" y="5787"/>
                    <a:pt x="4527" y="5787"/>
                  </a:cubicBezTo>
                  <a:cubicBezTo>
                    <a:pt x="4339" y="5787"/>
                    <a:pt x="4247" y="5670"/>
                    <a:pt x="4396" y="5521"/>
                  </a:cubicBezTo>
                  <a:cubicBezTo>
                    <a:pt x="7259" y="2492"/>
                    <a:pt x="12416" y="37"/>
                    <a:pt x="12613" y="37"/>
                  </a:cubicBezTo>
                  <a:cubicBezTo>
                    <a:pt x="12614" y="37"/>
                    <a:pt x="12615" y="37"/>
                    <a:pt x="12616" y="37"/>
                  </a:cubicBezTo>
                  <a:lnTo>
                    <a:pt x="12616" y="37"/>
                  </a:lnTo>
                  <a:cubicBezTo>
                    <a:pt x="12571" y="12"/>
                    <a:pt x="12509" y="0"/>
                    <a:pt x="124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00" name="Google Shape;1300;p42"/>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01" name="Google Shape;1301;p42"/>
          <p:cNvGrpSpPr/>
          <p:nvPr/>
        </p:nvGrpSpPr>
        <p:grpSpPr>
          <a:xfrm>
            <a:off x="153671" y="90047"/>
            <a:ext cx="493797" cy="446228"/>
            <a:chOff x="2679436" y="3270400"/>
            <a:chExt cx="752625" cy="689795"/>
          </a:xfrm>
        </p:grpSpPr>
        <p:sp>
          <p:nvSpPr>
            <p:cNvPr id="1302" name="Google Shape;1302;p42"/>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42"/>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42"/>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42"/>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06" name="Google Shape;1306;p42">
            <a:hlinkClick r:id="rId7"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grpSp>
        <p:nvGrpSpPr>
          <p:cNvPr id="1307" name="Google Shape;1307;p42"/>
          <p:cNvGrpSpPr/>
          <p:nvPr/>
        </p:nvGrpSpPr>
        <p:grpSpPr>
          <a:xfrm>
            <a:off x="4918522" y="3004287"/>
            <a:ext cx="2764672" cy="1251598"/>
            <a:chOff x="4918522" y="3004287"/>
            <a:chExt cx="2764672" cy="1251598"/>
          </a:xfrm>
        </p:grpSpPr>
        <p:sp>
          <p:nvSpPr>
            <p:cNvPr id="1308" name="Google Shape;1308;p42"/>
            <p:cNvSpPr/>
            <p:nvPr/>
          </p:nvSpPr>
          <p:spPr>
            <a:xfrm flipH="1">
              <a:off x="5336045" y="4067735"/>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09" name="Google Shape;1309;p42"/>
            <p:cNvGrpSpPr/>
            <p:nvPr/>
          </p:nvGrpSpPr>
          <p:grpSpPr>
            <a:xfrm flipH="1">
              <a:off x="4918522" y="3004287"/>
              <a:ext cx="2725009" cy="1164169"/>
              <a:chOff x="17210" y="615712"/>
              <a:chExt cx="9203002" cy="3880562"/>
            </a:xfrm>
          </p:grpSpPr>
          <p:grpSp>
            <p:nvGrpSpPr>
              <p:cNvPr id="1310" name="Google Shape;1310;p42"/>
              <p:cNvGrpSpPr/>
              <p:nvPr/>
            </p:nvGrpSpPr>
            <p:grpSpPr>
              <a:xfrm flipH="1">
                <a:off x="17210" y="615712"/>
                <a:ext cx="9203002" cy="3880562"/>
                <a:chOff x="3419325" y="427425"/>
                <a:chExt cx="3632525" cy="1531700"/>
              </a:xfrm>
            </p:grpSpPr>
            <p:sp>
              <p:nvSpPr>
                <p:cNvPr id="1311" name="Google Shape;1311;p42"/>
                <p:cNvSpPr/>
                <p:nvPr/>
              </p:nvSpPr>
              <p:spPr>
                <a:xfrm>
                  <a:off x="3419325" y="427425"/>
                  <a:ext cx="3632525" cy="1531625"/>
                </a:xfrm>
                <a:custGeom>
                  <a:avLst/>
                  <a:gdLst/>
                  <a:ahLst/>
                  <a:cxnLst/>
                  <a:rect l="l" t="t" r="r" b="b"/>
                  <a:pathLst>
                    <a:path w="145301" h="61265" extrusionOk="0">
                      <a:moveTo>
                        <a:pt x="60049" y="1"/>
                      </a:moveTo>
                      <a:cubicBezTo>
                        <a:pt x="55816" y="1"/>
                        <a:pt x="52356" y="1584"/>
                        <a:pt x="46994" y="2187"/>
                      </a:cubicBezTo>
                      <a:cubicBezTo>
                        <a:pt x="39610" y="2988"/>
                        <a:pt x="38837" y="10401"/>
                        <a:pt x="37006" y="12089"/>
                      </a:cubicBezTo>
                      <a:cubicBezTo>
                        <a:pt x="35174" y="13778"/>
                        <a:pt x="30767" y="17184"/>
                        <a:pt x="28277" y="20732"/>
                      </a:cubicBezTo>
                      <a:cubicBezTo>
                        <a:pt x="25787" y="24310"/>
                        <a:pt x="28219" y="27859"/>
                        <a:pt x="24413" y="30406"/>
                      </a:cubicBezTo>
                      <a:cubicBezTo>
                        <a:pt x="23135" y="31255"/>
                        <a:pt x="21752" y="31496"/>
                        <a:pt x="20472" y="31496"/>
                      </a:cubicBezTo>
                      <a:cubicBezTo>
                        <a:pt x="18781" y="31496"/>
                        <a:pt x="17272" y="31074"/>
                        <a:pt x="16426" y="31074"/>
                      </a:cubicBezTo>
                      <a:cubicBezTo>
                        <a:pt x="15992" y="31074"/>
                        <a:pt x="15732" y="31185"/>
                        <a:pt x="15713" y="31522"/>
                      </a:cubicBezTo>
                      <a:cubicBezTo>
                        <a:pt x="15684" y="31886"/>
                        <a:pt x="15434" y="32081"/>
                        <a:pt x="14991" y="32081"/>
                      </a:cubicBezTo>
                      <a:cubicBezTo>
                        <a:pt x="13658" y="32081"/>
                        <a:pt x="10577" y="30321"/>
                        <a:pt x="6497" y="26113"/>
                      </a:cubicBezTo>
                      <a:cubicBezTo>
                        <a:pt x="1429" y="20911"/>
                        <a:pt x="2104" y="14939"/>
                        <a:pt x="1895" y="14939"/>
                      </a:cubicBezTo>
                      <a:cubicBezTo>
                        <a:pt x="1880" y="14939"/>
                        <a:pt x="1860" y="14971"/>
                        <a:pt x="1833" y="15037"/>
                      </a:cubicBezTo>
                      <a:cubicBezTo>
                        <a:pt x="1403" y="16010"/>
                        <a:pt x="1" y="20561"/>
                        <a:pt x="2748" y="27029"/>
                      </a:cubicBezTo>
                      <a:cubicBezTo>
                        <a:pt x="5496" y="33497"/>
                        <a:pt x="10075" y="40251"/>
                        <a:pt x="12050" y="41624"/>
                      </a:cubicBezTo>
                      <a:cubicBezTo>
                        <a:pt x="14053" y="42998"/>
                        <a:pt x="13738" y="44687"/>
                        <a:pt x="15341" y="46118"/>
                      </a:cubicBezTo>
                      <a:cubicBezTo>
                        <a:pt x="16943" y="47549"/>
                        <a:pt x="16800" y="48550"/>
                        <a:pt x="16629" y="49695"/>
                      </a:cubicBezTo>
                      <a:cubicBezTo>
                        <a:pt x="16486" y="50840"/>
                        <a:pt x="16571" y="52070"/>
                        <a:pt x="18918" y="52242"/>
                      </a:cubicBezTo>
                      <a:cubicBezTo>
                        <a:pt x="19352" y="52279"/>
                        <a:pt x="19676" y="52293"/>
                        <a:pt x="19932" y="52293"/>
                      </a:cubicBezTo>
                      <a:cubicBezTo>
                        <a:pt x="20956" y="52293"/>
                        <a:pt x="20894" y="52060"/>
                        <a:pt x="22419" y="52060"/>
                      </a:cubicBezTo>
                      <a:cubicBezTo>
                        <a:pt x="22602" y="52060"/>
                        <a:pt x="22807" y="52063"/>
                        <a:pt x="23039" y="52070"/>
                      </a:cubicBezTo>
                      <a:cubicBezTo>
                        <a:pt x="24761" y="52107"/>
                        <a:pt x="24689" y="52249"/>
                        <a:pt x="25315" y="52249"/>
                      </a:cubicBezTo>
                      <a:cubicBezTo>
                        <a:pt x="25667" y="52249"/>
                        <a:pt x="26239" y="52204"/>
                        <a:pt x="27475" y="52070"/>
                      </a:cubicBezTo>
                      <a:cubicBezTo>
                        <a:pt x="30910" y="51670"/>
                        <a:pt x="34029" y="50754"/>
                        <a:pt x="34716" y="48922"/>
                      </a:cubicBezTo>
                      <a:cubicBezTo>
                        <a:pt x="35403" y="47091"/>
                        <a:pt x="36834" y="47835"/>
                        <a:pt x="38150" y="45660"/>
                      </a:cubicBezTo>
                      <a:cubicBezTo>
                        <a:pt x="39692" y="43134"/>
                        <a:pt x="40558" y="42368"/>
                        <a:pt x="41016" y="42368"/>
                      </a:cubicBezTo>
                      <a:cubicBezTo>
                        <a:pt x="41263" y="42368"/>
                        <a:pt x="41391" y="42592"/>
                        <a:pt x="41442" y="42884"/>
                      </a:cubicBezTo>
                      <a:cubicBezTo>
                        <a:pt x="41524" y="43298"/>
                        <a:pt x="41866" y="43439"/>
                        <a:pt x="42327" y="43439"/>
                      </a:cubicBezTo>
                      <a:cubicBezTo>
                        <a:pt x="42822" y="43439"/>
                        <a:pt x="43453" y="43276"/>
                        <a:pt x="44046" y="43113"/>
                      </a:cubicBezTo>
                      <a:cubicBezTo>
                        <a:pt x="44176" y="43077"/>
                        <a:pt x="44282" y="43059"/>
                        <a:pt x="44365" y="43059"/>
                      </a:cubicBezTo>
                      <a:cubicBezTo>
                        <a:pt x="45009" y="43059"/>
                        <a:pt x="44254" y="44130"/>
                        <a:pt x="42758" y="46032"/>
                      </a:cubicBezTo>
                      <a:cubicBezTo>
                        <a:pt x="41069" y="48150"/>
                        <a:pt x="42300" y="49924"/>
                        <a:pt x="43073" y="52271"/>
                      </a:cubicBezTo>
                      <a:cubicBezTo>
                        <a:pt x="43817" y="54646"/>
                        <a:pt x="40383" y="54961"/>
                        <a:pt x="40383" y="56793"/>
                      </a:cubicBezTo>
                      <a:cubicBezTo>
                        <a:pt x="40383" y="58596"/>
                        <a:pt x="41899" y="59597"/>
                        <a:pt x="45963" y="59597"/>
                      </a:cubicBezTo>
                      <a:cubicBezTo>
                        <a:pt x="49999" y="59597"/>
                        <a:pt x="51000" y="58767"/>
                        <a:pt x="51229" y="57107"/>
                      </a:cubicBezTo>
                      <a:cubicBezTo>
                        <a:pt x="51458" y="55419"/>
                        <a:pt x="48997" y="53902"/>
                        <a:pt x="49169" y="51298"/>
                      </a:cubicBezTo>
                      <a:cubicBezTo>
                        <a:pt x="49312" y="48693"/>
                        <a:pt x="54034" y="46805"/>
                        <a:pt x="59071" y="45259"/>
                      </a:cubicBezTo>
                      <a:cubicBezTo>
                        <a:pt x="61007" y="44676"/>
                        <a:pt x="61886" y="44440"/>
                        <a:pt x="62295" y="44440"/>
                      </a:cubicBezTo>
                      <a:cubicBezTo>
                        <a:pt x="62949" y="44440"/>
                        <a:pt x="62397" y="45045"/>
                        <a:pt x="63049" y="45803"/>
                      </a:cubicBezTo>
                      <a:cubicBezTo>
                        <a:pt x="64108" y="47033"/>
                        <a:pt x="66855" y="51842"/>
                        <a:pt x="67542" y="54646"/>
                      </a:cubicBezTo>
                      <a:cubicBezTo>
                        <a:pt x="68229" y="57480"/>
                        <a:pt x="63879" y="58166"/>
                        <a:pt x="63822" y="59454"/>
                      </a:cubicBezTo>
                      <a:cubicBezTo>
                        <a:pt x="63736" y="60771"/>
                        <a:pt x="64623" y="60971"/>
                        <a:pt x="68630" y="61200"/>
                      </a:cubicBezTo>
                      <a:cubicBezTo>
                        <a:pt x="69377" y="61243"/>
                        <a:pt x="70064" y="61265"/>
                        <a:pt x="70689" y="61265"/>
                      </a:cubicBezTo>
                      <a:cubicBezTo>
                        <a:pt x="73386" y="61265"/>
                        <a:pt x="74912" y="60858"/>
                        <a:pt x="75098" y="59998"/>
                      </a:cubicBezTo>
                      <a:cubicBezTo>
                        <a:pt x="75327" y="58939"/>
                        <a:pt x="75327" y="58023"/>
                        <a:pt x="74039" y="56106"/>
                      </a:cubicBezTo>
                      <a:cubicBezTo>
                        <a:pt x="72722" y="54188"/>
                        <a:pt x="73266" y="53044"/>
                        <a:pt x="73953" y="50382"/>
                      </a:cubicBezTo>
                      <a:cubicBezTo>
                        <a:pt x="74640" y="47720"/>
                        <a:pt x="72436" y="47262"/>
                        <a:pt x="73409" y="45030"/>
                      </a:cubicBezTo>
                      <a:cubicBezTo>
                        <a:pt x="73864" y="44029"/>
                        <a:pt x="74095" y="43749"/>
                        <a:pt x="75134" y="43749"/>
                      </a:cubicBezTo>
                      <a:cubicBezTo>
                        <a:pt x="76382" y="43749"/>
                        <a:pt x="78797" y="44153"/>
                        <a:pt x="84170" y="44200"/>
                      </a:cubicBezTo>
                      <a:cubicBezTo>
                        <a:pt x="84459" y="44203"/>
                        <a:pt x="84745" y="44204"/>
                        <a:pt x="85028" y="44204"/>
                      </a:cubicBezTo>
                      <a:cubicBezTo>
                        <a:pt x="94395" y="44204"/>
                        <a:pt x="100668" y="42822"/>
                        <a:pt x="105835" y="39850"/>
                      </a:cubicBezTo>
                      <a:cubicBezTo>
                        <a:pt x="110527" y="37190"/>
                        <a:pt x="111876" y="35146"/>
                        <a:pt x="112445" y="35146"/>
                      </a:cubicBezTo>
                      <a:cubicBezTo>
                        <a:pt x="112525" y="35146"/>
                        <a:pt x="112590" y="35186"/>
                        <a:pt x="112646" y="35271"/>
                      </a:cubicBezTo>
                      <a:cubicBezTo>
                        <a:pt x="114077" y="37246"/>
                        <a:pt x="115394" y="39278"/>
                        <a:pt x="116624" y="41396"/>
                      </a:cubicBezTo>
                      <a:cubicBezTo>
                        <a:pt x="118284" y="44429"/>
                        <a:pt x="117225" y="47863"/>
                        <a:pt x="115995" y="52843"/>
                      </a:cubicBezTo>
                      <a:cubicBezTo>
                        <a:pt x="114793" y="57794"/>
                        <a:pt x="108611" y="58309"/>
                        <a:pt x="108983" y="60141"/>
                      </a:cubicBezTo>
                      <a:cubicBezTo>
                        <a:pt x="109139" y="60909"/>
                        <a:pt x="110227" y="61194"/>
                        <a:pt x="111813" y="61194"/>
                      </a:cubicBezTo>
                      <a:cubicBezTo>
                        <a:pt x="114008" y="61194"/>
                        <a:pt x="117158" y="60649"/>
                        <a:pt x="120116" y="60084"/>
                      </a:cubicBezTo>
                      <a:cubicBezTo>
                        <a:pt x="125239" y="59082"/>
                        <a:pt x="119028" y="55591"/>
                        <a:pt x="124008" y="54503"/>
                      </a:cubicBezTo>
                      <a:cubicBezTo>
                        <a:pt x="128988" y="53444"/>
                        <a:pt x="126383" y="51298"/>
                        <a:pt x="125754" y="48321"/>
                      </a:cubicBezTo>
                      <a:cubicBezTo>
                        <a:pt x="125124" y="45345"/>
                        <a:pt x="126269" y="42369"/>
                        <a:pt x="127185" y="41224"/>
                      </a:cubicBezTo>
                      <a:cubicBezTo>
                        <a:pt x="127321" y="41053"/>
                        <a:pt x="127462" y="40969"/>
                        <a:pt x="127616" y="40969"/>
                      </a:cubicBezTo>
                      <a:cubicBezTo>
                        <a:pt x="128498" y="40969"/>
                        <a:pt x="129837" y="43706"/>
                        <a:pt x="133538" y="48722"/>
                      </a:cubicBezTo>
                      <a:cubicBezTo>
                        <a:pt x="137888" y="54589"/>
                        <a:pt x="135141" y="57336"/>
                        <a:pt x="133824" y="58624"/>
                      </a:cubicBezTo>
                      <a:cubicBezTo>
                        <a:pt x="132536" y="59912"/>
                        <a:pt x="133824" y="60313"/>
                        <a:pt x="137345" y="60599"/>
                      </a:cubicBezTo>
                      <a:cubicBezTo>
                        <a:pt x="137766" y="60637"/>
                        <a:pt x="138104" y="60656"/>
                        <a:pt x="138379" y="60656"/>
                      </a:cubicBezTo>
                      <a:cubicBezTo>
                        <a:pt x="140397" y="60656"/>
                        <a:pt x="138976" y="59638"/>
                        <a:pt x="141924" y="57623"/>
                      </a:cubicBezTo>
                      <a:cubicBezTo>
                        <a:pt x="145301" y="55362"/>
                        <a:pt x="142153" y="54875"/>
                        <a:pt x="141008" y="51069"/>
                      </a:cubicBezTo>
                      <a:cubicBezTo>
                        <a:pt x="139863" y="47262"/>
                        <a:pt x="141695" y="46204"/>
                        <a:pt x="141924" y="44200"/>
                      </a:cubicBezTo>
                      <a:cubicBezTo>
                        <a:pt x="142153" y="42225"/>
                        <a:pt x="138031" y="40709"/>
                        <a:pt x="135885" y="35586"/>
                      </a:cubicBezTo>
                      <a:cubicBezTo>
                        <a:pt x="133767" y="30463"/>
                        <a:pt x="134511" y="27801"/>
                        <a:pt x="135141" y="22392"/>
                      </a:cubicBezTo>
                      <a:cubicBezTo>
                        <a:pt x="135742" y="16955"/>
                        <a:pt x="130848" y="9800"/>
                        <a:pt x="124523" y="5593"/>
                      </a:cubicBezTo>
                      <a:cubicBezTo>
                        <a:pt x="122423" y="4206"/>
                        <a:pt x="120507" y="3815"/>
                        <a:pt x="118576" y="3815"/>
                      </a:cubicBezTo>
                      <a:cubicBezTo>
                        <a:pt x="116089" y="3815"/>
                        <a:pt x="113579" y="4463"/>
                        <a:pt x="110626" y="4463"/>
                      </a:cubicBezTo>
                      <a:cubicBezTo>
                        <a:pt x="108965" y="4463"/>
                        <a:pt x="107164" y="4258"/>
                        <a:pt x="105148" y="3618"/>
                      </a:cubicBezTo>
                      <a:cubicBezTo>
                        <a:pt x="100851" y="2254"/>
                        <a:pt x="99898" y="1649"/>
                        <a:pt x="98439" y="1649"/>
                      </a:cubicBezTo>
                      <a:cubicBezTo>
                        <a:pt x="97050" y="1649"/>
                        <a:pt x="95203" y="2197"/>
                        <a:pt x="89579" y="3160"/>
                      </a:cubicBezTo>
                      <a:cubicBezTo>
                        <a:pt x="86417" y="3703"/>
                        <a:pt x="83702" y="3930"/>
                        <a:pt x="81279" y="3930"/>
                      </a:cubicBezTo>
                      <a:cubicBezTo>
                        <a:pt x="74885" y="3930"/>
                        <a:pt x="70519" y="2349"/>
                        <a:pt x="65310" y="813"/>
                      </a:cubicBezTo>
                      <a:cubicBezTo>
                        <a:pt x="63351" y="226"/>
                        <a:pt x="61645" y="1"/>
                        <a:pt x="6004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42"/>
                <p:cNvSpPr/>
                <p:nvPr/>
              </p:nvSpPr>
              <p:spPr>
                <a:xfrm>
                  <a:off x="3830725" y="1603250"/>
                  <a:ext cx="323825" cy="131525"/>
                </a:xfrm>
                <a:custGeom>
                  <a:avLst/>
                  <a:gdLst/>
                  <a:ahLst/>
                  <a:cxnLst/>
                  <a:rect l="l" t="t" r="r" b="b"/>
                  <a:pathLst>
                    <a:path w="12953" h="5261" extrusionOk="0">
                      <a:moveTo>
                        <a:pt x="3979" y="0"/>
                      </a:moveTo>
                      <a:cubicBezTo>
                        <a:pt x="2663" y="0"/>
                        <a:pt x="1346" y="315"/>
                        <a:pt x="173" y="916"/>
                      </a:cubicBezTo>
                      <a:cubicBezTo>
                        <a:pt x="287" y="1489"/>
                        <a:pt x="287" y="2090"/>
                        <a:pt x="173" y="2662"/>
                      </a:cubicBezTo>
                      <a:cubicBezTo>
                        <a:pt x="1" y="3807"/>
                        <a:pt x="87" y="5037"/>
                        <a:pt x="2462" y="5209"/>
                      </a:cubicBezTo>
                      <a:cubicBezTo>
                        <a:pt x="2891" y="5246"/>
                        <a:pt x="3211" y="5260"/>
                        <a:pt x="3463" y="5260"/>
                      </a:cubicBezTo>
                      <a:cubicBezTo>
                        <a:pt x="4473" y="5260"/>
                        <a:pt x="4410" y="5027"/>
                        <a:pt x="5934" y="5027"/>
                      </a:cubicBezTo>
                      <a:cubicBezTo>
                        <a:pt x="6117" y="5027"/>
                        <a:pt x="6322" y="5030"/>
                        <a:pt x="6555" y="5037"/>
                      </a:cubicBezTo>
                      <a:cubicBezTo>
                        <a:pt x="7184" y="5037"/>
                        <a:pt x="7556" y="5066"/>
                        <a:pt x="7814" y="5095"/>
                      </a:cubicBezTo>
                      <a:cubicBezTo>
                        <a:pt x="7700" y="4322"/>
                        <a:pt x="7843" y="4465"/>
                        <a:pt x="10705" y="3149"/>
                      </a:cubicBezTo>
                      <a:cubicBezTo>
                        <a:pt x="12706" y="2231"/>
                        <a:pt x="12952" y="1989"/>
                        <a:pt x="12299" y="1989"/>
                      </a:cubicBezTo>
                      <a:cubicBezTo>
                        <a:pt x="11608" y="1989"/>
                        <a:pt x="9907" y="2261"/>
                        <a:pt x="8215" y="2290"/>
                      </a:cubicBezTo>
                      <a:cubicBezTo>
                        <a:pt x="8175" y="2291"/>
                        <a:pt x="8135" y="2291"/>
                        <a:pt x="8097" y="2291"/>
                      </a:cubicBezTo>
                      <a:cubicBezTo>
                        <a:pt x="4920" y="2291"/>
                        <a:pt x="5930" y="0"/>
                        <a:pt x="397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42"/>
                <p:cNvSpPr/>
                <p:nvPr/>
              </p:nvSpPr>
              <p:spPr>
                <a:xfrm>
                  <a:off x="3777850" y="1098375"/>
                  <a:ext cx="289725" cy="219800"/>
                </a:xfrm>
                <a:custGeom>
                  <a:avLst/>
                  <a:gdLst/>
                  <a:ahLst/>
                  <a:cxnLst/>
                  <a:rect l="l" t="t" r="r" b="b"/>
                  <a:pathLst>
                    <a:path w="11589" h="8792" extrusionOk="0">
                      <a:moveTo>
                        <a:pt x="398" y="1"/>
                      </a:moveTo>
                      <a:cubicBezTo>
                        <a:pt x="122" y="1"/>
                        <a:pt x="1" y="119"/>
                        <a:pt x="84" y="391"/>
                      </a:cubicBezTo>
                      <a:cubicBezTo>
                        <a:pt x="1200" y="3997"/>
                        <a:pt x="1773" y="5342"/>
                        <a:pt x="4205" y="7431"/>
                      </a:cubicBezTo>
                      <a:cubicBezTo>
                        <a:pt x="5340" y="8395"/>
                        <a:pt x="6091" y="8792"/>
                        <a:pt x="6650" y="8792"/>
                      </a:cubicBezTo>
                      <a:cubicBezTo>
                        <a:pt x="7304" y="8792"/>
                        <a:pt x="7694" y="8249"/>
                        <a:pt x="8126" y="7431"/>
                      </a:cubicBezTo>
                      <a:cubicBezTo>
                        <a:pt x="8956" y="5886"/>
                        <a:pt x="11589" y="5342"/>
                        <a:pt x="8126" y="3510"/>
                      </a:cubicBezTo>
                      <a:cubicBezTo>
                        <a:pt x="5335" y="2034"/>
                        <a:pt x="1541" y="1"/>
                        <a:pt x="39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42"/>
                <p:cNvSpPr/>
                <p:nvPr/>
              </p:nvSpPr>
              <p:spPr>
                <a:xfrm>
                  <a:off x="4207800" y="755650"/>
                  <a:ext cx="94875" cy="239875"/>
                </a:xfrm>
                <a:custGeom>
                  <a:avLst/>
                  <a:gdLst/>
                  <a:ahLst/>
                  <a:cxnLst/>
                  <a:rect l="l" t="t" r="r" b="b"/>
                  <a:pathLst>
                    <a:path w="3795" h="9595" extrusionOk="0">
                      <a:moveTo>
                        <a:pt x="967" y="0"/>
                      </a:moveTo>
                      <a:cubicBezTo>
                        <a:pt x="893" y="0"/>
                        <a:pt x="819" y="7"/>
                        <a:pt x="744" y="19"/>
                      </a:cubicBezTo>
                      <a:cubicBezTo>
                        <a:pt x="2089" y="563"/>
                        <a:pt x="2977" y="2481"/>
                        <a:pt x="3034" y="4055"/>
                      </a:cubicBezTo>
                      <a:cubicBezTo>
                        <a:pt x="3091" y="5600"/>
                        <a:pt x="1202" y="7060"/>
                        <a:pt x="86" y="8462"/>
                      </a:cubicBezTo>
                      <a:cubicBezTo>
                        <a:pt x="0" y="8920"/>
                        <a:pt x="286" y="9378"/>
                        <a:pt x="744" y="9492"/>
                      </a:cubicBezTo>
                      <a:cubicBezTo>
                        <a:pt x="939" y="9562"/>
                        <a:pt x="1147" y="9594"/>
                        <a:pt x="1357" y="9594"/>
                      </a:cubicBezTo>
                      <a:cubicBezTo>
                        <a:pt x="2535" y="9594"/>
                        <a:pt x="3795" y="8571"/>
                        <a:pt x="3406" y="7260"/>
                      </a:cubicBezTo>
                      <a:cubicBezTo>
                        <a:pt x="2948" y="5743"/>
                        <a:pt x="3406" y="6430"/>
                        <a:pt x="3406" y="3826"/>
                      </a:cubicBezTo>
                      <a:cubicBezTo>
                        <a:pt x="3406" y="1798"/>
                        <a:pt x="2231" y="0"/>
                        <a:pt x="9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42"/>
                <p:cNvSpPr/>
                <p:nvPr/>
              </p:nvSpPr>
              <p:spPr>
                <a:xfrm>
                  <a:off x="4156275" y="756125"/>
                  <a:ext cx="128825" cy="211075"/>
                </a:xfrm>
                <a:custGeom>
                  <a:avLst/>
                  <a:gdLst/>
                  <a:ahLst/>
                  <a:cxnLst/>
                  <a:rect l="l" t="t" r="r" b="b"/>
                  <a:pathLst>
                    <a:path w="5153" h="8443" extrusionOk="0">
                      <a:moveTo>
                        <a:pt x="2805" y="0"/>
                      </a:moveTo>
                      <a:cubicBezTo>
                        <a:pt x="2519" y="58"/>
                        <a:pt x="2262" y="172"/>
                        <a:pt x="2061" y="401"/>
                      </a:cubicBezTo>
                      <a:cubicBezTo>
                        <a:pt x="1" y="2204"/>
                        <a:pt x="1460" y="4436"/>
                        <a:pt x="2061" y="6182"/>
                      </a:cubicBezTo>
                      <a:cubicBezTo>
                        <a:pt x="2376" y="7127"/>
                        <a:pt x="2176" y="7871"/>
                        <a:pt x="2147" y="8443"/>
                      </a:cubicBezTo>
                      <a:cubicBezTo>
                        <a:pt x="3263" y="7041"/>
                        <a:pt x="5152" y="5581"/>
                        <a:pt x="5095" y="4036"/>
                      </a:cubicBezTo>
                      <a:cubicBezTo>
                        <a:pt x="5038" y="2462"/>
                        <a:pt x="4150" y="544"/>
                        <a:pt x="28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42"/>
                <p:cNvSpPr/>
                <p:nvPr/>
              </p:nvSpPr>
              <p:spPr>
                <a:xfrm>
                  <a:off x="4946175" y="935575"/>
                  <a:ext cx="1346675" cy="1023550"/>
                </a:xfrm>
                <a:custGeom>
                  <a:avLst/>
                  <a:gdLst/>
                  <a:ahLst/>
                  <a:cxnLst/>
                  <a:rect l="l" t="t" r="r" b="b"/>
                  <a:pathLst>
                    <a:path w="53867" h="40942" extrusionOk="0">
                      <a:moveTo>
                        <a:pt x="53798" y="1"/>
                      </a:moveTo>
                      <a:lnTo>
                        <a:pt x="53798" y="1"/>
                      </a:lnTo>
                      <a:cubicBezTo>
                        <a:pt x="53753" y="1"/>
                        <a:pt x="53221" y="1142"/>
                        <a:pt x="51687" y="3812"/>
                      </a:cubicBezTo>
                      <a:cubicBezTo>
                        <a:pt x="47823" y="10538"/>
                        <a:pt x="45362" y="10423"/>
                        <a:pt x="37749" y="16347"/>
                      </a:cubicBezTo>
                      <a:cubicBezTo>
                        <a:pt x="34360" y="18962"/>
                        <a:pt x="29762" y="19882"/>
                        <a:pt x="25406" y="19882"/>
                      </a:cubicBezTo>
                      <a:cubicBezTo>
                        <a:pt x="19939" y="19882"/>
                        <a:pt x="14854" y="18433"/>
                        <a:pt x="13022" y="17063"/>
                      </a:cubicBezTo>
                      <a:cubicBezTo>
                        <a:pt x="11900" y="16217"/>
                        <a:pt x="11333" y="15841"/>
                        <a:pt x="10964" y="15841"/>
                      </a:cubicBezTo>
                      <a:cubicBezTo>
                        <a:pt x="10260" y="15841"/>
                        <a:pt x="10275" y="17211"/>
                        <a:pt x="8529" y="19295"/>
                      </a:cubicBezTo>
                      <a:cubicBezTo>
                        <a:pt x="5867" y="22500"/>
                        <a:pt x="4093" y="22672"/>
                        <a:pt x="0" y="24361"/>
                      </a:cubicBezTo>
                      <a:cubicBezTo>
                        <a:pt x="615" y="24200"/>
                        <a:pt x="987" y="24129"/>
                        <a:pt x="1214" y="24129"/>
                      </a:cubicBezTo>
                      <a:cubicBezTo>
                        <a:pt x="1875" y="24129"/>
                        <a:pt x="1315" y="24731"/>
                        <a:pt x="1975" y="25477"/>
                      </a:cubicBezTo>
                      <a:cubicBezTo>
                        <a:pt x="3034" y="26707"/>
                        <a:pt x="5781" y="31516"/>
                        <a:pt x="6468" y="34349"/>
                      </a:cubicBezTo>
                      <a:cubicBezTo>
                        <a:pt x="7155" y="37154"/>
                        <a:pt x="2805" y="37840"/>
                        <a:pt x="2719" y="39157"/>
                      </a:cubicBezTo>
                      <a:cubicBezTo>
                        <a:pt x="2662" y="40445"/>
                        <a:pt x="3578" y="40674"/>
                        <a:pt x="7527" y="40874"/>
                      </a:cubicBezTo>
                      <a:cubicBezTo>
                        <a:pt x="8300" y="40919"/>
                        <a:pt x="9010" y="40941"/>
                        <a:pt x="9652" y="40941"/>
                      </a:cubicBezTo>
                      <a:cubicBezTo>
                        <a:pt x="12317" y="40941"/>
                        <a:pt x="13839" y="40548"/>
                        <a:pt x="14024" y="39672"/>
                      </a:cubicBezTo>
                      <a:cubicBezTo>
                        <a:pt x="14253" y="38613"/>
                        <a:pt x="14253" y="37697"/>
                        <a:pt x="12936" y="35780"/>
                      </a:cubicBezTo>
                      <a:cubicBezTo>
                        <a:pt x="11648" y="33891"/>
                        <a:pt x="12192" y="32746"/>
                        <a:pt x="12879" y="30056"/>
                      </a:cubicBezTo>
                      <a:cubicBezTo>
                        <a:pt x="13566" y="27394"/>
                        <a:pt x="11334" y="26936"/>
                        <a:pt x="12335" y="24733"/>
                      </a:cubicBezTo>
                      <a:cubicBezTo>
                        <a:pt x="12790" y="23718"/>
                        <a:pt x="13021" y="23437"/>
                        <a:pt x="14061" y="23437"/>
                      </a:cubicBezTo>
                      <a:cubicBezTo>
                        <a:pt x="15309" y="23437"/>
                        <a:pt x="17724" y="23843"/>
                        <a:pt x="23096" y="23874"/>
                      </a:cubicBezTo>
                      <a:cubicBezTo>
                        <a:pt x="23385" y="23877"/>
                        <a:pt x="23671" y="23878"/>
                        <a:pt x="23954" y="23878"/>
                      </a:cubicBezTo>
                      <a:cubicBezTo>
                        <a:pt x="33320" y="23878"/>
                        <a:pt x="39566" y="22496"/>
                        <a:pt x="44761" y="19524"/>
                      </a:cubicBezTo>
                      <a:cubicBezTo>
                        <a:pt x="49453" y="16864"/>
                        <a:pt x="50780" y="14820"/>
                        <a:pt x="51363" y="14820"/>
                      </a:cubicBezTo>
                      <a:cubicBezTo>
                        <a:pt x="51445" y="14820"/>
                        <a:pt x="51512" y="14860"/>
                        <a:pt x="51572" y="14945"/>
                      </a:cubicBezTo>
                      <a:cubicBezTo>
                        <a:pt x="51028" y="12255"/>
                        <a:pt x="51801" y="12970"/>
                        <a:pt x="52431" y="6531"/>
                      </a:cubicBezTo>
                      <a:cubicBezTo>
                        <a:pt x="52810" y="2631"/>
                        <a:pt x="53866" y="1"/>
                        <a:pt x="5379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42"/>
                <p:cNvSpPr/>
                <p:nvPr/>
              </p:nvSpPr>
              <p:spPr>
                <a:xfrm>
                  <a:off x="6585325" y="1104550"/>
                  <a:ext cx="466525" cy="839275"/>
                </a:xfrm>
                <a:custGeom>
                  <a:avLst/>
                  <a:gdLst/>
                  <a:ahLst/>
                  <a:cxnLst/>
                  <a:rect l="l" t="t" r="r" b="b"/>
                  <a:pathLst>
                    <a:path w="18661" h="33571" extrusionOk="0">
                      <a:moveTo>
                        <a:pt x="7957" y="1"/>
                      </a:moveTo>
                      <a:lnTo>
                        <a:pt x="7957" y="1"/>
                      </a:lnTo>
                      <a:cubicBezTo>
                        <a:pt x="6383" y="6097"/>
                        <a:pt x="4380" y="9617"/>
                        <a:pt x="2176" y="10676"/>
                      </a:cubicBezTo>
                      <a:cubicBezTo>
                        <a:pt x="1" y="11735"/>
                        <a:pt x="1031" y="11964"/>
                        <a:pt x="573" y="14139"/>
                      </a:cubicBezTo>
                      <a:cubicBezTo>
                        <a:pt x="706" y="13968"/>
                        <a:pt x="843" y="13884"/>
                        <a:pt x="994" y="13884"/>
                      </a:cubicBezTo>
                      <a:cubicBezTo>
                        <a:pt x="1858" y="13884"/>
                        <a:pt x="3197" y="16617"/>
                        <a:pt x="6898" y="21608"/>
                      </a:cubicBezTo>
                      <a:cubicBezTo>
                        <a:pt x="11248" y="27475"/>
                        <a:pt x="8501" y="30223"/>
                        <a:pt x="7184" y="31539"/>
                      </a:cubicBezTo>
                      <a:cubicBezTo>
                        <a:pt x="5896" y="32827"/>
                        <a:pt x="7184" y="33199"/>
                        <a:pt x="10705" y="33514"/>
                      </a:cubicBezTo>
                      <a:cubicBezTo>
                        <a:pt x="11126" y="33552"/>
                        <a:pt x="11464" y="33571"/>
                        <a:pt x="11739" y="33571"/>
                      </a:cubicBezTo>
                      <a:cubicBezTo>
                        <a:pt x="13757" y="33571"/>
                        <a:pt x="12336" y="32553"/>
                        <a:pt x="15284" y="30538"/>
                      </a:cubicBezTo>
                      <a:cubicBezTo>
                        <a:pt x="18661" y="28248"/>
                        <a:pt x="15513" y="27790"/>
                        <a:pt x="14368" y="23984"/>
                      </a:cubicBezTo>
                      <a:cubicBezTo>
                        <a:pt x="13223" y="20177"/>
                        <a:pt x="15055" y="19090"/>
                        <a:pt x="15284" y="17115"/>
                      </a:cubicBezTo>
                      <a:cubicBezTo>
                        <a:pt x="15513" y="15140"/>
                        <a:pt x="11391" y="13595"/>
                        <a:pt x="9245" y="8501"/>
                      </a:cubicBezTo>
                      <a:cubicBezTo>
                        <a:pt x="8043" y="5839"/>
                        <a:pt x="7614" y="2891"/>
                        <a:pt x="795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42"/>
                <p:cNvSpPr/>
                <p:nvPr/>
              </p:nvSpPr>
              <p:spPr>
                <a:xfrm>
                  <a:off x="6676925" y="716775"/>
                  <a:ext cx="267225" cy="525400"/>
                </a:xfrm>
                <a:custGeom>
                  <a:avLst/>
                  <a:gdLst/>
                  <a:ahLst/>
                  <a:cxnLst/>
                  <a:rect l="l" t="t" r="r" b="b"/>
                  <a:pathLst>
                    <a:path w="10689" h="21016" extrusionOk="0">
                      <a:moveTo>
                        <a:pt x="716" y="0"/>
                      </a:moveTo>
                      <a:lnTo>
                        <a:pt x="716" y="0"/>
                      </a:lnTo>
                      <a:cubicBezTo>
                        <a:pt x="716" y="1"/>
                        <a:pt x="0" y="2719"/>
                        <a:pt x="3434" y="6983"/>
                      </a:cubicBezTo>
                      <a:cubicBezTo>
                        <a:pt x="6869" y="11276"/>
                        <a:pt x="5352" y="11333"/>
                        <a:pt x="6354" y="15855"/>
                      </a:cubicBezTo>
                      <a:cubicBezTo>
                        <a:pt x="7077" y="19194"/>
                        <a:pt x="9458" y="21015"/>
                        <a:pt x="10294" y="21015"/>
                      </a:cubicBezTo>
                      <a:cubicBezTo>
                        <a:pt x="10584" y="21015"/>
                        <a:pt x="10688" y="20797"/>
                        <a:pt x="10475" y="20349"/>
                      </a:cubicBezTo>
                      <a:cubicBezTo>
                        <a:pt x="9616" y="18603"/>
                        <a:pt x="7870" y="16914"/>
                        <a:pt x="6812" y="11190"/>
                      </a:cubicBezTo>
                      <a:cubicBezTo>
                        <a:pt x="5724" y="5467"/>
                        <a:pt x="5524" y="4179"/>
                        <a:pt x="71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42"/>
                <p:cNvSpPr/>
                <p:nvPr/>
              </p:nvSpPr>
              <p:spPr>
                <a:xfrm>
                  <a:off x="4083300" y="1303450"/>
                  <a:ext cx="32950" cy="82350"/>
                </a:xfrm>
                <a:custGeom>
                  <a:avLst/>
                  <a:gdLst/>
                  <a:ahLst/>
                  <a:cxnLst/>
                  <a:rect l="l" t="t" r="r" b="b"/>
                  <a:pathLst>
                    <a:path w="1318" h="3294" extrusionOk="0">
                      <a:moveTo>
                        <a:pt x="841" y="0"/>
                      </a:moveTo>
                      <a:cubicBezTo>
                        <a:pt x="532" y="0"/>
                        <a:pt x="227" y="705"/>
                        <a:pt x="115" y="1575"/>
                      </a:cubicBezTo>
                      <a:cubicBezTo>
                        <a:pt x="1" y="2491"/>
                        <a:pt x="172" y="3235"/>
                        <a:pt x="458" y="3292"/>
                      </a:cubicBezTo>
                      <a:cubicBezTo>
                        <a:pt x="465" y="3293"/>
                        <a:pt x="471" y="3293"/>
                        <a:pt x="477" y="3293"/>
                      </a:cubicBezTo>
                      <a:cubicBezTo>
                        <a:pt x="786" y="3293"/>
                        <a:pt x="1119" y="2588"/>
                        <a:pt x="1231" y="1718"/>
                      </a:cubicBezTo>
                      <a:cubicBezTo>
                        <a:pt x="1317" y="802"/>
                        <a:pt x="1174" y="58"/>
                        <a:pt x="859" y="1"/>
                      </a:cubicBezTo>
                      <a:cubicBezTo>
                        <a:pt x="853" y="0"/>
                        <a:pt x="847" y="0"/>
                        <a:pt x="8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42"/>
                <p:cNvSpPr/>
                <p:nvPr/>
              </p:nvSpPr>
              <p:spPr>
                <a:xfrm>
                  <a:off x="4388100" y="891500"/>
                  <a:ext cx="224675" cy="653825"/>
                </a:xfrm>
                <a:custGeom>
                  <a:avLst/>
                  <a:gdLst/>
                  <a:ahLst/>
                  <a:cxnLst/>
                  <a:rect l="l" t="t" r="r" b="b"/>
                  <a:pathLst>
                    <a:path w="8987" h="26153" extrusionOk="0">
                      <a:moveTo>
                        <a:pt x="8428" y="0"/>
                      </a:moveTo>
                      <a:cubicBezTo>
                        <a:pt x="8204" y="0"/>
                        <a:pt x="7636" y="1369"/>
                        <a:pt x="6554" y="4860"/>
                      </a:cubicBezTo>
                      <a:cubicBezTo>
                        <a:pt x="3406" y="15048"/>
                        <a:pt x="7270" y="19913"/>
                        <a:pt x="4207" y="21659"/>
                      </a:cubicBezTo>
                      <a:cubicBezTo>
                        <a:pt x="1174" y="23376"/>
                        <a:pt x="802" y="23806"/>
                        <a:pt x="0" y="26152"/>
                      </a:cubicBezTo>
                      <a:cubicBezTo>
                        <a:pt x="1177" y="24396"/>
                        <a:pt x="1869" y="23825"/>
                        <a:pt x="2261" y="23825"/>
                      </a:cubicBezTo>
                      <a:cubicBezTo>
                        <a:pt x="2507" y="23825"/>
                        <a:pt x="2635" y="24051"/>
                        <a:pt x="2691" y="24349"/>
                      </a:cubicBezTo>
                      <a:cubicBezTo>
                        <a:pt x="2760" y="24754"/>
                        <a:pt x="3109" y="24893"/>
                        <a:pt x="3581" y="24893"/>
                      </a:cubicBezTo>
                      <a:cubicBezTo>
                        <a:pt x="4077" y="24893"/>
                        <a:pt x="4708" y="24740"/>
                        <a:pt x="5295" y="24578"/>
                      </a:cubicBezTo>
                      <a:cubicBezTo>
                        <a:pt x="5421" y="24541"/>
                        <a:pt x="5525" y="24523"/>
                        <a:pt x="5606" y="24523"/>
                      </a:cubicBezTo>
                      <a:cubicBezTo>
                        <a:pt x="5836" y="24523"/>
                        <a:pt x="5887" y="24668"/>
                        <a:pt x="5781" y="24922"/>
                      </a:cubicBezTo>
                      <a:cubicBezTo>
                        <a:pt x="6554" y="23290"/>
                        <a:pt x="8214" y="20171"/>
                        <a:pt x="8586" y="20056"/>
                      </a:cubicBezTo>
                      <a:cubicBezTo>
                        <a:pt x="8987" y="19913"/>
                        <a:pt x="5753" y="16966"/>
                        <a:pt x="7127" y="9754"/>
                      </a:cubicBezTo>
                      <a:cubicBezTo>
                        <a:pt x="8028" y="5000"/>
                        <a:pt x="8856" y="0"/>
                        <a:pt x="842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21" name="Google Shape;1321;p42"/>
              <p:cNvGrpSpPr/>
              <p:nvPr/>
            </p:nvGrpSpPr>
            <p:grpSpPr>
              <a:xfrm flipH="1">
                <a:off x="17210" y="615712"/>
                <a:ext cx="9203002" cy="3880562"/>
                <a:chOff x="3419325" y="427425"/>
                <a:chExt cx="3632525" cy="1531700"/>
              </a:xfrm>
            </p:grpSpPr>
            <p:sp>
              <p:nvSpPr>
                <p:cNvPr id="1322" name="Google Shape;1322;p42"/>
                <p:cNvSpPr/>
                <p:nvPr/>
              </p:nvSpPr>
              <p:spPr>
                <a:xfrm>
                  <a:off x="3419325" y="427425"/>
                  <a:ext cx="3632525" cy="1531625"/>
                </a:xfrm>
                <a:custGeom>
                  <a:avLst/>
                  <a:gdLst/>
                  <a:ahLst/>
                  <a:cxnLst/>
                  <a:rect l="l" t="t" r="r" b="b"/>
                  <a:pathLst>
                    <a:path w="145301" h="61265" extrusionOk="0">
                      <a:moveTo>
                        <a:pt x="60049" y="1"/>
                      </a:moveTo>
                      <a:cubicBezTo>
                        <a:pt x="55816" y="1"/>
                        <a:pt x="52356" y="1584"/>
                        <a:pt x="46994" y="2187"/>
                      </a:cubicBezTo>
                      <a:cubicBezTo>
                        <a:pt x="39610" y="2988"/>
                        <a:pt x="38837" y="10401"/>
                        <a:pt x="37006" y="12089"/>
                      </a:cubicBezTo>
                      <a:cubicBezTo>
                        <a:pt x="35174" y="13778"/>
                        <a:pt x="30767" y="17184"/>
                        <a:pt x="28277" y="20732"/>
                      </a:cubicBezTo>
                      <a:cubicBezTo>
                        <a:pt x="25787" y="24310"/>
                        <a:pt x="28219" y="27859"/>
                        <a:pt x="24413" y="30406"/>
                      </a:cubicBezTo>
                      <a:cubicBezTo>
                        <a:pt x="23135" y="31255"/>
                        <a:pt x="21752" y="31496"/>
                        <a:pt x="20472" y="31496"/>
                      </a:cubicBezTo>
                      <a:cubicBezTo>
                        <a:pt x="18781" y="31496"/>
                        <a:pt x="17272" y="31074"/>
                        <a:pt x="16426" y="31074"/>
                      </a:cubicBezTo>
                      <a:cubicBezTo>
                        <a:pt x="15992" y="31074"/>
                        <a:pt x="15732" y="31185"/>
                        <a:pt x="15713" y="31522"/>
                      </a:cubicBezTo>
                      <a:cubicBezTo>
                        <a:pt x="15684" y="31886"/>
                        <a:pt x="15434" y="32081"/>
                        <a:pt x="14991" y="32081"/>
                      </a:cubicBezTo>
                      <a:cubicBezTo>
                        <a:pt x="13658" y="32081"/>
                        <a:pt x="10577" y="30321"/>
                        <a:pt x="6497" y="26113"/>
                      </a:cubicBezTo>
                      <a:cubicBezTo>
                        <a:pt x="1429" y="20911"/>
                        <a:pt x="2104" y="14939"/>
                        <a:pt x="1895" y="14939"/>
                      </a:cubicBezTo>
                      <a:cubicBezTo>
                        <a:pt x="1880" y="14939"/>
                        <a:pt x="1860" y="14971"/>
                        <a:pt x="1833" y="15037"/>
                      </a:cubicBezTo>
                      <a:cubicBezTo>
                        <a:pt x="1403" y="16010"/>
                        <a:pt x="1" y="20561"/>
                        <a:pt x="2748" y="27029"/>
                      </a:cubicBezTo>
                      <a:cubicBezTo>
                        <a:pt x="5496" y="33497"/>
                        <a:pt x="10075" y="40251"/>
                        <a:pt x="12050" y="41624"/>
                      </a:cubicBezTo>
                      <a:cubicBezTo>
                        <a:pt x="14053" y="42998"/>
                        <a:pt x="13738" y="44687"/>
                        <a:pt x="15341" y="46118"/>
                      </a:cubicBezTo>
                      <a:cubicBezTo>
                        <a:pt x="16943" y="47549"/>
                        <a:pt x="16800" y="48550"/>
                        <a:pt x="16629" y="49695"/>
                      </a:cubicBezTo>
                      <a:cubicBezTo>
                        <a:pt x="16486" y="50840"/>
                        <a:pt x="16571" y="52070"/>
                        <a:pt x="18918" y="52242"/>
                      </a:cubicBezTo>
                      <a:cubicBezTo>
                        <a:pt x="19352" y="52279"/>
                        <a:pt x="19676" y="52293"/>
                        <a:pt x="19932" y="52293"/>
                      </a:cubicBezTo>
                      <a:cubicBezTo>
                        <a:pt x="20956" y="52293"/>
                        <a:pt x="20894" y="52060"/>
                        <a:pt x="22419" y="52060"/>
                      </a:cubicBezTo>
                      <a:cubicBezTo>
                        <a:pt x="22602" y="52060"/>
                        <a:pt x="22807" y="52063"/>
                        <a:pt x="23039" y="52070"/>
                      </a:cubicBezTo>
                      <a:cubicBezTo>
                        <a:pt x="24761" y="52107"/>
                        <a:pt x="24689" y="52249"/>
                        <a:pt x="25315" y="52249"/>
                      </a:cubicBezTo>
                      <a:cubicBezTo>
                        <a:pt x="25667" y="52249"/>
                        <a:pt x="26239" y="52204"/>
                        <a:pt x="27475" y="52070"/>
                      </a:cubicBezTo>
                      <a:cubicBezTo>
                        <a:pt x="30910" y="51670"/>
                        <a:pt x="34029" y="50754"/>
                        <a:pt x="34716" y="48922"/>
                      </a:cubicBezTo>
                      <a:cubicBezTo>
                        <a:pt x="35403" y="47091"/>
                        <a:pt x="36834" y="47835"/>
                        <a:pt x="38150" y="45660"/>
                      </a:cubicBezTo>
                      <a:cubicBezTo>
                        <a:pt x="39692" y="43134"/>
                        <a:pt x="40558" y="42368"/>
                        <a:pt x="41016" y="42368"/>
                      </a:cubicBezTo>
                      <a:cubicBezTo>
                        <a:pt x="41263" y="42368"/>
                        <a:pt x="41391" y="42592"/>
                        <a:pt x="41442" y="42884"/>
                      </a:cubicBezTo>
                      <a:cubicBezTo>
                        <a:pt x="41524" y="43298"/>
                        <a:pt x="41866" y="43439"/>
                        <a:pt x="42327" y="43439"/>
                      </a:cubicBezTo>
                      <a:cubicBezTo>
                        <a:pt x="42822" y="43439"/>
                        <a:pt x="43453" y="43276"/>
                        <a:pt x="44046" y="43113"/>
                      </a:cubicBezTo>
                      <a:cubicBezTo>
                        <a:pt x="44176" y="43077"/>
                        <a:pt x="44282" y="43059"/>
                        <a:pt x="44365" y="43059"/>
                      </a:cubicBezTo>
                      <a:cubicBezTo>
                        <a:pt x="45009" y="43059"/>
                        <a:pt x="44254" y="44130"/>
                        <a:pt x="42758" y="46032"/>
                      </a:cubicBezTo>
                      <a:cubicBezTo>
                        <a:pt x="41069" y="48150"/>
                        <a:pt x="42300" y="49924"/>
                        <a:pt x="43073" y="52271"/>
                      </a:cubicBezTo>
                      <a:cubicBezTo>
                        <a:pt x="43817" y="54646"/>
                        <a:pt x="40383" y="54961"/>
                        <a:pt x="40383" y="56793"/>
                      </a:cubicBezTo>
                      <a:cubicBezTo>
                        <a:pt x="40383" y="58596"/>
                        <a:pt x="41899" y="59597"/>
                        <a:pt x="45963" y="59597"/>
                      </a:cubicBezTo>
                      <a:cubicBezTo>
                        <a:pt x="49999" y="59597"/>
                        <a:pt x="51000" y="58767"/>
                        <a:pt x="51229" y="57107"/>
                      </a:cubicBezTo>
                      <a:cubicBezTo>
                        <a:pt x="51458" y="55419"/>
                        <a:pt x="48997" y="53902"/>
                        <a:pt x="49169" y="51298"/>
                      </a:cubicBezTo>
                      <a:cubicBezTo>
                        <a:pt x="49312" y="48693"/>
                        <a:pt x="54034" y="46805"/>
                        <a:pt x="59071" y="45259"/>
                      </a:cubicBezTo>
                      <a:cubicBezTo>
                        <a:pt x="61007" y="44676"/>
                        <a:pt x="61886" y="44440"/>
                        <a:pt x="62295" y="44440"/>
                      </a:cubicBezTo>
                      <a:cubicBezTo>
                        <a:pt x="62949" y="44440"/>
                        <a:pt x="62397" y="45045"/>
                        <a:pt x="63049" y="45803"/>
                      </a:cubicBezTo>
                      <a:cubicBezTo>
                        <a:pt x="64108" y="47033"/>
                        <a:pt x="66855" y="51842"/>
                        <a:pt x="67542" y="54646"/>
                      </a:cubicBezTo>
                      <a:cubicBezTo>
                        <a:pt x="68229" y="57480"/>
                        <a:pt x="63879" y="58166"/>
                        <a:pt x="63822" y="59454"/>
                      </a:cubicBezTo>
                      <a:cubicBezTo>
                        <a:pt x="63736" y="60771"/>
                        <a:pt x="64623" y="60971"/>
                        <a:pt x="68630" y="61200"/>
                      </a:cubicBezTo>
                      <a:cubicBezTo>
                        <a:pt x="69377" y="61243"/>
                        <a:pt x="70064" y="61265"/>
                        <a:pt x="70689" y="61265"/>
                      </a:cubicBezTo>
                      <a:cubicBezTo>
                        <a:pt x="73386" y="61265"/>
                        <a:pt x="74912" y="60858"/>
                        <a:pt x="75098" y="59998"/>
                      </a:cubicBezTo>
                      <a:cubicBezTo>
                        <a:pt x="75327" y="58939"/>
                        <a:pt x="75327" y="58023"/>
                        <a:pt x="74039" y="56106"/>
                      </a:cubicBezTo>
                      <a:cubicBezTo>
                        <a:pt x="72722" y="54188"/>
                        <a:pt x="73266" y="53044"/>
                        <a:pt x="73953" y="50382"/>
                      </a:cubicBezTo>
                      <a:cubicBezTo>
                        <a:pt x="74640" y="47720"/>
                        <a:pt x="72436" y="47262"/>
                        <a:pt x="73409" y="45030"/>
                      </a:cubicBezTo>
                      <a:cubicBezTo>
                        <a:pt x="73864" y="44029"/>
                        <a:pt x="74095" y="43749"/>
                        <a:pt x="75134" y="43749"/>
                      </a:cubicBezTo>
                      <a:cubicBezTo>
                        <a:pt x="76382" y="43749"/>
                        <a:pt x="78797" y="44153"/>
                        <a:pt x="84170" y="44200"/>
                      </a:cubicBezTo>
                      <a:cubicBezTo>
                        <a:pt x="84459" y="44203"/>
                        <a:pt x="84745" y="44204"/>
                        <a:pt x="85028" y="44204"/>
                      </a:cubicBezTo>
                      <a:cubicBezTo>
                        <a:pt x="94395" y="44204"/>
                        <a:pt x="100668" y="42822"/>
                        <a:pt x="105835" y="39850"/>
                      </a:cubicBezTo>
                      <a:cubicBezTo>
                        <a:pt x="110527" y="37190"/>
                        <a:pt x="111876" y="35146"/>
                        <a:pt x="112445" y="35146"/>
                      </a:cubicBezTo>
                      <a:cubicBezTo>
                        <a:pt x="112525" y="35146"/>
                        <a:pt x="112590" y="35186"/>
                        <a:pt x="112646" y="35271"/>
                      </a:cubicBezTo>
                      <a:cubicBezTo>
                        <a:pt x="114077" y="37246"/>
                        <a:pt x="115394" y="39278"/>
                        <a:pt x="116624" y="41396"/>
                      </a:cubicBezTo>
                      <a:cubicBezTo>
                        <a:pt x="118284" y="44429"/>
                        <a:pt x="117225" y="47863"/>
                        <a:pt x="115995" y="52843"/>
                      </a:cubicBezTo>
                      <a:cubicBezTo>
                        <a:pt x="114793" y="57794"/>
                        <a:pt x="108611" y="58309"/>
                        <a:pt x="108983" y="60141"/>
                      </a:cubicBezTo>
                      <a:cubicBezTo>
                        <a:pt x="109139" y="60909"/>
                        <a:pt x="110227" y="61194"/>
                        <a:pt x="111813" y="61194"/>
                      </a:cubicBezTo>
                      <a:cubicBezTo>
                        <a:pt x="114008" y="61194"/>
                        <a:pt x="117158" y="60649"/>
                        <a:pt x="120116" y="60084"/>
                      </a:cubicBezTo>
                      <a:cubicBezTo>
                        <a:pt x="125239" y="59082"/>
                        <a:pt x="119028" y="55591"/>
                        <a:pt x="124008" y="54503"/>
                      </a:cubicBezTo>
                      <a:cubicBezTo>
                        <a:pt x="128988" y="53444"/>
                        <a:pt x="126383" y="51298"/>
                        <a:pt x="125754" y="48321"/>
                      </a:cubicBezTo>
                      <a:cubicBezTo>
                        <a:pt x="125124" y="45345"/>
                        <a:pt x="126269" y="42369"/>
                        <a:pt x="127185" y="41224"/>
                      </a:cubicBezTo>
                      <a:cubicBezTo>
                        <a:pt x="127321" y="41053"/>
                        <a:pt x="127462" y="40969"/>
                        <a:pt x="127616" y="40969"/>
                      </a:cubicBezTo>
                      <a:cubicBezTo>
                        <a:pt x="128498" y="40969"/>
                        <a:pt x="129837" y="43706"/>
                        <a:pt x="133538" y="48722"/>
                      </a:cubicBezTo>
                      <a:cubicBezTo>
                        <a:pt x="137888" y="54589"/>
                        <a:pt x="135141" y="57336"/>
                        <a:pt x="133824" y="58624"/>
                      </a:cubicBezTo>
                      <a:cubicBezTo>
                        <a:pt x="132536" y="59912"/>
                        <a:pt x="133824" y="60313"/>
                        <a:pt x="137345" y="60599"/>
                      </a:cubicBezTo>
                      <a:cubicBezTo>
                        <a:pt x="137766" y="60637"/>
                        <a:pt x="138104" y="60656"/>
                        <a:pt x="138379" y="60656"/>
                      </a:cubicBezTo>
                      <a:cubicBezTo>
                        <a:pt x="140397" y="60656"/>
                        <a:pt x="138976" y="59638"/>
                        <a:pt x="141924" y="57623"/>
                      </a:cubicBezTo>
                      <a:cubicBezTo>
                        <a:pt x="145301" y="55362"/>
                        <a:pt x="142153" y="54875"/>
                        <a:pt x="141008" y="51069"/>
                      </a:cubicBezTo>
                      <a:cubicBezTo>
                        <a:pt x="139863" y="47262"/>
                        <a:pt x="141695" y="46204"/>
                        <a:pt x="141924" y="44200"/>
                      </a:cubicBezTo>
                      <a:cubicBezTo>
                        <a:pt x="142153" y="42225"/>
                        <a:pt x="138031" y="40709"/>
                        <a:pt x="135885" y="35586"/>
                      </a:cubicBezTo>
                      <a:cubicBezTo>
                        <a:pt x="133767" y="30463"/>
                        <a:pt x="134511" y="27801"/>
                        <a:pt x="135141" y="22392"/>
                      </a:cubicBezTo>
                      <a:cubicBezTo>
                        <a:pt x="135742" y="16955"/>
                        <a:pt x="130848" y="9800"/>
                        <a:pt x="124523" y="5593"/>
                      </a:cubicBezTo>
                      <a:cubicBezTo>
                        <a:pt x="122423" y="4206"/>
                        <a:pt x="120507" y="3815"/>
                        <a:pt x="118576" y="3815"/>
                      </a:cubicBezTo>
                      <a:cubicBezTo>
                        <a:pt x="116089" y="3815"/>
                        <a:pt x="113579" y="4463"/>
                        <a:pt x="110626" y="4463"/>
                      </a:cubicBezTo>
                      <a:cubicBezTo>
                        <a:pt x="108965" y="4463"/>
                        <a:pt x="107164" y="4258"/>
                        <a:pt x="105148" y="3618"/>
                      </a:cubicBezTo>
                      <a:cubicBezTo>
                        <a:pt x="100851" y="2254"/>
                        <a:pt x="99898" y="1649"/>
                        <a:pt x="98439" y="1649"/>
                      </a:cubicBezTo>
                      <a:cubicBezTo>
                        <a:pt x="97050" y="1649"/>
                        <a:pt x="95203" y="2197"/>
                        <a:pt x="89579" y="3160"/>
                      </a:cubicBezTo>
                      <a:cubicBezTo>
                        <a:pt x="86417" y="3703"/>
                        <a:pt x="83702" y="3930"/>
                        <a:pt x="81279" y="3930"/>
                      </a:cubicBezTo>
                      <a:cubicBezTo>
                        <a:pt x="74885" y="3930"/>
                        <a:pt x="70519" y="2349"/>
                        <a:pt x="65310" y="813"/>
                      </a:cubicBezTo>
                      <a:cubicBezTo>
                        <a:pt x="63351" y="226"/>
                        <a:pt x="61645" y="1"/>
                        <a:pt x="60049"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42"/>
                <p:cNvSpPr/>
                <p:nvPr/>
              </p:nvSpPr>
              <p:spPr>
                <a:xfrm>
                  <a:off x="3830725" y="1603250"/>
                  <a:ext cx="323825" cy="131525"/>
                </a:xfrm>
                <a:custGeom>
                  <a:avLst/>
                  <a:gdLst/>
                  <a:ahLst/>
                  <a:cxnLst/>
                  <a:rect l="l" t="t" r="r" b="b"/>
                  <a:pathLst>
                    <a:path w="12953" h="5261" extrusionOk="0">
                      <a:moveTo>
                        <a:pt x="3979" y="0"/>
                      </a:moveTo>
                      <a:cubicBezTo>
                        <a:pt x="2663" y="0"/>
                        <a:pt x="1346" y="315"/>
                        <a:pt x="173" y="916"/>
                      </a:cubicBezTo>
                      <a:cubicBezTo>
                        <a:pt x="287" y="1489"/>
                        <a:pt x="287" y="2090"/>
                        <a:pt x="173" y="2662"/>
                      </a:cubicBezTo>
                      <a:cubicBezTo>
                        <a:pt x="1" y="3807"/>
                        <a:pt x="87" y="5037"/>
                        <a:pt x="2462" y="5209"/>
                      </a:cubicBezTo>
                      <a:cubicBezTo>
                        <a:pt x="2891" y="5246"/>
                        <a:pt x="3211" y="5260"/>
                        <a:pt x="3463" y="5260"/>
                      </a:cubicBezTo>
                      <a:cubicBezTo>
                        <a:pt x="4473" y="5260"/>
                        <a:pt x="4410" y="5027"/>
                        <a:pt x="5934" y="5027"/>
                      </a:cubicBezTo>
                      <a:cubicBezTo>
                        <a:pt x="6117" y="5027"/>
                        <a:pt x="6322" y="5030"/>
                        <a:pt x="6555" y="5037"/>
                      </a:cubicBezTo>
                      <a:cubicBezTo>
                        <a:pt x="7184" y="5037"/>
                        <a:pt x="7556" y="5066"/>
                        <a:pt x="7814" y="5095"/>
                      </a:cubicBezTo>
                      <a:cubicBezTo>
                        <a:pt x="7700" y="4322"/>
                        <a:pt x="7843" y="4465"/>
                        <a:pt x="10705" y="3149"/>
                      </a:cubicBezTo>
                      <a:cubicBezTo>
                        <a:pt x="12706" y="2231"/>
                        <a:pt x="12952" y="1989"/>
                        <a:pt x="12299" y="1989"/>
                      </a:cubicBezTo>
                      <a:cubicBezTo>
                        <a:pt x="11608" y="1989"/>
                        <a:pt x="9907" y="2261"/>
                        <a:pt x="8215" y="2290"/>
                      </a:cubicBezTo>
                      <a:cubicBezTo>
                        <a:pt x="8175" y="2291"/>
                        <a:pt x="8135" y="2291"/>
                        <a:pt x="8097" y="2291"/>
                      </a:cubicBezTo>
                      <a:cubicBezTo>
                        <a:pt x="4920" y="2291"/>
                        <a:pt x="5930" y="0"/>
                        <a:pt x="3979"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42"/>
                <p:cNvSpPr/>
                <p:nvPr/>
              </p:nvSpPr>
              <p:spPr>
                <a:xfrm>
                  <a:off x="3777850" y="1098375"/>
                  <a:ext cx="289725" cy="219800"/>
                </a:xfrm>
                <a:custGeom>
                  <a:avLst/>
                  <a:gdLst/>
                  <a:ahLst/>
                  <a:cxnLst/>
                  <a:rect l="l" t="t" r="r" b="b"/>
                  <a:pathLst>
                    <a:path w="11589" h="8792" extrusionOk="0">
                      <a:moveTo>
                        <a:pt x="398" y="1"/>
                      </a:moveTo>
                      <a:cubicBezTo>
                        <a:pt x="122" y="1"/>
                        <a:pt x="1" y="119"/>
                        <a:pt x="84" y="391"/>
                      </a:cubicBezTo>
                      <a:cubicBezTo>
                        <a:pt x="1200" y="3997"/>
                        <a:pt x="1773" y="5342"/>
                        <a:pt x="4205" y="7431"/>
                      </a:cubicBezTo>
                      <a:cubicBezTo>
                        <a:pt x="5340" y="8395"/>
                        <a:pt x="6091" y="8792"/>
                        <a:pt x="6650" y="8792"/>
                      </a:cubicBezTo>
                      <a:cubicBezTo>
                        <a:pt x="7304" y="8792"/>
                        <a:pt x="7694" y="8249"/>
                        <a:pt x="8126" y="7431"/>
                      </a:cubicBezTo>
                      <a:cubicBezTo>
                        <a:pt x="8956" y="5886"/>
                        <a:pt x="11589" y="5342"/>
                        <a:pt x="8126" y="3510"/>
                      </a:cubicBezTo>
                      <a:cubicBezTo>
                        <a:pt x="5335" y="2034"/>
                        <a:pt x="1541" y="1"/>
                        <a:pt x="398" y="1"/>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42"/>
                <p:cNvSpPr/>
                <p:nvPr/>
              </p:nvSpPr>
              <p:spPr>
                <a:xfrm>
                  <a:off x="4207800" y="755650"/>
                  <a:ext cx="94875" cy="239875"/>
                </a:xfrm>
                <a:custGeom>
                  <a:avLst/>
                  <a:gdLst/>
                  <a:ahLst/>
                  <a:cxnLst/>
                  <a:rect l="l" t="t" r="r" b="b"/>
                  <a:pathLst>
                    <a:path w="3795" h="9595" extrusionOk="0">
                      <a:moveTo>
                        <a:pt x="967" y="0"/>
                      </a:moveTo>
                      <a:cubicBezTo>
                        <a:pt x="893" y="0"/>
                        <a:pt x="819" y="7"/>
                        <a:pt x="744" y="19"/>
                      </a:cubicBezTo>
                      <a:cubicBezTo>
                        <a:pt x="2089" y="563"/>
                        <a:pt x="2977" y="2481"/>
                        <a:pt x="3034" y="4055"/>
                      </a:cubicBezTo>
                      <a:cubicBezTo>
                        <a:pt x="3091" y="5600"/>
                        <a:pt x="1202" y="7060"/>
                        <a:pt x="86" y="8462"/>
                      </a:cubicBezTo>
                      <a:cubicBezTo>
                        <a:pt x="0" y="8920"/>
                        <a:pt x="286" y="9378"/>
                        <a:pt x="744" y="9492"/>
                      </a:cubicBezTo>
                      <a:cubicBezTo>
                        <a:pt x="939" y="9562"/>
                        <a:pt x="1147" y="9594"/>
                        <a:pt x="1357" y="9594"/>
                      </a:cubicBezTo>
                      <a:cubicBezTo>
                        <a:pt x="2535" y="9594"/>
                        <a:pt x="3795" y="8571"/>
                        <a:pt x="3406" y="7260"/>
                      </a:cubicBezTo>
                      <a:cubicBezTo>
                        <a:pt x="2948" y="5743"/>
                        <a:pt x="3406" y="6430"/>
                        <a:pt x="3406" y="3826"/>
                      </a:cubicBezTo>
                      <a:cubicBezTo>
                        <a:pt x="3406" y="1798"/>
                        <a:pt x="2231" y="0"/>
                        <a:pt x="967"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42"/>
                <p:cNvSpPr/>
                <p:nvPr/>
              </p:nvSpPr>
              <p:spPr>
                <a:xfrm>
                  <a:off x="4156275" y="756125"/>
                  <a:ext cx="128825" cy="211075"/>
                </a:xfrm>
                <a:custGeom>
                  <a:avLst/>
                  <a:gdLst/>
                  <a:ahLst/>
                  <a:cxnLst/>
                  <a:rect l="l" t="t" r="r" b="b"/>
                  <a:pathLst>
                    <a:path w="5153" h="8443" extrusionOk="0">
                      <a:moveTo>
                        <a:pt x="2805" y="0"/>
                      </a:moveTo>
                      <a:cubicBezTo>
                        <a:pt x="2519" y="58"/>
                        <a:pt x="2262" y="172"/>
                        <a:pt x="2061" y="401"/>
                      </a:cubicBezTo>
                      <a:cubicBezTo>
                        <a:pt x="1" y="2204"/>
                        <a:pt x="1460" y="4436"/>
                        <a:pt x="2061" y="6182"/>
                      </a:cubicBezTo>
                      <a:cubicBezTo>
                        <a:pt x="2376" y="7127"/>
                        <a:pt x="2176" y="7871"/>
                        <a:pt x="2147" y="8443"/>
                      </a:cubicBezTo>
                      <a:cubicBezTo>
                        <a:pt x="3263" y="7041"/>
                        <a:pt x="5152" y="5581"/>
                        <a:pt x="5095" y="4036"/>
                      </a:cubicBezTo>
                      <a:cubicBezTo>
                        <a:pt x="5038" y="2462"/>
                        <a:pt x="4150" y="544"/>
                        <a:pt x="2805"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42"/>
                <p:cNvSpPr/>
                <p:nvPr/>
              </p:nvSpPr>
              <p:spPr>
                <a:xfrm>
                  <a:off x="4946175" y="935575"/>
                  <a:ext cx="1346675" cy="1023550"/>
                </a:xfrm>
                <a:custGeom>
                  <a:avLst/>
                  <a:gdLst/>
                  <a:ahLst/>
                  <a:cxnLst/>
                  <a:rect l="l" t="t" r="r" b="b"/>
                  <a:pathLst>
                    <a:path w="53867" h="40942" extrusionOk="0">
                      <a:moveTo>
                        <a:pt x="53798" y="1"/>
                      </a:moveTo>
                      <a:lnTo>
                        <a:pt x="53798" y="1"/>
                      </a:lnTo>
                      <a:cubicBezTo>
                        <a:pt x="53753" y="1"/>
                        <a:pt x="53221" y="1142"/>
                        <a:pt x="51687" y="3812"/>
                      </a:cubicBezTo>
                      <a:cubicBezTo>
                        <a:pt x="47823" y="10538"/>
                        <a:pt x="45362" y="10423"/>
                        <a:pt x="37749" y="16347"/>
                      </a:cubicBezTo>
                      <a:cubicBezTo>
                        <a:pt x="34360" y="18962"/>
                        <a:pt x="29762" y="19882"/>
                        <a:pt x="25406" y="19882"/>
                      </a:cubicBezTo>
                      <a:cubicBezTo>
                        <a:pt x="19939" y="19882"/>
                        <a:pt x="14854" y="18433"/>
                        <a:pt x="13022" y="17063"/>
                      </a:cubicBezTo>
                      <a:cubicBezTo>
                        <a:pt x="11900" y="16217"/>
                        <a:pt x="11333" y="15841"/>
                        <a:pt x="10964" y="15841"/>
                      </a:cubicBezTo>
                      <a:cubicBezTo>
                        <a:pt x="10260" y="15841"/>
                        <a:pt x="10275" y="17211"/>
                        <a:pt x="8529" y="19295"/>
                      </a:cubicBezTo>
                      <a:cubicBezTo>
                        <a:pt x="5867" y="22500"/>
                        <a:pt x="4093" y="22672"/>
                        <a:pt x="0" y="24361"/>
                      </a:cubicBezTo>
                      <a:cubicBezTo>
                        <a:pt x="615" y="24200"/>
                        <a:pt x="987" y="24129"/>
                        <a:pt x="1214" y="24129"/>
                      </a:cubicBezTo>
                      <a:cubicBezTo>
                        <a:pt x="1875" y="24129"/>
                        <a:pt x="1315" y="24731"/>
                        <a:pt x="1975" y="25477"/>
                      </a:cubicBezTo>
                      <a:cubicBezTo>
                        <a:pt x="3034" y="26707"/>
                        <a:pt x="5781" y="31516"/>
                        <a:pt x="6468" y="34349"/>
                      </a:cubicBezTo>
                      <a:cubicBezTo>
                        <a:pt x="7155" y="37154"/>
                        <a:pt x="2805" y="37840"/>
                        <a:pt x="2719" y="39157"/>
                      </a:cubicBezTo>
                      <a:cubicBezTo>
                        <a:pt x="2662" y="40445"/>
                        <a:pt x="3578" y="40674"/>
                        <a:pt x="7527" y="40874"/>
                      </a:cubicBezTo>
                      <a:cubicBezTo>
                        <a:pt x="8300" y="40919"/>
                        <a:pt x="9010" y="40941"/>
                        <a:pt x="9652" y="40941"/>
                      </a:cubicBezTo>
                      <a:cubicBezTo>
                        <a:pt x="12317" y="40941"/>
                        <a:pt x="13839" y="40548"/>
                        <a:pt x="14024" y="39672"/>
                      </a:cubicBezTo>
                      <a:cubicBezTo>
                        <a:pt x="14253" y="38613"/>
                        <a:pt x="14253" y="37697"/>
                        <a:pt x="12936" y="35780"/>
                      </a:cubicBezTo>
                      <a:cubicBezTo>
                        <a:pt x="11648" y="33891"/>
                        <a:pt x="12192" y="32746"/>
                        <a:pt x="12879" y="30056"/>
                      </a:cubicBezTo>
                      <a:cubicBezTo>
                        <a:pt x="13566" y="27394"/>
                        <a:pt x="11334" y="26936"/>
                        <a:pt x="12335" y="24733"/>
                      </a:cubicBezTo>
                      <a:cubicBezTo>
                        <a:pt x="12790" y="23718"/>
                        <a:pt x="13021" y="23437"/>
                        <a:pt x="14061" y="23437"/>
                      </a:cubicBezTo>
                      <a:cubicBezTo>
                        <a:pt x="15309" y="23437"/>
                        <a:pt x="17724" y="23843"/>
                        <a:pt x="23096" y="23874"/>
                      </a:cubicBezTo>
                      <a:cubicBezTo>
                        <a:pt x="23385" y="23877"/>
                        <a:pt x="23671" y="23878"/>
                        <a:pt x="23954" y="23878"/>
                      </a:cubicBezTo>
                      <a:cubicBezTo>
                        <a:pt x="33320" y="23878"/>
                        <a:pt x="39566" y="22496"/>
                        <a:pt x="44761" y="19524"/>
                      </a:cubicBezTo>
                      <a:cubicBezTo>
                        <a:pt x="49453" y="16864"/>
                        <a:pt x="50780" y="14820"/>
                        <a:pt x="51363" y="14820"/>
                      </a:cubicBezTo>
                      <a:cubicBezTo>
                        <a:pt x="51445" y="14820"/>
                        <a:pt x="51512" y="14860"/>
                        <a:pt x="51572" y="14945"/>
                      </a:cubicBezTo>
                      <a:cubicBezTo>
                        <a:pt x="51028" y="12255"/>
                        <a:pt x="51801" y="12970"/>
                        <a:pt x="52431" y="6531"/>
                      </a:cubicBezTo>
                      <a:cubicBezTo>
                        <a:pt x="52810" y="2631"/>
                        <a:pt x="53866" y="1"/>
                        <a:pt x="53798"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42"/>
                <p:cNvSpPr/>
                <p:nvPr/>
              </p:nvSpPr>
              <p:spPr>
                <a:xfrm>
                  <a:off x="6585325" y="1104550"/>
                  <a:ext cx="466525" cy="839275"/>
                </a:xfrm>
                <a:custGeom>
                  <a:avLst/>
                  <a:gdLst/>
                  <a:ahLst/>
                  <a:cxnLst/>
                  <a:rect l="l" t="t" r="r" b="b"/>
                  <a:pathLst>
                    <a:path w="18661" h="33571" extrusionOk="0">
                      <a:moveTo>
                        <a:pt x="7957" y="1"/>
                      </a:moveTo>
                      <a:lnTo>
                        <a:pt x="7957" y="1"/>
                      </a:lnTo>
                      <a:cubicBezTo>
                        <a:pt x="6383" y="6097"/>
                        <a:pt x="4380" y="9617"/>
                        <a:pt x="2176" y="10676"/>
                      </a:cubicBezTo>
                      <a:cubicBezTo>
                        <a:pt x="1" y="11735"/>
                        <a:pt x="1031" y="11964"/>
                        <a:pt x="573" y="14139"/>
                      </a:cubicBezTo>
                      <a:cubicBezTo>
                        <a:pt x="706" y="13968"/>
                        <a:pt x="843" y="13884"/>
                        <a:pt x="994" y="13884"/>
                      </a:cubicBezTo>
                      <a:cubicBezTo>
                        <a:pt x="1858" y="13884"/>
                        <a:pt x="3197" y="16617"/>
                        <a:pt x="6898" y="21608"/>
                      </a:cubicBezTo>
                      <a:cubicBezTo>
                        <a:pt x="11248" y="27475"/>
                        <a:pt x="8501" y="30223"/>
                        <a:pt x="7184" y="31539"/>
                      </a:cubicBezTo>
                      <a:cubicBezTo>
                        <a:pt x="5896" y="32827"/>
                        <a:pt x="7184" y="33199"/>
                        <a:pt x="10705" y="33514"/>
                      </a:cubicBezTo>
                      <a:cubicBezTo>
                        <a:pt x="11126" y="33552"/>
                        <a:pt x="11464" y="33571"/>
                        <a:pt x="11739" y="33571"/>
                      </a:cubicBezTo>
                      <a:cubicBezTo>
                        <a:pt x="13757" y="33571"/>
                        <a:pt x="12336" y="32553"/>
                        <a:pt x="15284" y="30538"/>
                      </a:cubicBezTo>
                      <a:cubicBezTo>
                        <a:pt x="18661" y="28248"/>
                        <a:pt x="15513" y="27790"/>
                        <a:pt x="14368" y="23984"/>
                      </a:cubicBezTo>
                      <a:cubicBezTo>
                        <a:pt x="13223" y="20177"/>
                        <a:pt x="15055" y="19090"/>
                        <a:pt x="15284" y="17115"/>
                      </a:cubicBezTo>
                      <a:cubicBezTo>
                        <a:pt x="15513" y="15140"/>
                        <a:pt x="11391" y="13595"/>
                        <a:pt x="9245" y="8501"/>
                      </a:cubicBezTo>
                      <a:cubicBezTo>
                        <a:pt x="8043" y="5839"/>
                        <a:pt x="7614" y="2891"/>
                        <a:pt x="7957"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42"/>
                <p:cNvSpPr/>
                <p:nvPr/>
              </p:nvSpPr>
              <p:spPr>
                <a:xfrm>
                  <a:off x="6676925" y="716775"/>
                  <a:ext cx="267225" cy="525400"/>
                </a:xfrm>
                <a:custGeom>
                  <a:avLst/>
                  <a:gdLst/>
                  <a:ahLst/>
                  <a:cxnLst/>
                  <a:rect l="l" t="t" r="r" b="b"/>
                  <a:pathLst>
                    <a:path w="10689" h="21016" extrusionOk="0">
                      <a:moveTo>
                        <a:pt x="716" y="0"/>
                      </a:moveTo>
                      <a:lnTo>
                        <a:pt x="716" y="0"/>
                      </a:lnTo>
                      <a:cubicBezTo>
                        <a:pt x="716" y="1"/>
                        <a:pt x="0" y="2719"/>
                        <a:pt x="3434" y="6983"/>
                      </a:cubicBezTo>
                      <a:cubicBezTo>
                        <a:pt x="6869" y="11276"/>
                        <a:pt x="5352" y="11333"/>
                        <a:pt x="6354" y="15855"/>
                      </a:cubicBezTo>
                      <a:cubicBezTo>
                        <a:pt x="7077" y="19194"/>
                        <a:pt x="9458" y="21015"/>
                        <a:pt x="10294" y="21015"/>
                      </a:cubicBezTo>
                      <a:cubicBezTo>
                        <a:pt x="10584" y="21015"/>
                        <a:pt x="10688" y="20797"/>
                        <a:pt x="10475" y="20349"/>
                      </a:cubicBezTo>
                      <a:cubicBezTo>
                        <a:pt x="9616" y="18603"/>
                        <a:pt x="7870" y="16914"/>
                        <a:pt x="6812" y="11190"/>
                      </a:cubicBezTo>
                      <a:cubicBezTo>
                        <a:pt x="5724" y="5467"/>
                        <a:pt x="5524" y="4179"/>
                        <a:pt x="716"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42"/>
                <p:cNvSpPr/>
                <p:nvPr/>
              </p:nvSpPr>
              <p:spPr>
                <a:xfrm>
                  <a:off x="4083300" y="1303450"/>
                  <a:ext cx="32950" cy="82350"/>
                </a:xfrm>
                <a:custGeom>
                  <a:avLst/>
                  <a:gdLst/>
                  <a:ahLst/>
                  <a:cxnLst/>
                  <a:rect l="l" t="t" r="r" b="b"/>
                  <a:pathLst>
                    <a:path w="1318" h="3294" extrusionOk="0">
                      <a:moveTo>
                        <a:pt x="841" y="0"/>
                      </a:moveTo>
                      <a:cubicBezTo>
                        <a:pt x="532" y="0"/>
                        <a:pt x="227" y="705"/>
                        <a:pt x="115" y="1575"/>
                      </a:cubicBezTo>
                      <a:cubicBezTo>
                        <a:pt x="1" y="2491"/>
                        <a:pt x="172" y="3235"/>
                        <a:pt x="458" y="3292"/>
                      </a:cubicBezTo>
                      <a:cubicBezTo>
                        <a:pt x="465" y="3293"/>
                        <a:pt x="471" y="3293"/>
                        <a:pt x="477" y="3293"/>
                      </a:cubicBezTo>
                      <a:cubicBezTo>
                        <a:pt x="786" y="3293"/>
                        <a:pt x="1119" y="2588"/>
                        <a:pt x="1231" y="1718"/>
                      </a:cubicBezTo>
                      <a:cubicBezTo>
                        <a:pt x="1317" y="802"/>
                        <a:pt x="1174" y="58"/>
                        <a:pt x="859" y="1"/>
                      </a:cubicBezTo>
                      <a:cubicBezTo>
                        <a:pt x="853" y="0"/>
                        <a:pt x="847" y="0"/>
                        <a:pt x="84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42"/>
                <p:cNvSpPr/>
                <p:nvPr/>
              </p:nvSpPr>
              <p:spPr>
                <a:xfrm>
                  <a:off x="4388100" y="891500"/>
                  <a:ext cx="224675" cy="653825"/>
                </a:xfrm>
                <a:custGeom>
                  <a:avLst/>
                  <a:gdLst/>
                  <a:ahLst/>
                  <a:cxnLst/>
                  <a:rect l="l" t="t" r="r" b="b"/>
                  <a:pathLst>
                    <a:path w="8987" h="26153" extrusionOk="0">
                      <a:moveTo>
                        <a:pt x="8428" y="0"/>
                      </a:moveTo>
                      <a:cubicBezTo>
                        <a:pt x="8204" y="0"/>
                        <a:pt x="7636" y="1369"/>
                        <a:pt x="6554" y="4860"/>
                      </a:cubicBezTo>
                      <a:cubicBezTo>
                        <a:pt x="3406" y="15048"/>
                        <a:pt x="7270" y="19913"/>
                        <a:pt x="4207" y="21659"/>
                      </a:cubicBezTo>
                      <a:cubicBezTo>
                        <a:pt x="1174" y="23376"/>
                        <a:pt x="802" y="23806"/>
                        <a:pt x="0" y="26152"/>
                      </a:cubicBezTo>
                      <a:cubicBezTo>
                        <a:pt x="1177" y="24396"/>
                        <a:pt x="1869" y="23825"/>
                        <a:pt x="2261" y="23825"/>
                      </a:cubicBezTo>
                      <a:cubicBezTo>
                        <a:pt x="2507" y="23825"/>
                        <a:pt x="2635" y="24051"/>
                        <a:pt x="2691" y="24349"/>
                      </a:cubicBezTo>
                      <a:cubicBezTo>
                        <a:pt x="2760" y="24754"/>
                        <a:pt x="3109" y="24893"/>
                        <a:pt x="3581" y="24893"/>
                      </a:cubicBezTo>
                      <a:cubicBezTo>
                        <a:pt x="4077" y="24893"/>
                        <a:pt x="4708" y="24740"/>
                        <a:pt x="5295" y="24578"/>
                      </a:cubicBezTo>
                      <a:cubicBezTo>
                        <a:pt x="5421" y="24541"/>
                        <a:pt x="5525" y="24523"/>
                        <a:pt x="5606" y="24523"/>
                      </a:cubicBezTo>
                      <a:cubicBezTo>
                        <a:pt x="5836" y="24523"/>
                        <a:pt x="5887" y="24668"/>
                        <a:pt x="5781" y="24922"/>
                      </a:cubicBezTo>
                      <a:cubicBezTo>
                        <a:pt x="6554" y="23290"/>
                        <a:pt x="8214" y="20171"/>
                        <a:pt x="8586" y="20056"/>
                      </a:cubicBezTo>
                      <a:cubicBezTo>
                        <a:pt x="8987" y="19913"/>
                        <a:pt x="5753" y="16966"/>
                        <a:pt x="7127" y="9754"/>
                      </a:cubicBezTo>
                      <a:cubicBezTo>
                        <a:pt x="8028" y="5000"/>
                        <a:pt x="8856" y="0"/>
                        <a:pt x="8428"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
        <p:nvSpPr>
          <p:cNvPr id="1332" name="Google Shape;1332;p42">
            <a:hlinkClick r:id="rId6" action="ppaction://hlinksldjump"/>
          </p:cNvPr>
          <p:cNvSpPr txBox="1"/>
          <p:nvPr/>
        </p:nvSpPr>
        <p:spPr>
          <a:xfrm>
            <a:off x="1911550" y="2549500"/>
            <a:ext cx="1681800" cy="17781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Nunito"/>
              <a:ea typeface="Nunito"/>
              <a:cs typeface="Nunito"/>
              <a:sym typeface="Nunito"/>
            </a:endParaRPr>
          </a:p>
        </p:txBody>
      </p:sp>
      <p:sp>
        <p:nvSpPr>
          <p:cNvPr id="61" name="TextBox 60"/>
          <p:cNvSpPr txBox="1"/>
          <p:nvPr/>
        </p:nvSpPr>
        <p:spPr>
          <a:xfrm>
            <a:off x="381000" y="742950"/>
            <a:ext cx="8763000" cy="584775"/>
          </a:xfrm>
          <a:prstGeom prst="rect">
            <a:avLst/>
          </a:prstGeom>
          <a:noFill/>
        </p:spPr>
        <p:txBody>
          <a:bodyPr wrap="square" rtlCol="0">
            <a:spAutoFit/>
          </a:bodyPr>
          <a:lstStyle/>
          <a:p>
            <a:r>
              <a:rPr lang="en-US" sz="3200" b="1" i="1" dirty="0" smtClean="0">
                <a:latin typeface="Times New Roman" pitchFamily="18" charset="0"/>
                <a:cs typeface="Times New Roman" pitchFamily="18" charset="0"/>
              </a:rPr>
              <a:t>Trải nghiệm kiểm soát cảm xúc trong tình huống</a:t>
            </a:r>
            <a:endParaRPr lang="en-US" sz="3200" dirty="0">
              <a:latin typeface="Times New Roman" pitchFamily="18" charset="0"/>
              <a:cs typeface="Times New Roman" pitchFamily="18" charset="0"/>
            </a:endParaRPr>
          </a:p>
        </p:txBody>
      </p:sp>
      <p:sp>
        <p:nvSpPr>
          <p:cNvPr id="62" name="TextBox 61"/>
          <p:cNvSpPr txBox="1"/>
          <p:nvPr/>
        </p:nvSpPr>
        <p:spPr>
          <a:xfrm>
            <a:off x="3505200" y="1581150"/>
            <a:ext cx="5029200" cy="1046440"/>
          </a:xfrm>
          <a:prstGeom prst="rect">
            <a:avLst/>
          </a:prstGeom>
          <a:noFill/>
        </p:spPr>
        <p:txBody>
          <a:bodyPr wrap="square" rtlCol="0">
            <a:spAutoFit/>
          </a:bodyPr>
          <a:lstStyle/>
          <a:p>
            <a:r>
              <a:rPr lang="en-US" sz="2400" dirty="0" smtClean="0">
                <a:latin typeface="Times New Roman" pitchFamily="18" charset="0"/>
                <a:cs typeface="Times New Roman" pitchFamily="18" charset="0"/>
              </a:rPr>
              <a:t>Em sẽ thực hiện kĩ thuật nào để giải toả cơn nóng giận của mình?</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36"/>
        <p:cNvGrpSpPr/>
        <p:nvPr/>
      </p:nvGrpSpPr>
      <p:grpSpPr>
        <a:xfrm>
          <a:off x="0" y="0"/>
          <a:ext cx="0" cy="0"/>
          <a:chOff x="0" y="0"/>
          <a:chExt cx="0" cy="0"/>
        </a:xfrm>
      </p:grpSpPr>
      <p:sp>
        <p:nvSpPr>
          <p:cNvPr id="1337" name="Google Shape;1337;p43"/>
          <p:cNvSpPr/>
          <p:nvPr/>
        </p:nvSpPr>
        <p:spPr>
          <a:xfrm rot="10800000">
            <a:off x="2743198" y="1352550"/>
            <a:ext cx="5943601" cy="365760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43"/>
          <p:cNvSpPr txBox="1">
            <a:spLocks noGrp="1"/>
          </p:cNvSpPr>
          <p:nvPr>
            <p:ph type="body" idx="1"/>
          </p:nvPr>
        </p:nvSpPr>
        <p:spPr>
          <a:xfrm>
            <a:off x="3276600" y="1657350"/>
            <a:ext cx="4876800" cy="2680475"/>
          </a:xfrm>
          <a:prstGeom prst="rect">
            <a:avLst/>
          </a:prstGeom>
        </p:spPr>
        <p:txBody>
          <a:bodyPr spcFirstLastPara="1" wrap="square" lIns="91425" tIns="91425" rIns="91425" bIns="91425" anchor="ctr" anchorCtr="0">
            <a:noAutofit/>
          </a:bodyPr>
          <a:lstStyle/>
          <a:p>
            <a:pPr algn="l"/>
            <a:r>
              <a:rPr lang="en-US" sz="2000" b="1" dirty="0" smtClean="0">
                <a:solidFill>
                  <a:schemeClr val="bg2"/>
                </a:solidFill>
                <a:latin typeface="Times New Roman" pitchFamily="18" charset="0"/>
                <a:cs typeface="Times New Roman" pitchFamily="18" charset="0"/>
              </a:rPr>
              <a:t>Kiểm soát nóng giận là một kĩ năng quan trọng với mỗi cá nhân. </a:t>
            </a:r>
          </a:p>
          <a:p>
            <a:pPr algn="l"/>
            <a:r>
              <a:rPr lang="en-US" sz="2000" b="1" dirty="0" smtClean="0">
                <a:solidFill>
                  <a:schemeClr val="bg2"/>
                </a:solidFill>
                <a:latin typeface="Times New Roman" pitchFamily="18" charset="0"/>
                <a:cs typeface="Times New Roman" pitchFamily="18" charset="0"/>
              </a:rPr>
              <a:t>Nóng giận làm gia tăng nhịp tim, huyết áp, không tốt cho bộ não và còn làm ảnh hưởng đến các mỗi quan hệ xã hội. </a:t>
            </a:r>
          </a:p>
          <a:p>
            <a:pPr algn="l"/>
            <a:r>
              <a:rPr lang="en-US" sz="2000" b="1" dirty="0" smtClean="0">
                <a:solidFill>
                  <a:schemeClr val="bg2"/>
                </a:solidFill>
                <a:latin typeface="Times New Roman" pitchFamily="18" charset="0"/>
                <a:cs typeface="Times New Roman" pitchFamily="18" charset="0"/>
              </a:rPr>
              <a:t>Để kiểm soát nóng giận, chúng ta có thể điểu hoà hơi thở, nghĩ về điều tốt đẹp của đối phương hoặc tránh đi chỗ khác...</a:t>
            </a:r>
            <a:endParaRPr lang="en-US" sz="2000" b="1" dirty="0">
              <a:solidFill>
                <a:schemeClr val="bg2"/>
              </a:solidFill>
              <a:latin typeface="Times New Roman" pitchFamily="18" charset="0"/>
              <a:cs typeface="Times New Roman" pitchFamily="18" charset="0"/>
            </a:endParaRPr>
          </a:p>
        </p:txBody>
      </p:sp>
      <p:grpSp>
        <p:nvGrpSpPr>
          <p:cNvPr id="1340" name="Google Shape;1340;p43"/>
          <p:cNvGrpSpPr/>
          <p:nvPr/>
        </p:nvGrpSpPr>
        <p:grpSpPr>
          <a:xfrm>
            <a:off x="4572000" y="133350"/>
            <a:ext cx="1140806" cy="1080215"/>
            <a:chOff x="3963749" y="540574"/>
            <a:chExt cx="1216471" cy="1151860"/>
          </a:xfrm>
        </p:grpSpPr>
        <p:sp>
          <p:nvSpPr>
            <p:cNvPr id="1341" name="Google Shape;1341;p43"/>
            <p:cNvSpPr/>
            <p:nvPr/>
          </p:nvSpPr>
          <p:spPr>
            <a:xfrm>
              <a:off x="3963749" y="540574"/>
              <a:ext cx="1216471" cy="1151860"/>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43"/>
            <p:cNvSpPr/>
            <p:nvPr/>
          </p:nvSpPr>
          <p:spPr>
            <a:xfrm>
              <a:off x="4207038" y="736426"/>
              <a:ext cx="805317" cy="760138"/>
            </a:xfrm>
            <a:custGeom>
              <a:avLst/>
              <a:gdLst/>
              <a:ahLst/>
              <a:cxnLst/>
              <a:rect l="l" t="t" r="r" b="b"/>
              <a:pathLst>
                <a:path w="135007" h="127433" extrusionOk="0">
                  <a:moveTo>
                    <a:pt x="128798" y="0"/>
                  </a:moveTo>
                  <a:cubicBezTo>
                    <a:pt x="127794" y="0"/>
                    <a:pt x="126786" y="344"/>
                    <a:pt x="125975" y="1155"/>
                  </a:cubicBezTo>
                  <a:cubicBezTo>
                    <a:pt x="109024" y="18711"/>
                    <a:pt x="93586" y="37782"/>
                    <a:pt x="79359" y="57760"/>
                  </a:cubicBezTo>
                  <a:lnTo>
                    <a:pt x="37283" y="115878"/>
                  </a:lnTo>
                  <a:cubicBezTo>
                    <a:pt x="31532" y="103468"/>
                    <a:pt x="26689" y="90754"/>
                    <a:pt x="22754" y="78041"/>
                  </a:cubicBezTo>
                  <a:cubicBezTo>
                    <a:pt x="18819" y="64722"/>
                    <a:pt x="17305" y="49284"/>
                    <a:pt x="8830" y="37782"/>
                  </a:cubicBezTo>
                  <a:cubicBezTo>
                    <a:pt x="8068" y="36734"/>
                    <a:pt x="6827" y="36286"/>
                    <a:pt x="5568" y="36286"/>
                  </a:cubicBezTo>
                  <a:cubicBezTo>
                    <a:pt x="2826" y="36286"/>
                    <a:pt x="0" y="38414"/>
                    <a:pt x="1867" y="41111"/>
                  </a:cubicBezTo>
                  <a:cubicBezTo>
                    <a:pt x="10040" y="52614"/>
                    <a:pt x="11251" y="68354"/>
                    <a:pt x="15186" y="81673"/>
                  </a:cubicBezTo>
                  <a:cubicBezTo>
                    <a:pt x="19727" y="96506"/>
                    <a:pt x="25478" y="111035"/>
                    <a:pt x="32138" y="124959"/>
                  </a:cubicBezTo>
                  <a:cubicBezTo>
                    <a:pt x="32954" y="126592"/>
                    <a:pt x="34563" y="127432"/>
                    <a:pt x="36204" y="127432"/>
                  </a:cubicBezTo>
                  <a:cubicBezTo>
                    <a:pt x="37606" y="127432"/>
                    <a:pt x="39032" y="126820"/>
                    <a:pt x="40008" y="125565"/>
                  </a:cubicBezTo>
                  <a:cubicBezTo>
                    <a:pt x="55446" y="104678"/>
                    <a:pt x="70581" y="83792"/>
                    <a:pt x="86018" y="62906"/>
                  </a:cubicBezTo>
                  <a:cubicBezTo>
                    <a:pt x="99943" y="42927"/>
                    <a:pt x="115380" y="23857"/>
                    <a:pt x="132029" y="6301"/>
                  </a:cubicBezTo>
                  <a:cubicBezTo>
                    <a:pt x="135006" y="3324"/>
                    <a:pt x="131919" y="0"/>
                    <a:pt x="128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43" name="Google Shape;1343;p43"/>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44" name="Google Shape;1344;p43"/>
          <p:cNvGrpSpPr/>
          <p:nvPr/>
        </p:nvGrpSpPr>
        <p:grpSpPr>
          <a:xfrm>
            <a:off x="153671" y="90047"/>
            <a:ext cx="493797" cy="446228"/>
            <a:chOff x="2679436" y="3270400"/>
            <a:chExt cx="752625" cy="689795"/>
          </a:xfrm>
        </p:grpSpPr>
        <p:sp>
          <p:nvSpPr>
            <p:cNvPr id="1345" name="Google Shape;1345;p43"/>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43"/>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43"/>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43"/>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49" name="Google Shape;1349;p43">
            <a:hlinkClick r:id="rId3"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
        <p:nvSpPr>
          <p:cNvPr id="1350" name="Google Shape;1350;p43"/>
          <p:cNvSpPr/>
          <p:nvPr/>
        </p:nvSpPr>
        <p:spPr>
          <a:xfrm>
            <a:off x="0" y="3257550"/>
            <a:ext cx="2278696" cy="1788751"/>
          </a:xfrm>
          <a:custGeom>
            <a:avLst/>
            <a:gdLst/>
            <a:ahLst/>
            <a:cxnLst/>
            <a:rect l="l" t="t" r="r" b="b"/>
            <a:pathLst>
              <a:path w="79142" h="62131" extrusionOk="0">
                <a:moveTo>
                  <a:pt x="43395" y="1"/>
                </a:moveTo>
                <a:cubicBezTo>
                  <a:pt x="42163" y="1"/>
                  <a:pt x="40910" y="69"/>
                  <a:pt x="39634" y="207"/>
                </a:cubicBezTo>
                <a:cubicBezTo>
                  <a:pt x="27032" y="1530"/>
                  <a:pt x="16510" y="6949"/>
                  <a:pt x="8444" y="16905"/>
                </a:cubicBezTo>
                <a:cubicBezTo>
                  <a:pt x="4223" y="21946"/>
                  <a:pt x="1576" y="28121"/>
                  <a:pt x="820" y="34674"/>
                </a:cubicBezTo>
                <a:cubicBezTo>
                  <a:pt x="1" y="40218"/>
                  <a:pt x="2143" y="45826"/>
                  <a:pt x="6428" y="49544"/>
                </a:cubicBezTo>
                <a:cubicBezTo>
                  <a:pt x="10507" y="53260"/>
                  <a:pt x="15108" y="55118"/>
                  <a:pt x="20089" y="55118"/>
                </a:cubicBezTo>
                <a:cubicBezTo>
                  <a:pt x="22033" y="55118"/>
                  <a:pt x="24035" y="54835"/>
                  <a:pt x="26087" y="54270"/>
                </a:cubicBezTo>
                <a:cubicBezTo>
                  <a:pt x="27606" y="53898"/>
                  <a:pt x="29161" y="53708"/>
                  <a:pt x="30723" y="53708"/>
                </a:cubicBezTo>
                <a:cubicBezTo>
                  <a:pt x="32077" y="53708"/>
                  <a:pt x="33437" y="53851"/>
                  <a:pt x="34782" y="54143"/>
                </a:cubicBezTo>
                <a:cubicBezTo>
                  <a:pt x="36169" y="54396"/>
                  <a:pt x="37555" y="54774"/>
                  <a:pt x="39004" y="55026"/>
                </a:cubicBezTo>
                <a:cubicBezTo>
                  <a:pt x="40390" y="55278"/>
                  <a:pt x="41714" y="55782"/>
                  <a:pt x="42974" y="56538"/>
                </a:cubicBezTo>
                <a:cubicBezTo>
                  <a:pt x="46250" y="58491"/>
                  <a:pt x="49716" y="60066"/>
                  <a:pt x="53307" y="61264"/>
                </a:cubicBezTo>
                <a:cubicBezTo>
                  <a:pt x="55247" y="61858"/>
                  <a:pt x="57153" y="62131"/>
                  <a:pt x="58994" y="62131"/>
                </a:cubicBezTo>
                <a:cubicBezTo>
                  <a:pt x="67493" y="62131"/>
                  <a:pt x="74587" y="56307"/>
                  <a:pt x="77125" y="49418"/>
                </a:cubicBezTo>
                <a:cubicBezTo>
                  <a:pt x="78511" y="45637"/>
                  <a:pt x="79141" y="41605"/>
                  <a:pt x="79078" y="37572"/>
                </a:cubicBezTo>
                <a:cubicBezTo>
                  <a:pt x="79078" y="35304"/>
                  <a:pt x="78889" y="33035"/>
                  <a:pt x="78511" y="30830"/>
                </a:cubicBezTo>
                <a:cubicBezTo>
                  <a:pt x="77062" y="22639"/>
                  <a:pt x="72903" y="15204"/>
                  <a:pt x="66665" y="9722"/>
                </a:cubicBezTo>
                <a:cubicBezTo>
                  <a:pt x="59971" y="3525"/>
                  <a:pt x="52257" y="1"/>
                  <a:pt x="433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43"/>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43">
            <a:hlinkClick r:id="rId4"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grpSp>
        <p:nvGrpSpPr>
          <p:cNvPr id="1353" name="Google Shape;1353;p43"/>
          <p:cNvGrpSpPr/>
          <p:nvPr/>
        </p:nvGrpSpPr>
        <p:grpSpPr>
          <a:xfrm flipH="1">
            <a:off x="0" y="3714750"/>
            <a:ext cx="2764672" cy="1251598"/>
            <a:chOff x="4918522" y="3004287"/>
            <a:chExt cx="2764672" cy="1251598"/>
          </a:xfrm>
        </p:grpSpPr>
        <p:sp>
          <p:nvSpPr>
            <p:cNvPr id="1354" name="Google Shape;1354;p43"/>
            <p:cNvSpPr/>
            <p:nvPr/>
          </p:nvSpPr>
          <p:spPr>
            <a:xfrm flipH="1">
              <a:off x="5336045" y="4067735"/>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55" name="Google Shape;1355;p43"/>
            <p:cNvGrpSpPr/>
            <p:nvPr/>
          </p:nvGrpSpPr>
          <p:grpSpPr>
            <a:xfrm flipH="1">
              <a:off x="4918522" y="3004287"/>
              <a:ext cx="2725009" cy="1164169"/>
              <a:chOff x="17210" y="615712"/>
              <a:chExt cx="9203002" cy="3880562"/>
            </a:xfrm>
          </p:grpSpPr>
          <p:grpSp>
            <p:nvGrpSpPr>
              <p:cNvPr id="1356" name="Google Shape;1356;p43"/>
              <p:cNvGrpSpPr/>
              <p:nvPr/>
            </p:nvGrpSpPr>
            <p:grpSpPr>
              <a:xfrm flipH="1">
                <a:off x="17210" y="615712"/>
                <a:ext cx="9203002" cy="3880562"/>
                <a:chOff x="3419325" y="427425"/>
                <a:chExt cx="3632525" cy="1531700"/>
              </a:xfrm>
            </p:grpSpPr>
            <p:sp>
              <p:nvSpPr>
                <p:cNvPr id="1357" name="Google Shape;1357;p43"/>
                <p:cNvSpPr/>
                <p:nvPr/>
              </p:nvSpPr>
              <p:spPr>
                <a:xfrm>
                  <a:off x="3419325" y="427425"/>
                  <a:ext cx="3632525" cy="1531625"/>
                </a:xfrm>
                <a:custGeom>
                  <a:avLst/>
                  <a:gdLst/>
                  <a:ahLst/>
                  <a:cxnLst/>
                  <a:rect l="l" t="t" r="r" b="b"/>
                  <a:pathLst>
                    <a:path w="145301" h="61265" extrusionOk="0">
                      <a:moveTo>
                        <a:pt x="60049" y="1"/>
                      </a:moveTo>
                      <a:cubicBezTo>
                        <a:pt x="55816" y="1"/>
                        <a:pt x="52356" y="1584"/>
                        <a:pt x="46994" y="2187"/>
                      </a:cubicBezTo>
                      <a:cubicBezTo>
                        <a:pt x="39610" y="2988"/>
                        <a:pt x="38837" y="10401"/>
                        <a:pt x="37006" y="12089"/>
                      </a:cubicBezTo>
                      <a:cubicBezTo>
                        <a:pt x="35174" y="13778"/>
                        <a:pt x="30767" y="17184"/>
                        <a:pt x="28277" y="20732"/>
                      </a:cubicBezTo>
                      <a:cubicBezTo>
                        <a:pt x="25787" y="24310"/>
                        <a:pt x="28219" y="27859"/>
                        <a:pt x="24413" y="30406"/>
                      </a:cubicBezTo>
                      <a:cubicBezTo>
                        <a:pt x="23135" y="31255"/>
                        <a:pt x="21752" y="31496"/>
                        <a:pt x="20472" y="31496"/>
                      </a:cubicBezTo>
                      <a:cubicBezTo>
                        <a:pt x="18781" y="31496"/>
                        <a:pt x="17272" y="31074"/>
                        <a:pt x="16426" y="31074"/>
                      </a:cubicBezTo>
                      <a:cubicBezTo>
                        <a:pt x="15992" y="31074"/>
                        <a:pt x="15732" y="31185"/>
                        <a:pt x="15713" y="31522"/>
                      </a:cubicBezTo>
                      <a:cubicBezTo>
                        <a:pt x="15684" y="31886"/>
                        <a:pt x="15434" y="32081"/>
                        <a:pt x="14991" y="32081"/>
                      </a:cubicBezTo>
                      <a:cubicBezTo>
                        <a:pt x="13658" y="32081"/>
                        <a:pt x="10577" y="30321"/>
                        <a:pt x="6497" y="26113"/>
                      </a:cubicBezTo>
                      <a:cubicBezTo>
                        <a:pt x="1429" y="20911"/>
                        <a:pt x="2104" y="14939"/>
                        <a:pt x="1895" y="14939"/>
                      </a:cubicBezTo>
                      <a:cubicBezTo>
                        <a:pt x="1880" y="14939"/>
                        <a:pt x="1860" y="14971"/>
                        <a:pt x="1833" y="15037"/>
                      </a:cubicBezTo>
                      <a:cubicBezTo>
                        <a:pt x="1403" y="16010"/>
                        <a:pt x="1" y="20561"/>
                        <a:pt x="2748" y="27029"/>
                      </a:cubicBezTo>
                      <a:cubicBezTo>
                        <a:pt x="5496" y="33497"/>
                        <a:pt x="10075" y="40251"/>
                        <a:pt x="12050" y="41624"/>
                      </a:cubicBezTo>
                      <a:cubicBezTo>
                        <a:pt x="14053" y="42998"/>
                        <a:pt x="13738" y="44687"/>
                        <a:pt x="15341" y="46118"/>
                      </a:cubicBezTo>
                      <a:cubicBezTo>
                        <a:pt x="16943" y="47549"/>
                        <a:pt x="16800" y="48550"/>
                        <a:pt x="16629" y="49695"/>
                      </a:cubicBezTo>
                      <a:cubicBezTo>
                        <a:pt x="16486" y="50840"/>
                        <a:pt x="16571" y="52070"/>
                        <a:pt x="18918" y="52242"/>
                      </a:cubicBezTo>
                      <a:cubicBezTo>
                        <a:pt x="19352" y="52279"/>
                        <a:pt x="19676" y="52293"/>
                        <a:pt x="19932" y="52293"/>
                      </a:cubicBezTo>
                      <a:cubicBezTo>
                        <a:pt x="20956" y="52293"/>
                        <a:pt x="20894" y="52060"/>
                        <a:pt x="22419" y="52060"/>
                      </a:cubicBezTo>
                      <a:cubicBezTo>
                        <a:pt x="22602" y="52060"/>
                        <a:pt x="22807" y="52063"/>
                        <a:pt x="23039" y="52070"/>
                      </a:cubicBezTo>
                      <a:cubicBezTo>
                        <a:pt x="24761" y="52107"/>
                        <a:pt x="24689" y="52249"/>
                        <a:pt x="25315" y="52249"/>
                      </a:cubicBezTo>
                      <a:cubicBezTo>
                        <a:pt x="25667" y="52249"/>
                        <a:pt x="26239" y="52204"/>
                        <a:pt x="27475" y="52070"/>
                      </a:cubicBezTo>
                      <a:cubicBezTo>
                        <a:pt x="30910" y="51670"/>
                        <a:pt x="34029" y="50754"/>
                        <a:pt x="34716" y="48922"/>
                      </a:cubicBezTo>
                      <a:cubicBezTo>
                        <a:pt x="35403" y="47091"/>
                        <a:pt x="36834" y="47835"/>
                        <a:pt x="38150" y="45660"/>
                      </a:cubicBezTo>
                      <a:cubicBezTo>
                        <a:pt x="39692" y="43134"/>
                        <a:pt x="40558" y="42368"/>
                        <a:pt x="41016" y="42368"/>
                      </a:cubicBezTo>
                      <a:cubicBezTo>
                        <a:pt x="41263" y="42368"/>
                        <a:pt x="41391" y="42592"/>
                        <a:pt x="41442" y="42884"/>
                      </a:cubicBezTo>
                      <a:cubicBezTo>
                        <a:pt x="41524" y="43298"/>
                        <a:pt x="41866" y="43439"/>
                        <a:pt x="42327" y="43439"/>
                      </a:cubicBezTo>
                      <a:cubicBezTo>
                        <a:pt x="42822" y="43439"/>
                        <a:pt x="43453" y="43276"/>
                        <a:pt x="44046" y="43113"/>
                      </a:cubicBezTo>
                      <a:cubicBezTo>
                        <a:pt x="44176" y="43077"/>
                        <a:pt x="44282" y="43059"/>
                        <a:pt x="44365" y="43059"/>
                      </a:cubicBezTo>
                      <a:cubicBezTo>
                        <a:pt x="45009" y="43059"/>
                        <a:pt x="44254" y="44130"/>
                        <a:pt x="42758" y="46032"/>
                      </a:cubicBezTo>
                      <a:cubicBezTo>
                        <a:pt x="41069" y="48150"/>
                        <a:pt x="42300" y="49924"/>
                        <a:pt x="43073" y="52271"/>
                      </a:cubicBezTo>
                      <a:cubicBezTo>
                        <a:pt x="43817" y="54646"/>
                        <a:pt x="40383" y="54961"/>
                        <a:pt x="40383" y="56793"/>
                      </a:cubicBezTo>
                      <a:cubicBezTo>
                        <a:pt x="40383" y="58596"/>
                        <a:pt x="41899" y="59597"/>
                        <a:pt x="45963" y="59597"/>
                      </a:cubicBezTo>
                      <a:cubicBezTo>
                        <a:pt x="49999" y="59597"/>
                        <a:pt x="51000" y="58767"/>
                        <a:pt x="51229" y="57107"/>
                      </a:cubicBezTo>
                      <a:cubicBezTo>
                        <a:pt x="51458" y="55419"/>
                        <a:pt x="48997" y="53902"/>
                        <a:pt x="49169" y="51298"/>
                      </a:cubicBezTo>
                      <a:cubicBezTo>
                        <a:pt x="49312" y="48693"/>
                        <a:pt x="54034" y="46805"/>
                        <a:pt x="59071" y="45259"/>
                      </a:cubicBezTo>
                      <a:cubicBezTo>
                        <a:pt x="61007" y="44676"/>
                        <a:pt x="61886" y="44440"/>
                        <a:pt x="62295" y="44440"/>
                      </a:cubicBezTo>
                      <a:cubicBezTo>
                        <a:pt x="62949" y="44440"/>
                        <a:pt x="62397" y="45045"/>
                        <a:pt x="63049" y="45803"/>
                      </a:cubicBezTo>
                      <a:cubicBezTo>
                        <a:pt x="64108" y="47033"/>
                        <a:pt x="66855" y="51842"/>
                        <a:pt x="67542" y="54646"/>
                      </a:cubicBezTo>
                      <a:cubicBezTo>
                        <a:pt x="68229" y="57480"/>
                        <a:pt x="63879" y="58166"/>
                        <a:pt x="63822" y="59454"/>
                      </a:cubicBezTo>
                      <a:cubicBezTo>
                        <a:pt x="63736" y="60771"/>
                        <a:pt x="64623" y="60971"/>
                        <a:pt x="68630" y="61200"/>
                      </a:cubicBezTo>
                      <a:cubicBezTo>
                        <a:pt x="69377" y="61243"/>
                        <a:pt x="70064" y="61265"/>
                        <a:pt x="70689" y="61265"/>
                      </a:cubicBezTo>
                      <a:cubicBezTo>
                        <a:pt x="73386" y="61265"/>
                        <a:pt x="74912" y="60858"/>
                        <a:pt x="75098" y="59998"/>
                      </a:cubicBezTo>
                      <a:cubicBezTo>
                        <a:pt x="75327" y="58939"/>
                        <a:pt x="75327" y="58023"/>
                        <a:pt x="74039" y="56106"/>
                      </a:cubicBezTo>
                      <a:cubicBezTo>
                        <a:pt x="72722" y="54188"/>
                        <a:pt x="73266" y="53044"/>
                        <a:pt x="73953" y="50382"/>
                      </a:cubicBezTo>
                      <a:cubicBezTo>
                        <a:pt x="74640" y="47720"/>
                        <a:pt x="72436" y="47262"/>
                        <a:pt x="73409" y="45030"/>
                      </a:cubicBezTo>
                      <a:cubicBezTo>
                        <a:pt x="73864" y="44029"/>
                        <a:pt x="74095" y="43749"/>
                        <a:pt x="75134" y="43749"/>
                      </a:cubicBezTo>
                      <a:cubicBezTo>
                        <a:pt x="76382" y="43749"/>
                        <a:pt x="78797" y="44153"/>
                        <a:pt x="84170" y="44200"/>
                      </a:cubicBezTo>
                      <a:cubicBezTo>
                        <a:pt x="84459" y="44203"/>
                        <a:pt x="84745" y="44204"/>
                        <a:pt x="85028" y="44204"/>
                      </a:cubicBezTo>
                      <a:cubicBezTo>
                        <a:pt x="94395" y="44204"/>
                        <a:pt x="100668" y="42822"/>
                        <a:pt x="105835" y="39850"/>
                      </a:cubicBezTo>
                      <a:cubicBezTo>
                        <a:pt x="110527" y="37190"/>
                        <a:pt x="111876" y="35146"/>
                        <a:pt x="112445" y="35146"/>
                      </a:cubicBezTo>
                      <a:cubicBezTo>
                        <a:pt x="112525" y="35146"/>
                        <a:pt x="112590" y="35186"/>
                        <a:pt x="112646" y="35271"/>
                      </a:cubicBezTo>
                      <a:cubicBezTo>
                        <a:pt x="114077" y="37246"/>
                        <a:pt x="115394" y="39278"/>
                        <a:pt x="116624" y="41396"/>
                      </a:cubicBezTo>
                      <a:cubicBezTo>
                        <a:pt x="118284" y="44429"/>
                        <a:pt x="117225" y="47863"/>
                        <a:pt x="115995" y="52843"/>
                      </a:cubicBezTo>
                      <a:cubicBezTo>
                        <a:pt x="114793" y="57794"/>
                        <a:pt x="108611" y="58309"/>
                        <a:pt x="108983" y="60141"/>
                      </a:cubicBezTo>
                      <a:cubicBezTo>
                        <a:pt x="109139" y="60909"/>
                        <a:pt x="110227" y="61194"/>
                        <a:pt x="111813" y="61194"/>
                      </a:cubicBezTo>
                      <a:cubicBezTo>
                        <a:pt x="114008" y="61194"/>
                        <a:pt x="117158" y="60649"/>
                        <a:pt x="120116" y="60084"/>
                      </a:cubicBezTo>
                      <a:cubicBezTo>
                        <a:pt x="125239" y="59082"/>
                        <a:pt x="119028" y="55591"/>
                        <a:pt x="124008" y="54503"/>
                      </a:cubicBezTo>
                      <a:cubicBezTo>
                        <a:pt x="128988" y="53444"/>
                        <a:pt x="126383" y="51298"/>
                        <a:pt x="125754" y="48321"/>
                      </a:cubicBezTo>
                      <a:cubicBezTo>
                        <a:pt x="125124" y="45345"/>
                        <a:pt x="126269" y="42369"/>
                        <a:pt x="127185" y="41224"/>
                      </a:cubicBezTo>
                      <a:cubicBezTo>
                        <a:pt x="127321" y="41053"/>
                        <a:pt x="127462" y="40969"/>
                        <a:pt x="127616" y="40969"/>
                      </a:cubicBezTo>
                      <a:cubicBezTo>
                        <a:pt x="128498" y="40969"/>
                        <a:pt x="129837" y="43706"/>
                        <a:pt x="133538" y="48722"/>
                      </a:cubicBezTo>
                      <a:cubicBezTo>
                        <a:pt x="137888" y="54589"/>
                        <a:pt x="135141" y="57336"/>
                        <a:pt x="133824" y="58624"/>
                      </a:cubicBezTo>
                      <a:cubicBezTo>
                        <a:pt x="132536" y="59912"/>
                        <a:pt x="133824" y="60313"/>
                        <a:pt x="137345" y="60599"/>
                      </a:cubicBezTo>
                      <a:cubicBezTo>
                        <a:pt x="137766" y="60637"/>
                        <a:pt x="138104" y="60656"/>
                        <a:pt x="138379" y="60656"/>
                      </a:cubicBezTo>
                      <a:cubicBezTo>
                        <a:pt x="140397" y="60656"/>
                        <a:pt x="138976" y="59638"/>
                        <a:pt x="141924" y="57623"/>
                      </a:cubicBezTo>
                      <a:cubicBezTo>
                        <a:pt x="145301" y="55362"/>
                        <a:pt x="142153" y="54875"/>
                        <a:pt x="141008" y="51069"/>
                      </a:cubicBezTo>
                      <a:cubicBezTo>
                        <a:pt x="139863" y="47262"/>
                        <a:pt x="141695" y="46204"/>
                        <a:pt x="141924" y="44200"/>
                      </a:cubicBezTo>
                      <a:cubicBezTo>
                        <a:pt x="142153" y="42225"/>
                        <a:pt x="138031" y="40709"/>
                        <a:pt x="135885" y="35586"/>
                      </a:cubicBezTo>
                      <a:cubicBezTo>
                        <a:pt x="133767" y="30463"/>
                        <a:pt x="134511" y="27801"/>
                        <a:pt x="135141" y="22392"/>
                      </a:cubicBezTo>
                      <a:cubicBezTo>
                        <a:pt x="135742" y="16955"/>
                        <a:pt x="130848" y="9800"/>
                        <a:pt x="124523" y="5593"/>
                      </a:cubicBezTo>
                      <a:cubicBezTo>
                        <a:pt x="122423" y="4206"/>
                        <a:pt x="120507" y="3815"/>
                        <a:pt x="118576" y="3815"/>
                      </a:cubicBezTo>
                      <a:cubicBezTo>
                        <a:pt x="116089" y="3815"/>
                        <a:pt x="113579" y="4463"/>
                        <a:pt x="110626" y="4463"/>
                      </a:cubicBezTo>
                      <a:cubicBezTo>
                        <a:pt x="108965" y="4463"/>
                        <a:pt x="107164" y="4258"/>
                        <a:pt x="105148" y="3618"/>
                      </a:cubicBezTo>
                      <a:cubicBezTo>
                        <a:pt x="100851" y="2254"/>
                        <a:pt x="99898" y="1649"/>
                        <a:pt x="98439" y="1649"/>
                      </a:cubicBezTo>
                      <a:cubicBezTo>
                        <a:pt x="97050" y="1649"/>
                        <a:pt x="95203" y="2197"/>
                        <a:pt x="89579" y="3160"/>
                      </a:cubicBezTo>
                      <a:cubicBezTo>
                        <a:pt x="86417" y="3703"/>
                        <a:pt x="83702" y="3930"/>
                        <a:pt x="81279" y="3930"/>
                      </a:cubicBezTo>
                      <a:cubicBezTo>
                        <a:pt x="74885" y="3930"/>
                        <a:pt x="70519" y="2349"/>
                        <a:pt x="65310" y="813"/>
                      </a:cubicBezTo>
                      <a:cubicBezTo>
                        <a:pt x="63351" y="226"/>
                        <a:pt x="61645" y="1"/>
                        <a:pt x="6004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43"/>
                <p:cNvSpPr/>
                <p:nvPr/>
              </p:nvSpPr>
              <p:spPr>
                <a:xfrm>
                  <a:off x="3830725" y="1603250"/>
                  <a:ext cx="323825" cy="131525"/>
                </a:xfrm>
                <a:custGeom>
                  <a:avLst/>
                  <a:gdLst/>
                  <a:ahLst/>
                  <a:cxnLst/>
                  <a:rect l="l" t="t" r="r" b="b"/>
                  <a:pathLst>
                    <a:path w="12953" h="5261" extrusionOk="0">
                      <a:moveTo>
                        <a:pt x="3979" y="0"/>
                      </a:moveTo>
                      <a:cubicBezTo>
                        <a:pt x="2663" y="0"/>
                        <a:pt x="1346" y="315"/>
                        <a:pt x="173" y="916"/>
                      </a:cubicBezTo>
                      <a:cubicBezTo>
                        <a:pt x="287" y="1489"/>
                        <a:pt x="287" y="2090"/>
                        <a:pt x="173" y="2662"/>
                      </a:cubicBezTo>
                      <a:cubicBezTo>
                        <a:pt x="1" y="3807"/>
                        <a:pt x="87" y="5037"/>
                        <a:pt x="2462" y="5209"/>
                      </a:cubicBezTo>
                      <a:cubicBezTo>
                        <a:pt x="2891" y="5246"/>
                        <a:pt x="3211" y="5260"/>
                        <a:pt x="3463" y="5260"/>
                      </a:cubicBezTo>
                      <a:cubicBezTo>
                        <a:pt x="4473" y="5260"/>
                        <a:pt x="4410" y="5027"/>
                        <a:pt x="5934" y="5027"/>
                      </a:cubicBezTo>
                      <a:cubicBezTo>
                        <a:pt x="6117" y="5027"/>
                        <a:pt x="6322" y="5030"/>
                        <a:pt x="6555" y="5037"/>
                      </a:cubicBezTo>
                      <a:cubicBezTo>
                        <a:pt x="7184" y="5037"/>
                        <a:pt x="7556" y="5066"/>
                        <a:pt x="7814" y="5095"/>
                      </a:cubicBezTo>
                      <a:cubicBezTo>
                        <a:pt x="7700" y="4322"/>
                        <a:pt x="7843" y="4465"/>
                        <a:pt x="10705" y="3149"/>
                      </a:cubicBezTo>
                      <a:cubicBezTo>
                        <a:pt x="12706" y="2231"/>
                        <a:pt x="12952" y="1989"/>
                        <a:pt x="12299" y="1989"/>
                      </a:cubicBezTo>
                      <a:cubicBezTo>
                        <a:pt x="11608" y="1989"/>
                        <a:pt x="9907" y="2261"/>
                        <a:pt x="8215" y="2290"/>
                      </a:cubicBezTo>
                      <a:cubicBezTo>
                        <a:pt x="8175" y="2291"/>
                        <a:pt x="8135" y="2291"/>
                        <a:pt x="8097" y="2291"/>
                      </a:cubicBezTo>
                      <a:cubicBezTo>
                        <a:pt x="4920" y="2291"/>
                        <a:pt x="5930" y="0"/>
                        <a:pt x="397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43"/>
                <p:cNvSpPr/>
                <p:nvPr/>
              </p:nvSpPr>
              <p:spPr>
                <a:xfrm>
                  <a:off x="3777850" y="1098375"/>
                  <a:ext cx="289725" cy="219800"/>
                </a:xfrm>
                <a:custGeom>
                  <a:avLst/>
                  <a:gdLst/>
                  <a:ahLst/>
                  <a:cxnLst/>
                  <a:rect l="l" t="t" r="r" b="b"/>
                  <a:pathLst>
                    <a:path w="11589" h="8792" extrusionOk="0">
                      <a:moveTo>
                        <a:pt x="398" y="1"/>
                      </a:moveTo>
                      <a:cubicBezTo>
                        <a:pt x="122" y="1"/>
                        <a:pt x="1" y="119"/>
                        <a:pt x="84" y="391"/>
                      </a:cubicBezTo>
                      <a:cubicBezTo>
                        <a:pt x="1200" y="3997"/>
                        <a:pt x="1773" y="5342"/>
                        <a:pt x="4205" y="7431"/>
                      </a:cubicBezTo>
                      <a:cubicBezTo>
                        <a:pt x="5340" y="8395"/>
                        <a:pt x="6091" y="8792"/>
                        <a:pt x="6650" y="8792"/>
                      </a:cubicBezTo>
                      <a:cubicBezTo>
                        <a:pt x="7304" y="8792"/>
                        <a:pt x="7694" y="8249"/>
                        <a:pt x="8126" y="7431"/>
                      </a:cubicBezTo>
                      <a:cubicBezTo>
                        <a:pt x="8956" y="5886"/>
                        <a:pt x="11589" y="5342"/>
                        <a:pt x="8126" y="3510"/>
                      </a:cubicBezTo>
                      <a:cubicBezTo>
                        <a:pt x="5335" y="2034"/>
                        <a:pt x="1541" y="1"/>
                        <a:pt x="39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43"/>
                <p:cNvSpPr/>
                <p:nvPr/>
              </p:nvSpPr>
              <p:spPr>
                <a:xfrm>
                  <a:off x="4207800" y="755650"/>
                  <a:ext cx="94875" cy="239875"/>
                </a:xfrm>
                <a:custGeom>
                  <a:avLst/>
                  <a:gdLst/>
                  <a:ahLst/>
                  <a:cxnLst/>
                  <a:rect l="l" t="t" r="r" b="b"/>
                  <a:pathLst>
                    <a:path w="3795" h="9595" extrusionOk="0">
                      <a:moveTo>
                        <a:pt x="967" y="0"/>
                      </a:moveTo>
                      <a:cubicBezTo>
                        <a:pt x="893" y="0"/>
                        <a:pt x="819" y="7"/>
                        <a:pt x="744" y="19"/>
                      </a:cubicBezTo>
                      <a:cubicBezTo>
                        <a:pt x="2089" y="563"/>
                        <a:pt x="2977" y="2481"/>
                        <a:pt x="3034" y="4055"/>
                      </a:cubicBezTo>
                      <a:cubicBezTo>
                        <a:pt x="3091" y="5600"/>
                        <a:pt x="1202" y="7060"/>
                        <a:pt x="86" y="8462"/>
                      </a:cubicBezTo>
                      <a:cubicBezTo>
                        <a:pt x="0" y="8920"/>
                        <a:pt x="286" y="9378"/>
                        <a:pt x="744" y="9492"/>
                      </a:cubicBezTo>
                      <a:cubicBezTo>
                        <a:pt x="939" y="9562"/>
                        <a:pt x="1147" y="9594"/>
                        <a:pt x="1357" y="9594"/>
                      </a:cubicBezTo>
                      <a:cubicBezTo>
                        <a:pt x="2535" y="9594"/>
                        <a:pt x="3795" y="8571"/>
                        <a:pt x="3406" y="7260"/>
                      </a:cubicBezTo>
                      <a:cubicBezTo>
                        <a:pt x="2948" y="5743"/>
                        <a:pt x="3406" y="6430"/>
                        <a:pt x="3406" y="3826"/>
                      </a:cubicBezTo>
                      <a:cubicBezTo>
                        <a:pt x="3406" y="1798"/>
                        <a:pt x="2231" y="0"/>
                        <a:pt x="9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43"/>
                <p:cNvSpPr/>
                <p:nvPr/>
              </p:nvSpPr>
              <p:spPr>
                <a:xfrm>
                  <a:off x="4156275" y="756125"/>
                  <a:ext cx="128825" cy="211075"/>
                </a:xfrm>
                <a:custGeom>
                  <a:avLst/>
                  <a:gdLst/>
                  <a:ahLst/>
                  <a:cxnLst/>
                  <a:rect l="l" t="t" r="r" b="b"/>
                  <a:pathLst>
                    <a:path w="5153" h="8443" extrusionOk="0">
                      <a:moveTo>
                        <a:pt x="2805" y="0"/>
                      </a:moveTo>
                      <a:cubicBezTo>
                        <a:pt x="2519" y="58"/>
                        <a:pt x="2262" y="172"/>
                        <a:pt x="2061" y="401"/>
                      </a:cubicBezTo>
                      <a:cubicBezTo>
                        <a:pt x="1" y="2204"/>
                        <a:pt x="1460" y="4436"/>
                        <a:pt x="2061" y="6182"/>
                      </a:cubicBezTo>
                      <a:cubicBezTo>
                        <a:pt x="2376" y="7127"/>
                        <a:pt x="2176" y="7871"/>
                        <a:pt x="2147" y="8443"/>
                      </a:cubicBezTo>
                      <a:cubicBezTo>
                        <a:pt x="3263" y="7041"/>
                        <a:pt x="5152" y="5581"/>
                        <a:pt x="5095" y="4036"/>
                      </a:cubicBezTo>
                      <a:cubicBezTo>
                        <a:pt x="5038" y="2462"/>
                        <a:pt x="4150" y="544"/>
                        <a:pt x="28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43"/>
                <p:cNvSpPr/>
                <p:nvPr/>
              </p:nvSpPr>
              <p:spPr>
                <a:xfrm>
                  <a:off x="4946175" y="935575"/>
                  <a:ext cx="1346675" cy="1023550"/>
                </a:xfrm>
                <a:custGeom>
                  <a:avLst/>
                  <a:gdLst/>
                  <a:ahLst/>
                  <a:cxnLst/>
                  <a:rect l="l" t="t" r="r" b="b"/>
                  <a:pathLst>
                    <a:path w="53867" h="40942" extrusionOk="0">
                      <a:moveTo>
                        <a:pt x="53798" y="1"/>
                      </a:moveTo>
                      <a:lnTo>
                        <a:pt x="53798" y="1"/>
                      </a:lnTo>
                      <a:cubicBezTo>
                        <a:pt x="53753" y="1"/>
                        <a:pt x="53221" y="1142"/>
                        <a:pt x="51687" y="3812"/>
                      </a:cubicBezTo>
                      <a:cubicBezTo>
                        <a:pt x="47823" y="10538"/>
                        <a:pt x="45362" y="10423"/>
                        <a:pt x="37749" y="16347"/>
                      </a:cubicBezTo>
                      <a:cubicBezTo>
                        <a:pt x="34360" y="18962"/>
                        <a:pt x="29762" y="19882"/>
                        <a:pt x="25406" y="19882"/>
                      </a:cubicBezTo>
                      <a:cubicBezTo>
                        <a:pt x="19939" y="19882"/>
                        <a:pt x="14854" y="18433"/>
                        <a:pt x="13022" y="17063"/>
                      </a:cubicBezTo>
                      <a:cubicBezTo>
                        <a:pt x="11900" y="16217"/>
                        <a:pt x="11333" y="15841"/>
                        <a:pt x="10964" y="15841"/>
                      </a:cubicBezTo>
                      <a:cubicBezTo>
                        <a:pt x="10260" y="15841"/>
                        <a:pt x="10275" y="17211"/>
                        <a:pt x="8529" y="19295"/>
                      </a:cubicBezTo>
                      <a:cubicBezTo>
                        <a:pt x="5867" y="22500"/>
                        <a:pt x="4093" y="22672"/>
                        <a:pt x="0" y="24361"/>
                      </a:cubicBezTo>
                      <a:cubicBezTo>
                        <a:pt x="615" y="24200"/>
                        <a:pt x="987" y="24129"/>
                        <a:pt x="1214" y="24129"/>
                      </a:cubicBezTo>
                      <a:cubicBezTo>
                        <a:pt x="1875" y="24129"/>
                        <a:pt x="1315" y="24731"/>
                        <a:pt x="1975" y="25477"/>
                      </a:cubicBezTo>
                      <a:cubicBezTo>
                        <a:pt x="3034" y="26707"/>
                        <a:pt x="5781" y="31516"/>
                        <a:pt x="6468" y="34349"/>
                      </a:cubicBezTo>
                      <a:cubicBezTo>
                        <a:pt x="7155" y="37154"/>
                        <a:pt x="2805" y="37840"/>
                        <a:pt x="2719" y="39157"/>
                      </a:cubicBezTo>
                      <a:cubicBezTo>
                        <a:pt x="2662" y="40445"/>
                        <a:pt x="3578" y="40674"/>
                        <a:pt x="7527" y="40874"/>
                      </a:cubicBezTo>
                      <a:cubicBezTo>
                        <a:pt x="8300" y="40919"/>
                        <a:pt x="9010" y="40941"/>
                        <a:pt x="9652" y="40941"/>
                      </a:cubicBezTo>
                      <a:cubicBezTo>
                        <a:pt x="12317" y="40941"/>
                        <a:pt x="13839" y="40548"/>
                        <a:pt x="14024" y="39672"/>
                      </a:cubicBezTo>
                      <a:cubicBezTo>
                        <a:pt x="14253" y="38613"/>
                        <a:pt x="14253" y="37697"/>
                        <a:pt x="12936" y="35780"/>
                      </a:cubicBezTo>
                      <a:cubicBezTo>
                        <a:pt x="11648" y="33891"/>
                        <a:pt x="12192" y="32746"/>
                        <a:pt x="12879" y="30056"/>
                      </a:cubicBezTo>
                      <a:cubicBezTo>
                        <a:pt x="13566" y="27394"/>
                        <a:pt x="11334" y="26936"/>
                        <a:pt x="12335" y="24733"/>
                      </a:cubicBezTo>
                      <a:cubicBezTo>
                        <a:pt x="12790" y="23718"/>
                        <a:pt x="13021" y="23437"/>
                        <a:pt x="14061" y="23437"/>
                      </a:cubicBezTo>
                      <a:cubicBezTo>
                        <a:pt x="15309" y="23437"/>
                        <a:pt x="17724" y="23843"/>
                        <a:pt x="23096" y="23874"/>
                      </a:cubicBezTo>
                      <a:cubicBezTo>
                        <a:pt x="23385" y="23877"/>
                        <a:pt x="23671" y="23878"/>
                        <a:pt x="23954" y="23878"/>
                      </a:cubicBezTo>
                      <a:cubicBezTo>
                        <a:pt x="33320" y="23878"/>
                        <a:pt x="39566" y="22496"/>
                        <a:pt x="44761" y="19524"/>
                      </a:cubicBezTo>
                      <a:cubicBezTo>
                        <a:pt x="49453" y="16864"/>
                        <a:pt x="50780" y="14820"/>
                        <a:pt x="51363" y="14820"/>
                      </a:cubicBezTo>
                      <a:cubicBezTo>
                        <a:pt x="51445" y="14820"/>
                        <a:pt x="51512" y="14860"/>
                        <a:pt x="51572" y="14945"/>
                      </a:cubicBezTo>
                      <a:cubicBezTo>
                        <a:pt x="51028" y="12255"/>
                        <a:pt x="51801" y="12970"/>
                        <a:pt x="52431" y="6531"/>
                      </a:cubicBezTo>
                      <a:cubicBezTo>
                        <a:pt x="52810" y="2631"/>
                        <a:pt x="53866" y="1"/>
                        <a:pt x="5379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43"/>
                <p:cNvSpPr/>
                <p:nvPr/>
              </p:nvSpPr>
              <p:spPr>
                <a:xfrm>
                  <a:off x="6585325" y="1104550"/>
                  <a:ext cx="466525" cy="839275"/>
                </a:xfrm>
                <a:custGeom>
                  <a:avLst/>
                  <a:gdLst/>
                  <a:ahLst/>
                  <a:cxnLst/>
                  <a:rect l="l" t="t" r="r" b="b"/>
                  <a:pathLst>
                    <a:path w="18661" h="33571" extrusionOk="0">
                      <a:moveTo>
                        <a:pt x="7957" y="1"/>
                      </a:moveTo>
                      <a:lnTo>
                        <a:pt x="7957" y="1"/>
                      </a:lnTo>
                      <a:cubicBezTo>
                        <a:pt x="6383" y="6097"/>
                        <a:pt x="4380" y="9617"/>
                        <a:pt x="2176" y="10676"/>
                      </a:cubicBezTo>
                      <a:cubicBezTo>
                        <a:pt x="1" y="11735"/>
                        <a:pt x="1031" y="11964"/>
                        <a:pt x="573" y="14139"/>
                      </a:cubicBezTo>
                      <a:cubicBezTo>
                        <a:pt x="706" y="13968"/>
                        <a:pt x="843" y="13884"/>
                        <a:pt x="994" y="13884"/>
                      </a:cubicBezTo>
                      <a:cubicBezTo>
                        <a:pt x="1858" y="13884"/>
                        <a:pt x="3197" y="16617"/>
                        <a:pt x="6898" y="21608"/>
                      </a:cubicBezTo>
                      <a:cubicBezTo>
                        <a:pt x="11248" y="27475"/>
                        <a:pt x="8501" y="30223"/>
                        <a:pt x="7184" y="31539"/>
                      </a:cubicBezTo>
                      <a:cubicBezTo>
                        <a:pt x="5896" y="32827"/>
                        <a:pt x="7184" y="33199"/>
                        <a:pt x="10705" y="33514"/>
                      </a:cubicBezTo>
                      <a:cubicBezTo>
                        <a:pt x="11126" y="33552"/>
                        <a:pt x="11464" y="33571"/>
                        <a:pt x="11739" y="33571"/>
                      </a:cubicBezTo>
                      <a:cubicBezTo>
                        <a:pt x="13757" y="33571"/>
                        <a:pt x="12336" y="32553"/>
                        <a:pt x="15284" y="30538"/>
                      </a:cubicBezTo>
                      <a:cubicBezTo>
                        <a:pt x="18661" y="28248"/>
                        <a:pt x="15513" y="27790"/>
                        <a:pt x="14368" y="23984"/>
                      </a:cubicBezTo>
                      <a:cubicBezTo>
                        <a:pt x="13223" y="20177"/>
                        <a:pt x="15055" y="19090"/>
                        <a:pt x="15284" y="17115"/>
                      </a:cubicBezTo>
                      <a:cubicBezTo>
                        <a:pt x="15513" y="15140"/>
                        <a:pt x="11391" y="13595"/>
                        <a:pt x="9245" y="8501"/>
                      </a:cubicBezTo>
                      <a:cubicBezTo>
                        <a:pt x="8043" y="5839"/>
                        <a:pt x="7614" y="2891"/>
                        <a:pt x="795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43"/>
                <p:cNvSpPr/>
                <p:nvPr/>
              </p:nvSpPr>
              <p:spPr>
                <a:xfrm>
                  <a:off x="6676925" y="716775"/>
                  <a:ext cx="267225" cy="525400"/>
                </a:xfrm>
                <a:custGeom>
                  <a:avLst/>
                  <a:gdLst/>
                  <a:ahLst/>
                  <a:cxnLst/>
                  <a:rect l="l" t="t" r="r" b="b"/>
                  <a:pathLst>
                    <a:path w="10689" h="21016" extrusionOk="0">
                      <a:moveTo>
                        <a:pt x="716" y="0"/>
                      </a:moveTo>
                      <a:lnTo>
                        <a:pt x="716" y="0"/>
                      </a:lnTo>
                      <a:cubicBezTo>
                        <a:pt x="716" y="1"/>
                        <a:pt x="0" y="2719"/>
                        <a:pt x="3434" y="6983"/>
                      </a:cubicBezTo>
                      <a:cubicBezTo>
                        <a:pt x="6869" y="11276"/>
                        <a:pt x="5352" y="11333"/>
                        <a:pt x="6354" y="15855"/>
                      </a:cubicBezTo>
                      <a:cubicBezTo>
                        <a:pt x="7077" y="19194"/>
                        <a:pt x="9458" y="21015"/>
                        <a:pt x="10294" y="21015"/>
                      </a:cubicBezTo>
                      <a:cubicBezTo>
                        <a:pt x="10584" y="21015"/>
                        <a:pt x="10688" y="20797"/>
                        <a:pt x="10475" y="20349"/>
                      </a:cubicBezTo>
                      <a:cubicBezTo>
                        <a:pt x="9616" y="18603"/>
                        <a:pt x="7870" y="16914"/>
                        <a:pt x="6812" y="11190"/>
                      </a:cubicBezTo>
                      <a:cubicBezTo>
                        <a:pt x="5724" y="5467"/>
                        <a:pt x="5524" y="4179"/>
                        <a:pt x="71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43"/>
                <p:cNvSpPr/>
                <p:nvPr/>
              </p:nvSpPr>
              <p:spPr>
                <a:xfrm>
                  <a:off x="4083300" y="1303450"/>
                  <a:ext cx="32950" cy="82350"/>
                </a:xfrm>
                <a:custGeom>
                  <a:avLst/>
                  <a:gdLst/>
                  <a:ahLst/>
                  <a:cxnLst/>
                  <a:rect l="l" t="t" r="r" b="b"/>
                  <a:pathLst>
                    <a:path w="1318" h="3294" extrusionOk="0">
                      <a:moveTo>
                        <a:pt x="841" y="0"/>
                      </a:moveTo>
                      <a:cubicBezTo>
                        <a:pt x="532" y="0"/>
                        <a:pt x="227" y="705"/>
                        <a:pt x="115" y="1575"/>
                      </a:cubicBezTo>
                      <a:cubicBezTo>
                        <a:pt x="1" y="2491"/>
                        <a:pt x="172" y="3235"/>
                        <a:pt x="458" y="3292"/>
                      </a:cubicBezTo>
                      <a:cubicBezTo>
                        <a:pt x="465" y="3293"/>
                        <a:pt x="471" y="3293"/>
                        <a:pt x="477" y="3293"/>
                      </a:cubicBezTo>
                      <a:cubicBezTo>
                        <a:pt x="786" y="3293"/>
                        <a:pt x="1119" y="2588"/>
                        <a:pt x="1231" y="1718"/>
                      </a:cubicBezTo>
                      <a:cubicBezTo>
                        <a:pt x="1317" y="802"/>
                        <a:pt x="1174" y="58"/>
                        <a:pt x="859" y="1"/>
                      </a:cubicBezTo>
                      <a:cubicBezTo>
                        <a:pt x="853" y="0"/>
                        <a:pt x="847" y="0"/>
                        <a:pt x="8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43"/>
                <p:cNvSpPr/>
                <p:nvPr/>
              </p:nvSpPr>
              <p:spPr>
                <a:xfrm>
                  <a:off x="4388100" y="891500"/>
                  <a:ext cx="224675" cy="653825"/>
                </a:xfrm>
                <a:custGeom>
                  <a:avLst/>
                  <a:gdLst/>
                  <a:ahLst/>
                  <a:cxnLst/>
                  <a:rect l="l" t="t" r="r" b="b"/>
                  <a:pathLst>
                    <a:path w="8987" h="26153" extrusionOk="0">
                      <a:moveTo>
                        <a:pt x="8428" y="0"/>
                      </a:moveTo>
                      <a:cubicBezTo>
                        <a:pt x="8204" y="0"/>
                        <a:pt x="7636" y="1369"/>
                        <a:pt x="6554" y="4860"/>
                      </a:cubicBezTo>
                      <a:cubicBezTo>
                        <a:pt x="3406" y="15048"/>
                        <a:pt x="7270" y="19913"/>
                        <a:pt x="4207" y="21659"/>
                      </a:cubicBezTo>
                      <a:cubicBezTo>
                        <a:pt x="1174" y="23376"/>
                        <a:pt x="802" y="23806"/>
                        <a:pt x="0" y="26152"/>
                      </a:cubicBezTo>
                      <a:cubicBezTo>
                        <a:pt x="1177" y="24396"/>
                        <a:pt x="1869" y="23825"/>
                        <a:pt x="2261" y="23825"/>
                      </a:cubicBezTo>
                      <a:cubicBezTo>
                        <a:pt x="2507" y="23825"/>
                        <a:pt x="2635" y="24051"/>
                        <a:pt x="2691" y="24349"/>
                      </a:cubicBezTo>
                      <a:cubicBezTo>
                        <a:pt x="2760" y="24754"/>
                        <a:pt x="3109" y="24893"/>
                        <a:pt x="3581" y="24893"/>
                      </a:cubicBezTo>
                      <a:cubicBezTo>
                        <a:pt x="4077" y="24893"/>
                        <a:pt x="4708" y="24740"/>
                        <a:pt x="5295" y="24578"/>
                      </a:cubicBezTo>
                      <a:cubicBezTo>
                        <a:pt x="5421" y="24541"/>
                        <a:pt x="5525" y="24523"/>
                        <a:pt x="5606" y="24523"/>
                      </a:cubicBezTo>
                      <a:cubicBezTo>
                        <a:pt x="5836" y="24523"/>
                        <a:pt x="5887" y="24668"/>
                        <a:pt x="5781" y="24922"/>
                      </a:cubicBezTo>
                      <a:cubicBezTo>
                        <a:pt x="6554" y="23290"/>
                        <a:pt x="8214" y="20171"/>
                        <a:pt x="8586" y="20056"/>
                      </a:cubicBezTo>
                      <a:cubicBezTo>
                        <a:pt x="8987" y="19913"/>
                        <a:pt x="5753" y="16966"/>
                        <a:pt x="7127" y="9754"/>
                      </a:cubicBezTo>
                      <a:cubicBezTo>
                        <a:pt x="8028" y="5000"/>
                        <a:pt x="8856" y="0"/>
                        <a:pt x="842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67" name="Google Shape;1367;p43"/>
              <p:cNvGrpSpPr/>
              <p:nvPr/>
            </p:nvGrpSpPr>
            <p:grpSpPr>
              <a:xfrm flipH="1">
                <a:off x="17210" y="615712"/>
                <a:ext cx="9203002" cy="3880562"/>
                <a:chOff x="3419325" y="427425"/>
                <a:chExt cx="3632525" cy="1531700"/>
              </a:xfrm>
            </p:grpSpPr>
            <p:sp>
              <p:nvSpPr>
                <p:cNvPr id="1368" name="Google Shape;1368;p43"/>
                <p:cNvSpPr/>
                <p:nvPr/>
              </p:nvSpPr>
              <p:spPr>
                <a:xfrm>
                  <a:off x="3419325" y="427425"/>
                  <a:ext cx="3632525" cy="1531625"/>
                </a:xfrm>
                <a:custGeom>
                  <a:avLst/>
                  <a:gdLst/>
                  <a:ahLst/>
                  <a:cxnLst/>
                  <a:rect l="l" t="t" r="r" b="b"/>
                  <a:pathLst>
                    <a:path w="145301" h="61265" extrusionOk="0">
                      <a:moveTo>
                        <a:pt x="60049" y="1"/>
                      </a:moveTo>
                      <a:cubicBezTo>
                        <a:pt x="55816" y="1"/>
                        <a:pt x="52356" y="1584"/>
                        <a:pt x="46994" y="2187"/>
                      </a:cubicBezTo>
                      <a:cubicBezTo>
                        <a:pt x="39610" y="2988"/>
                        <a:pt x="38837" y="10401"/>
                        <a:pt x="37006" y="12089"/>
                      </a:cubicBezTo>
                      <a:cubicBezTo>
                        <a:pt x="35174" y="13778"/>
                        <a:pt x="30767" y="17184"/>
                        <a:pt x="28277" y="20732"/>
                      </a:cubicBezTo>
                      <a:cubicBezTo>
                        <a:pt x="25787" y="24310"/>
                        <a:pt x="28219" y="27859"/>
                        <a:pt x="24413" y="30406"/>
                      </a:cubicBezTo>
                      <a:cubicBezTo>
                        <a:pt x="23135" y="31255"/>
                        <a:pt x="21752" y="31496"/>
                        <a:pt x="20472" y="31496"/>
                      </a:cubicBezTo>
                      <a:cubicBezTo>
                        <a:pt x="18781" y="31496"/>
                        <a:pt x="17272" y="31074"/>
                        <a:pt x="16426" y="31074"/>
                      </a:cubicBezTo>
                      <a:cubicBezTo>
                        <a:pt x="15992" y="31074"/>
                        <a:pt x="15732" y="31185"/>
                        <a:pt x="15713" y="31522"/>
                      </a:cubicBezTo>
                      <a:cubicBezTo>
                        <a:pt x="15684" y="31886"/>
                        <a:pt x="15434" y="32081"/>
                        <a:pt x="14991" y="32081"/>
                      </a:cubicBezTo>
                      <a:cubicBezTo>
                        <a:pt x="13658" y="32081"/>
                        <a:pt x="10577" y="30321"/>
                        <a:pt x="6497" y="26113"/>
                      </a:cubicBezTo>
                      <a:cubicBezTo>
                        <a:pt x="1429" y="20911"/>
                        <a:pt x="2104" y="14939"/>
                        <a:pt x="1895" y="14939"/>
                      </a:cubicBezTo>
                      <a:cubicBezTo>
                        <a:pt x="1880" y="14939"/>
                        <a:pt x="1860" y="14971"/>
                        <a:pt x="1833" y="15037"/>
                      </a:cubicBezTo>
                      <a:cubicBezTo>
                        <a:pt x="1403" y="16010"/>
                        <a:pt x="1" y="20561"/>
                        <a:pt x="2748" y="27029"/>
                      </a:cubicBezTo>
                      <a:cubicBezTo>
                        <a:pt x="5496" y="33497"/>
                        <a:pt x="10075" y="40251"/>
                        <a:pt x="12050" y="41624"/>
                      </a:cubicBezTo>
                      <a:cubicBezTo>
                        <a:pt x="14053" y="42998"/>
                        <a:pt x="13738" y="44687"/>
                        <a:pt x="15341" y="46118"/>
                      </a:cubicBezTo>
                      <a:cubicBezTo>
                        <a:pt x="16943" y="47549"/>
                        <a:pt x="16800" y="48550"/>
                        <a:pt x="16629" y="49695"/>
                      </a:cubicBezTo>
                      <a:cubicBezTo>
                        <a:pt x="16486" y="50840"/>
                        <a:pt x="16571" y="52070"/>
                        <a:pt x="18918" y="52242"/>
                      </a:cubicBezTo>
                      <a:cubicBezTo>
                        <a:pt x="19352" y="52279"/>
                        <a:pt x="19676" y="52293"/>
                        <a:pt x="19932" y="52293"/>
                      </a:cubicBezTo>
                      <a:cubicBezTo>
                        <a:pt x="20956" y="52293"/>
                        <a:pt x="20894" y="52060"/>
                        <a:pt x="22419" y="52060"/>
                      </a:cubicBezTo>
                      <a:cubicBezTo>
                        <a:pt x="22602" y="52060"/>
                        <a:pt x="22807" y="52063"/>
                        <a:pt x="23039" y="52070"/>
                      </a:cubicBezTo>
                      <a:cubicBezTo>
                        <a:pt x="24761" y="52107"/>
                        <a:pt x="24689" y="52249"/>
                        <a:pt x="25315" y="52249"/>
                      </a:cubicBezTo>
                      <a:cubicBezTo>
                        <a:pt x="25667" y="52249"/>
                        <a:pt x="26239" y="52204"/>
                        <a:pt x="27475" y="52070"/>
                      </a:cubicBezTo>
                      <a:cubicBezTo>
                        <a:pt x="30910" y="51670"/>
                        <a:pt x="34029" y="50754"/>
                        <a:pt x="34716" y="48922"/>
                      </a:cubicBezTo>
                      <a:cubicBezTo>
                        <a:pt x="35403" y="47091"/>
                        <a:pt x="36834" y="47835"/>
                        <a:pt x="38150" y="45660"/>
                      </a:cubicBezTo>
                      <a:cubicBezTo>
                        <a:pt x="39692" y="43134"/>
                        <a:pt x="40558" y="42368"/>
                        <a:pt x="41016" y="42368"/>
                      </a:cubicBezTo>
                      <a:cubicBezTo>
                        <a:pt x="41263" y="42368"/>
                        <a:pt x="41391" y="42592"/>
                        <a:pt x="41442" y="42884"/>
                      </a:cubicBezTo>
                      <a:cubicBezTo>
                        <a:pt x="41524" y="43298"/>
                        <a:pt x="41866" y="43439"/>
                        <a:pt x="42327" y="43439"/>
                      </a:cubicBezTo>
                      <a:cubicBezTo>
                        <a:pt x="42822" y="43439"/>
                        <a:pt x="43453" y="43276"/>
                        <a:pt x="44046" y="43113"/>
                      </a:cubicBezTo>
                      <a:cubicBezTo>
                        <a:pt x="44176" y="43077"/>
                        <a:pt x="44282" y="43059"/>
                        <a:pt x="44365" y="43059"/>
                      </a:cubicBezTo>
                      <a:cubicBezTo>
                        <a:pt x="45009" y="43059"/>
                        <a:pt x="44254" y="44130"/>
                        <a:pt x="42758" y="46032"/>
                      </a:cubicBezTo>
                      <a:cubicBezTo>
                        <a:pt x="41069" y="48150"/>
                        <a:pt x="42300" y="49924"/>
                        <a:pt x="43073" y="52271"/>
                      </a:cubicBezTo>
                      <a:cubicBezTo>
                        <a:pt x="43817" y="54646"/>
                        <a:pt x="40383" y="54961"/>
                        <a:pt x="40383" y="56793"/>
                      </a:cubicBezTo>
                      <a:cubicBezTo>
                        <a:pt x="40383" y="58596"/>
                        <a:pt x="41899" y="59597"/>
                        <a:pt x="45963" y="59597"/>
                      </a:cubicBezTo>
                      <a:cubicBezTo>
                        <a:pt x="49999" y="59597"/>
                        <a:pt x="51000" y="58767"/>
                        <a:pt x="51229" y="57107"/>
                      </a:cubicBezTo>
                      <a:cubicBezTo>
                        <a:pt x="51458" y="55419"/>
                        <a:pt x="48997" y="53902"/>
                        <a:pt x="49169" y="51298"/>
                      </a:cubicBezTo>
                      <a:cubicBezTo>
                        <a:pt x="49312" y="48693"/>
                        <a:pt x="54034" y="46805"/>
                        <a:pt x="59071" y="45259"/>
                      </a:cubicBezTo>
                      <a:cubicBezTo>
                        <a:pt x="61007" y="44676"/>
                        <a:pt x="61886" y="44440"/>
                        <a:pt x="62295" y="44440"/>
                      </a:cubicBezTo>
                      <a:cubicBezTo>
                        <a:pt x="62949" y="44440"/>
                        <a:pt x="62397" y="45045"/>
                        <a:pt x="63049" y="45803"/>
                      </a:cubicBezTo>
                      <a:cubicBezTo>
                        <a:pt x="64108" y="47033"/>
                        <a:pt x="66855" y="51842"/>
                        <a:pt x="67542" y="54646"/>
                      </a:cubicBezTo>
                      <a:cubicBezTo>
                        <a:pt x="68229" y="57480"/>
                        <a:pt x="63879" y="58166"/>
                        <a:pt x="63822" y="59454"/>
                      </a:cubicBezTo>
                      <a:cubicBezTo>
                        <a:pt x="63736" y="60771"/>
                        <a:pt x="64623" y="60971"/>
                        <a:pt x="68630" y="61200"/>
                      </a:cubicBezTo>
                      <a:cubicBezTo>
                        <a:pt x="69377" y="61243"/>
                        <a:pt x="70064" y="61265"/>
                        <a:pt x="70689" y="61265"/>
                      </a:cubicBezTo>
                      <a:cubicBezTo>
                        <a:pt x="73386" y="61265"/>
                        <a:pt x="74912" y="60858"/>
                        <a:pt x="75098" y="59998"/>
                      </a:cubicBezTo>
                      <a:cubicBezTo>
                        <a:pt x="75327" y="58939"/>
                        <a:pt x="75327" y="58023"/>
                        <a:pt x="74039" y="56106"/>
                      </a:cubicBezTo>
                      <a:cubicBezTo>
                        <a:pt x="72722" y="54188"/>
                        <a:pt x="73266" y="53044"/>
                        <a:pt x="73953" y="50382"/>
                      </a:cubicBezTo>
                      <a:cubicBezTo>
                        <a:pt x="74640" y="47720"/>
                        <a:pt x="72436" y="47262"/>
                        <a:pt x="73409" y="45030"/>
                      </a:cubicBezTo>
                      <a:cubicBezTo>
                        <a:pt x="73864" y="44029"/>
                        <a:pt x="74095" y="43749"/>
                        <a:pt x="75134" y="43749"/>
                      </a:cubicBezTo>
                      <a:cubicBezTo>
                        <a:pt x="76382" y="43749"/>
                        <a:pt x="78797" y="44153"/>
                        <a:pt x="84170" y="44200"/>
                      </a:cubicBezTo>
                      <a:cubicBezTo>
                        <a:pt x="84459" y="44203"/>
                        <a:pt x="84745" y="44204"/>
                        <a:pt x="85028" y="44204"/>
                      </a:cubicBezTo>
                      <a:cubicBezTo>
                        <a:pt x="94395" y="44204"/>
                        <a:pt x="100668" y="42822"/>
                        <a:pt x="105835" y="39850"/>
                      </a:cubicBezTo>
                      <a:cubicBezTo>
                        <a:pt x="110527" y="37190"/>
                        <a:pt x="111876" y="35146"/>
                        <a:pt x="112445" y="35146"/>
                      </a:cubicBezTo>
                      <a:cubicBezTo>
                        <a:pt x="112525" y="35146"/>
                        <a:pt x="112590" y="35186"/>
                        <a:pt x="112646" y="35271"/>
                      </a:cubicBezTo>
                      <a:cubicBezTo>
                        <a:pt x="114077" y="37246"/>
                        <a:pt x="115394" y="39278"/>
                        <a:pt x="116624" y="41396"/>
                      </a:cubicBezTo>
                      <a:cubicBezTo>
                        <a:pt x="118284" y="44429"/>
                        <a:pt x="117225" y="47863"/>
                        <a:pt x="115995" y="52843"/>
                      </a:cubicBezTo>
                      <a:cubicBezTo>
                        <a:pt x="114793" y="57794"/>
                        <a:pt x="108611" y="58309"/>
                        <a:pt x="108983" y="60141"/>
                      </a:cubicBezTo>
                      <a:cubicBezTo>
                        <a:pt x="109139" y="60909"/>
                        <a:pt x="110227" y="61194"/>
                        <a:pt x="111813" y="61194"/>
                      </a:cubicBezTo>
                      <a:cubicBezTo>
                        <a:pt x="114008" y="61194"/>
                        <a:pt x="117158" y="60649"/>
                        <a:pt x="120116" y="60084"/>
                      </a:cubicBezTo>
                      <a:cubicBezTo>
                        <a:pt x="125239" y="59082"/>
                        <a:pt x="119028" y="55591"/>
                        <a:pt x="124008" y="54503"/>
                      </a:cubicBezTo>
                      <a:cubicBezTo>
                        <a:pt x="128988" y="53444"/>
                        <a:pt x="126383" y="51298"/>
                        <a:pt x="125754" y="48321"/>
                      </a:cubicBezTo>
                      <a:cubicBezTo>
                        <a:pt x="125124" y="45345"/>
                        <a:pt x="126269" y="42369"/>
                        <a:pt x="127185" y="41224"/>
                      </a:cubicBezTo>
                      <a:cubicBezTo>
                        <a:pt x="127321" y="41053"/>
                        <a:pt x="127462" y="40969"/>
                        <a:pt x="127616" y="40969"/>
                      </a:cubicBezTo>
                      <a:cubicBezTo>
                        <a:pt x="128498" y="40969"/>
                        <a:pt x="129837" y="43706"/>
                        <a:pt x="133538" y="48722"/>
                      </a:cubicBezTo>
                      <a:cubicBezTo>
                        <a:pt x="137888" y="54589"/>
                        <a:pt x="135141" y="57336"/>
                        <a:pt x="133824" y="58624"/>
                      </a:cubicBezTo>
                      <a:cubicBezTo>
                        <a:pt x="132536" y="59912"/>
                        <a:pt x="133824" y="60313"/>
                        <a:pt x="137345" y="60599"/>
                      </a:cubicBezTo>
                      <a:cubicBezTo>
                        <a:pt x="137766" y="60637"/>
                        <a:pt x="138104" y="60656"/>
                        <a:pt x="138379" y="60656"/>
                      </a:cubicBezTo>
                      <a:cubicBezTo>
                        <a:pt x="140397" y="60656"/>
                        <a:pt x="138976" y="59638"/>
                        <a:pt x="141924" y="57623"/>
                      </a:cubicBezTo>
                      <a:cubicBezTo>
                        <a:pt x="145301" y="55362"/>
                        <a:pt x="142153" y="54875"/>
                        <a:pt x="141008" y="51069"/>
                      </a:cubicBezTo>
                      <a:cubicBezTo>
                        <a:pt x="139863" y="47262"/>
                        <a:pt x="141695" y="46204"/>
                        <a:pt x="141924" y="44200"/>
                      </a:cubicBezTo>
                      <a:cubicBezTo>
                        <a:pt x="142153" y="42225"/>
                        <a:pt x="138031" y="40709"/>
                        <a:pt x="135885" y="35586"/>
                      </a:cubicBezTo>
                      <a:cubicBezTo>
                        <a:pt x="133767" y="30463"/>
                        <a:pt x="134511" y="27801"/>
                        <a:pt x="135141" y="22392"/>
                      </a:cubicBezTo>
                      <a:cubicBezTo>
                        <a:pt x="135742" y="16955"/>
                        <a:pt x="130848" y="9800"/>
                        <a:pt x="124523" y="5593"/>
                      </a:cubicBezTo>
                      <a:cubicBezTo>
                        <a:pt x="122423" y="4206"/>
                        <a:pt x="120507" y="3815"/>
                        <a:pt x="118576" y="3815"/>
                      </a:cubicBezTo>
                      <a:cubicBezTo>
                        <a:pt x="116089" y="3815"/>
                        <a:pt x="113579" y="4463"/>
                        <a:pt x="110626" y="4463"/>
                      </a:cubicBezTo>
                      <a:cubicBezTo>
                        <a:pt x="108965" y="4463"/>
                        <a:pt x="107164" y="4258"/>
                        <a:pt x="105148" y="3618"/>
                      </a:cubicBezTo>
                      <a:cubicBezTo>
                        <a:pt x="100851" y="2254"/>
                        <a:pt x="99898" y="1649"/>
                        <a:pt x="98439" y="1649"/>
                      </a:cubicBezTo>
                      <a:cubicBezTo>
                        <a:pt x="97050" y="1649"/>
                        <a:pt x="95203" y="2197"/>
                        <a:pt x="89579" y="3160"/>
                      </a:cubicBezTo>
                      <a:cubicBezTo>
                        <a:pt x="86417" y="3703"/>
                        <a:pt x="83702" y="3930"/>
                        <a:pt x="81279" y="3930"/>
                      </a:cubicBezTo>
                      <a:cubicBezTo>
                        <a:pt x="74885" y="3930"/>
                        <a:pt x="70519" y="2349"/>
                        <a:pt x="65310" y="813"/>
                      </a:cubicBezTo>
                      <a:cubicBezTo>
                        <a:pt x="63351" y="226"/>
                        <a:pt x="61645" y="1"/>
                        <a:pt x="60049"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9" name="Google Shape;1369;p43"/>
                <p:cNvSpPr/>
                <p:nvPr/>
              </p:nvSpPr>
              <p:spPr>
                <a:xfrm>
                  <a:off x="3830725" y="1603250"/>
                  <a:ext cx="323825" cy="131525"/>
                </a:xfrm>
                <a:custGeom>
                  <a:avLst/>
                  <a:gdLst/>
                  <a:ahLst/>
                  <a:cxnLst/>
                  <a:rect l="l" t="t" r="r" b="b"/>
                  <a:pathLst>
                    <a:path w="12953" h="5261" extrusionOk="0">
                      <a:moveTo>
                        <a:pt x="3979" y="0"/>
                      </a:moveTo>
                      <a:cubicBezTo>
                        <a:pt x="2663" y="0"/>
                        <a:pt x="1346" y="315"/>
                        <a:pt x="173" y="916"/>
                      </a:cubicBezTo>
                      <a:cubicBezTo>
                        <a:pt x="287" y="1489"/>
                        <a:pt x="287" y="2090"/>
                        <a:pt x="173" y="2662"/>
                      </a:cubicBezTo>
                      <a:cubicBezTo>
                        <a:pt x="1" y="3807"/>
                        <a:pt x="87" y="5037"/>
                        <a:pt x="2462" y="5209"/>
                      </a:cubicBezTo>
                      <a:cubicBezTo>
                        <a:pt x="2891" y="5246"/>
                        <a:pt x="3211" y="5260"/>
                        <a:pt x="3463" y="5260"/>
                      </a:cubicBezTo>
                      <a:cubicBezTo>
                        <a:pt x="4473" y="5260"/>
                        <a:pt x="4410" y="5027"/>
                        <a:pt x="5934" y="5027"/>
                      </a:cubicBezTo>
                      <a:cubicBezTo>
                        <a:pt x="6117" y="5027"/>
                        <a:pt x="6322" y="5030"/>
                        <a:pt x="6555" y="5037"/>
                      </a:cubicBezTo>
                      <a:cubicBezTo>
                        <a:pt x="7184" y="5037"/>
                        <a:pt x="7556" y="5066"/>
                        <a:pt x="7814" y="5095"/>
                      </a:cubicBezTo>
                      <a:cubicBezTo>
                        <a:pt x="7700" y="4322"/>
                        <a:pt x="7843" y="4465"/>
                        <a:pt x="10705" y="3149"/>
                      </a:cubicBezTo>
                      <a:cubicBezTo>
                        <a:pt x="12706" y="2231"/>
                        <a:pt x="12952" y="1989"/>
                        <a:pt x="12299" y="1989"/>
                      </a:cubicBezTo>
                      <a:cubicBezTo>
                        <a:pt x="11608" y="1989"/>
                        <a:pt x="9907" y="2261"/>
                        <a:pt x="8215" y="2290"/>
                      </a:cubicBezTo>
                      <a:cubicBezTo>
                        <a:pt x="8175" y="2291"/>
                        <a:pt x="8135" y="2291"/>
                        <a:pt x="8097" y="2291"/>
                      </a:cubicBezTo>
                      <a:cubicBezTo>
                        <a:pt x="4920" y="2291"/>
                        <a:pt x="5930" y="0"/>
                        <a:pt x="3979"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43"/>
                <p:cNvSpPr/>
                <p:nvPr/>
              </p:nvSpPr>
              <p:spPr>
                <a:xfrm>
                  <a:off x="3777850" y="1098375"/>
                  <a:ext cx="289725" cy="219800"/>
                </a:xfrm>
                <a:custGeom>
                  <a:avLst/>
                  <a:gdLst/>
                  <a:ahLst/>
                  <a:cxnLst/>
                  <a:rect l="l" t="t" r="r" b="b"/>
                  <a:pathLst>
                    <a:path w="11589" h="8792" extrusionOk="0">
                      <a:moveTo>
                        <a:pt x="398" y="1"/>
                      </a:moveTo>
                      <a:cubicBezTo>
                        <a:pt x="122" y="1"/>
                        <a:pt x="1" y="119"/>
                        <a:pt x="84" y="391"/>
                      </a:cubicBezTo>
                      <a:cubicBezTo>
                        <a:pt x="1200" y="3997"/>
                        <a:pt x="1773" y="5342"/>
                        <a:pt x="4205" y="7431"/>
                      </a:cubicBezTo>
                      <a:cubicBezTo>
                        <a:pt x="5340" y="8395"/>
                        <a:pt x="6091" y="8792"/>
                        <a:pt x="6650" y="8792"/>
                      </a:cubicBezTo>
                      <a:cubicBezTo>
                        <a:pt x="7304" y="8792"/>
                        <a:pt x="7694" y="8249"/>
                        <a:pt x="8126" y="7431"/>
                      </a:cubicBezTo>
                      <a:cubicBezTo>
                        <a:pt x="8956" y="5886"/>
                        <a:pt x="11589" y="5342"/>
                        <a:pt x="8126" y="3510"/>
                      </a:cubicBezTo>
                      <a:cubicBezTo>
                        <a:pt x="5335" y="2034"/>
                        <a:pt x="1541" y="1"/>
                        <a:pt x="398" y="1"/>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1" name="Google Shape;1371;p43"/>
                <p:cNvSpPr/>
                <p:nvPr/>
              </p:nvSpPr>
              <p:spPr>
                <a:xfrm>
                  <a:off x="4207800" y="755650"/>
                  <a:ext cx="94875" cy="239875"/>
                </a:xfrm>
                <a:custGeom>
                  <a:avLst/>
                  <a:gdLst/>
                  <a:ahLst/>
                  <a:cxnLst/>
                  <a:rect l="l" t="t" r="r" b="b"/>
                  <a:pathLst>
                    <a:path w="3795" h="9595" extrusionOk="0">
                      <a:moveTo>
                        <a:pt x="967" y="0"/>
                      </a:moveTo>
                      <a:cubicBezTo>
                        <a:pt x="893" y="0"/>
                        <a:pt x="819" y="7"/>
                        <a:pt x="744" y="19"/>
                      </a:cubicBezTo>
                      <a:cubicBezTo>
                        <a:pt x="2089" y="563"/>
                        <a:pt x="2977" y="2481"/>
                        <a:pt x="3034" y="4055"/>
                      </a:cubicBezTo>
                      <a:cubicBezTo>
                        <a:pt x="3091" y="5600"/>
                        <a:pt x="1202" y="7060"/>
                        <a:pt x="86" y="8462"/>
                      </a:cubicBezTo>
                      <a:cubicBezTo>
                        <a:pt x="0" y="8920"/>
                        <a:pt x="286" y="9378"/>
                        <a:pt x="744" y="9492"/>
                      </a:cubicBezTo>
                      <a:cubicBezTo>
                        <a:pt x="939" y="9562"/>
                        <a:pt x="1147" y="9594"/>
                        <a:pt x="1357" y="9594"/>
                      </a:cubicBezTo>
                      <a:cubicBezTo>
                        <a:pt x="2535" y="9594"/>
                        <a:pt x="3795" y="8571"/>
                        <a:pt x="3406" y="7260"/>
                      </a:cubicBezTo>
                      <a:cubicBezTo>
                        <a:pt x="2948" y="5743"/>
                        <a:pt x="3406" y="6430"/>
                        <a:pt x="3406" y="3826"/>
                      </a:cubicBezTo>
                      <a:cubicBezTo>
                        <a:pt x="3406" y="1798"/>
                        <a:pt x="2231" y="0"/>
                        <a:pt x="967"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2" name="Google Shape;1372;p43"/>
                <p:cNvSpPr/>
                <p:nvPr/>
              </p:nvSpPr>
              <p:spPr>
                <a:xfrm>
                  <a:off x="4156275" y="756125"/>
                  <a:ext cx="128825" cy="211075"/>
                </a:xfrm>
                <a:custGeom>
                  <a:avLst/>
                  <a:gdLst/>
                  <a:ahLst/>
                  <a:cxnLst/>
                  <a:rect l="l" t="t" r="r" b="b"/>
                  <a:pathLst>
                    <a:path w="5153" h="8443" extrusionOk="0">
                      <a:moveTo>
                        <a:pt x="2805" y="0"/>
                      </a:moveTo>
                      <a:cubicBezTo>
                        <a:pt x="2519" y="58"/>
                        <a:pt x="2262" y="172"/>
                        <a:pt x="2061" y="401"/>
                      </a:cubicBezTo>
                      <a:cubicBezTo>
                        <a:pt x="1" y="2204"/>
                        <a:pt x="1460" y="4436"/>
                        <a:pt x="2061" y="6182"/>
                      </a:cubicBezTo>
                      <a:cubicBezTo>
                        <a:pt x="2376" y="7127"/>
                        <a:pt x="2176" y="7871"/>
                        <a:pt x="2147" y="8443"/>
                      </a:cubicBezTo>
                      <a:cubicBezTo>
                        <a:pt x="3263" y="7041"/>
                        <a:pt x="5152" y="5581"/>
                        <a:pt x="5095" y="4036"/>
                      </a:cubicBezTo>
                      <a:cubicBezTo>
                        <a:pt x="5038" y="2462"/>
                        <a:pt x="4150" y="544"/>
                        <a:pt x="2805"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3" name="Google Shape;1373;p43"/>
                <p:cNvSpPr/>
                <p:nvPr/>
              </p:nvSpPr>
              <p:spPr>
                <a:xfrm>
                  <a:off x="4946175" y="935575"/>
                  <a:ext cx="1346675" cy="1023550"/>
                </a:xfrm>
                <a:custGeom>
                  <a:avLst/>
                  <a:gdLst/>
                  <a:ahLst/>
                  <a:cxnLst/>
                  <a:rect l="l" t="t" r="r" b="b"/>
                  <a:pathLst>
                    <a:path w="53867" h="40942" extrusionOk="0">
                      <a:moveTo>
                        <a:pt x="53798" y="1"/>
                      </a:moveTo>
                      <a:lnTo>
                        <a:pt x="53798" y="1"/>
                      </a:lnTo>
                      <a:cubicBezTo>
                        <a:pt x="53753" y="1"/>
                        <a:pt x="53221" y="1142"/>
                        <a:pt x="51687" y="3812"/>
                      </a:cubicBezTo>
                      <a:cubicBezTo>
                        <a:pt x="47823" y="10538"/>
                        <a:pt x="45362" y="10423"/>
                        <a:pt x="37749" y="16347"/>
                      </a:cubicBezTo>
                      <a:cubicBezTo>
                        <a:pt x="34360" y="18962"/>
                        <a:pt x="29762" y="19882"/>
                        <a:pt x="25406" y="19882"/>
                      </a:cubicBezTo>
                      <a:cubicBezTo>
                        <a:pt x="19939" y="19882"/>
                        <a:pt x="14854" y="18433"/>
                        <a:pt x="13022" y="17063"/>
                      </a:cubicBezTo>
                      <a:cubicBezTo>
                        <a:pt x="11900" y="16217"/>
                        <a:pt x="11333" y="15841"/>
                        <a:pt x="10964" y="15841"/>
                      </a:cubicBezTo>
                      <a:cubicBezTo>
                        <a:pt x="10260" y="15841"/>
                        <a:pt x="10275" y="17211"/>
                        <a:pt x="8529" y="19295"/>
                      </a:cubicBezTo>
                      <a:cubicBezTo>
                        <a:pt x="5867" y="22500"/>
                        <a:pt x="4093" y="22672"/>
                        <a:pt x="0" y="24361"/>
                      </a:cubicBezTo>
                      <a:cubicBezTo>
                        <a:pt x="615" y="24200"/>
                        <a:pt x="987" y="24129"/>
                        <a:pt x="1214" y="24129"/>
                      </a:cubicBezTo>
                      <a:cubicBezTo>
                        <a:pt x="1875" y="24129"/>
                        <a:pt x="1315" y="24731"/>
                        <a:pt x="1975" y="25477"/>
                      </a:cubicBezTo>
                      <a:cubicBezTo>
                        <a:pt x="3034" y="26707"/>
                        <a:pt x="5781" y="31516"/>
                        <a:pt x="6468" y="34349"/>
                      </a:cubicBezTo>
                      <a:cubicBezTo>
                        <a:pt x="7155" y="37154"/>
                        <a:pt x="2805" y="37840"/>
                        <a:pt x="2719" y="39157"/>
                      </a:cubicBezTo>
                      <a:cubicBezTo>
                        <a:pt x="2662" y="40445"/>
                        <a:pt x="3578" y="40674"/>
                        <a:pt x="7527" y="40874"/>
                      </a:cubicBezTo>
                      <a:cubicBezTo>
                        <a:pt x="8300" y="40919"/>
                        <a:pt x="9010" y="40941"/>
                        <a:pt x="9652" y="40941"/>
                      </a:cubicBezTo>
                      <a:cubicBezTo>
                        <a:pt x="12317" y="40941"/>
                        <a:pt x="13839" y="40548"/>
                        <a:pt x="14024" y="39672"/>
                      </a:cubicBezTo>
                      <a:cubicBezTo>
                        <a:pt x="14253" y="38613"/>
                        <a:pt x="14253" y="37697"/>
                        <a:pt x="12936" y="35780"/>
                      </a:cubicBezTo>
                      <a:cubicBezTo>
                        <a:pt x="11648" y="33891"/>
                        <a:pt x="12192" y="32746"/>
                        <a:pt x="12879" y="30056"/>
                      </a:cubicBezTo>
                      <a:cubicBezTo>
                        <a:pt x="13566" y="27394"/>
                        <a:pt x="11334" y="26936"/>
                        <a:pt x="12335" y="24733"/>
                      </a:cubicBezTo>
                      <a:cubicBezTo>
                        <a:pt x="12790" y="23718"/>
                        <a:pt x="13021" y="23437"/>
                        <a:pt x="14061" y="23437"/>
                      </a:cubicBezTo>
                      <a:cubicBezTo>
                        <a:pt x="15309" y="23437"/>
                        <a:pt x="17724" y="23843"/>
                        <a:pt x="23096" y="23874"/>
                      </a:cubicBezTo>
                      <a:cubicBezTo>
                        <a:pt x="23385" y="23877"/>
                        <a:pt x="23671" y="23878"/>
                        <a:pt x="23954" y="23878"/>
                      </a:cubicBezTo>
                      <a:cubicBezTo>
                        <a:pt x="33320" y="23878"/>
                        <a:pt x="39566" y="22496"/>
                        <a:pt x="44761" y="19524"/>
                      </a:cubicBezTo>
                      <a:cubicBezTo>
                        <a:pt x="49453" y="16864"/>
                        <a:pt x="50780" y="14820"/>
                        <a:pt x="51363" y="14820"/>
                      </a:cubicBezTo>
                      <a:cubicBezTo>
                        <a:pt x="51445" y="14820"/>
                        <a:pt x="51512" y="14860"/>
                        <a:pt x="51572" y="14945"/>
                      </a:cubicBezTo>
                      <a:cubicBezTo>
                        <a:pt x="51028" y="12255"/>
                        <a:pt x="51801" y="12970"/>
                        <a:pt x="52431" y="6531"/>
                      </a:cubicBezTo>
                      <a:cubicBezTo>
                        <a:pt x="52810" y="2631"/>
                        <a:pt x="53866" y="1"/>
                        <a:pt x="53798"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4" name="Google Shape;1374;p43"/>
                <p:cNvSpPr/>
                <p:nvPr/>
              </p:nvSpPr>
              <p:spPr>
                <a:xfrm>
                  <a:off x="6585325" y="1104550"/>
                  <a:ext cx="466525" cy="839275"/>
                </a:xfrm>
                <a:custGeom>
                  <a:avLst/>
                  <a:gdLst/>
                  <a:ahLst/>
                  <a:cxnLst/>
                  <a:rect l="l" t="t" r="r" b="b"/>
                  <a:pathLst>
                    <a:path w="18661" h="33571" extrusionOk="0">
                      <a:moveTo>
                        <a:pt x="7957" y="1"/>
                      </a:moveTo>
                      <a:lnTo>
                        <a:pt x="7957" y="1"/>
                      </a:lnTo>
                      <a:cubicBezTo>
                        <a:pt x="6383" y="6097"/>
                        <a:pt x="4380" y="9617"/>
                        <a:pt x="2176" y="10676"/>
                      </a:cubicBezTo>
                      <a:cubicBezTo>
                        <a:pt x="1" y="11735"/>
                        <a:pt x="1031" y="11964"/>
                        <a:pt x="573" y="14139"/>
                      </a:cubicBezTo>
                      <a:cubicBezTo>
                        <a:pt x="706" y="13968"/>
                        <a:pt x="843" y="13884"/>
                        <a:pt x="994" y="13884"/>
                      </a:cubicBezTo>
                      <a:cubicBezTo>
                        <a:pt x="1858" y="13884"/>
                        <a:pt x="3197" y="16617"/>
                        <a:pt x="6898" y="21608"/>
                      </a:cubicBezTo>
                      <a:cubicBezTo>
                        <a:pt x="11248" y="27475"/>
                        <a:pt x="8501" y="30223"/>
                        <a:pt x="7184" y="31539"/>
                      </a:cubicBezTo>
                      <a:cubicBezTo>
                        <a:pt x="5896" y="32827"/>
                        <a:pt x="7184" y="33199"/>
                        <a:pt x="10705" y="33514"/>
                      </a:cubicBezTo>
                      <a:cubicBezTo>
                        <a:pt x="11126" y="33552"/>
                        <a:pt x="11464" y="33571"/>
                        <a:pt x="11739" y="33571"/>
                      </a:cubicBezTo>
                      <a:cubicBezTo>
                        <a:pt x="13757" y="33571"/>
                        <a:pt x="12336" y="32553"/>
                        <a:pt x="15284" y="30538"/>
                      </a:cubicBezTo>
                      <a:cubicBezTo>
                        <a:pt x="18661" y="28248"/>
                        <a:pt x="15513" y="27790"/>
                        <a:pt x="14368" y="23984"/>
                      </a:cubicBezTo>
                      <a:cubicBezTo>
                        <a:pt x="13223" y="20177"/>
                        <a:pt x="15055" y="19090"/>
                        <a:pt x="15284" y="17115"/>
                      </a:cubicBezTo>
                      <a:cubicBezTo>
                        <a:pt x="15513" y="15140"/>
                        <a:pt x="11391" y="13595"/>
                        <a:pt x="9245" y="8501"/>
                      </a:cubicBezTo>
                      <a:cubicBezTo>
                        <a:pt x="8043" y="5839"/>
                        <a:pt x="7614" y="2891"/>
                        <a:pt x="7957"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5" name="Google Shape;1375;p43"/>
                <p:cNvSpPr/>
                <p:nvPr/>
              </p:nvSpPr>
              <p:spPr>
                <a:xfrm>
                  <a:off x="6676925" y="716775"/>
                  <a:ext cx="267225" cy="525400"/>
                </a:xfrm>
                <a:custGeom>
                  <a:avLst/>
                  <a:gdLst/>
                  <a:ahLst/>
                  <a:cxnLst/>
                  <a:rect l="l" t="t" r="r" b="b"/>
                  <a:pathLst>
                    <a:path w="10689" h="21016" extrusionOk="0">
                      <a:moveTo>
                        <a:pt x="716" y="0"/>
                      </a:moveTo>
                      <a:lnTo>
                        <a:pt x="716" y="0"/>
                      </a:lnTo>
                      <a:cubicBezTo>
                        <a:pt x="716" y="1"/>
                        <a:pt x="0" y="2719"/>
                        <a:pt x="3434" y="6983"/>
                      </a:cubicBezTo>
                      <a:cubicBezTo>
                        <a:pt x="6869" y="11276"/>
                        <a:pt x="5352" y="11333"/>
                        <a:pt x="6354" y="15855"/>
                      </a:cubicBezTo>
                      <a:cubicBezTo>
                        <a:pt x="7077" y="19194"/>
                        <a:pt x="9458" y="21015"/>
                        <a:pt x="10294" y="21015"/>
                      </a:cubicBezTo>
                      <a:cubicBezTo>
                        <a:pt x="10584" y="21015"/>
                        <a:pt x="10688" y="20797"/>
                        <a:pt x="10475" y="20349"/>
                      </a:cubicBezTo>
                      <a:cubicBezTo>
                        <a:pt x="9616" y="18603"/>
                        <a:pt x="7870" y="16914"/>
                        <a:pt x="6812" y="11190"/>
                      </a:cubicBezTo>
                      <a:cubicBezTo>
                        <a:pt x="5724" y="5467"/>
                        <a:pt x="5524" y="4179"/>
                        <a:pt x="716"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43"/>
                <p:cNvSpPr/>
                <p:nvPr/>
              </p:nvSpPr>
              <p:spPr>
                <a:xfrm>
                  <a:off x="4083300" y="1303450"/>
                  <a:ext cx="32950" cy="82350"/>
                </a:xfrm>
                <a:custGeom>
                  <a:avLst/>
                  <a:gdLst/>
                  <a:ahLst/>
                  <a:cxnLst/>
                  <a:rect l="l" t="t" r="r" b="b"/>
                  <a:pathLst>
                    <a:path w="1318" h="3294" extrusionOk="0">
                      <a:moveTo>
                        <a:pt x="841" y="0"/>
                      </a:moveTo>
                      <a:cubicBezTo>
                        <a:pt x="532" y="0"/>
                        <a:pt x="227" y="705"/>
                        <a:pt x="115" y="1575"/>
                      </a:cubicBezTo>
                      <a:cubicBezTo>
                        <a:pt x="1" y="2491"/>
                        <a:pt x="172" y="3235"/>
                        <a:pt x="458" y="3292"/>
                      </a:cubicBezTo>
                      <a:cubicBezTo>
                        <a:pt x="465" y="3293"/>
                        <a:pt x="471" y="3293"/>
                        <a:pt x="477" y="3293"/>
                      </a:cubicBezTo>
                      <a:cubicBezTo>
                        <a:pt x="786" y="3293"/>
                        <a:pt x="1119" y="2588"/>
                        <a:pt x="1231" y="1718"/>
                      </a:cubicBezTo>
                      <a:cubicBezTo>
                        <a:pt x="1317" y="802"/>
                        <a:pt x="1174" y="58"/>
                        <a:pt x="859" y="1"/>
                      </a:cubicBezTo>
                      <a:cubicBezTo>
                        <a:pt x="853" y="0"/>
                        <a:pt x="847" y="0"/>
                        <a:pt x="84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7" name="Google Shape;1377;p43"/>
                <p:cNvSpPr/>
                <p:nvPr/>
              </p:nvSpPr>
              <p:spPr>
                <a:xfrm>
                  <a:off x="4388100" y="891500"/>
                  <a:ext cx="224675" cy="653825"/>
                </a:xfrm>
                <a:custGeom>
                  <a:avLst/>
                  <a:gdLst/>
                  <a:ahLst/>
                  <a:cxnLst/>
                  <a:rect l="l" t="t" r="r" b="b"/>
                  <a:pathLst>
                    <a:path w="8987" h="26153" extrusionOk="0">
                      <a:moveTo>
                        <a:pt x="8428" y="0"/>
                      </a:moveTo>
                      <a:cubicBezTo>
                        <a:pt x="8204" y="0"/>
                        <a:pt x="7636" y="1369"/>
                        <a:pt x="6554" y="4860"/>
                      </a:cubicBezTo>
                      <a:cubicBezTo>
                        <a:pt x="3406" y="15048"/>
                        <a:pt x="7270" y="19913"/>
                        <a:pt x="4207" y="21659"/>
                      </a:cubicBezTo>
                      <a:cubicBezTo>
                        <a:pt x="1174" y="23376"/>
                        <a:pt x="802" y="23806"/>
                        <a:pt x="0" y="26152"/>
                      </a:cubicBezTo>
                      <a:cubicBezTo>
                        <a:pt x="1177" y="24396"/>
                        <a:pt x="1869" y="23825"/>
                        <a:pt x="2261" y="23825"/>
                      </a:cubicBezTo>
                      <a:cubicBezTo>
                        <a:pt x="2507" y="23825"/>
                        <a:pt x="2635" y="24051"/>
                        <a:pt x="2691" y="24349"/>
                      </a:cubicBezTo>
                      <a:cubicBezTo>
                        <a:pt x="2760" y="24754"/>
                        <a:pt x="3109" y="24893"/>
                        <a:pt x="3581" y="24893"/>
                      </a:cubicBezTo>
                      <a:cubicBezTo>
                        <a:pt x="4077" y="24893"/>
                        <a:pt x="4708" y="24740"/>
                        <a:pt x="5295" y="24578"/>
                      </a:cubicBezTo>
                      <a:cubicBezTo>
                        <a:pt x="5421" y="24541"/>
                        <a:pt x="5525" y="24523"/>
                        <a:pt x="5606" y="24523"/>
                      </a:cubicBezTo>
                      <a:cubicBezTo>
                        <a:pt x="5836" y="24523"/>
                        <a:pt x="5887" y="24668"/>
                        <a:pt x="5781" y="24922"/>
                      </a:cubicBezTo>
                      <a:cubicBezTo>
                        <a:pt x="6554" y="23290"/>
                        <a:pt x="8214" y="20171"/>
                        <a:pt x="8586" y="20056"/>
                      </a:cubicBezTo>
                      <a:cubicBezTo>
                        <a:pt x="8987" y="19913"/>
                        <a:pt x="5753" y="16966"/>
                        <a:pt x="7127" y="9754"/>
                      </a:cubicBezTo>
                      <a:cubicBezTo>
                        <a:pt x="8028" y="5000"/>
                        <a:pt x="8856" y="0"/>
                        <a:pt x="8428"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340"/>
                                        </p:tgtEl>
                                        <p:attrNameLst>
                                          <p:attrName>style.visibility</p:attrName>
                                        </p:attrNameLst>
                                      </p:cBhvr>
                                      <p:to>
                                        <p:strVal val="visible"/>
                                      </p:to>
                                    </p:set>
                                    <p:anim calcmode="lin" valueType="num">
                                      <p:cBhvr additive="base">
                                        <p:cTn id="7" dur="500"/>
                                        <p:tgtEl>
                                          <p:spTgt spid="1340"/>
                                        </p:tgtEl>
                                        <p:attrNameLst>
                                          <p:attrName>ppt_w</p:attrName>
                                        </p:attrNameLst>
                                      </p:cBhvr>
                                      <p:tavLst>
                                        <p:tav tm="0">
                                          <p:val>
                                            <p:strVal val="0"/>
                                          </p:val>
                                        </p:tav>
                                        <p:tav tm="100000">
                                          <p:val>
                                            <p:strVal val="#ppt_w"/>
                                          </p:val>
                                        </p:tav>
                                      </p:tavLst>
                                    </p:anim>
                                    <p:anim calcmode="lin" valueType="num">
                                      <p:cBhvr additive="base">
                                        <p:cTn id="8" dur="500"/>
                                        <p:tgtEl>
                                          <p:spTgt spid="1340"/>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orld Environment Day by Slidesgo">
  <a:themeElements>
    <a:clrScheme name="Simple Light">
      <a:dk1>
        <a:srgbClr val="A4DAA1"/>
      </a:dk1>
      <a:lt1>
        <a:srgbClr val="70B16D"/>
      </a:lt1>
      <a:dk2>
        <a:srgbClr val="005C4F"/>
      </a:dk2>
      <a:lt2>
        <a:srgbClr val="E5FFEB"/>
      </a:lt2>
      <a:accent1>
        <a:srgbClr val="992020"/>
      </a:accent1>
      <a:accent2>
        <a:srgbClr val="ED8B85"/>
      </a:accent2>
      <a:accent3>
        <a:srgbClr val="FFAA20"/>
      </a:accent3>
      <a:accent4>
        <a:srgbClr val="FFD966"/>
      </a:accent4>
      <a:accent5>
        <a:srgbClr val="0070A4"/>
      </a:accent5>
      <a:accent6>
        <a:srgbClr val="FFFFFF"/>
      </a:accent6>
      <a:hlink>
        <a:srgbClr val="005C4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953</Words>
  <PresentationFormat>On-screen Show (16:9)</PresentationFormat>
  <Paragraphs>97</Paragraphs>
  <Slides>21</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Times New Roman</vt:lpstr>
      <vt:lpstr>Nunito</vt:lpstr>
      <vt:lpstr>Nanum Pen Script</vt:lpstr>
      <vt:lpstr>Wingdings</vt:lpstr>
      <vt:lpstr>World Environment Day by Slidesgo</vt:lpstr>
      <vt:lpstr>Slide 1</vt:lpstr>
      <vt:lpstr> Chủ đề 2 – Tiết 2 </vt:lpstr>
      <vt:lpstr>Slide 3</vt:lpstr>
      <vt:lpstr>Thực hành điều hòa  hơi thở </vt:lpstr>
      <vt:lpstr>Giải thích vì sao việc làm này lại giảm được cơn nóng giận ? </vt:lpstr>
      <vt:lpstr>Slide 6</vt:lpstr>
      <vt:lpstr>Slide 7</vt:lpstr>
      <vt:lpstr>Slide 8</vt:lpstr>
      <vt:lpstr>Slide 9</vt:lpstr>
      <vt:lpstr>Slide 10</vt:lpstr>
      <vt:lpstr>Slide 11</vt:lpstr>
      <vt:lpstr>Slide 12</vt:lpstr>
      <vt:lpstr>Spix’s Macaw</vt:lpstr>
      <vt:lpstr>Slide 14</vt:lpstr>
      <vt:lpstr>Slide 15</vt:lpstr>
      <vt:lpstr>Slide 16</vt:lpstr>
      <vt:lpstr>Slide 17</vt:lpstr>
      <vt:lpstr>Toucan </vt:lpstr>
      <vt:lpstr>Toucan</vt:lpstr>
      <vt:lpstr>Well Done!</vt:lpstr>
      <vt:lpstr>Thanks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Dell</cp:lastModifiedBy>
  <cp:revision>5</cp:revision>
  <dcterms:modified xsi:type="dcterms:W3CDTF">2008-01-01T01:56:22Z</dcterms:modified>
</cp:coreProperties>
</file>