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0" r:id="rId2"/>
    <p:sldId id="259" r:id="rId3"/>
    <p:sldId id="256" r:id="rId4"/>
    <p:sldId id="261" r:id="rId5"/>
    <p:sldId id="274" r:id="rId6"/>
    <p:sldId id="275" r:id="rId7"/>
    <p:sldId id="290" r:id="rId8"/>
    <p:sldId id="262" r:id="rId9"/>
    <p:sldId id="291" r:id="rId10"/>
    <p:sldId id="292" r:id="rId11"/>
    <p:sldId id="282" r:id="rId12"/>
    <p:sldId id="293" r:id="rId13"/>
    <p:sldId id="298" r:id="rId14"/>
    <p:sldId id="299" r:id="rId15"/>
    <p:sldId id="300" r:id="rId16"/>
    <p:sldId id="301" r:id="rId17"/>
    <p:sldId id="304" r:id="rId18"/>
    <p:sldId id="264" r:id="rId19"/>
    <p:sldId id="278" r:id="rId20"/>
    <p:sldId id="283" r:id="rId21"/>
    <p:sldId id="284" r:id="rId22"/>
    <p:sldId id="285" r:id="rId23"/>
    <p:sldId id="286" r:id="rId24"/>
    <p:sldId id="287" r:id="rId25"/>
    <p:sldId id="288" r:id="rId26"/>
    <p:sldId id="272" r:id="rId27"/>
    <p:sldId id="289" r:id="rId28"/>
    <p:sldId id="273" r:id="rId2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5" d="100"/>
          <a:sy n="65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3D47-08B3-4032-89D8-0FE2BE1C3040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9B516-379E-40FC-9DF7-6AA5BEE0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5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1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92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9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9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92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16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6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10/21/2024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12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2.xml"/><Relationship Id="rId11" Type="http://schemas.openxmlformats.org/officeDocument/2006/relationships/image" Target="../media/image35.gif"/><Relationship Id="rId5" Type="http://schemas.openxmlformats.org/officeDocument/2006/relationships/slide" Target="slide21.xml"/><Relationship Id="rId15" Type="http://schemas.openxmlformats.org/officeDocument/2006/relationships/slide" Target="slide26.xml"/><Relationship Id="rId10" Type="http://schemas.openxmlformats.org/officeDocument/2006/relationships/image" Target="../media/image34.gif"/><Relationship Id="rId4" Type="http://schemas.openxmlformats.org/officeDocument/2006/relationships/image" Target="../media/image32.png"/><Relationship Id="rId9" Type="http://schemas.openxmlformats.org/officeDocument/2006/relationships/image" Target="../media/image33.gif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slide" Target="slide20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60EEA3F-86FD-4959-9CBE-C0F2CB67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8" y="248743"/>
            <a:ext cx="10515600" cy="1325563"/>
          </a:xfrm>
        </p:spPr>
        <p:txBody>
          <a:bodyPr/>
          <a:lstStyle/>
          <a:p>
            <a:r>
              <a:rPr lang="en-US" b="1" dirty="0"/>
              <a:t>2. </a:t>
            </a:r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tựu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hóa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B4B43-D2CF-4E6B-8CA5-F24EF1273DB0}"/>
              </a:ext>
            </a:extLst>
          </p:cNvPr>
          <p:cNvSpPr txBox="1"/>
          <p:nvPr/>
        </p:nvSpPr>
        <p:spPr>
          <a:xfrm>
            <a:off x="988142" y="1321978"/>
            <a:ext cx="4896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b)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– </a:t>
            </a:r>
            <a:r>
              <a:rPr lang="en-US" sz="3200" b="1" dirty="0" err="1"/>
              <a:t>văn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endParaRPr lang="en-US" sz="3200" b="1" dirty="0"/>
          </a:p>
          <a:p>
            <a:pPr marL="457200" indent="-457200" algn="just">
              <a:buFontTx/>
              <a:buChar char="-"/>
            </a:pP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sở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Phạn</a:t>
            </a:r>
            <a:r>
              <a:rPr lang="en-US" sz="3200" dirty="0"/>
              <a:t>,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Hán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ra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Thái</a:t>
            </a:r>
            <a:r>
              <a:rPr lang="en-US" sz="3200" dirty="0"/>
              <a:t>,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Nôm</a:t>
            </a:r>
            <a:r>
              <a:rPr lang="en-US" sz="3200" dirty="0"/>
              <a:t> (</a:t>
            </a:r>
            <a:r>
              <a:rPr lang="en-US" sz="3200" dirty="0" err="1"/>
              <a:t>Việt</a:t>
            </a:r>
            <a:r>
              <a:rPr lang="en-US" sz="3200" dirty="0"/>
              <a:t> Nam)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;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: </a:t>
            </a:r>
            <a:r>
              <a:rPr lang="en-US" sz="3200" i="1" dirty="0" err="1"/>
              <a:t>Sách</a:t>
            </a:r>
            <a:r>
              <a:rPr lang="en-US" sz="3200" i="1" dirty="0"/>
              <a:t> </a:t>
            </a:r>
            <a:r>
              <a:rPr lang="en-US" sz="3200" i="1" dirty="0" err="1"/>
              <a:t>của</a:t>
            </a:r>
            <a:r>
              <a:rPr lang="en-US" sz="3200" i="1" dirty="0"/>
              <a:t> </a:t>
            </a:r>
            <a:r>
              <a:rPr lang="en-US" sz="3200" i="1" dirty="0" err="1"/>
              <a:t>các</a:t>
            </a:r>
            <a:r>
              <a:rPr lang="en-US" sz="3200" i="1" dirty="0"/>
              <a:t> </a:t>
            </a:r>
            <a:r>
              <a:rPr lang="en-US" sz="3200" i="1" dirty="0" err="1"/>
              <a:t>ông</a:t>
            </a:r>
            <a:r>
              <a:rPr lang="en-US" sz="3200" i="1" dirty="0"/>
              <a:t> </a:t>
            </a:r>
            <a:r>
              <a:rPr lang="en-US" sz="3200" i="1" dirty="0" err="1"/>
              <a:t>vua</a:t>
            </a:r>
            <a:r>
              <a:rPr lang="en-US" sz="3200" i="1" dirty="0"/>
              <a:t>, </a:t>
            </a:r>
            <a:r>
              <a:rPr lang="en-US" sz="3200" i="1" dirty="0" err="1"/>
              <a:t>Truyện</a:t>
            </a:r>
            <a:r>
              <a:rPr lang="en-US" sz="3200" i="1" dirty="0"/>
              <a:t> </a:t>
            </a:r>
            <a:r>
              <a:rPr lang="en-US" sz="3200" i="1" dirty="0" err="1"/>
              <a:t>sử</a:t>
            </a:r>
            <a:r>
              <a:rPr lang="en-US" sz="3200" i="1" dirty="0"/>
              <a:t> </a:t>
            </a:r>
            <a:r>
              <a:rPr lang="en-US" sz="3200" i="1" dirty="0" err="1"/>
              <a:t>thi</a:t>
            </a:r>
            <a:r>
              <a:rPr lang="en-US" sz="3200" i="1" dirty="0"/>
              <a:t> </a:t>
            </a:r>
            <a:r>
              <a:rPr lang="en-US" sz="3200" i="1" dirty="0" err="1"/>
              <a:t>Mã</a:t>
            </a:r>
            <a:r>
              <a:rPr lang="en-US" sz="3200" i="1" dirty="0"/>
              <a:t> Lai…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264D4-9C13-4B74-A31C-C4714B15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23" y="1519084"/>
            <a:ext cx="4618471" cy="43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E3E372E0-1FCD-4C0A-B7AC-F1053EF54CB0}"/>
              </a:ext>
            </a:extLst>
          </p:cNvPr>
          <p:cNvSpPr/>
          <p:nvPr/>
        </p:nvSpPr>
        <p:spPr>
          <a:xfrm>
            <a:off x="6096000" y="1142999"/>
            <a:ext cx="5334000" cy="2922563"/>
          </a:xfrm>
          <a:prstGeom prst="cloudCallout">
            <a:avLst>
              <a:gd name="adj1" fmla="val -98614"/>
              <a:gd name="adj2" fmla="val 13927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Đông Nam Á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riêng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13">
            <a:extLst>
              <a:ext uri="{FF2B5EF4-FFF2-40B4-BE49-F238E27FC236}">
                <a16:creationId xmlns:a16="http://schemas.microsoft.com/office/drawing/2014/main" id="{D3B7BB2F-B607-47D8-AC65-D162BABFDA1E}"/>
              </a:ext>
            </a:extLst>
          </p:cNvPr>
          <p:cNvSpPr/>
          <p:nvPr/>
        </p:nvSpPr>
        <p:spPr>
          <a:xfrm>
            <a:off x="0" y="462876"/>
            <a:ext cx="6629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altLang="zh-CN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zh-CN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zh-CN" altLang="en-US" sz="28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0CA6BD77-E4F2-4E17-9CDD-35F14E1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352800" cy="24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27F1D4-0F97-4AA7-BB2E-DB6E0067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42" y="162127"/>
            <a:ext cx="5670755" cy="678532"/>
          </a:xfrm>
        </p:spPr>
        <p:txBody>
          <a:bodyPr>
            <a:normAutofit/>
          </a:bodyPr>
          <a:lstStyle/>
          <a:p>
            <a:r>
              <a:rPr lang="en-US" sz="2800" b="1" dirty="0"/>
              <a:t>2.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tựu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hóa</a:t>
            </a:r>
            <a:r>
              <a:rPr lang="en-US" sz="2800" b="1" dirty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73D10-19EE-4F54-BB65-66193D3AC2D0}"/>
              </a:ext>
            </a:extLst>
          </p:cNvPr>
          <p:cNvSpPr txBox="1"/>
          <p:nvPr/>
        </p:nvSpPr>
        <p:spPr>
          <a:xfrm>
            <a:off x="302342" y="1034074"/>
            <a:ext cx="4689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c. </a:t>
            </a:r>
            <a:r>
              <a:rPr lang="en-US" sz="3200" b="1" dirty="0" err="1"/>
              <a:t>Kiến</a:t>
            </a:r>
            <a:r>
              <a:rPr lang="en-US" sz="3200" b="1" dirty="0"/>
              <a:t> </a:t>
            </a:r>
            <a:r>
              <a:rPr lang="en-US" sz="3200" b="1" dirty="0" err="1"/>
              <a:t>trúc</a:t>
            </a:r>
            <a:r>
              <a:rPr lang="en-US" sz="3200" b="1" dirty="0"/>
              <a:t>, </a:t>
            </a:r>
            <a:r>
              <a:rPr lang="en-US" sz="3200" b="1" dirty="0" err="1"/>
              <a:t>điêu</a:t>
            </a:r>
            <a:r>
              <a:rPr lang="en-US" sz="3200" b="1" dirty="0"/>
              <a:t> </a:t>
            </a:r>
            <a:r>
              <a:rPr lang="en-US" sz="3200" b="1" dirty="0" err="1"/>
              <a:t>khắc</a:t>
            </a:r>
            <a:endParaRPr lang="en-US" sz="3200" b="1" dirty="0"/>
          </a:p>
          <a:p>
            <a:pPr algn="just"/>
            <a:r>
              <a:rPr lang="en-US" sz="3200" dirty="0"/>
              <a:t>-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: </a:t>
            </a:r>
            <a:r>
              <a:rPr lang="en-US" sz="3200" dirty="0" err="1"/>
              <a:t>chùa</a:t>
            </a:r>
            <a:r>
              <a:rPr lang="en-US" sz="3200" dirty="0"/>
              <a:t> </a:t>
            </a:r>
            <a:r>
              <a:rPr lang="en-US" sz="3200" dirty="0" err="1"/>
              <a:t>Vàng</a:t>
            </a:r>
            <a:r>
              <a:rPr lang="en-US" sz="3200" dirty="0"/>
              <a:t> (</a:t>
            </a:r>
            <a:r>
              <a:rPr lang="en-US" sz="3200" dirty="0" err="1"/>
              <a:t>Mianma</a:t>
            </a:r>
            <a:r>
              <a:rPr lang="en-US" sz="3200" dirty="0"/>
              <a:t>), </a:t>
            </a:r>
            <a:r>
              <a:rPr lang="en-US" sz="3200" dirty="0" err="1"/>
              <a:t>chùa</a:t>
            </a:r>
            <a:r>
              <a:rPr lang="en-US" sz="3200" dirty="0"/>
              <a:t> </a:t>
            </a:r>
            <a:r>
              <a:rPr lang="en-US" sz="3200" dirty="0" err="1"/>
              <a:t>Vàng</a:t>
            </a:r>
            <a:r>
              <a:rPr lang="en-US" sz="3200" dirty="0"/>
              <a:t> (</a:t>
            </a:r>
            <a:r>
              <a:rPr lang="en-US" sz="3200" dirty="0" err="1"/>
              <a:t>Thái</a:t>
            </a:r>
            <a:r>
              <a:rPr lang="en-US" sz="3200" dirty="0"/>
              <a:t> Lan),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Ăng</a:t>
            </a:r>
            <a:r>
              <a:rPr lang="en-US" sz="3200" dirty="0"/>
              <a:t> </a:t>
            </a:r>
            <a:r>
              <a:rPr lang="en-US" sz="3200" dirty="0" err="1"/>
              <a:t>covat</a:t>
            </a:r>
            <a:r>
              <a:rPr lang="en-US" sz="3200" dirty="0"/>
              <a:t> (</a:t>
            </a:r>
            <a:r>
              <a:rPr lang="en-US" sz="3200" dirty="0" err="1"/>
              <a:t>Campuchia</a:t>
            </a:r>
            <a:r>
              <a:rPr lang="en-US" sz="32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295E8-82D1-4B07-9405-2BACA6897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51871" y="1034073"/>
            <a:ext cx="5793658" cy="46440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48657F-C52B-48B0-BF8F-BEBCC6046C31}"/>
              </a:ext>
            </a:extLst>
          </p:cNvPr>
          <p:cNvSpPr/>
          <p:nvPr/>
        </p:nvSpPr>
        <p:spPr>
          <a:xfrm>
            <a:off x="6828503" y="5819879"/>
            <a:ext cx="4168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fr-F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fr-F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(Mi-an-ma)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5562600"/>
            <a:ext cx="8915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Quần thể đền Angkor</a:t>
            </a:r>
            <a:endParaRPr 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057401" y="914400"/>
            <a:ext cx="8610600" cy="4495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5B0919-EE12-4F1A-9492-06AB671D4B12}"/>
              </a:ext>
            </a:extLst>
          </p:cNvPr>
          <p:cNvSpPr/>
          <p:nvPr/>
        </p:nvSpPr>
        <p:spPr>
          <a:xfrm>
            <a:off x="2057400" y="5715000"/>
            <a:ext cx="8915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Angkor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4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5562600"/>
            <a:ext cx="8915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 phố lịch sử Ayutthaya, Thái Lan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76400" y="838200"/>
            <a:ext cx="877355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5562600"/>
            <a:ext cx="8915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thị quốc Pyu, Myanma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378633" y="436098"/>
            <a:ext cx="9931791" cy="48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2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5565893"/>
            <a:ext cx="8915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Quần thể đền thờ Prambanan, Indonesia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828800" y="656268"/>
            <a:ext cx="920027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82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E3E372E0-1FCD-4C0A-B7AC-F1053EF54CB0}"/>
              </a:ext>
            </a:extLst>
          </p:cNvPr>
          <p:cNvSpPr/>
          <p:nvPr/>
        </p:nvSpPr>
        <p:spPr>
          <a:xfrm>
            <a:off x="6172200" y="1143000"/>
            <a:ext cx="5257800" cy="2819400"/>
          </a:xfrm>
          <a:prstGeom prst="cloudCallout">
            <a:avLst>
              <a:gd name="adj1" fmla="val -98614"/>
              <a:gd name="adj2" fmla="val 13927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Á?</a:t>
            </a:r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0CA6BD77-E4F2-4E17-9CDD-35F14E1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352800" cy="24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5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393FB01-4EE7-4B52-89F8-03E2A036F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1" y="1085947"/>
            <a:ext cx="2279902" cy="113995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BA5845D-8840-45DC-910A-2471D4C67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906" y="585386"/>
            <a:ext cx="2252513" cy="144160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728ACF6-030B-422E-B300-FF7391AC1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794" y="670929"/>
            <a:ext cx="2167832" cy="144160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51EB93E-3E92-4317-88FA-348598351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686" y="4594220"/>
            <a:ext cx="2167832" cy="144160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05344FC-5CB6-49CA-8C39-6A31E3833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80" y="2742496"/>
            <a:ext cx="2279902" cy="11399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8CEF00E-02ED-4019-B534-784AEE24F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5404" y="2520402"/>
            <a:ext cx="2252513" cy="149792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9075E8-BF76-47B3-92A1-88A698443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278" y="4594220"/>
            <a:ext cx="2279902" cy="113995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4F243A2-ACE3-4A1E-9512-DFF9CFE25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5404" y="4538147"/>
            <a:ext cx="2252513" cy="149792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DC8B8D-5827-47D6-A70F-D9975BAC48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9379" y="2576715"/>
            <a:ext cx="2167832" cy="144160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C8C29C0-A408-4560-AAE7-319FBF687C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9922" y="3499846"/>
            <a:ext cx="2026158" cy="13473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CF40762-7AC5-4E0D-A757-3BBF8C3F5429}"/>
              </a:ext>
            </a:extLst>
          </p:cNvPr>
          <p:cNvSpPr txBox="1"/>
          <p:nvPr/>
        </p:nvSpPr>
        <p:spPr>
          <a:xfrm>
            <a:off x="848588" y="2210008"/>
            <a:ext cx="1655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Brunei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BC73C29-6F68-44F7-A2D7-8FAB988EDD3F}"/>
              </a:ext>
            </a:extLst>
          </p:cNvPr>
          <p:cNvSpPr txBox="1"/>
          <p:nvPr/>
        </p:nvSpPr>
        <p:spPr>
          <a:xfrm>
            <a:off x="875328" y="3866759"/>
            <a:ext cx="1655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Malaysia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5FF2747-FD5F-403F-B0E8-970623EA7469}"/>
              </a:ext>
            </a:extLst>
          </p:cNvPr>
          <p:cNvSpPr txBox="1"/>
          <p:nvPr/>
        </p:nvSpPr>
        <p:spPr>
          <a:xfrm>
            <a:off x="751426" y="5753775"/>
            <a:ext cx="1915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Philippines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B3AAFD1-EE7D-4CF9-9021-63B674084DCE}"/>
              </a:ext>
            </a:extLst>
          </p:cNvPr>
          <p:cNvSpPr txBox="1"/>
          <p:nvPr/>
        </p:nvSpPr>
        <p:spPr>
          <a:xfrm>
            <a:off x="3711036" y="2033417"/>
            <a:ext cx="21407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C42C04B-A6C7-426A-BA0A-C736615979F3}"/>
              </a:ext>
            </a:extLst>
          </p:cNvPr>
          <p:cNvSpPr txBox="1"/>
          <p:nvPr/>
        </p:nvSpPr>
        <p:spPr>
          <a:xfrm>
            <a:off x="6883074" y="2224067"/>
            <a:ext cx="1994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Indonesia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7D50371-63C7-44E7-BC18-584B50B253E7}"/>
              </a:ext>
            </a:extLst>
          </p:cNvPr>
          <p:cNvSpPr txBox="1"/>
          <p:nvPr/>
        </p:nvSpPr>
        <p:spPr>
          <a:xfrm>
            <a:off x="3941130" y="3964287"/>
            <a:ext cx="1719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Myanma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D27769F-5E68-430C-B9BE-CAF2AFB07C95}"/>
              </a:ext>
            </a:extLst>
          </p:cNvPr>
          <p:cNvSpPr txBox="1"/>
          <p:nvPr/>
        </p:nvSpPr>
        <p:spPr>
          <a:xfrm>
            <a:off x="7079484" y="4033144"/>
            <a:ext cx="1601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58E8B9D-4E78-4EF8-B86A-3058CF4BDC13}"/>
              </a:ext>
            </a:extLst>
          </p:cNvPr>
          <p:cNvSpPr txBox="1"/>
          <p:nvPr/>
        </p:nvSpPr>
        <p:spPr>
          <a:xfrm>
            <a:off x="7125778" y="6017481"/>
            <a:ext cx="1601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D4C3256-A27F-4703-8F6F-7FD63185D359}"/>
              </a:ext>
            </a:extLst>
          </p:cNvPr>
          <p:cNvSpPr txBox="1"/>
          <p:nvPr/>
        </p:nvSpPr>
        <p:spPr>
          <a:xfrm>
            <a:off x="10060972" y="4907347"/>
            <a:ext cx="15540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FF38DCF-58F0-4CBE-8F27-F6AA28E4E5F4}"/>
              </a:ext>
            </a:extLst>
          </p:cNvPr>
          <p:cNvSpPr txBox="1"/>
          <p:nvPr/>
        </p:nvSpPr>
        <p:spPr>
          <a:xfrm>
            <a:off x="3737056" y="6036068"/>
            <a:ext cx="2054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Singapore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B3F2F4F-58AB-4D95-BB8C-009ECAFD36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9922" y="1875680"/>
            <a:ext cx="2026158" cy="1013079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6AA25A5-160F-4D0E-960D-DACD43C3A586}"/>
              </a:ext>
            </a:extLst>
          </p:cNvPr>
          <p:cNvSpPr txBox="1"/>
          <p:nvPr/>
        </p:nvSpPr>
        <p:spPr>
          <a:xfrm>
            <a:off x="9825087" y="2943493"/>
            <a:ext cx="1999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</a:t>
            </a:r>
            <a:r>
              <a:rPr lang="vi-VN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Timor</a:t>
            </a:r>
            <a:endParaRPr lang="en-GB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9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vụ </a:t>
            </a:r>
            <a:r>
              <a:rPr lang="vi-VN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may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/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tập</a:t>
            </a:r>
            <a:r>
              <a: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</a:p>
        </p:txBody>
      </p:sp>
    </p:spTree>
    <p:extLst>
      <p:ext uri="{BB962C8B-B14F-4D97-AF65-F5344CB8AC3E}">
        <p14:creationId xmlns:p14="http://schemas.microsoft.com/office/powerpoint/2010/main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ĐÔNG NAM Á TỪ NỬA SAU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 ĐẾN 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13,14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NỬA SAU THẾ KỈ X ĐẾN NỬA ĐẦU THẾ KỈ 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236002" y="2934482"/>
            <a:ext cx="5862210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Ma-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In-đô-nê-xi-a, Ma-lai-xi-a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Xin-ga-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Dương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Dương.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cho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buôn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mua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đây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nơi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năm.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qua eo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35BD5-331A-4457-8899-77E0EC103C5B}"/>
              </a:ext>
            </a:extLst>
          </p:cNvPr>
          <p:cNvSpPr txBox="1"/>
          <p:nvPr/>
        </p:nvSpPr>
        <p:spPr>
          <a:xfrm>
            <a:off x="57312" y="2309058"/>
            <a:ext cx="6083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/>
              <a:t>Chính</a:t>
            </a:r>
            <a:r>
              <a:rPr lang="en-US" sz="2800" b="1" dirty="0"/>
              <a:t> </a:t>
            </a:r>
            <a:r>
              <a:rPr lang="en-US" sz="2800" b="1" dirty="0" err="1"/>
              <a:t>trị</a:t>
            </a:r>
            <a:r>
              <a:rPr lang="en-US" sz="2800" b="1" dirty="0"/>
              <a:t>: </a:t>
            </a:r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sở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kỉ</a:t>
            </a:r>
            <a:r>
              <a:rPr lang="en-US" sz="2800" dirty="0"/>
              <a:t> X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xâm</a:t>
            </a:r>
            <a:r>
              <a:rPr lang="en-US" sz="2800" dirty="0"/>
              <a:t> </a:t>
            </a:r>
            <a:r>
              <a:rPr lang="en-US" sz="2800" dirty="0" err="1"/>
              <a:t>nhập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 </a:t>
            </a:r>
            <a:r>
              <a:rPr lang="en-US" sz="2800" dirty="0" err="1"/>
              <a:t>Cổ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kỉ</a:t>
            </a:r>
            <a:r>
              <a:rPr lang="en-US" sz="2800" dirty="0"/>
              <a:t> XIII,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kiến</a:t>
            </a:r>
            <a:r>
              <a:rPr lang="en-US" sz="2800" dirty="0"/>
              <a:t> ra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(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, Pa-</a:t>
            </a:r>
            <a:r>
              <a:rPr lang="en-US" sz="2800" dirty="0" err="1"/>
              <a:t>gan</a:t>
            </a:r>
            <a:r>
              <a:rPr lang="en-US" sz="2800" dirty="0"/>
              <a:t>, </a:t>
            </a:r>
            <a:r>
              <a:rPr lang="en-US" sz="2800" dirty="0" err="1"/>
              <a:t>Campuchia</a:t>
            </a:r>
            <a:r>
              <a:rPr lang="en-US" sz="2800" dirty="0"/>
              <a:t>, </a:t>
            </a:r>
            <a:r>
              <a:rPr lang="en-US" sz="2800" dirty="0" err="1"/>
              <a:t>Autthaya</a:t>
            </a:r>
            <a:r>
              <a:rPr lang="en-US" sz="2800" dirty="0"/>
              <a:t>)</a:t>
            </a:r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càng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chỉnh</a:t>
            </a:r>
            <a:r>
              <a:rPr lang="en-US" sz="2800" dirty="0"/>
              <a:t>,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0063-EE18-4CBC-85E7-5987A433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4" y="1167618"/>
            <a:ext cx="4338711" cy="3418450"/>
          </a:xfrm>
        </p:spPr>
        <p:txBody>
          <a:bodyPr>
            <a:norm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en-US" b="1" dirty="0" err="1">
                <a:solidFill>
                  <a:srgbClr val="002060"/>
                </a:solidFill>
              </a:rPr>
              <a:t>Kinh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tế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dirty="0" err="1">
                <a:solidFill>
                  <a:srgbClr val="002060"/>
                </a:solidFill>
              </a:rPr>
              <a:t>Nông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nghiệp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phát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triển</a:t>
            </a:r>
            <a:r>
              <a:rPr lang="en-US" b="1" dirty="0">
                <a:solidFill>
                  <a:srgbClr val="002060"/>
                </a:solidFill>
              </a:rPr>
              <a:t>; </a:t>
            </a:r>
            <a:r>
              <a:rPr lang="en-US" b="1" dirty="0" err="1">
                <a:solidFill>
                  <a:srgbClr val="002060"/>
                </a:solidFill>
              </a:rPr>
              <a:t>giao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đường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biển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phổ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biến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Hình ảnh 10">
            <a:extLst>
              <a:ext uri="{FF2B5EF4-FFF2-40B4-BE49-F238E27FC236}">
                <a16:creationId xmlns:a16="http://schemas.microsoft.com/office/drawing/2014/main" id="{27FF7653-2C6D-46F6-925F-055B670AFB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989638" y="247650"/>
            <a:ext cx="6202362" cy="3238500"/>
          </a:xfrm>
          <a:prstGeom prst="rect">
            <a:avLst/>
          </a:prstGeom>
        </p:spPr>
      </p:pic>
      <p:pic>
        <p:nvPicPr>
          <p:cNvPr id="5" name="Picture 2" descr="https://bizweb.dktcdn.net/100/072/558/files/van-don-quang-ninh-3.jpg?v=1566370476463">
            <a:extLst>
              <a:ext uri="{FF2B5EF4-FFF2-40B4-BE49-F238E27FC236}">
                <a16:creationId xmlns:a16="http://schemas.microsoft.com/office/drawing/2014/main" id="{FCFE83AE-479F-4C1B-A6BB-F3D43F84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8" y="3615397"/>
            <a:ext cx="6203853" cy="29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8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2052147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11.5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11.6),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SGK/44)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TKXVI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B9052B-47AF-4AC5-BA56-6D5BC622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tựu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hóa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7390F-F899-4B80-B992-0FDD5964FE45}"/>
              </a:ext>
            </a:extLst>
          </p:cNvPr>
          <p:cNvSpPr txBox="1"/>
          <p:nvPr/>
        </p:nvSpPr>
        <p:spPr>
          <a:xfrm>
            <a:off x="942537" y="1506022"/>
            <a:ext cx="47126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 dirty="0" err="1"/>
              <a:t>Tín</a:t>
            </a:r>
            <a:r>
              <a:rPr lang="en-US" sz="2800" b="1" dirty="0"/>
              <a:t> </a:t>
            </a:r>
            <a:r>
              <a:rPr lang="en-US" sz="2800" b="1" dirty="0" err="1"/>
              <a:t>ngưỡng</a:t>
            </a:r>
            <a:r>
              <a:rPr lang="en-US" sz="2800" b="1" dirty="0"/>
              <a:t> – </a:t>
            </a:r>
            <a:r>
              <a:rPr lang="en-US" sz="2800" b="1" dirty="0" err="1"/>
              <a:t>tôn</a:t>
            </a:r>
            <a:r>
              <a:rPr lang="en-US" sz="2800" b="1" dirty="0"/>
              <a:t> </a:t>
            </a:r>
            <a:r>
              <a:rPr lang="en-US" sz="2800" b="1" dirty="0" err="1"/>
              <a:t>giáo</a:t>
            </a:r>
            <a:endParaRPr lang="en-US" sz="2800" b="1" dirty="0"/>
          </a:p>
          <a:p>
            <a:pPr marL="457200" indent="-457200">
              <a:buFontTx/>
              <a:buChar char="-"/>
            </a:pPr>
            <a:r>
              <a:rPr lang="en-US" sz="2800" dirty="0" err="1"/>
              <a:t>Phật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du </a:t>
            </a:r>
            <a:r>
              <a:rPr lang="en-US" sz="2800" dirty="0" err="1"/>
              <a:t>nhập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Campuchia</a:t>
            </a:r>
            <a:r>
              <a:rPr lang="en-US" sz="2800" dirty="0"/>
              <a:t>, </a:t>
            </a:r>
            <a:r>
              <a:rPr lang="en-US" sz="2800" dirty="0" err="1"/>
              <a:t>Lào</a:t>
            </a:r>
            <a:r>
              <a:rPr lang="en-US" sz="2800" dirty="0"/>
              <a:t>, </a:t>
            </a:r>
            <a:r>
              <a:rPr lang="en-US" sz="2800" dirty="0" err="1"/>
              <a:t>Thái</a:t>
            </a:r>
            <a:r>
              <a:rPr lang="en-US" sz="2800" dirty="0"/>
              <a:t> Lan</a:t>
            </a:r>
          </a:p>
          <a:p>
            <a:pPr marL="457200" indent="-457200">
              <a:buFontTx/>
              <a:buChar char="-"/>
            </a:pP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du </a:t>
            </a:r>
            <a:r>
              <a:rPr lang="en-US" sz="2800" dirty="0" err="1"/>
              <a:t>nhập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ĐNA -&gt;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ra </a:t>
            </a:r>
            <a:r>
              <a:rPr lang="en-US" sz="2800" dirty="0" err="1"/>
              <a:t>đời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7C0E9-67E8-4267-8E05-E3F0F00BE8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6773593" y="837026"/>
            <a:ext cx="4557933" cy="56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1204</Words>
  <Application>Microsoft Office PowerPoint</Application>
  <PresentationFormat>Widescreen</PresentationFormat>
  <Paragraphs>141</Paragraphs>
  <Slides>28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tế: Nông nghiệp phát triển; giao thông đường biển phổ biến</vt:lpstr>
      <vt:lpstr>PowerPoint Presentation</vt:lpstr>
      <vt:lpstr>2. Những thành tựu văn hóa tiêu biểu</vt:lpstr>
      <vt:lpstr>2. Những thành tựu văn hóa tiêu biểu</vt:lpstr>
      <vt:lpstr>PowerPoint Presentation</vt:lpstr>
      <vt:lpstr>2. Những thành tựu văn hóa tiêu biểu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DELL</cp:lastModifiedBy>
  <cp:revision>82</cp:revision>
  <dcterms:created xsi:type="dcterms:W3CDTF">2021-07-16T03:19:13Z</dcterms:created>
  <dcterms:modified xsi:type="dcterms:W3CDTF">2024-10-21T14:11:24Z</dcterms:modified>
</cp:coreProperties>
</file>