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9" r:id="rId1"/>
    <p:sldMasterId id="2147483693" r:id="rId2"/>
  </p:sldMasterIdLst>
  <p:notesMasterIdLst>
    <p:notesMasterId r:id="rId47"/>
  </p:notesMasterIdLst>
  <p:sldIdLst>
    <p:sldId id="355" r:id="rId3"/>
    <p:sldId id="306" r:id="rId4"/>
    <p:sldId id="256" r:id="rId5"/>
    <p:sldId id="305" r:id="rId6"/>
    <p:sldId id="261" r:id="rId7"/>
    <p:sldId id="307" r:id="rId8"/>
    <p:sldId id="308" r:id="rId9"/>
    <p:sldId id="354" r:id="rId10"/>
    <p:sldId id="311" r:id="rId11"/>
    <p:sldId id="310" r:id="rId12"/>
    <p:sldId id="312" r:id="rId13"/>
    <p:sldId id="313" r:id="rId14"/>
    <p:sldId id="314" r:id="rId15"/>
    <p:sldId id="316" r:id="rId16"/>
    <p:sldId id="265" r:id="rId17"/>
    <p:sldId id="262" r:id="rId18"/>
    <p:sldId id="318" r:id="rId19"/>
    <p:sldId id="274" r:id="rId20"/>
    <p:sldId id="258" r:id="rId21"/>
    <p:sldId id="356" r:id="rId22"/>
    <p:sldId id="268" r:id="rId23"/>
    <p:sldId id="273" r:id="rId24"/>
    <p:sldId id="321" r:id="rId25"/>
    <p:sldId id="317" r:id="rId26"/>
    <p:sldId id="280" r:id="rId27"/>
    <p:sldId id="319" r:id="rId28"/>
    <p:sldId id="323" r:id="rId29"/>
    <p:sldId id="271" r:id="rId30"/>
    <p:sldId id="325" r:id="rId31"/>
    <p:sldId id="266" r:id="rId32"/>
    <p:sldId id="327" r:id="rId33"/>
    <p:sldId id="277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51" r:id="rId42"/>
    <p:sldId id="352" r:id="rId43"/>
    <p:sldId id="353" r:id="rId44"/>
    <p:sldId id="284" r:id="rId45"/>
    <p:sldId id="272" r:id="rId46"/>
  </p:sldIdLst>
  <p:sldSz cx="9144000" cy="5143500" type="screen16x9"/>
  <p:notesSz cx="6858000" cy="9144000"/>
  <p:embeddedFontLst>
    <p:embeddedFont>
      <p:font typeface="#9Slide03 Comfortaa Bold" panose="00000800000000000000" pitchFamily="2" charset="0"/>
      <p:bold r:id="rId48"/>
    </p:embeddedFont>
    <p:embeddedFont>
      <p:font typeface="#9Slide03 Roboto Slab" pitchFamily="2" charset="0"/>
      <p:regular r:id="rId49"/>
    </p:embeddedFont>
    <p:embeddedFont>
      <p:font typeface="#9Slide04 Faustina Medium" panose="00000600000000000000" pitchFamily="2" charset="0"/>
      <p:regular r:id="rId50"/>
    </p:embeddedFont>
    <p:embeddedFont>
      <p:font typeface="#9Slide04 Noto Serif Bold" panose="02020800060500020200" pitchFamily="18" charset="0"/>
      <p:bold r:id="rId51"/>
    </p:embeddedFont>
    <p:embeddedFont>
      <p:font typeface="#9Slide04 SFU Fenice Bold" panose="00000700000000000000" pitchFamily="2" charset="0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Manrope" panose="020B0604020202020204" charset="0"/>
      <p:regular r:id="rId59"/>
      <p:bold r:id="rId60"/>
    </p:embeddedFont>
    <p:embeddedFont>
      <p:font typeface="Stoke" panose="020B0604020202020204" charset="0"/>
      <p:regular r:id="rId61"/>
    </p:embeddedFont>
    <p:embeddedFont>
      <p:font typeface="Stoke Light" panose="020B0604020202020204" charset="0"/>
      <p:regular r:id="rId62"/>
      <p:bold r:id="rId63"/>
    </p:embeddedFont>
  </p:embeddedFontLst>
  <p:custDataLst>
    <p:tags r:id="rId6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440"/>
    <a:srgbClr val="00040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85B699-C3FF-4977-B7E4-872997D8DD90}">
  <a:tblStyle styleId="{8C85B699-C3FF-4977-B7E4-872997D8DD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9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893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9115F4-8159-41AF-A9D1-AB8F6737577F}" type="doc">
      <dgm:prSet loTypeId="urn:microsoft.com/office/officeart/2005/8/layout/pyramid2" loCatId="pyramid" qsTypeId="urn:microsoft.com/office/officeart/2005/8/quickstyle/3d2" qsCatId="3D" csTypeId="urn:microsoft.com/office/officeart/2005/8/colors/colorful3" csCatId="colorful" phldr="1"/>
      <dgm:spPr/>
    </dgm:pt>
    <dgm:pt modelId="{F54D79BD-8F6B-4531-91E0-29621CB19CD0}">
      <dgm:prSet phldrT="[Text]" custT="1"/>
      <dgm:spPr/>
      <dgm:t>
        <a:bodyPr lIns="60960"/>
        <a:lstStyle/>
        <a:p>
          <a:r>
            <a:rPr lang="en-US" sz="160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Hoàng </a:t>
          </a:r>
        </a:p>
        <a:p>
          <a:r>
            <a:rPr lang="en-US" sz="160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đế</a:t>
          </a:r>
          <a:endParaRPr lang="vi-VN" sz="1600">
            <a:solidFill>
              <a:srgbClr val="DB8270"/>
            </a:solidFill>
            <a:latin typeface="#9Slide03 Comfortaa Bold" panose="00000800000000000000" pitchFamily="2" charset="0"/>
            <a:ea typeface="#9Slide03 Roboto Slab" pitchFamily="2" charset="0"/>
          </a:endParaRPr>
        </a:p>
      </dgm:t>
    </dgm:pt>
    <dgm:pt modelId="{353565E0-484F-414D-B1AB-17E1B998BB68}" type="parTrans" cxnId="{FD4D3AAF-4A99-4B69-AF1C-3E579F8D7BD5}">
      <dgm:prSet/>
      <dgm:spPr/>
      <dgm:t>
        <a:bodyPr/>
        <a:lstStyle/>
        <a:p>
          <a:endParaRPr lang="vi-VN"/>
        </a:p>
      </dgm:t>
    </dgm:pt>
    <dgm:pt modelId="{56121C46-E1C1-43F6-8F7F-20111893785C}" type="sibTrans" cxnId="{FD4D3AAF-4A99-4B69-AF1C-3E579F8D7BD5}">
      <dgm:prSet/>
      <dgm:spPr/>
      <dgm:t>
        <a:bodyPr/>
        <a:lstStyle/>
        <a:p>
          <a:endParaRPr lang="vi-VN"/>
        </a:p>
      </dgm:t>
    </dgm:pt>
    <dgm:pt modelId="{1DA02528-6D32-4995-8444-3FBD2C807EEF}">
      <dgm:prSet phldrT="[Text]" custT="1"/>
      <dgm:spPr/>
      <dgm:t>
        <a:bodyPr/>
        <a:lstStyle/>
        <a:p>
          <a:r>
            <a:rPr lang="en-US" sz="16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Viện</a:t>
          </a:r>
          <a:r>
            <a:rPr lang="en-US" sz="16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r>
            <a:rPr lang="en-US" sz="16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nguyên</a:t>
          </a:r>
          <a:r>
            <a:rPr lang="en-US" sz="16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r>
            <a:rPr lang="en-US" sz="16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lão</a:t>
          </a:r>
          <a:r>
            <a:rPr lang="en-US" sz="16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endParaRPr lang="vi-VN" sz="1600" dirty="0">
            <a:solidFill>
              <a:srgbClr val="DB8270"/>
            </a:solidFill>
            <a:latin typeface="#9Slide03 Comfortaa Bold" panose="00000800000000000000" pitchFamily="2" charset="0"/>
            <a:ea typeface="#9Slide03 Roboto Slab" pitchFamily="2" charset="0"/>
          </a:endParaRPr>
        </a:p>
      </dgm:t>
    </dgm:pt>
    <dgm:pt modelId="{CD4CF280-2ABA-4E4A-84B1-B8FD3C5BF2CC}" type="parTrans" cxnId="{78B2CBA3-3889-4BD0-BD7F-5A69BA69B290}">
      <dgm:prSet/>
      <dgm:spPr/>
      <dgm:t>
        <a:bodyPr/>
        <a:lstStyle/>
        <a:p>
          <a:endParaRPr lang="vi-VN"/>
        </a:p>
      </dgm:t>
    </dgm:pt>
    <dgm:pt modelId="{8B4A5587-FEE9-4608-B9EF-2C9E9787D0EC}" type="sibTrans" cxnId="{78B2CBA3-3889-4BD0-BD7F-5A69BA69B290}">
      <dgm:prSet/>
      <dgm:spPr/>
      <dgm:t>
        <a:bodyPr/>
        <a:lstStyle/>
        <a:p>
          <a:endParaRPr lang="vi-VN"/>
        </a:p>
      </dgm:t>
    </dgm:pt>
    <dgm:pt modelId="{E810924C-670D-4B12-853A-A648FF092E06}">
      <dgm:prSet phldrT="[Text]" custT="1"/>
      <dgm:spPr/>
      <dgm:t>
        <a:bodyPr/>
        <a:lstStyle/>
        <a:p>
          <a:r>
            <a:rPr lang="en-US" sz="16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Đại</a:t>
          </a:r>
          <a:r>
            <a:rPr lang="en-US" sz="16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r>
            <a:rPr lang="en-US" sz="16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hội</a:t>
          </a:r>
          <a:r>
            <a:rPr lang="en-US" sz="16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r>
            <a:rPr lang="en-US" sz="16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nhân</a:t>
          </a:r>
          <a:r>
            <a:rPr lang="en-US" sz="16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r>
            <a:rPr lang="en-US" sz="16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dân</a:t>
          </a:r>
          <a:r>
            <a:rPr lang="en-US" sz="16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(</a:t>
          </a:r>
          <a:r>
            <a:rPr lang="en-US" sz="16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chỉ</a:t>
          </a:r>
          <a:r>
            <a:rPr lang="en-US" sz="16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r>
            <a:rPr lang="en-US" sz="16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là</a:t>
          </a:r>
          <a:r>
            <a:rPr lang="en-US" sz="16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r>
            <a:rPr lang="en-US" sz="16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hình</a:t>
          </a:r>
          <a:r>
            <a:rPr lang="en-US" sz="16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r>
            <a:rPr lang="en-US" sz="16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thức</a:t>
          </a:r>
          <a:r>
            <a:rPr lang="en-US" sz="16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)</a:t>
          </a:r>
          <a:endParaRPr lang="vi-VN" sz="1600" dirty="0">
            <a:solidFill>
              <a:srgbClr val="DB8270"/>
            </a:solidFill>
            <a:latin typeface="#9Slide03 Comfortaa Bold" panose="00000800000000000000" pitchFamily="2" charset="0"/>
            <a:ea typeface="#9Slide03 Roboto Slab" pitchFamily="2" charset="0"/>
          </a:endParaRPr>
        </a:p>
      </dgm:t>
    </dgm:pt>
    <dgm:pt modelId="{AF1F3E70-76E6-4899-B736-40556A8D2AE4}" type="parTrans" cxnId="{2F680488-7063-4833-8C7B-850FABD5E268}">
      <dgm:prSet/>
      <dgm:spPr/>
      <dgm:t>
        <a:bodyPr/>
        <a:lstStyle/>
        <a:p>
          <a:endParaRPr lang="vi-VN"/>
        </a:p>
      </dgm:t>
    </dgm:pt>
    <dgm:pt modelId="{E98CBD9A-7CC3-4793-A666-A376A0F07D48}" type="sibTrans" cxnId="{2F680488-7063-4833-8C7B-850FABD5E268}">
      <dgm:prSet/>
      <dgm:spPr/>
      <dgm:t>
        <a:bodyPr/>
        <a:lstStyle/>
        <a:p>
          <a:endParaRPr lang="vi-VN"/>
        </a:p>
      </dgm:t>
    </dgm:pt>
    <dgm:pt modelId="{9EBBB801-B8DC-4054-A98F-7A27C24F76EA}" type="pres">
      <dgm:prSet presAssocID="{839115F4-8159-41AF-A9D1-AB8F6737577F}" presName="compositeShape" presStyleCnt="0">
        <dgm:presLayoutVars>
          <dgm:dir/>
          <dgm:resizeHandles/>
        </dgm:presLayoutVars>
      </dgm:prSet>
      <dgm:spPr/>
    </dgm:pt>
    <dgm:pt modelId="{3E0CFCB5-B1F9-4AD9-A557-50B7C952BED9}" type="pres">
      <dgm:prSet presAssocID="{839115F4-8159-41AF-A9D1-AB8F6737577F}" presName="pyramid" presStyleLbl="node1" presStyleIdx="0" presStyleCnt="1"/>
      <dgm:spPr/>
    </dgm:pt>
    <dgm:pt modelId="{A53CDD5C-BAC0-4606-A9E8-21F7460EFCF1}" type="pres">
      <dgm:prSet presAssocID="{839115F4-8159-41AF-A9D1-AB8F6737577F}" presName="theList" presStyleCnt="0"/>
      <dgm:spPr/>
    </dgm:pt>
    <dgm:pt modelId="{5D13BA6C-99F7-48CD-8E29-46156E2E2744}" type="pres">
      <dgm:prSet presAssocID="{F54D79BD-8F6B-4531-91E0-29621CB19CD0}" presName="aNode" presStyleLbl="fgAcc1" presStyleIdx="0" presStyleCnt="3">
        <dgm:presLayoutVars>
          <dgm:bulletEnabled val="1"/>
        </dgm:presLayoutVars>
      </dgm:prSet>
      <dgm:spPr/>
    </dgm:pt>
    <dgm:pt modelId="{3D52612E-08B7-468B-A8E8-C38FF5A936B7}" type="pres">
      <dgm:prSet presAssocID="{F54D79BD-8F6B-4531-91E0-29621CB19CD0}" presName="aSpace" presStyleCnt="0"/>
      <dgm:spPr/>
    </dgm:pt>
    <dgm:pt modelId="{76CD113D-980E-4C04-A719-E7B1F70807D9}" type="pres">
      <dgm:prSet presAssocID="{1DA02528-6D32-4995-8444-3FBD2C807EEF}" presName="aNode" presStyleLbl="fgAcc1" presStyleIdx="1" presStyleCnt="3">
        <dgm:presLayoutVars>
          <dgm:bulletEnabled val="1"/>
        </dgm:presLayoutVars>
      </dgm:prSet>
      <dgm:spPr/>
    </dgm:pt>
    <dgm:pt modelId="{836FE90A-D15F-48A7-BEC9-98338CAA9F2B}" type="pres">
      <dgm:prSet presAssocID="{1DA02528-6D32-4995-8444-3FBD2C807EEF}" presName="aSpace" presStyleCnt="0"/>
      <dgm:spPr/>
    </dgm:pt>
    <dgm:pt modelId="{9236EB1A-01D4-4A9E-AA1B-67A5DFD22C51}" type="pres">
      <dgm:prSet presAssocID="{E810924C-670D-4B12-853A-A648FF092E06}" presName="aNode" presStyleLbl="fgAcc1" presStyleIdx="2" presStyleCnt="3">
        <dgm:presLayoutVars>
          <dgm:bulletEnabled val="1"/>
        </dgm:presLayoutVars>
      </dgm:prSet>
      <dgm:spPr/>
    </dgm:pt>
    <dgm:pt modelId="{EEED5B9E-6845-4805-A57A-E7825CAF1C8F}" type="pres">
      <dgm:prSet presAssocID="{E810924C-670D-4B12-853A-A648FF092E06}" presName="aSpace" presStyleCnt="0"/>
      <dgm:spPr/>
    </dgm:pt>
  </dgm:ptLst>
  <dgm:cxnLst>
    <dgm:cxn modelId="{B93B4362-2BE2-4E38-A036-DEC9194B36F5}" type="presOf" srcId="{839115F4-8159-41AF-A9D1-AB8F6737577F}" destId="{9EBBB801-B8DC-4054-A98F-7A27C24F76EA}" srcOrd="0" destOrd="0" presId="urn:microsoft.com/office/officeart/2005/8/layout/pyramid2"/>
    <dgm:cxn modelId="{2F680488-7063-4833-8C7B-850FABD5E268}" srcId="{839115F4-8159-41AF-A9D1-AB8F6737577F}" destId="{E810924C-670D-4B12-853A-A648FF092E06}" srcOrd="2" destOrd="0" parTransId="{AF1F3E70-76E6-4899-B736-40556A8D2AE4}" sibTransId="{E98CBD9A-7CC3-4793-A666-A376A0F07D48}"/>
    <dgm:cxn modelId="{8F26E18B-1BFB-41DA-A522-863CF714D1E2}" type="presOf" srcId="{1DA02528-6D32-4995-8444-3FBD2C807EEF}" destId="{76CD113D-980E-4C04-A719-E7B1F70807D9}" srcOrd="0" destOrd="0" presId="urn:microsoft.com/office/officeart/2005/8/layout/pyramid2"/>
    <dgm:cxn modelId="{B9E78291-CECD-4B1F-9C00-FAA3AD8C1351}" type="presOf" srcId="{E810924C-670D-4B12-853A-A648FF092E06}" destId="{9236EB1A-01D4-4A9E-AA1B-67A5DFD22C51}" srcOrd="0" destOrd="0" presId="urn:microsoft.com/office/officeart/2005/8/layout/pyramid2"/>
    <dgm:cxn modelId="{D689C9A0-A056-4C18-8E21-132C913103D9}" type="presOf" srcId="{F54D79BD-8F6B-4531-91E0-29621CB19CD0}" destId="{5D13BA6C-99F7-48CD-8E29-46156E2E2744}" srcOrd="0" destOrd="0" presId="urn:microsoft.com/office/officeart/2005/8/layout/pyramid2"/>
    <dgm:cxn modelId="{78B2CBA3-3889-4BD0-BD7F-5A69BA69B290}" srcId="{839115F4-8159-41AF-A9D1-AB8F6737577F}" destId="{1DA02528-6D32-4995-8444-3FBD2C807EEF}" srcOrd="1" destOrd="0" parTransId="{CD4CF280-2ABA-4E4A-84B1-B8FD3C5BF2CC}" sibTransId="{8B4A5587-FEE9-4608-B9EF-2C9E9787D0EC}"/>
    <dgm:cxn modelId="{FD4D3AAF-4A99-4B69-AF1C-3E579F8D7BD5}" srcId="{839115F4-8159-41AF-A9D1-AB8F6737577F}" destId="{F54D79BD-8F6B-4531-91E0-29621CB19CD0}" srcOrd="0" destOrd="0" parTransId="{353565E0-484F-414D-B1AB-17E1B998BB68}" sibTransId="{56121C46-E1C1-43F6-8F7F-20111893785C}"/>
    <dgm:cxn modelId="{325887EE-F043-4FFE-AEFB-C57D9F25C8F2}" type="presParOf" srcId="{9EBBB801-B8DC-4054-A98F-7A27C24F76EA}" destId="{3E0CFCB5-B1F9-4AD9-A557-50B7C952BED9}" srcOrd="0" destOrd="0" presId="urn:microsoft.com/office/officeart/2005/8/layout/pyramid2"/>
    <dgm:cxn modelId="{A8AD3A43-1081-4802-9145-37624C7DE6DD}" type="presParOf" srcId="{9EBBB801-B8DC-4054-A98F-7A27C24F76EA}" destId="{A53CDD5C-BAC0-4606-A9E8-21F7460EFCF1}" srcOrd="1" destOrd="0" presId="urn:microsoft.com/office/officeart/2005/8/layout/pyramid2"/>
    <dgm:cxn modelId="{2C708698-88C3-402C-B3A5-184B629BEC38}" type="presParOf" srcId="{A53CDD5C-BAC0-4606-A9E8-21F7460EFCF1}" destId="{5D13BA6C-99F7-48CD-8E29-46156E2E2744}" srcOrd="0" destOrd="0" presId="urn:microsoft.com/office/officeart/2005/8/layout/pyramid2"/>
    <dgm:cxn modelId="{35FDD61E-1AC4-4853-B1EC-D1CD4BA65F15}" type="presParOf" srcId="{A53CDD5C-BAC0-4606-A9E8-21F7460EFCF1}" destId="{3D52612E-08B7-468B-A8E8-C38FF5A936B7}" srcOrd="1" destOrd="0" presId="urn:microsoft.com/office/officeart/2005/8/layout/pyramid2"/>
    <dgm:cxn modelId="{BCD9B242-D5E1-4E1E-98D9-A2FD40724817}" type="presParOf" srcId="{A53CDD5C-BAC0-4606-A9E8-21F7460EFCF1}" destId="{76CD113D-980E-4C04-A719-E7B1F70807D9}" srcOrd="2" destOrd="0" presId="urn:microsoft.com/office/officeart/2005/8/layout/pyramid2"/>
    <dgm:cxn modelId="{56BE5D5A-ADDC-488C-B89C-16254063A064}" type="presParOf" srcId="{A53CDD5C-BAC0-4606-A9E8-21F7460EFCF1}" destId="{836FE90A-D15F-48A7-BEC9-98338CAA9F2B}" srcOrd="3" destOrd="0" presId="urn:microsoft.com/office/officeart/2005/8/layout/pyramid2"/>
    <dgm:cxn modelId="{C9FB84D7-EAB6-4BE9-98F5-2D89F5818EB0}" type="presParOf" srcId="{A53CDD5C-BAC0-4606-A9E8-21F7460EFCF1}" destId="{9236EB1A-01D4-4A9E-AA1B-67A5DFD22C51}" srcOrd="4" destOrd="0" presId="urn:microsoft.com/office/officeart/2005/8/layout/pyramid2"/>
    <dgm:cxn modelId="{8BEABF47-5182-486C-AD0A-07E8319E8368}" type="presParOf" srcId="{A53CDD5C-BAC0-4606-A9E8-21F7460EFCF1}" destId="{EEED5B9E-6845-4805-A57A-E7825CAF1C8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061628-A73C-4FDE-B7FC-8B902D21117E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6EDF319B-005C-480A-B39F-AF40AE16CD11}">
      <dgm:prSet phldrT="[Text]" custT="1"/>
      <dgm:spPr/>
      <dgm:t>
        <a:bodyPr/>
        <a:lstStyle/>
        <a:p>
          <a:r>
            <a:rPr lang="vi-VN" sz="2000">
              <a:solidFill>
                <a:srgbClr val="132440"/>
              </a:solidFill>
              <a:latin typeface="#9Slide03 Roboto Slab" pitchFamily="2" charset="0"/>
              <a:ea typeface="#9Slide03 Roboto Slab" pitchFamily="2" charset="0"/>
            </a:rPr>
            <a:t>Pi-ta-go</a:t>
          </a:r>
          <a:endParaRPr lang="vi-VN" sz="2000"/>
        </a:p>
      </dgm:t>
    </dgm:pt>
    <dgm:pt modelId="{102994E5-7719-4809-88A4-7A40F5F3D579}" type="parTrans" cxnId="{7DA63FA6-A225-4552-BCFB-73696B4D8609}">
      <dgm:prSet/>
      <dgm:spPr/>
      <dgm:t>
        <a:bodyPr/>
        <a:lstStyle/>
        <a:p>
          <a:endParaRPr lang="vi-VN"/>
        </a:p>
      </dgm:t>
    </dgm:pt>
    <dgm:pt modelId="{133CDD3D-1F11-41F7-A4C6-1FEBF5A3FEC8}" type="sibTrans" cxnId="{7DA63FA6-A225-4552-BCFB-73696B4D8609}">
      <dgm:prSet/>
      <dgm:spPr/>
      <dgm:t>
        <a:bodyPr/>
        <a:lstStyle/>
        <a:p>
          <a:endParaRPr lang="vi-VN"/>
        </a:p>
      </dgm:t>
    </dgm:pt>
    <dgm:pt modelId="{9029E288-AEC4-4732-A077-512C2C5840A5}">
      <dgm:prSet phldrT="[Text]" custT="1"/>
      <dgm:spPr/>
      <dgm:t>
        <a:bodyPr/>
        <a:lstStyle/>
        <a:p>
          <a:r>
            <a:rPr lang="vi-VN" sz="2000">
              <a:solidFill>
                <a:srgbClr val="132440"/>
              </a:solidFill>
              <a:latin typeface="#9Slide03 Roboto Slab" pitchFamily="2" charset="0"/>
              <a:ea typeface="#9Slide03 Roboto Slab" pitchFamily="2" charset="0"/>
            </a:rPr>
            <a:t>Ác-si-mét</a:t>
          </a:r>
          <a:endParaRPr lang="vi-VN" sz="2000"/>
        </a:p>
      </dgm:t>
    </dgm:pt>
    <dgm:pt modelId="{C523B1E3-6FD8-48AC-AD18-80330DBDF3F2}" type="parTrans" cxnId="{0B812A56-7C82-4A38-A8AD-F8C006574941}">
      <dgm:prSet/>
      <dgm:spPr/>
      <dgm:t>
        <a:bodyPr/>
        <a:lstStyle/>
        <a:p>
          <a:endParaRPr lang="vi-VN"/>
        </a:p>
      </dgm:t>
    </dgm:pt>
    <dgm:pt modelId="{F8568B52-B129-4899-8A3B-E7F99FC71B23}" type="sibTrans" cxnId="{0B812A56-7C82-4A38-A8AD-F8C006574941}">
      <dgm:prSet/>
      <dgm:spPr/>
      <dgm:t>
        <a:bodyPr/>
        <a:lstStyle/>
        <a:p>
          <a:endParaRPr lang="vi-VN"/>
        </a:p>
      </dgm:t>
    </dgm:pt>
    <dgm:pt modelId="{0EFCC11F-738E-4384-A1B0-E63D8402E2CE}" type="pres">
      <dgm:prSet presAssocID="{B5061628-A73C-4FDE-B7FC-8B902D21117E}" presName="diagram" presStyleCnt="0">
        <dgm:presLayoutVars>
          <dgm:dir/>
        </dgm:presLayoutVars>
      </dgm:prSet>
      <dgm:spPr/>
    </dgm:pt>
    <dgm:pt modelId="{DBDB8BF5-7446-47B5-A4EF-80053133F466}" type="pres">
      <dgm:prSet presAssocID="{6EDF319B-005C-480A-B39F-AF40AE16CD11}" presName="composite" presStyleCnt="0"/>
      <dgm:spPr/>
    </dgm:pt>
    <dgm:pt modelId="{7A806101-A80F-4F99-93F7-780F3F13AB20}" type="pres">
      <dgm:prSet presAssocID="{6EDF319B-005C-480A-B39F-AF40AE16CD11}" presName="Image" presStyleLbl="bgShp" presStyleIdx="0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1DA6E3E3-E7F4-4213-98EC-BB1757F2234B}" type="pres">
      <dgm:prSet presAssocID="{6EDF319B-005C-480A-B39F-AF40AE16CD11}" presName="Parent" presStyleLbl="node0" presStyleIdx="0" presStyleCnt="2">
        <dgm:presLayoutVars>
          <dgm:bulletEnabled val="1"/>
        </dgm:presLayoutVars>
      </dgm:prSet>
      <dgm:spPr/>
    </dgm:pt>
    <dgm:pt modelId="{BFF4380D-4FC9-49B7-BA79-42D9CDB89D11}" type="pres">
      <dgm:prSet presAssocID="{133CDD3D-1F11-41F7-A4C6-1FEBF5A3FEC8}" presName="sibTrans" presStyleCnt="0"/>
      <dgm:spPr/>
    </dgm:pt>
    <dgm:pt modelId="{15C83E62-548F-4D15-A8B5-2B2F2301EE0E}" type="pres">
      <dgm:prSet presAssocID="{9029E288-AEC4-4732-A077-512C2C5840A5}" presName="composite" presStyleCnt="0"/>
      <dgm:spPr/>
    </dgm:pt>
    <dgm:pt modelId="{6872BAA4-8048-41C7-8FF9-E2EB80E21966}" type="pres">
      <dgm:prSet presAssocID="{9029E288-AEC4-4732-A077-512C2C5840A5}" presName="Image" presStyleLbl="bgShp" presStyleIdx="1" presStyleCnt="2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E5EEE7CC-B500-4EE7-85F9-EADF55A923F7}" type="pres">
      <dgm:prSet presAssocID="{9029E288-AEC4-4732-A077-512C2C5840A5}" presName="Parent" presStyleLbl="node0" presStyleIdx="1" presStyleCnt="2">
        <dgm:presLayoutVars>
          <dgm:bulletEnabled val="1"/>
        </dgm:presLayoutVars>
      </dgm:prSet>
      <dgm:spPr/>
    </dgm:pt>
  </dgm:ptLst>
  <dgm:cxnLst>
    <dgm:cxn modelId="{4D9FE707-6F68-4985-9948-2B82FF2A2965}" type="presOf" srcId="{9029E288-AEC4-4732-A077-512C2C5840A5}" destId="{E5EEE7CC-B500-4EE7-85F9-EADF55A923F7}" srcOrd="0" destOrd="0" presId="urn:microsoft.com/office/officeart/2008/layout/BendingPictureCaption"/>
    <dgm:cxn modelId="{69F1F842-8498-414E-AF69-D54F7C880EA0}" type="presOf" srcId="{6EDF319B-005C-480A-B39F-AF40AE16CD11}" destId="{1DA6E3E3-E7F4-4213-98EC-BB1757F2234B}" srcOrd="0" destOrd="0" presId="urn:microsoft.com/office/officeart/2008/layout/BendingPictureCaption"/>
    <dgm:cxn modelId="{0B812A56-7C82-4A38-A8AD-F8C006574941}" srcId="{B5061628-A73C-4FDE-B7FC-8B902D21117E}" destId="{9029E288-AEC4-4732-A077-512C2C5840A5}" srcOrd="1" destOrd="0" parTransId="{C523B1E3-6FD8-48AC-AD18-80330DBDF3F2}" sibTransId="{F8568B52-B129-4899-8A3B-E7F99FC71B23}"/>
    <dgm:cxn modelId="{7DA63FA6-A225-4552-BCFB-73696B4D8609}" srcId="{B5061628-A73C-4FDE-B7FC-8B902D21117E}" destId="{6EDF319B-005C-480A-B39F-AF40AE16CD11}" srcOrd="0" destOrd="0" parTransId="{102994E5-7719-4809-88A4-7A40F5F3D579}" sibTransId="{133CDD3D-1F11-41F7-A4C6-1FEBF5A3FEC8}"/>
    <dgm:cxn modelId="{512D0EE5-260F-4FF8-BEA2-2DBCB1E4F93D}" type="presOf" srcId="{B5061628-A73C-4FDE-B7FC-8B902D21117E}" destId="{0EFCC11F-738E-4384-A1B0-E63D8402E2CE}" srcOrd="0" destOrd="0" presId="urn:microsoft.com/office/officeart/2008/layout/BendingPictureCaption"/>
    <dgm:cxn modelId="{F0733FB2-4041-4532-ACB2-79BD491C68ED}" type="presParOf" srcId="{0EFCC11F-738E-4384-A1B0-E63D8402E2CE}" destId="{DBDB8BF5-7446-47B5-A4EF-80053133F466}" srcOrd="0" destOrd="0" presId="urn:microsoft.com/office/officeart/2008/layout/BendingPictureCaption"/>
    <dgm:cxn modelId="{0E5EFC16-B892-4E00-BB04-445267B87448}" type="presParOf" srcId="{DBDB8BF5-7446-47B5-A4EF-80053133F466}" destId="{7A806101-A80F-4F99-93F7-780F3F13AB20}" srcOrd="0" destOrd="0" presId="urn:microsoft.com/office/officeart/2008/layout/BendingPictureCaption"/>
    <dgm:cxn modelId="{90BA1F21-FF13-43B8-997C-2F7D2DBF1555}" type="presParOf" srcId="{DBDB8BF5-7446-47B5-A4EF-80053133F466}" destId="{1DA6E3E3-E7F4-4213-98EC-BB1757F2234B}" srcOrd="1" destOrd="0" presId="urn:microsoft.com/office/officeart/2008/layout/BendingPictureCaption"/>
    <dgm:cxn modelId="{D8A32812-7B32-4817-AFD1-2BE6819BCBD2}" type="presParOf" srcId="{0EFCC11F-738E-4384-A1B0-E63D8402E2CE}" destId="{BFF4380D-4FC9-49B7-BA79-42D9CDB89D11}" srcOrd="1" destOrd="0" presId="urn:microsoft.com/office/officeart/2008/layout/BendingPictureCaption"/>
    <dgm:cxn modelId="{B16396BB-B3C4-472D-9E2F-6AB4771327E7}" type="presParOf" srcId="{0EFCC11F-738E-4384-A1B0-E63D8402E2CE}" destId="{15C83E62-548F-4D15-A8B5-2B2F2301EE0E}" srcOrd="2" destOrd="0" presId="urn:microsoft.com/office/officeart/2008/layout/BendingPictureCaption"/>
    <dgm:cxn modelId="{5C07E104-23FF-4BE6-B14B-423C75F006E4}" type="presParOf" srcId="{15C83E62-548F-4D15-A8B5-2B2F2301EE0E}" destId="{6872BAA4-8048-41C7-8FF9-E2EB80E21966}" srcOrd="0" destOrd="0" presId="urn:microsoft.com/office/officeart/2008/layout/BendingPictureCaption"/>
    <dgm:cxn modelId="{A0DFE44D-B2A6-4D09-918D-ABFA046269BE}" type="presParOf" srcId="{15C83E62-548F-4D15-A8B5-2B2F2301EE0E}" destId="{E5EEE7CC-B500-4EE7-85F9-EADF55A923F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061628-A73C-4FDE-B7FC-8B902D21117E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6EDF319B-005C-480A-B39F-AF40AE16CD11}">
      <dgm:prSet phldrT="[Text]" custT="1"/>
      <dgm:spPr/>
      <dgm:t>
        <a:bodyPr/>
        <a:lstStyle/>
        <a:p>
          <a:pPr algn="just"/>
          <a:r>
            <a:rPr lang="vi-VN" sz="20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rPr>
            <a:t>Lịch sử của Hê-rô-đốt</a:t>
          </a:r>
          <a:endParaRPr lang="vi-VN" sz="2000" dirty="0">
            <a:latin typeface="#9Slide03 Comfortaa Bold" panose="00000800000000000000" pitchFamily="2" charset="0"/>
          </a:endParaRPr>
        </a:p>
      </dgm:t>
    </dgm:pt>
    <dgm:pt modelId="{102994E5-7719-4809-88A4-7A40F5F3D579}" type="parTrans" cxnId="{7DA63FA6-A225-4552-BCFB-73696B4D8609}">
      <dgm:prSet/>
      <dgm:spPr/>
      <dgm:t>
        <a:bodyPr/>
        <a:lstStyle/>
        <a:p>
          <a:endParaRPr lang="vi-VN"/>
        </a:p>
      </dgm:t>
    </dgm:pt>
    <dgm:pt modelId="{133CDD3D-1F11-41F7-A4C6-1FEBF5A3FEC8}" type="sibTrans" cxnId="{7DA63FA6-A225-4552-BCFB-73696B4D8609}">
      <dgm:prSet/>
      <dgm:spPr/>
      <dgm:t>
        <a:bodyPr/>
        <a:lstStyle/>
        <a:p>
          <a:endParaRPr lang="vi-VN"/>
        </a:p>
      </dgm:t>
    </dgm:pt>
    <dgm:pt modelId="{9029E288-AEC4-4732-A077-512C2C5840A5}">
      <dgm:prSet phldrT="[Text]" custT="1"/>
      <dgm:spPr/>
      <dgm:t>
        <a:bodyPr/>
        <a:lstStyle/>
        <a:p>
          <a:pPr algn="ctr"/>
          <a:r>
            <a:rPr lang="vi-VN" sz="20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rPr>
            <a:t>Lịch sử chiến tranh Pê-lô-pô-nê của Tu-xi-đít</a:t>
          </a:r>
          <a:endParaRPr lang="vi-VN" sz="2000" dirty="0">
            <a:latin typeface="#9Slide03 Comfortaa Bold" panose="00000800000000000000" pitchFamily="2" charset="0"/>
          </a:endParaRPr>
        </a:p>
      </dgm:t>
    </dgm:pt>
    <dgm:pt modelId="{C523B1E3-6FD8-48AC-AD18-80330DBDF3F2}" type="parTrans" cxnId="{0B812A56-7C82-4A38-A8AD-F8C006574941}">
      <dgm:prSet/>
      <dgm:spPr/>
      <dgm:t>
        <a:bodyPr/>
        <a:lstStyle/>
        <a:p>
          <a:endParaRPr lang="vi-VN"/>
        </a:p>
      </dgm:t>
    </dgm:pt>
    <dgm:pt modelId="{F8568B52-B129-4899-8A3B-E7F99FC71B23}" type="sibTrans" cxnId="{0B812A56-7C82-4A38-A8AD-F8C006574941}">
      <dgm:prSet/>
      <dgm:spPr/>
      <dgm:t>
        <a:bodyPr/>
        <a:lstStyle/>
        <a:p>
          <a:endParaRPr lang="vi-VN"/>
        </a:p>
      </dgm:t>
    </dgm:pt>
    <dgm:pt modelId="{D1F1BC86-82B2-4ECB-915F-89739E3A1B61}" type="pres">
      <dgm:prSet presAssocID="{B5061628-A73C-4FDE-B7FC-8B902D21117E}" presName="Name0" presStyleCnt="0">
        <dgm:presLayoutVars>
          <dgm:dir/>
          <dgm:resizeHandles val="exact"/>
        </dgm:presLayoutVars>
      </dgm:prSet>
      <dgm:spPr/>
    </dgm:pt>
    <dgm:pt modelId="{2E51E784-9A65-4C65-9B7A-4F43EA994B1D}" type="pres">
      <dgm:prSet presAssocID="{6EDF319B-005C-480A-B39F-AF40AE16CD11}" presName="compNode" presStyleCnt="0"/>
      <dgm:spPr/>
    </dgm:pt>
    <dgm:pt modelId="{59A37831-7183-437D-B634-1752DD981794}" type="pres">
      <dgm:prSet presAssocID="{6EDF319B-005C-480A-B39F-AF40AE16CD11}" presName="pictRect" presStyleLbl="node1" presStyleIdx="0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</dgm:spPr>
    </dgm:pt>
    <dgm:pt modelId="{BFBA5C67-4B7B-40DF-A3F3-8EE381B1EEE3}" type="pres">
      <dgm:prSet presAssocID="{6EDF319B-005C-480A-B39F-AF40AE16CD11}" presName="textRect" presStyleLbl="revTx" presStyleIdx="0" presStyleCnt="2">
        <dgm:presLayoutVars>
          <dgm:bulletEnabled val="1"/>
        </dgm:presLayoutVars>
      </dgm:prSet>
      <dgm:spPr/>
    </dgm:pt>
    <dgm:pt modelId="{EC6C2EA7-B04C-4E5D-AB10-C917C9875868}" type="pres">
      <dgm:prSet presAssocID="{133CDD3D-1F11-41F7-A4C6-1FEBF5A3FEC8}" presName="sibTrans" presStyleLbl="sibTrans2D1" presStyleIdx="0" presStyleCnt="0"/>
      <dgm:spPr/>
    </dgm:pt>
    <dgm:pt modelId="{56164C0E-5F0D-42AA-A7B4-A886BB503485}" type="pres">
      <dgm:prSet presAssocID="{9029E288-AEC4-4732-A077-512C2C5840A5}" presName="compNode" presStyleCnt="0"/>
      <dgm:spPr/>
    </dgm:pt>
    <dgm:pt modelId="{F1C57396-3710-4A37-BC55-818C039B01A7}" type="pres">
      <dgm:prSet presAssocID="{9029E288-AEC4-4732-A077-512C2C5840A5}" presName="pictRect" presStyleLbl="node1" presStyleIdx="1" presStyleCnt="2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61EA8989-177E-4D7E-825A-E3A072D8900C}" type="pres">
      <dgm:prSet presAssocID="{9029E288-AEC4-4732-A077-512C2C5840A5}" presName="textRect" presStyleLbl="revTx" presStyleIdx="1" presStyleCnt="2">
        <dgm:presLayoutVars>
          <dgm:bulletEnabled val="1"/>
        </dgm:presLayoutVars>
      </dgm:prSet>
      <dgm:spPr/>
    </dgm:pt>
  </dgm:ptLst>
  <dgm:cxnLst>
    <dgm:cxn modelId="{5D6EB505-CC98-40F5-B7A1-31B9D7CE5EBB}" type="presOf" srcId="{6EDF319B-005C-480A-B39F-AF40AE16CD11}" destId="{BFBA5C67-4B7B-40DF-A3F3-8EE381B1EEE3}" srcOrd="0" destOrd="0" presId="urn:microsoft.com/office/officeart/2005/8/layout/pList1"/>
    <dgm:cxn modelId="{0B812A56-7C82-4A38-A8AD-F8C006574941}" srcId="{B5061628-A73C-4FDE-B7FC-8B902D21117E}" destId="{9029E288-AEC4-4732-A077-512C2C5840A5}" srcOrd="1" destOrd="0" parTransId="{C523B1E3-6FD8-48AC-AD18-80330DBDF3F2}" sibTransId="{F8568B52-B129-4899-8A3B-E7F99FC71B23}"/>
    <dgm:cxn modelId="{F9ACB0A3-7543-4A8A-A790-876EAD76BE4E}" type="presOf" srcId="{9029E288-AEC4-4732-A077-512C2C5840A5}" destId="{61EA8989-177E-4D7E-825A-E3A072D8900C}" srcOrd="0" destOrd="0" presId="urn:microsoft.com/office/officeart/2005/8/layout/pList1"/>
    <dgm:cxn modelId="{7DA63FA6-A225-4552-BCFB-73696B4D8609}" srcId="{B5061628-A73C-4FDE-B7FC-8B902D21117E}" destId="{6EDF319B-005C-480A-B39F-AF40AE16CD11}" srcOrd="0" destOrd="0" parTransId="{102994E5-7719-4809-88A4-7A40F5F3D579}" sibTransId="{133CDD3D-1F11-41F7-A4C6-1FEBF5A3FEC8}"/>
    <dgm:cxn modelId="{58AEB8D0-04DD-4FDE-8E8E-F631AE795C87}" type="presOf" srcId="{133CDD3D-1F11-41F7-A4C6-1FEBF5A3FEC8}" destId="{EC6C2EA7-B04C-4E5D-AB10-C917C9875868}" srcOrd="0" destOrd="0" presId="urn:microsoft.com/office/officeart/2005/8/layout/pList1"/>
    <dgm:cxn modelId="{9F97D7E5-9308-4844-BCBC-26324C8BDDE4}" type="presOf" srcId="{B5061628-A73C-4FDE-B7FC-8B902D21117E}" destId="{D1F1BC86-82B2-4ECB-915F-89739E3A1B61}" srcOrd="0" destOrd="0" presId="urn:microsoft.com/office/officeart/2005/8/layout/pList1"/>
    <dgm:cxn modelId="{05DF31C6-835E-4043-8560-139EAF9B6758}" type="presParOf" srcId="{D1F1BC86-82B2-4ECB-915F-89739E3A1B61}" destId="{2E51E784-9A65-4C65-9B7A-4F43EA994B1D}" srcOrd="0" destOrd="0" presId="urn:microsoft.com/office/officeart/2005/8/layout/pList1"/>
    <dgm:cxn modelId="{95108869-9DF2-4F38-ACD8-88436F50869C}" type="presParOf" srcId="{2E51E784-9A65-4C65-9B7A-4F43EA994B1D}" destId="{59A37831-7183-437D-B634-1752DD981794}" srcOrd="0" destOrd="0" presId="urn:microsoft.com/office/officeart/2005/8/layout/pList1"/>
    <dgm:cxn modelId="{345CBB1C-B6C6-4CEE-8B7F-9D2A660D79C8}" type="presParOf" srcId="{2E51E784-9A65-4C65-9B7A-4F43EA994B1D}" destId="{BFBA5C67-4B7B-40DF-A3F3-8EE381B1EEE3}" srcOrd="1" destOrd="0" presId="urn:microsoft.com/office/officeart/2005/8/layout/pList1"/>
    <dgm:cxn modelId="{1224D334-4A27-42F3-92CF-1CD91B62B644}" type="presParOf" srcId="{D1F1BC86-82B2-4ECB-915F-89739E3A1B61}" destId="{EC6C2EA7-B04C-4E5D-AB10-C917C9875868}" srcOrd="1" destOrd="0" presId="urn:microsoft.com/office/officeart/2005/8/layout/pList1"/>
    <dgm:cxn modelId="{042AE950-5C8C-4094-ABB7-5945A88D1A6E}" type="presParOf" srcId="{D1F1BC86-82B2-4ECB-915F-89739E3A1B61}" destId="{56164C0E-5F0D-42AA-A7B4-A886BB503485}" srcOrd="2" destOrd="0" presId="urn:microsoft.com/office/officeart/2005/8/layout/pList1"/>
    <dgm:cxn modelId="{5120F209-4F88-491D-92DB-B27BF465A273}" type="presParOf" srcId="{56164C0E-5F0D-42AA-A7B4-A886BB503485}" destId="{F1C57396-3710-4A37-BC55-818C039B01A7}" srcOrd="0" destOrd="0" presId="urn:microsoft.com/office/officeart/2005/8/layout/pList1"/>
    <dgm:cxn modelId="{A5A5EA05-0E45-424A-B4F8-AF0C7CD4FF1C}" type="presParOf" srcId="{56164C0E-5F0D-42AA-A7B4-A886BB503485}" destId="{61EA8989-177E-4D7E-825A-E3A072D8900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89A1FF-2C35-4CA8-BD52-1AE8D7409FF7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264279FE-CABC-4A82-A3B7-BD6A9B35DF95}">
      <dgm:prSet phldrT="[Text]"/>
      <dgm:spPr/>
      <dgm:t>
        <a:bodyPr/>
        <a:lstStyle/>
        <a:p>
          <a:r>
            <a:rPr lang="vi-VN" b="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rPr>
            <a:t>Đấu trường Cô-li-dê</a:t>
          </a:r>
          <a:endParaRPr lang="vi-VN" dirty="0">
            <a:latin typeface="#9Slide03 Comfortaa Bold" panose="00000800000000000000" pitchFamily="2" charset="0"/>
            <a:ea typeface="#9Slide03 Roboto Slab" pitchFamily="2" charset="0"/>
          </a:endParaRPr>
        </a:p>
      </dgm:t>
    </dgm:pt>
    <dgm:pt modelId="{6E753E11-4E48-4A17-BD03-89EDDD4EB90F}" type="parTrans" cxnId="{F391055F-7697-45E4-BF10-BEC72821584D}">
      <dgm:prSet/>
      <dgm:spPr/>
      <dgm:t>
        <a:bodyPr/>
        <a:lstStyle/>
        <a:p>
          <a:endParaRPr lang="vi-VN"/>
        </a:p>
      </dgm:t>
    </dgm:pt>
    <dgm:pt modelId="{EA373A89-736C-4729-9A54-C7F04FE11A5C}" type="sibTrans" cxnId="{F391055F-7697-45E4-BF10-BEC72821584D}">
      <dgm:prSet/>
      <dgm:spPr/>
      <dgm:t>
        <a:bodyPr/>
        <a:lstStyle/>
        <a:p>
          <a:endParaRPr lang="vi-VN"/>
        </a:p>
      </dgm:t>
    </dgm:pt>
    <dgm:pt modelId="{B5B87A5E-2358-41A8-A78C-35AE63801940}">
      <dgm:prSet phldrT="[Text]"/>
      <dgm:spPr/>
      <dgm:t>
        <a:bodyPr/>
        <a:lstStyle/>
        <a:p>
          <a:r>
            <a:rPr lang="vi-VN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rPr>
            <a:t>Đền Pác-tê-nông</a:t>
          </a:r>
        </a:p>
      </dgm:t>
    </dgm:pt>
    <dgm:pt modelId="{02F02A9D-F876-4ACC-B85E-ECFC460D09A3}" type="parTrans" cxnId="{6B800069-4068-447B-B5E3-2754B2030363}">
      <dgm:prSet/>
      <dgm:spPr/>
      <dgm:t>
        <a:bodyPr/>
        <a:lstStyle/>
        <a:p>
          <a:endParaRPr lang="vi-VN"/>
        </a:p>
      </dgm:t>
    </dgm:pt>
    <dgm:pt modelId="{47D9677F-4501-41DB-A997-D411648BBC79}" type="sibTrans" cxnId="{6B800069-4068-447B-B5E3-2754B2030363}">
      <dgm:prSet/>
      <dgm:spPr/>
      <dgm:t>
        <a:bodyPr/>
        <a:lstStyle/>
        <a:p>
          <a:endParaRPr lang="vi-VN"/>
        </a:p>
      </dgm:t>
    </dgm:pt>
    <dgm:pt modelId="{719C3246-3A10-4DAB-9900-10F17BA2334A}" type="pres">
      <dgm:prSet presAssocID="{2B89A1FF-2C35-4CA8-BD52-1AE8D7409FF7}" presName="diagram" presStyleCnt="0">
        <dgm:presLayoutVars>
          <dgm:dir/>
        </dgm:presLayoutVars>
      </dgm:prSet>
      <dgm:spPr/>
    </dgm:pt>
    <dgm:pt modelId="{13B2D9B7-7E55-4B18-93B4-FB606468BBD7}" type="pres">
      <dgm:prSet presAssocID="{264279FE-CABC-4A82-A3B7-BD6A9B35DF95}" presName="composite" presStyleCnt="0"/>
      <dgm:spPr/>
    </dgm:pt>
    <dgm:pt modelId="{4306DFF4-5ACA-4543-BE68-D057D1F20EB9}" type="pres">
      <dgm:prSet presAssocID="{264279FE-CABC-4A82-A3B7-BD6A9B35DF95}" presName="Image" presStyleLbl="bgShp" presStyleIdx="0" presStyleCnt="2"/>
      <dgm:spPr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</dgm:spPr>
    </dgm:pt>
    <dgm:pt modelId="{3AB797FE-4648-441A-9726-82E597C74F17}" type="pres">
      <dgm:prSet presAssocID="{264279FE-CABC-4A82-A3B7-BD6A9B35DF95}" presName="Parent" presStyleLbl="node0" presStyleIdx="0" presStyleCnt="2">
        <dgm:presLayoutVars>
          <dgm:bulletEnabled val="1"/>
        </dgm:presLayoutVars>
      </dgm:prSet>
      <dgm:spPr/>
    </dgm:pt>
    <dgm:pt modelId="{95CEB0D6-3CC5-4AC2-A6CC-FCF7FD1ECC2E}" type="pres">
      <dgm:prSet presAssocID="{EA373A89-736C-4729-9A54-C7F04FE11A5C}" presName="sibTrans" presStyleCnt="0"/>
      <dgm:spPr/>
    </dgm:pt>
    <dgm:pt modelId="{4C99F986-8056-4545-86E1-A7BF8AB6B04C}" type="pres">
      <dgm:prSet presAssocID="{B5B87A5E-2358-41A8-A78C-35AE63801940}" presName="composite" presStyleCnt="0"/>
      <dgm:spPr/>
    </dgm:pt>
    <dgm:pt modelId="{90CFB33A-5279-474E-826F-1B59BD05C664}" type="pres">
      <dgm:prSet presAssocID="{B5B87A5E-2358-41A8-A78C-35AE63801940}" presName="Image" presStyleLbl="bgShp" presStyleIdx="1" presStyleCnt="2"/>
      <dgm:spPr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</dgm:spPr>
    </dgm:pt>
    <dgm:pt modelId="{8B5483F6-9BAD-448B-8B15-C7B92DCBB189}" type="pres">
      <dgm:prSet presAssocID="{B5B87A5E-2358-41A8-A78C-35AE63801940}" presName="Parent" presStyleLbl="node0" presStyleIdx="1" presStyleCnt="2">
        <dgm:presLayoutVars>
          <dgm:bulletEnabled val="1"/>
        </dgm:presLayoutVars>
      </dgm:prSet>
      <dgm:spPr/>
    </dgm:pt>
  </dgm:ptLst>
  <dgm:cxnLst>
    <dgm:cxn modelId="{6CB2B202-B703-4C07-B2AA-C4ED50463C79}" type="presOf" srcId="{2B89A1FF-2C35-4CA8-BD52-1AE8D7409FF7}" destId="{719C3246-3A10-4DAB-9900-10F17BA2334A}" srcOrd="0" destOrd="0" presId="urn:microsoft.com/office/officeart/2008/layout/BendingPictureCaption"/>
    <dgm:cxn modelId="{C1E9963D-B91A-41E3-BE02-ED378D62A2AA}" type="presOf" srcId="{B5B87A5E-2358-41A8-A78C-35AE63801940}" destId="{8B5483F6-9BAD-448B-8B15-C7B92DCBB189}" srcOrd="0" destOrd="0" presId="urn:microsoft.com/office/officeart/2008/layout/BendingPictureCaption"/>
    <dgm:cxn modelId="{F391055F-7697-45E4-BF10-BEC72821584D}" srcId="{2B89A1FF-2C35-4CA8-BD52-1AE8D7409FF7}" destId="{264279FE-CABC-4A82-A3B7-BD6A9B35DF95}" srcOrd="0" destOrd="0" parTransId="{6E753E11-4E48-4A17-BD03-89EDDD4EB90F}" sibTransId="{EA373A89-736C-4729-9A54-C7F04FE11A5C}"/>
    <dgm:cxn modelId="{6B800069-4068-447B-B5E3-2754B2030363}" srcId="{2B89A1FF-2C35-4CA8-BD52-1AE8D7409FF7}" destId="{B5B87A5E-2358-41A8-A78C-35AE63801940}" srcOrd="1" destOrd="0" parTransId="{02F02A9D-F876-4ACC-B85E-ECFC460D09A3}" sibTransId="{47D9677F-4501-41DB-A997-D411648BBC79}"/>
    <dgm:cxn modelId="{D4F234F1-D6F4-41F5-91DB-A2C7AA27CEF5}" type="presOf" srcId="{264279FE-CABC-4A82-A3B7-BD6A9B35DF95}" destId="{3AB797FE-4648-441A-9726-82E597C74F17}" srcOrd="0" destOrd="0" presId="urn:microsoft.com/office/officeart/2008/layout/BendingPictureCaption"/>
    <dgm:cxn modelId="{8875F86D-B2B1-47A5-AF9D-04D1988D84DB}" type="presParOf" srcId="{719C3246-3A10-4DAB-9900-10F17BA2334A}" destId="{13B2D9B7-7E55-4B18-93B4-FB606468BBD7}" srcOrd="0" destOrd="0" presId="urn:microsoft.com/office/officeart/2008/layout/BendingPictureCaption"/>
    <dgm:cxn modelId="{631DF3A6-9779-48F2-9DB4-55BFDACB6934}" type="presParOf" srcId="{13B2D9B7-7E55-4B18-93B4-FB606468BBD7}" destId="{4306DFF4-5ACA-4543-BE68-D057D1F20EB9}" srcOrd="0" destOrd="0" presId="urn:microsoft.com/office/officeart/2008/layout/BendingPictureCaption"/>
    <dgm:cxn modelId="{8A6BF062-97EE-4605-B999-ACD900037230}" type="presParOf" srcId="{13B2D9B7-7E55-4B18-93B4-FB606468BBD7}" destId="{3AB797FE-4648-441A-9726-82E597C74F17}" srcOrd="1" destOrd="0" presId="urn:microsoft.com/office/officeart/2008/layout/BendingPictureCaption"/>
    <dgm:cxn modelId="{8B00431B-F5B2-47E2-BE2E-1DDF367B9594}" type="presParOf" srcId="{719C3246-3A10-4DAB-9900-10F17BA2334A}" destId="{95CEB0D6-3CC5-4AC2-A6CC-FCF7FD1ECC2E}" srcOrd="1" destOrd="0" presId="urn:microsoft.com/office/officeart/2008/layout/BendingPictureCaption"/>
    <dgm:cxn modelId="{5C33C5DE-D928-46B5-B325-5BA3223EFFD0}" type="presParOf" srcId="{719C3246-3A10-4DAB-9900-10F17BA2334A}" destId="{4C99F986-8056-4545-86E1-A7BF8AB6B04C}" srcOrd="2" destOrd="0" presId="urn:microsoft.com/office/officeart/2008/layout/BendingPictureCaption"/>
    <dgm:cxn modelId="{0DE2EF32-EA3D-412C-BF65-DED210BB701C}" type="presParOf" srcId="{4C99F986-8056-4545-86E1-A7BF8AB6B04C}" destId="{90CFB33A-5279-474E-826F-1B59BD05C664}" srcOrd="0" destOrd="0" presId="urn:microsoft.com/office/officeart/2008/layout/BendingPictureCaption"/>
    <dgm:cxn modelId="{0EE93C82-0642-486D-A65B-DA23745FF0F6}" type="presParOf" srcId="{4C99F986-8056-4545-86E1-A7BF8AB6B04C}" destId="{8B5483F6-9BAD-448B-8B15-C7B92DCBB18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CFCB5-B1F9-4AD9-A557-50B7C952BED9}">
      <dsp:nvSpPr>
        <dsp:cNvPr id="0" name=""/>
        <dsp:cNvSpPr/>
      </dsp:nvSpPr>
      <dsp:spPr>
        <a:xfrm>
          <a:off x="0" y="0"/>
          <a:ext cx="3883690" cy="4255333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13BA6C-99F7-48CD-8E29-46156E2E2744}">
      <dsp:nvSpPr>
        <dsp:cNvPr id="0" name=""/>
        <dsp:cNvSpPr/>
      </dsp:nvSpPr>
      <dsp:spPr>
        <a:xfrm>
          <a:off x="1941845" y="427818"/>
          <a:ext cx="2524398" cy="10073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Hoàng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đế</a:t>
          </a:r>
          <a:endParaRPr lang="vi-VN" sz="1600" kern="1200">
            <a:solidFill>
              <a:srgbClr val="DB8270"/>
            </a:solidFill>
            <a:latin typeface="#9Slide03 Comfortaa Bold" panose="00000800000000000000" pitchFamily="2" charset="0"/>
            <a:ea typeface="#9Slide03 Roboto Slab" pitchFamily="2" charset="0"/>
          </a:endParaRPr>
        </a:p>
      </dsp:txBody>
      <dsp:txXfrm>
        <a:off x="1991018" y="476991"/>
        <a:ext cx="2426052" cy="908971"/>
      </dsp:txXfrm>
    </dsp:sp>
    <dsp:sp modelId="{76CD113D-980E-4C04-A719-E7B1F70807D9}">
      <dsp:nvSpPr>
        <dsp:cNvPr id="0" name=""/>
        <dsp:cNvSpPr/>
      </dsp:nvSpPr>
      <dsp:spPr>
        <a:xfrm>
          <a:off x="1941845" y="1561050"/>
          <a:ext cx="2524398" cy="10073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5177"/>
              <a:satOff val="-20108"/>
              <a:lumOff val="-87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Viện</a:t>
          </a:r>
          <a:r>
            <a:rPr lang="en-US" sz="1600" kern="12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r>
            <a:rPr lang="en-US" sz="1600" kern="12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nguyên</a:t>
          </a:r>
          <a:r>
            <a:rPr lang="en-US" sz="1600" kern="12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r>
            <a:rPr lang="en-US" sz="1600" kern="12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lão</a:t>
          </a:r>
          <a:r>
            <a:rPr lang="en-US" sz="1600" kern="12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endParaRPr lang="vi-VN" sz="1600" kern="1200" dirty="0">
            <a:solidFill>
              <a:srgbClr val="DB8270"/>
            </a:solidFill>
            <a:latin typeface="#9Slide03 Comfortaa Bold" panose="00000800000000000000" pitchFamily="2" charset="0"/>
            <a:ea typeface="#9Slide03 Roboto Slab" pitchFamily="2" charset="0"/>
          </a:endParaRPr>
        </a:p>
      </dsp:txBody>
      <dsp:txXfrm>
        <a:off x="1991018" y="1610223"/>
        <a:ext cx="2426052" cy="908971"/>
      </dsp:txXfrm>
    </dsp:sp>
    <dsp:sp modelId="{9236EB1A-01D4-4A9E-AA1B-67A5DFD22C51}">
      <dsp:nvSpPr>
        <dsp:cNvPr id="0" name=""/>
        <dsp:cNvSpPr/>
      </dsp:nvSpPr>
      <dsp:spPr>
        <a:xfrm>
          <a:off x="1941845" y="2694282"/>
          <a:ext cx="2524398" cy="10073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10353"/>
              <a:satOff val="-40216"/>
              <a:lumOff val="-1745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Đại</a:t>
          </a:r>
          <a:r>
            <a:rPr lang="en-US" sz="1600" kern="12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r>
            <a:rPr lang="en-US" sz="1600" kern="12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hội</a:t>
          </a:r>
          <a:r>
            <a:rPr lang="en-US" sz="1600" kern="12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r>
            <a:rPr lang="en-US" sz="1600" kern="12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nhân</a:t>
          </a:r>
          <a:r>
            <a:rPr lang="en-US" sz="1600" kern="12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r>
            <a:rPr lang="en-US" sz="1600" kern="12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dân</a:t>
          </a:r>
          <a:r>
            <a:rPr lang="en-US" sz="1600" kern="12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(</a:t>
          </a:r>
          <a:r>
            <a:rPr lang="en-US" sz="1600" kern="12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chỉ</a:t>
          </a:r>
          <a:r>
            <a:rPr lang="en-US" sz="1600" kern="12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r>
            <a:rPr lang="en-US" sz="1600" kern="12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là</a:t>
          </a:r>
          <a:r>
            <a:rPr lang="en-US" sz="1600" kern="12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r>
            <a:rPr lang="en-US" sz="1600" kern="12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hình</a:t>
          </a:r>
          <a:r>
            <a:rPr lang="en-US" sz="1600" kern="12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 </a:t>
          </a:r>
          <a:r>
            <a:rPr lang="en-US" sz="1600" kern="1200" dirty="0" err="1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thức</a:t>
          </a:r>
          <a:r>
            <a:rPr lang="en-US" sz="1600" kern="1200" dirty="0">
              <a:solidFill>
                <a:srgbClr val="DB8270"/>
              </a:solidFill>
              <a:latin typeface="#9Slide03 Comfortaa Bold" panose="00000800000000000000" pitchFamily="2" charset="0"/>
              <a:ea typeface="#9Slide03 Roboto Slab" pitchFamily="2" charset="0"/>
            </a:rPr>
            <a:t>)</a:t>
          </a:r>
          <a:endParaRPr lang="vi-VN" sz="1600" kern="1200" dirty="0">
            <a:solidFill>
              <a:srgbClr val="DB8270"/>
            </a:solidFill>
            <a:latin typeface="#9Slide03 Comfortaa Bold" panose="00000800000000000000" pitchFamily="2" charset="0"/>
            <a:ea typeface="#9Slide03 Roboto Slab" pitchFamily="2" charset="0"/>
          </a:endParaRPr>
        </a:p>
      </dsp:txBody>
      <dsp:txXfrm>
        <a:off x="1991018" y="2743455"/>
        <a:ext cx="2426052" cy="9089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06101-A80F-4F99-93F7-780F3F13AB20}">
      <dsp:nvSpPr>
        <dsp:cNvPr id="0" name=""/>
        <dsp:cNvSpPr/>
      </dsp:nvSpPr>
      <dsp:spPr>
        <a:xfrm>
          <a:off x="1059073" y="1337"/>
          <a:ext cx="2480090" cy="183277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A6E3E3-E7F4-4213-98EC-BB1757F2234B}">
      <dsp:nvSpPr>
        <dsp:cNvPr id="0" name=""/>
        <dsp:cNvSpPr/>
      </dsp:nvSpPr>
      <dsp:spPr>
        <a:xfrm>
          <a:off x="1560368" y="1501798"/>
          <a:ext cx="2137099" cy="5135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vi-VN" sz="2000" kern="1200">
              <a:solidFill>
                <a:srgbClr val="132440"/>
              </a:solidFill>
              <a:latin typeface="#9Slide03 Roboto Slab" pitchFamily="2" charset="0"/>
              <a:ea typeface="#9Slide03 Roboto Slab" pitchFamily="2" charset="0"/>
            </a:rPr>
            <a:t>Pi-ta-go</a:t>
          </a:r>
          <a:endParaRPr lang="vi-VN" sz="2000" kern="1200"/>
        </a:p>
      </dsp:txBody>
      <dsp:txXfrm>
        <a:off x="1560368" y="1501798"/>
        <a:ext cx="2137099" cy="513580"/>
      </dsp:txXfrm>
    </dsp:sp>
    <dsp:sp modelId="{6872BAA4-8048-41C7-8FF9-E2EB80E21966}">
      <dsp:nvSpPr>
        <dsp:cNvPr id="0" name=""/>
        <dsp:cNvSpPr/>
      </dsp:nvSpPr>
      <dsp:spPr>
        <a:xfrm>
          <a:off x="1059073" y="2279218"/>
          <a:ext cx="2480090" cy="1832777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EE7CC-B500-4EE7-85F9-EADF55A923F7}">
      <dsp:nvSpPr>
        <dsp:cNvPr id="0" name=""/>
        <dsp:cNvSpPr/>
      </dsp:nvSpPr>
      <dsp:spPr>
        <a:xfrm>
          <a:off x="1560368" y="3779679"/>
          <a:ext cx="2137099" cy="5135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vi-VN" sz="2000" kern="1200">
              <a:solidFill>
                <a:srgbClr val="132440"/>
              </a:solidFill>
              <a:latin typeface="#9Slide03 Roboto Slab" pitchFamily="2" charset="0"/>
              <a:ea typeface="#9Slide03 Roboto Slab" pitchFamily="2" charset="0"/>
            </a:rPr>
            <a:t>Ác-si-mét</a:t>
          </a:r>
          <a:endParaRPr lang="vi-VN" sz="2000" kern="1200"/>
        </a:p>
      </dsp:txBody>
      <dsp:txXfrm>
        <a:off x="1560368" y="3779679"/>
        <a:ext cx="2137099" cy="5135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37831-7183-437D-B634-1752DD981794}">
      <dsp:nvSpPr>
        <dsp:cNvPr id="0" name=""/>
        <dsp:cNvSpPr/>
      </dsp:nvSpPr>
      <dsp:spPr>
        <a:xfrm>
          <a:off x="1546" y="1228765"/>
          <a:ext cx="2285559" cy="1574750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A5C67-4B7B-40DF-A3F3-8EE381B1EEE3}">
      <dsp:nvSpPr>
        <dsp:cNvPr id="0" name=""/>
        <dsp:cNvSpPr/>
      </dsp:nvSpPr>
      <dsp:spPr>
        <a:xfrm>
          <a:off x="1546" y="2803516"/>
          <a:ext cx="2285559" cy="847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rPr>
            <a:t>Lịch sử của Hê-rô-đốt</a:t>
          </a:r>
          <a:endParaRPr lang="vi-VN" sz="2000" kern="1200" dirty="0">
            <a:latin typeface="#9Slide03 Comfortaa Bold" panose="00000800000000000000" pitchFamily="2" charset="0"/>
          </a:endParaRPr>
        </a:p>
      </dsp:txBody>
      <dsp:txXfrm>
        <a:off x="1546" y="2803516"/>
        <a:ext cx="2285559" cy="847942"/>
      </dsp:txXfrm>
    </dsp:sp>
    <dsp:sp modelId="{F1C57396-3710-4A37-BC55-818C039B01A7}">
      <dsp:nvSpPr>
        <dsp:cNvPr id="0" name=""/>
        <dsp:cNvSpPr/>
      </dsp:nvSpPr>
      <dsp:spPr>
        <a:xfrm>
          <a:off x="2515758" y="1228765"/>
          <a:ext cx="2285559" cy="1574750"/>
        </a:xfrm>
        <a:prstGeom prst="round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A8989-177E-4D7E-825A-E3A072D8900C}">
      <dsp:nvSpPr>
        <dsp:cNvPr id="0" name=""/>
        <dsp:cNvSpPr/>
      </dsp:nvSpPr>
      <dsp:spPr>
        <a:xfrm>
          <a:off x="2515758" y="2803516"/>
          <a:ext cx="2285559" cy="847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rPr>
            <a:t>Lịch sử chiến tranh Pê-lô-pô-nê của Tu-xi-đít</a:t>
          </a:r>
          <a:endParaRPr lang="vi-VN" sz="2000" kern="1200" dirty="0">
            <a:latin typeface="#9Slide03 Comfortaa Bold" panose="00000800000000000000" pitchFamily="2" charset="0"/>
          </a:endParaRPr>
        </a:p>
      </dsp:txBody>
      <dsp:txXfrm>
        <a:off x="2515758" y="2803516"/>
        <a:ext cx="2285559" cy="8479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6DFF4-5ACA-4543-BE68-D057D1F20EB9}">
      <dsp:nvSpPr>
        <dsp:cNvPr id="0" name=""/>
        <dsp:cNvSpPr/>
      </dsp:nvSpPr>
      <dsp:spPr>
        <a:xfrm>
          <a:off x="3" y="962076"/>
          <a:ext cx="3505338" cy="259043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797FE-4648-441A-9726-82E597C74F17}">
      <dsp:nvSpPr>
        <dsp:cNvPr id="0" name=""/>
        <dsp:cNvSpPr/>
      </dsp:nvSpPr>
      <dsp:spPr>
        <a:xfrm>
          <a:off x="708529" y="3082815"/>
          <a:ext cx="3020557" cy="7258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vi-VN" sz="2200" b="0" kern="12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rPr>
            <a:t>Đấu trường Cô-li-dê</a:t>
          </a:r>
          <a:endParaRPr lang="vi-VN" sz="2200" kern="1200" dirty="0">
            <a:latin typeface="#9Slide03 Comfortaa Bold" panose="00000800000000000000" pitchFamily="2" charset="0"/>
            <a:ea typeface="#9Slide03 Roboto Slab" pitchFamily="2" charset="0"/>
          </a:endParaRPr>
        </a:p>
      </dsp:txBody>
      <dsp:txXfrm>
        <a:off x="708529" y="3082815"/>
        <a:ext cx="3020557" cy="725890"/>
      </dsp:txXfrm>
    </dsp:sp>
    <dsp:sp modelId="{90CFB33A-5279-474E-826F-1B59BD05C664}">
      <dsp:nvSpPr>
        <dsp:cNvPr id="0" name=""/>
        <dsp:cNvSpPr/>
      </dsp:nvSpPr>
      <dsp:spPr>
        <a:xfrm>
          <a:off x="4202339" y="962076"/>
          <a:ext cx="3505338" cy="259043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483F6-9BAD-448B-8B15-C7B92DCBB189}">
      <dsp:nvSpPr>
        <dsp:cNvPr id="0" name=""/>
        <dsp:cNvSpPr/>
      </dsp:nvSpPr>
      <dsp:spPr>
        <a:xfrm>
          <a:off x="4910864" y="3082815"/>
          <a:ext cx="3020557" cy="7258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vi-VN" sz="2200" kern="12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rPr>
            <a:t>Đền Pác-tê-nông</a:t>
          </a:r>
        </a:p>
      </dsp:txBody>
      <dsp:txXfrm>
        <a:off x="4910864" y="3082815"/>
        <a:ext cx="3020557" cy="725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11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37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97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105c9237e5e_0_1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105c9237e5e_0_1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9636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104f3223452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104f3223452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107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105c9237e5e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105c9237e5e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257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104f3223452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104f3223452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104f3223452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104f3223452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05169a06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05169a06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6234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g105c9237e5e_0_2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4" name="Google Shape;2094;g105c9237e5e_0_2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104f322345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104f322345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39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53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105c9237e5e_0_1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105c9237e5e_0_1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105c9237e5e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105c9237e5e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g105c9237e5e_0_2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0" name="Google Shape;2200;g105c9237e5e_0_2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1472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104f3223452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104f3223452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739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105c9237e5e_0_2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105c9237e5e_0_2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104f322345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104f322345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3480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105c9237e5e_0_2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105c9237e5e_0_2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7138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g105c9237e5e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9" name="Google Shape;1819;g105c9237e5e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02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05169a06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05169a06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cfae52701b_1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7" name="Google Shape;1367;gcfae52701b_1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251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g105c9237e5e_0_2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0" name="Google Shape;2200;g105c9237e5e_0_2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79689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84060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15127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42253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15718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85985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92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104f3223452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104f3223452_0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951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19164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34396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15843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" name="Google Shape;2467;g105c9237e5e_0_1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8" name="Google Shape;2468;g105c9237e5e_0_1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105c9237e5e_0_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105c9237e5e_0_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104f3223452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104f3223452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" name="Google Shape;2467;g105c9237e5e_0_1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8" name="Google Shape;2468;g105c9237e5e_0_1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946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43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12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46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62775" y="538750"/>
            <a:ext cx="6073200" cy="19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Font typeface="Stoke Light"/>
              <a:buNone/>
              <a:defRPr sz="3500">
                <a:latin typeface="Stoke Light"/>
                <a:ea typeface="Stoke Light"/>
                <a:cs typeface="Stoke Light"/>
                <a:sym typeface="Stoke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88025" y="2962156"/>
            <a:ext cx="3845100" cy="4443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-166002" y="3665937"/>
            <a:ext cx="3178428" cy="2247482"/>
          </a:xfrm>
          <a:custGeom>
            <a:avLst/>
            <a:gdLst/>
            <a:ahLst/>
            <a:cxnLst/>
            <a:rect l="l" t="t" r="r" b="b"/>
            <a:pathLst>
              <a:path w="89964" h="63623" extrusionOk="0">
                <a:moveTo>
                  <a:pt x="0" y="0"/>
                </a:moveTo>
                <a:lnTo>
                  <a:pt x="0" y="62508"/>
                </a:lnTo>
                <a:cubicBezTo>
                  <a:pt x="2398" y="63249"/>
                  <a:pt x="4892" y="63622"/>
                  <a:pt x="7397" y="63622"/>
                </a:cubicBezTo>
                <a:cubicBezTo>
                  <a:pt x="7951" y="63622"/>
                  <a:pt x="8506" y="63604"/>
                  <a:pt x="9061" y="63567"/>
                </a:cubicBezTo>
                <a:cubicBezTo>
                  <a:pt x="19681" y="62817"/>
                  <a:pt x="29266" y="55662"/>
                  <a:pt x="34350" y="46303"/>
                </a:cubicBezTo>
                <a:cubicBezTo>
                  <a:pt x="36135" y="43017"/>
                  <a:pt x="37529" y="39338"/>
                  <a:pt x="40398" y="36933"/>
                </a:cubicBezTo>
                <a:cubicBezTo>
                  <a:pt x="45160" y="32945"/>
                  <a:pt x="52126" y="33778"/>
                  <a:pt x="58305" y="33088"/>
                </a:cubicBezTo>
                <a:cubicBezTo>
                  <a:pt x="63056" y="32552"/>
                  <a:pt x="67592" y="30933"/>
                  <a:pt x="71664" y="28504"/>
                </a:cubicBezTo>
                <a:cubicBezTo>
                  <a:pt x="79379" y="23896"/>
                  <a:pt x="85463" y="16371"/>
                  <a:pt x="88273" y="7787"/>
                </a:cubicBezTo>
                <a:cubicBezTo>
                  <a:pt x="89094" y="5251"/>
                  <a:pt x="89666" y="2643"/>
                  <a:pt x="89964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54162" y="4746032"/>
            <a:ext cx="9252320" cy="397471"/>
          </a:xfrm>
          <a:custGeom>
            <a:avLst/>
            <a:gdLst/>
            <a:ahLst/>
            <a:cxnLst/>
            <a:rect l="l" t="t" r="r" b="b"/>
            <a:pathLst>
              <a:path w="286228" h="12420" extrusionOk="0">
                <a:moveTo>
                  <a:pt x="61342" y="1"/>
                </a:moveTo>
                <a:cubicBezTo>
                  <a:pt x="59056" y="120"/>
                  <a:pt x="56758" y="180"/>
                  <a:pt x="54436" y="180"/>
                </a:cubicBezTo>
                <a:lnTo>
                  <a:pt x="1" y="180"/>
                </a:lnTo>
                <a:lnTo>
                  <a:pt x="1" y="12419"/>
                </a:lnTo>
                <a:cubicBezTo>
                  <a:pt x="24212" y="12404"/>
                  <a:pt x="133606" y="12350"/>
                  <a:pt x="209909" y="12350"/>
                </a:cubicBezTo>
                <a:cubicBezTo>
                  <a:pt x="253232" y="12350"/>
                  <a:pt x="285887" y="12367"/>
                  <a:pt x="286227" y="12419"/>
                </a:cubicBezTo>
                <a:cubicBezTo>
                  <a:pt x="285953" y="12288"/>
                  <a:pt x="286013" y="5406"/>
                  <a:pt x="286108" y="1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-416876" y="3687184"/>
            <a:ext cx="3262871" cy="1938788"/>
            <a:chOff x="-265475" y="-583700"/>
            <a:chExt cx="3845004" cy="2284690"/>
          </a:xfrm>
        </p:grpSpPr>
        <p:sp>
          <p:nvSpPr>
            <p:cNvPr id="14" name="Google Shape;14;p2"/>
            <p:cNvSpPr/>
            <p:nvPr/>
          </p:nvSpPr>
          <p:spPr>
            <a:xfrm>
              <a:off x="-265475" y="-583700"/>
              <a:ext cx="3845004" cy="2284690"/>
            </a:xfrm>
            <a:custGeom>
              <a:avLst/>
              <a:gdLst/>
              <a:ahLst/>
              <a:cxnLst/>
              <a:rect l="l" t="t" r="r" b="b"/>
              <a:pathLst>
                <a:path w="120147" h="71391" fill="none" extrusionOk="0">
                  <a:moveTo>
                    <a:pt x="117217" y="1"/>
                  </a:moveTo>
                  <a:cubicBezTo>
                    <a:pt x="118920" y="6168"/>
                    <a:pt x="120146" y="12895"/>
                    <a:pt x="117777" y="18848"/>
                  </a:cubicBezTo>
                  <a:cubicBezTo>
                    <a:pt x="114681" y="26635"/>
                    <a:pt x="106085" y="31004"/>
                    <a:pt x="97763" y="32005"/>
                  </a:cubicBezTo>
                  <a:cubicBezTo>
                    <a:pt x="89440" y="33005"/>
                    <a:pt x="81058" y="31350"/>
                    <a:pt x="72700" y="30707"/>
                  </a:cubicBezTo>
                  <a:cubicBezTo>
                    <a:pt x="64330" y="30076"/>
                    <a:pt x="55376" y="30623"/>
                    <a:pt x="48483" y="35398"/>
                  </a:cubicBezTo>
                  <a:cubicBezTo>
                    <a:pt x="38934" y="42030"/>
                    <a:pt x="35790" y="54936"/>
                    <a:pt x="27170" y="62746"/>
                  </a:cubicBezTo>
                  <a:cubicBezTo>
                    <a:pt x="19979" y="69247"/>
                    <a:pt x="9120" y="71390"/>
                    <a:pt x="0" y="68116"/>
                  </a:cubicBezTo>
                </a:path>
              </a:pathLst>
            </a:custGeom>
            <a:solidFill>
              <a:srgbClr val="EDBC79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265475" y="-583700"/>
              <a:ext cx="3637340" cy="2161225"/>
            </a:xfrm>
            <a:custGeom>
              <a:avLst/>
              <a:gdLst/>
              <a:ahLst/>
              <a:cxnLst/>
              <a:rect l="l" t="t" r="r" b="b"/>
              <a:pathLst>
                <a:path w="113658" h="67533" fill="none" extrusionOk="0">
                  <a:moveTo>
                    <a:pt x="110883" y="1"/>
                  </a:moveTo>
                  <a:cubicBezTo>
                    <a:pt x="112491" y="5835"/>
                    <a:pt x="113657" y="12205"/>
                    <a:pt x="111419" y="17824"/>
                  </a:cubicBezTo>
                  <a:cubicBezTo>
                    <a:pt x="108502" y="25194"/>
                    <a:pt x="100358" y="29326"/>
                    <a:pt x="92488" y="30266"/>
                  </a:cubicBezTo>
                  <a:cubicBezTo>
                    <a:pt x="84606" y="31219"/>
                    <a:pt x="76677" y="29647"/>
                    <a:pt x="68771" y="29052"/>
                  </a:cubicBezTo>
                  <a:cubicBezTo>
                    <a:pt x="60853" y="28445"/>
                    <a:pt x="52388" y="28980"/>
                    <a:pt x="45863" y="33493"/>
                  </a:cubicBezTo>
                  <a:cubicBezTo>
                    <a:pt x="36826" y="39756"/>
                    <a:pt x="33862" y="51971"/>
                    <a:pt x="25706" y="59353"/>
                  </a:cubicBezTo>
                  <a:cubicBezTo>
                    <a:pt x="18907" y="65509"/>
                    <a:pt x="8632" y="67533"/>
                    <a:pt x="0" y="64425"/>
                  </a:cubicBezTo>
                </a:path>
              </a:pathLst>
            </a:custGeom>
            <a:solidFill>
              <a:srgbClr val="EDBC79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265475" y="-583700"/>
              <a:ext cx="3429676" cy="2037791"/>
            </a:xfrm>
            <a:custGeom>
              <a:avLst/>
              <a:gdLst/>
              <a:ahLst/>
              <a:cxnLst/>
              <a:rect l="l" t="t" r="r" b="b"/>
              <a:pathLst>
                <a:path w="107169" h="63676" fill="none" extrusionOk="0">
                  <a:moveTo>
                    <a:pt x="104561" y="1"/>
                  </a:moveTo>
                  <a:cubicBezTo>
                    <a:pt x="106061" y="5501"/>
                    <a:pt x="107168" y="11502"/>
                    <a:pt x="105061" y="16812"/>
                  </a:cubicBezTo>
                  <a:cubicBezTo>
                    <a:pt x="102299" y="23765"/>
                    <a:pt x="94619" y="27647"/>
                    <a:pt x="87202" y="28540"/>
                  </a:cubicBezTo>
                  <a:cubicBezTo>
                    <a:pt x="79772" y="29433"/>
                    <a:pt x="72295" y="27956"/>
                    <a:pt x="64842" y="27397"/>
                  </a:cubicBezTo>
                  <a:cubicBezTo>
                    <a:pt x="57377" y="26825"/>
                    <a:pt x="49399" y="27314"/>
                    <a:pt x="43244" y="31576"/>
                  </a:cubicBezTo>
                  <a:cubicBezTo>
                    <a:pt x="34719" y="37481"/>
                    <a:pt x="31921" y="49007"/>
                    <a:pt x="24230" y="55960"/>
                  </a:cubicBezTo>
                  <a:cubicBezTo>
                    <a:pt x="17824" y="61770"/>
                    <a:pt x="8132" y="63675"/>
                    <a:pt x="0" y="60746"/>
                  </a:cubicBezTo>
                </a:path>
              </a:pathLst>
            </a:custGeom>
            <a:solidFill>
              <a:srgbClr val="EDBC79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65475" y="-583700"/>
              <a:ext cx="3222012" cy="1914326"/>
            </a:xfrm>
            <a:custGeom>
              <a:avLst/>
              <a:gdLst/>
              <a:ahLst/>
              <a:cxnLst/>
              <a:rect l="l" t="t" r="r" b="b"/>
              <a:pathLst>
                <a:path w="100680" h="59818" fill="none" extrusionOk="0">
                  <a:moveTo>
                    <a:pt x="98227" y="1"/>
                  </a:moveTo>
                  <a:cubicBezTo>
                    <a:pt x="99644" y="5168"/>
                    <a:pt x="100680" y="10800"/>
                    <a:pt x="98703" y="15788"/>
                  </a:cubicBezTo>
                  <a:cubicBezTo>
                    <a:pt x="96096" y="22325"/>
                    <a:pt x="88892" y="25980"/>
                    <a:pt x="81915" y="26813"/>
                  </a:cubicBezTo>
                  <a:cubicBezTo>
                    <a:pt x="74938" y="27647"/>
                    <a:pt x="67914" y="26266"/>
                    <a:pt x="60913" y="25730"/>
                  </a:cubicBezTo>
                  <a:cubicBezTo>
                    <a:pt x="53912" y="25206"/>
                    <a:pt x="46399" y="25659"/>
                    <a:pt x="40624" y="29659"/>
                  </a:cubicBezTo>
                  <a:cubicBezTo>
                    <a:pt x="32623" y="35219"/>
                    <a:pt x="29992" y="46030"/>
                    <a:pt x="22765" y="52567"/>
                  </a:cubicBezTo>
                  <a:cubicBezTo>
                    <a:pt x="16740" y="58020"/>
                    <a:pt x="7644" y="59818"/>
                    <a:pt x="0" y="57067"/>
                  </a:cubicBezTo>
                </a:path>
              </a:pathLst>
            </a:custGeom>
            <a:solidFill>
              <a:srgbClr val="EDBC79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265475" y="-583700"/>
              <a:ext cx="3013963" cy="1790860"/>
            </a:xfrm>
            <a:custGeom>
              <a:avLst/>
              <a:gdLst/>
              <a:ahLst/>
              <a:cxnLst/>
              <a:rect l="l" t="t" r="r" b="b"/>
              <a:pathLst>
                <a:path w="94179" h="55960" fill="none" extrusionOk="0">
                  <a:moveTo>
                    <a:pt x="91893" y="1"/>
                  </a:moveTo>
                  <a:cubicBezTo>
                    <a:pt x="93214" y="4835"/>
                    <a:pt x="94179" y="10109"/>
                    <a:pt x="92333" y="14764"/>
                  </a:cubicBezTo>
                  <a:cubicBezTo>
                    <a:pt x="89904" y="20884"/>
                    <a:pt x="83165" y="24301"/>
                    <a:pt x="76641" y="25087"/>
                  </a:cubicBezTo>
                  <a:cubicBezTo>
                    <a:pt x="70116" y="25873"/>
                    <a:pt x="63544" y="24575"/>
                    <a:pt x="56996" y="24075"/>
                  </a:cubicBezTo>
                  <a:cubicBezTo>
                    <a:pt x="50447" y="23575"/>
                    <a:pt x="43422" y="24004"/>
                    <a:pt x="38017" y="27754"/>
                  </a:cubicBezTo>
                  <a:cubicBezTo>
                    <a:pt x="30528" y="32945"/>
                    <a:pt x="28063" y="43065"/>
                    <a:pt x="21312" y="49185"/>
                  </a:cubicBezTo>
                  <a:cubicBezTo>
                    <a:pt x="15657" y="54281"/>
                    <a:pt x="7144" y="55960"/>
                    <a:pt x="0" y="53388"/>
                  </a:cubicBezTo>
                </a:path>
              </a:pathLst>
            </a:custGeom>
            <a:solidFill>
              <a:srgbClr val="EDBC79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/>
          <p:nvPr/>
        </p:nvSpPr>
        <p:spPr>
          <a:xfrm rot="799882">
            <a:off x="3217311" y="3941198"/>
            <a:ext cx="4920786" cy="3454641"/>
          </a:xfrm>
          <a:custGeom>
            <a:avLst/>
            <a:gdLst/>
            <a:ahLst/>
            <a:cxnLst/>
            <a:rect l="l" t="t" r="r" b="b"/>
            <a:pathLst>
              <a:path w="166676" h="117015" extrusionOk="0">
                <a:moveTo>
                  <a:pt x="53947" y="0"/>
                </a:moveTo>
                <a:cubicBezTo>
                  <a:pt x="44903" y="0"/>
                  <a:pt x="35844" y="3065"/>
                  <a:pt x="28754" y="8702"/>
                </a:cubicBezTo>
                <a:cubicBezTo>
                  <a:pt x="19336" y="16191"/>
                  <a:pt x="13585" y="28025"/>
                  <a:pt x="13419" y="40051"/>
                </a:cubicBezTo>
                <a:cubicBezTo>
                  <a:pt x="13323" y="47409"/>
                  <a:pt x="15193" y="54624"/>
                  <a:pt x="16479" y="61875"/>
                </a:cubicBezTo>
                <a:cubicBezTo>
                  <a:pt x="17753" y="69114"/>
                  <a:pt x="18419" y="76746"/>
                  <a:pt x="16002" y="83699"/>
                </a:cubicBezTo>
                <a:cubicBezTo>
                  <a:pt x="13573" y="90640"/>
                  <a:pt x="7358" y="96712"/>
                  <a:pt x="0" y="96915"/>
                </a:cubicBezTo>
                <a:lnTo>
                  <a:pt x="12073" y="103285"/>
                </a:lnTo>
                <a:cubicBezTo>
                  <a:pt x="16113" y="101496"/>
                  <a:pt x="20467" y="100760"/>
                  <a:pt x="24880" y="100760"/>
                </a:cubicBezTo>
                <a:cubicBezTo>
                  <a:pt x="29545" y="100760"/>
                  <a:pt x="34276" y="101583"/>
                  <a:pt x="38767" y="102856"/>
                </a:cubicBezTo>
                <a:cubicBezTo>
                  <a:pt x="47518" y="105345"/>
                  <a:pt x="55722" y="109405"/>
                  <a:pt x="64342" y="112274"/>
                </a:cubicBezTo>
                <a:cubicBezTo>
                  <a:pt x="73580" y="115360"/>
                  <a:pt x="83351" y="117014"/>
                  <a:pt x="93087" y="117014"/>
                </a:cubicBezTo>
                <a:cubicBezTo>
                  <a:pt x="101870" y="117014"/>
                  <a:pt x="110625" y="115667"/>
                  <a:pt x="118932" y="112810"/>
                </a:cubicBezTo>
                <a:cubicBezTo>
                  <a:pt x="136458" y="106785"/>
                  <a:pt x="151757" y="93772"/>
                  <a:pt x="159223" y="76817"/>
                </a:cubicBezTo>
                <a:cubicBezTo>
                  <a:pt x="166676" y="59863"/>
                  <a:pt x="165711" y="39098"/>
                  <a:pt x="155520" y="23632"/>
                </a:cubicBezTo>
                <a:cubicBezTo>
                  <a:pt x="146729" y="10317"/>
                  <a:pt x="131018" y="1669"/>
                  <a:pt x="115179" y="1669"/>
                </a:cubicBezTo>
                <a:cubicBezTo>
                  <a:pt x="112634" y="1669"/>
                  <a:pt x="110085" y="1892"/>
                  <a:pt x="107561" y="2356"/>
                </a:cubicBezTo>
                <a:cubicBezTo>
                  <a:pt x="100233" y="3698"/>
                  <a:pt x="93133" y="6901"/>
                  <a:pt x="85721" y="6901"/>
                </a:cubicBezTo>
                <a:cubicBezTo>
                  <a:pt x="85378" y="6901"/>
                  <a:pt x="85034" y="6894"/>
                  <a:pt x="84689" y="6880"/>
                </a:cubicBezTo>
                <a:cubicBezTo>
                  <a:pt x="77093" y="6570"/>
                  <a:pt x="70128" y="2725"/>
                  <a:pt x="62734" y="998"/>
                </a:cubicBezTo>
                <a:cubicBezTo>
                  <a:pt x="59853" y="327"/>
                  <a:pt x="56900" y="0"/>
                  <a:pt x="53947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5"/>
          <p:cNvSpPr/>
          <p:nvPr/>
        </p:nvSpPr>
        <p:spPr>
          <a:xfrm>
            <a:off x="-1877625" y="4123650"/>
            <a:ext cx="4166900" cy="2925275"/>
          </a:xfrm>
          <a:custGeom>
            <a:avLst/>
            <a:gdLst/>
            <a:ahLst/>
            <a:cxnLst/>
            <a:rect l="l" t="t" r="r" b="b"/>
            <a:pathLst>
              <a:path w="166676" h="117011" extrusionOk="0">
                <a:moveTo>
                  <a:pt x="112742" y="0"/>
                </a:moveTo>
                <a:cubicBezTo>
                  <a:pt x="109788" y="0"/>
                  <a:pt x="106835" y="327"/>
                  <a:pt x="103954" y="999"/>
                </a:cubicBezTo>
                <a:cubicBezTo>
                  <a:pt x="96560" y="2725"/>
                  <a:pt x="89595" y="6571"/>
                  <a:pt x="81999" y="6880"/>
                </a:cubicBezTo>
                <a:cubicBezTo>
                  <a:pt x="81654" y="6895"/>
                  <a:pt x="81310" y="6901"/>
                  <a:pt x="80966" y="6901"/>
                </a:cubicBezTo>
                <a:cubicBezTo>
                  <a:pt x="73545" y="6901"/>
                  <a:pt x="66455" y="3699"/>
                  <a:pt x="59115" y="2356"/>
                </a:cubicBezTo>
                <a:cubicBezTo>
                  <a:pt x="56588" y="1890"/>
                  <a:pt x="54036" y="1666"/>
                  <a:pt x="51487" y="1666"/>
                </a:cubicBezTo>
                <a:cubicBezTo>
                  <a:pt x="35658" y="1666"/>
                  <a:pt x="19947" y="10323"/>
                  <a:pt x="11168" y="23644"/>
                </a:cubicBezTo>
                <a:cubicBezTo>
                  <a:pt x="965" y="39110"/>
                  <a:pt x="0" y="59863"/>
                  <a:pt x="7466" y="76817"/>
                </a:cubicBezTo>
                <a:cubicBezTo>
                  <a:pt x="14919" y="93784"/>
                  <a:pt x="30230" y="106785"/>
                  <a:pt x="47744" y="112810"/>
                </a:cubicBezTo>
                <a:cubicBezTo>
                  <a:pt x="56047" y="115666"/>
                  <a:pt x="64799" y="117010"/>
                  <a:pt x="73580" y="117010"/>
                </a:cubicBezTo>
                <a:cubicBezTo>
                  <a:pt x="83323" y="117010"/>
                  <a:pt x="93103" y="115355"/>
                  <a:pt x="102347" y="112274"/>
                </a:cubicBezTo>
                <a:cubicBezTo>
                  <a:pt x="110955" y="109405"/>
                  <a:pt x="119170" y="105333"/>
                  <a:pt x="127909" y="102856"/>
                </a:cubicBezTo>
                <a:cubicBezTo>
                  <a:pt x="132401" y="101584"/>
                  <a:pt x="137134" y="100761"/>
                  <a:pt x="141801" y="100761"/>
                </a:cubicBezTo>
                <a:cubicBezTo>
                  <a:pt x="146215" y="100761"/>
                  <a:pt x="150569" y="101497"/>
                  <a:pt x="154603" y="103285"/>
                </a:cubicBezTo>
                <a:lnTo>
                  <a:pt x="166676" y="96915"/>
                </a:lnTo>
                <a:cubicBezTo>
                  <a:pt x="159330" y="96713"/>
                  <a:pt x="153115" y="90641"/>
                  <a:pt x="150686" y="83699"/>
                </a:cubicBezTo>
                <a:cubicBezTo>
                  <a:pt x="148269" y="76746"/>
                  <a:pt x="148936" y="69114"/>
                  <a:pt x="150210" y="61875"/>
                </a:cubicBezTo>
                <a:cubicBezTo>
                  <a:pt x="151496" y="54636"/>
                  <a:pt x="153365" y="47409"/>
                  <a:pt x="153270" y="40051"/>
                </a:cubicBezTo>
                <a:cubicBezTo>
                  <a:pt x="153103" y="28038"/>
                  <a:pt x="147340" y="16191"/>
                  <a:pt x="137934" y="8702"/>
                </a:cubicBezTo>
                <a:cubicBezTo>
                  <a:pt x="130844" y="3066"/>
                  <a:pt x="121785" y="0"/>
                  <a:pt x="1127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" name="Google Shape;161;p15"/>
          <p:cNvGrpSpPr/>
          <p:nvPr/>
        </p:nvGrpSpPr>
        <p:grpSpPr>
          <a:xfrm rot="-1799457">
            <a:off x="156432" y="2415547"/>
            <a:ext cx="1442295" cy="3504812"/>
            <a:chOff x="-367325" y="2406125"/>
            <a:chExt cx="1191850" cy="2896225"/>
          </a:xfrm>
        </p:grpSpPr>
        <p:sp>
          <p:nvSpPr>
            <p:cNvPr id="162" name="Google Shape;162;p15"/>
            <p:cNvSpPr/>
            <p:nvPr/>
          </p:nvSpPr>
          <p:spPr>
            <a:xfrm>
              <a:off x="-81275" y="2406125"/>
              <a:ext cx="905800" cy="2809300"/>
            </a:xfrm>
            <a:custGeom>
              <a:avLst/>
              <a:gdLst/>
              <a:ahLst/>
              <a:cxnLst/>
              <a:rect l="l" t="t" r="r" b="b"/>
              <a:pathLst>
                <a:path w="36232" h="112372" fill="none" extrusionOk="0">
                  <a:moveTo>
                    <a:pt x="1608" y="1"/>
                  </a:moveTo>
                  <a:cubicBezTo>
                    <a:pt x="1" y="5620"/>
                    <a:pt x="2870" y="11693"/>
                    <a:pt x="7037" y="15800"/>
                  </a:cubicBezTo>
                  <a:cubicBezTo>
                    <a:pt x="11204" y="19896"/>
                    <a:pt x="16538" y="22551"/>
                    <a:pt x="21444" y="25742"/>
                  </a:cubicBezTo>
                  <a:cubicBezTo>
                    <a:pt x="26337" y="28933"/>
                    <a:pt x="31076" y="32993"/>
                    <a:pt x="32933" y="38541"/>
                  </a:cubicBezTo>
                  <a:cubicBezTo>
                    <a:pt x="36231" y="48399"/>
                    <a:pt x="29492" y="58448"/>
                    <a:pt x="26290" y="68342"/>
                  </a:cubicBezTo>
                  <a:cubicBezTo>
                    <a:pt x="21432" y="83308"/>
                    <a:pt x="25218" y="100751"/>
                    <a:pt x="35838" y="112372"/>
                  </a:cubicBezTo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-176525" y="2435300"/>
              <a:ext cx="905800" cy="2809000"/>
            </a:xfrm>
            <a:custGeom>
              <a:avLst/>
              <a:gdLst/>
              <a:ahLst/>
              <a:cxnLst/>
              <a:rect l="l" t="t" r="r" b="b"/>
              <a:pathLst>
                <a:path w="36232" h="112360" fill="none" extrusionOk="0">
                  <a:moveTo>
                    <a:pt x="1608" y="0"/>
                  </a:moveTo>
                  <a:cubicBezTo>
                    <a:pt x="1" y="5608"/>
                    <a:pt x="2870" y="11692"/>
                    <a:pt x="7037" y="15788"/>
                  </a:cubicBezTo>
                  <a:cubicBezTo>
                    <a:pt x="11204" y="19884"/>
                    <a:pt x="16538" y="22551"/>
                    <a:pt x="21432" y="25730"/>
                  </a:cubicBezTo>
                  <a:cubicBezTo>
                    <a:pt x="26337" y="28921"/>
                    <a:pt x="31076" y="32993"/>
                    <a:pt x="32921" y="38529"/>
                  </a:cubicBezTo>
                  <a:cubicBezTo>
                    <a:pt x="36231" y="48399"/>
                    <a:pt x="29492" y="58436"/>
                    <a:pt x="26278" y="68330"/>
                  </a:cubicBezTo>
                  <a:cubicBezTo>
                    <a:pt x="21420" y="83296"/>
                    <a:pt x="25206" y="100751"/>
                    <a:pt x="35838" y="112359"/>
                  </a:cubicBezTo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-272075" y="2464175"/>
              <a:ext cx="905800" cy="2809000"/>
            </a:xfrm>
            <a:custGeom>
              <a:avLst/>
              <a:gdLst/>
              <a:ahLst/>
              <a:cxnLst/>
              <a:rect l="l" t="t" r="r" b="b"/>
              <a:pathLst>
                <a:path w="36232" h="112360" fill="none" extrusionOk="0">
                  <a:moveTo>
                    <a:pt x="1620" y="0"/>
                  </a:moveTo>
                  <a:cubicBezTo>
                    <a:pt x="1" y="5620"/>
                    <a:pt x="2882" y="11692"/>
                    <a:pt x="7037" y="15800"/>
                  </a:cubicBezTo>
                  <a:cubicBezTo>
                    <a:pt x="11204" y="19896"/>
                    <a:pt x="16538" y="22551"/>
                    <a:pt x="21456" y="25742"/>
                  </a:cubicBezTo>
                  <a:cubicBezTo>
                    <a:pt x="26361" y="28921"/>
                    <a:pt x="31088" y="32992"/>
                    <a:pt x="32945" y="38541"/>
                  </a:cubicBezTo>
                  <a:cubicBezTo>
                    <a:pt x="36231" y="48399"/>
                    <a:pt x="29504" y="58448"/>
                    <a:pt x="26290" y="68330"/>
                  </a:cubicBezTo>
                  <a:cubicBezTo>
                    <a:pt x="21432" y="83308"/>
                    <a:pt x="25218" y="100751"/>
                    <a:pt x="35839" y="112359"/>
                  </a:cubicBezTo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-367325" y="2493050"/>
              <a:ext cx="905800" cy="2809300"/>
            </a:xfrm>
            <a:custGeom>
              <a:avLst/>
              <a:gdLst/>
              <a:ahLst/>
              <a:cxnLst/>
              <a:rect l="l" t="t" r="r" b="b"/>
              <a:pathLst>
                <a:path w="36232" h="112372" fill="none" extrusionOk="0">
                  <a:moveTo>
                    <a:pt x="1620" y="0"/>
                  </a:moveTo>
                  <a:cubicBezTo>
                    <a:pt x="1" y="5620"/>
                    <a:pt x="2870" y="11692"/>
                    <a:pt x="7037" y="15800"/>
                  </a:cubicBezTo>
                  <a:cubicBezTo>
                    <a:pt x="11204" y="19896"/>
                    <a:pt x="16538" y="22551"/>
                    <a:pt x="21444" y="25741"/>
                  </a:cubicBezTo>
                  <a:cubicBezTo>
                    <a:pt x="26337" y="28932"/>
                    <a:pt x="31076" y="33004"/>
                    <a:pt x="32933" y="38541"/>
                  </a:cubicBezTo>
                  <a:cubicBezTo>
                    <a:pt x="36231" y="48411"/>
                    <a:pt x="29492" y="58448"/>
                    <a:pt x="26290" y="68342"/>
                  </a:cubicBezTo>
                  <a:cubicBezTo>
                    <a:pt x="21432" y="83308"/>
                    <a:pt x="25218" y="100763"/>
                    <a:pt x="35839" y="112371"/>
                  </a:cubicBezTo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15"/>
          <p:cNvSpPr txBox="1">
            <a:spLocks noGrp="1"/>
          </p:cNvSpPr>
          <p:nvPr>
            <p:ph type="title"/>
          </p:nvPr>
        </p:nvSpPr>
        <p:spPr>
          <a:xfrm>
            <a:off x="2510650" y="653350"/>
            <a:ext cx="3249900" cy="1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7" name="Google Shape;167;p15"/>
          <p:cNvSpPr txBox="1">
            <a:spLocks noGrp="1"/>
          </p:cNvSpPr>
          <p:nvPr>
            <p:ph type="subTitle" idx="1"/>
          </p:nvPr>
        </p:nvSpPr>
        <p:spPr>
          <a:xfrm>
            <a:off x="877475" y="1943325"/>
            <a:ext cx="4883100" cy="6285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8" name="Google Shape;168;p15"/>
          <p:cNvSpPr txBox="1">
            <a:spLocks noGrp="1"/>
          </p:cNvSpPr>
          <p:nvPr>
            <p:ph type="title" idx="2" hasCustomPrompt="1"/>
          </p:nvPr>
        </p:nvSpPr>
        <p:spPr>
          <a:xfrm>
            <a:off x="877475" y="653350"/>
            <a:ext cx="1767300" cy="1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Font typeface="Stoke"/>
              <a:buNone/>
              <a:defRPr sz="8700" b="1">
                <a:solidFill>
                  <a:schemeClr val="lt1"/>
                </a:solidFill>
                <a:latin typeface="Stoke"/>
                <a:ea typeface="Stoke"/>
                <a:cs typeface="Stoke"/>
                <a:sym typeface="Stok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6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"/>
          <p:cNvSpPr txBox="1">
            <a:spLocks noGrp="1"/>
          </p:cNvSpPr>
          <p:nvPr>
            <p:ph type="subTitle" idx="1"/>
          </p:nvPr>
        </p:nvSpPr>
        <p:spPr>
          <a:xfrm>
            <a:off x="796200" y="538750"/>
            <a:ext cx="4011000" cy="13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1" name="Google Shape;171;p16"/>
          <p:cNvSpPr txBox="1">
            <a:spLocks noGrp="1"/>
          </p:cNvSpPr>
          <p:nvPr>
            <p:ph type="subTitle" idx="2"/>
          </p:nvPr>
        </p:nvSpPr>
        <p:spPr>
          <a:xfrm>
            <a:off x="796200" y="1875750"/>
            <a:ext cx="40110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toke Light"/>
              <a:buNone/>
              <a:defRPr sz="2500">
                <a:solidFill>
                  <a:schemeClr val="dk2"/>
                </a:solidFill>
                <a:latin typeface="Stoke Light"/>
                <a:ea typeface="Stoke Light"/>
                <a:cs typeface="Stoke Light"/>
                <a:sym typeface="Stoke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72" name="Google Shape;172;p16"/>
          <p:cNvGrpSpPr/>
          <p:nvPr/>
        </p:nvGrpSpPr>
        <p:grpSpPr>
          <a:xfrm rot="5833633">
            <a:off x="-1484257" y="1897406"/>
            <a:ext cx="3785206" cy="4244964"/>
            <a:chOff x="-438834" y="-2090488"/>
            <a:chExt cx="2749402" cy="3083349"/>
          </a:xfrm>
        </p:grpSpPr>
        <p:sp>
          <p:nvSpPr>
            <p:cNvPr id="173" name="Google Shape;173;p16"/>
            <p:cNvSpPr/>
            <p:nvPr/>
          </p:nvSpPr>
          <p:spPr>
            <a:xfrm>
              <a:off x="-438834" y="-2090488"/>
              <a:ext cx="2461076" cy="2833456"/>
            </a:xfrm>
            <a:custGeom>
              <a:avLst/>
              <a:gdLst/>
              <a:ahLst/>
              <a:cxnLst/>
              <a:rect l="l" t="t" r="r" b="b"/>
              <a:pathLst>
                <a:path w="77035" h="88691" fill="none" extrusionOk="0">
                  <a:moveTo>
                    <a:pt x="77034" y="1"/>
                  </a:moveTo>
                  <a:cubicBezTo>
                    <a:pt x="76225" y="5799"/>
                    <a:pt x="71117" y="10169"/>
                    <a:pt x="65640" y="12217"/>
                  </a:cubicBezTo>
                  <a:cubicBezTo>
                    <a:pt x="60175" y="14264"/>
                    <a:pt x="54222" y="14514"/>
                    <a:pt x="48448" y="15431"/>
                  </a:cubicBezTo>
                  <a:cubicBezTo>
                    <a:pt x="42673" y="16348"/>
                    <a:pt x="36684" y="18134"/>
                    <a:pt x="32731" y="22444"/>
                  </a:cubicBezTo>
                  <a:cubicBezTo>
                    <a:pt x="25707" y="30100"/>
                    <a:pt x="27766" y="42018"/>
                    <a:pt x="26659" y="52364"/>
                  </a:cubicBezTo>
                  <a:cubicBezTo>
                    <a:pt x="25004" y="68009"/>
                    <a:pt x="14431" y="82404"/>
                    <a:pt x="1" y="8869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-342576" y="-2006786"/>
              <a:ext cx="2461044" cy="2833040"/>
            </a:xfrm>
            <a:custGeom>
              <a:avLst/>
              <a:gdLst/>
              <a:ahLst/>
              <a:cxnLst/>
              <a:rect l="l" t="t" r="r" b="b"/>
              <a:pathLst>
                <a:path w="77034" h="88678" fill="none" extrusionOk="0">
                  <a:moveTo>
                    <a:pt x="77034" y="0"/>
                  </a:moveTo>
                  <a:cubicBezTo>
                    <a:pt x="76224" y="5787"/>
                    <a:pt x="71116" y="10168"/>
                    <a:pt x="65639" y="12216"/>
                  </a:cubicBezTo>
                  <a:cubicBezTo>
                    <a:pt x="60174" y="14264"/>
                    <a:pt x="54221" y="14514"/>
                    <a:pt x="48447" y="15431"/>
                  </a:cubicBezTo>
                  <a:cubicBezTo>
                    <a:pt x="42672" y="16336"/>
                    <a:pt x="36683" y="18121"/>
                    <a:pt x="32731" y="22431"/>
                  </a:cubicBezTo>
                  <a:cubicBezTo>
                    <a:pt x="25694" y="30099"/>
                    <a:pt x="27754" y="42005"/>
                    <a:pt x="26658" y="52352"/>
                  </a:cubicBezTo>
                  <a:cubicBezTo>
                    <a:pt x="25003" y="68009"/>
                    <a:pt x="14431" y="82403"/>
                    <a:pt x="0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-246350" y="-1923499"/>
              <a:ext cx="2461044" cy="2833072"/>
            </a:xfrm>
            <a:custGeom>
              <a:avLst/>
              <a:gdLst/>
              <a:ahLst/>
              <a:cxnLst/>
              <a:rect l="l" t="t" r="r" b="b"/>
              <a:pathLst>
                <a:path w="77034" h="88679" fill="none" extrusionOk="0">
                  <a:moveTo>
                    <a:pt x="77034" y="1"/>
                  </a:moveTo>
                  <a:cubicBezTo>
                    <a:pt x="76212" y="5787"/>
                    <a:pt x="71117" y="10169"/>
                    <a:pt x="65640" y="12216"/>
                  </a:cubicBezTo>
                  <a:cubicBezTo>
                    <a:pt x="60163" y="14264"/>
                    <a:pt x="54210" y="14514"/>
                    <a:pt x="48435" y="15431"/>
                  </a:cubicBezTo>
                  <a:cubicBezTo>
                    <a:pt x="42661" y="16348"/>
                    <a:pt x="36684" y="18134"/>
                    <a:pt x="32731" y="22444"/>
                  </a:cubicBezTo>
                  <a:cubicBezTo>
                    <a:pt x="25694" y="30100"/>
                    <a:pt x="27754" y="42018"/>
                    <a:pt x="26659" y="52364"/>
                  </a:cubicBezTo>
                  <a:cubicBezTo>
                    <a:pt x="25004" y="68009"/>
                    <a:pt x="14431" y="82404"/>
                    <a:pt x="1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-150125" y="-1839828"/>
              <a:ext cx="2460692" cy="2832689"/>
            </a:xfrm>
            <a:custGeom>
              <a:avLst/>
              <a:gdLst/>
              <a:ahLst/>
              <a:cxnLst/>
              <a:rect l="l" t="t" r="r" b="b"/>
              <a:pathLst>
                <a:path w="77023" h="88667" fill="none" extrusionOk="0">
                  <a:moveTo>
                    <a:pt x="77022" y="1"/>
                  </a:moveTo>
                  <a:cubicBezTo>
                    <a:pt x="76213" y="5787"/>
                    <a:pt x="71117" y="10157"/>
                    <a:pt x="65640" y="12205"/>
                  </a:cubicBezTo>
                  <a:cubicBezTo>
                    <a:pt x="60163" y="14253"/>
                    <a:pt x="54210" y="14515"/>
                    <a:pt x="48435" y="15420"/>
                  </a:cubicBezTo>
                  <a:cubicBezTo>
                    <a:pt x="42661" y="16336"/>
                    <a:pt x="36672" y="18122"/>
                    <a:pt x="32731" y="22432"/>
                  </a:cubicBezTo>
                  <a:cubicBezTo>
                    <a:pt x="25695" y="30100"/>
                    <a:pt x="27754" y="42006"/>
                    <a:pt x="26659" y="52353"/>
                  </a:cubicBezTo>
                  <a:cubicBezTo>
                    <a:pt x="24992" y="67997"/>
                    <a:pt x="14431" y="82392"/>
                    <a:pt x="1" y="8866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4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 txBox="1">
            <a:spLocks noGrp="1"/>
          </p:cNvSpPr>
          <p:nvPr>
            <p:ph type="title"/>
          </p:nvPr>
        </p:nvSpPr>
        <p:spPr>
          <a:xfrm>
            <a:off x="720000" y="538750"/>
            <a:ext cx="77040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0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 txBox="1">
            <a:spLocks noGrp="1"/>
          </p:cNvSpPr>
          <p:nvPr>
            <p:ph type="title"/>
          </p:nvPr>
        </p:nvSpPr>
        <p:spPr>
          <a:xfrm>
            <a:off x="720000" y="538750"/>
            <a:ext cx="77040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4" name="Google Shape;194;p19"/>
          <p:cNvGrpSpPr/>
          <p:nvPr/>
        </p:nvGrpSpPr>
        <p:grpSpPr>
          <a:xfrm rot="-1799360">
            <a:off x="-809788" y="790961"/>
            <a:ext cx="1389430" cy="3376349"/>
            <a:chOff x="-367325" y="2406125"/>
            <a:chExt cx="1191850" cy="2896225"/>
          </a:xfrm>
        </p:grpSpPr>
        <p:sp>
          <p:nvSpPr>
            <p:cNvPr id="195" name="Google Shape;195;p19"/>
            <p:cNvSpPr/>
            <p:nvPr/>
          </p:nvSpPr>
          <p:spPr>
            <a:xfrm>
              <a:off x="-81275" y="2406125"/>
              <a:ext cx="905800" cy="2809300"/>
            </a:xfrm>
            <a:custGeom>
              <a:avLst/>
              <a:gdLst/>
              <a:ahLst/>
              <a:cxnLst/>
              <a:rect l="l" t="t" r="r" b="b"/>
              <a:pathLst>
                <a:path w="36232" h="112372" fill="none" extrusionOk="0">
                  <a:moveTo>
                    <a:pt x="1608" y="1"/>
                  </a:moveTo>
                  <a:cubicBezTo>
                    <a:pt x="1" y="5620"/>
                    <a:pt x="2870" y="11693"/>
                    <a:pt x="7037" y="15800"/>
                  </a:cubicBezTo>
                  <a:cubicBezTo>
                    <a:pt x="11204" y="19896"/>
                    <a:pt x="16538" y="22551"/>
                    <a:pt x="21444" y="25742"/>
                  </a:cubicBezTo>
                  <a:cubicBezTo>
                    <a:pt x="26337" y="28933"/>
                    <a:pt x="31076" y="32993"/>
                    <a:pt x="32933" y="38541"/>
                  </a:cubicBezTo>
                  <a:cubicBezTo>
                    <a:pt x="36231" y="48399"/>
                    <a:pt x="29492" y="58448"/>
                    <a:pt x="26290" y="68342"/>
                  </a:cubicBezTo>
                  <a:cubicBezTo>
                    <a:pt x="21432" y="83308"/>
                    <a:pt x="25218" y="100751"/>
                    <a:pt x="35838" y="112372"/>
                  </a:cubicBezTo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9"/>
            <p:cNvSpPr/>
            <p:nvPr/>
          </p:nvSpPr>
          <p:spPr>
            <a:xfrm>
              <a:off x="-176525" y="2435300"/>
              <a:ext cx="905800" cy="2809000"/>
            </a:xfrm>
            <a:custGeom>
              <a:avLst/>
              <a:gdLst/>
              <a:ahLst/>
              <a:cxnLst/>
              <a:rect l="l" t="t" r="r" b="b"/>
              <a:pathLst>
                <a:path w="36232" h="112360" fill="none" extrusionOk="0">
                  <a:moveTo>
                    <a:pt x="1608" y="0"/>
                  </a:moveTo>
                  <a:cubicBezTo>
                    <a:pt x="1" y="5608"/>
                    <a:pt x="2870" y="11692"/>
                    <a:pt x="7037" y="15788"/>
                  </a:cubicBezTo>
                  <a:cubicBezTo>
                    <a:pt x="11204" y="19884"/>
                    <a:pt x="16538" y="22551"/>
                    <a:pt x="21432" y="25730"/>
                  </a:cubicBezTo>
                  <a:cubicBezTo>
                    <a:pt x="26337" y="28921"/>
                    <a:pt x="31076" y="32993"/>
                    <a:pt x="32921" y="38529"/>
                  </a:cubicBezTo>
                  <a:cubicBezTo>
                    <a:pt x="36231" y="48399"/>
                    <a:pt x="29492" y="58436"/>
                    <a:pt x="26278" y="68330"/>
                  </a:cubicBezTo>
                  <a:cubicBezTo>
                    <a:pt x="21420" y="83296"/>
                    <a:pt x="25206" y="100751"/>
                    <a:pt x="35838" y="112359"/>
                  </a:cubicBezTo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9"/>
            <p:cNvSpPr/>
            <p:nvPr/>
          </p:nvSpPr>
          <p:spPr>
            <a:xfrm>
              <a:off x="-272075" y="2464175"/>
              <a:ext cx="905800" cy="2809000"/>
            </a:xfrm>
            <a:custGeom>
              <a:avLst/>
              <a:gdLst/>
              <a:ahLst/>
              <a:cxnLst/>
              <a:rect l="l" t="t" r="r" b="b"/>
              <a:pathLst>
                <a:path w="36232" h="112360" fill="none" extrusionOk="0">
                  <a:moveTo>
                    <a:pt x="1620" y="0"/>
                  </a:moveTo>
                  <a:cubicBezTo>
                    <a:pt x="1" y="5620"/>
                    <a:pt x="2882" y="11692"/>
                    <a:pt x="7037" y="15800"/>
                  </a:cubicBezTo>
                  <a:cubicBezTo>
                    <a:pt x="11204" y="19896"/>
                    <a:pt x="16538" y="22551"/>
                    <a:pt x="21456" y="25742"/>
                  </a:cubicBezTo>
                  <a:cubicBezTo>
                    <a:pt x="26361" y="28921"/>
                    <a:pt x="31088" y="32992"/>
                    <a:pt x="32945" y="38541"/>
                  </a:cubicBezTo>
                  <a:cubicBezTo>
                    <a:pt x="36231" y="48399"/>
                    <a:pt x="29504" y="58448"/>
                    <a:pt x="26290" y="68330"/>
                  </a:cubicBezTo>
                  <a:cubicBezTo>
                    <a:pt x="21432" y="83308"/>
                    <a:pt x="25218" y="100751"/>
                    <a:pt x="35839" y="112359"/>
                  </a:cubicBezTo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9"/>
            <p:cNvSpPr/>
            <p:nvPr/>
          </p:nvSpPr>
          <p:spPr>
            <a:xfrm>
              <a:off x="-367325" y="2493050"/>
              <a:ext cx="905800" cy="2809300"/>
            </a:xfrm>
            <a:custGeom>
              <a:avLst/>
              <a:gdLst/>
              <a:ahLst/>
              <a:cxnLst/>
              <a:rect l="l" t="t" r="r" b="b"/>
              <a:pathLst>
                <a:path w="36232" h="112372" fill="none" extrusionOk="0">
                  <a:moveTo>
                    <a:pt x="1620" y="0"/>
                  </a:moveTo>
                  <a:cubicBezTo>
                    <a:pt x="1" y="5620"/>
                    <a:pt x="2870" y="11692"/>
                    <a:pt x="7037" y="15800"/>
                  </a:cubicBezTo>
                  <a:cubicBezTo>
                    <a:pt x="11204" y="19896"/>
                    <a:pt x="16538" y="22551"/>
                    <a:pt x="21444" y="25741"/>
                  </a:cubicBezTo>
                  <a:cubicBezTo>
                    <a:pt x="26337" y="28932"/>
                    <a:pt x="31076" y="33004"/>
                    <a:pt x="32933" y="38541"/>
                  </a:cubicBezTo>
                  <a:cubicBezTo>
                    <a:pt x="36231" y="48411"/>
                    <a:pt x="29492" y="58448"/>
                    <a:pt x="26290" y="68342"/>
                  </a:cubicBezTo>
                  <a:cubicBezTo>
                    <a:pt x="21432" y="83308"/>
                    <a:pt x="25218" y="100763"/>
                    <a:pt x="35839" y="112371"/>
                  </a:cubicBezTo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24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1"/>
          <p:cNvGrpSpPr/>
          <p:nvPr/>
        </p:nvGrpSpPr>
        <p:grpSpPr>
          <a:xfrm rot="10800000">
            <a:off x="6921363" y="3821770"/>
            <a:ext cx="3005255" cy="1785714"/>
            <a:chOff x="-265475" y="-583700"/>
            <a:chExt cx="3845004" cy="2284690"/>
          </a:xfrm>
        </p:grpSpPr>
        <p:sp>
          <p:nvSpPr>
            <p:cNvPr id="211" name="Google Shape;211;p21"/>
            <p:cNvSpPr/>
            <p:nvPr/>
          </p:nvSpPr>
          <p:spPr>
            <a:xfrm>
              <a:off x="-265475" y="-583700"/>
              <a:ext cx="3845004" cy="2284690"/>
            </a:xfrm>
            <a:custGeom>
              <a:avLst/>
              <a:gdLst/>
              <a:ahLst/>
              <a:cxnLst/>
              <a:rect l="l" t="t" r="r" b="b"/>
              <a:pathLst>
                <a:path w="120147" h="71391" fill="none" extrusionOk="0">
                  <a:moveTo>
                    <a:pt x="117217" y="1"/>
                  </a:moveTo>
                  <a:cubicBezTo>
                    <a:pt x="118920" y="6168"/>
                    <a:pt x="120146" y="12895"/>
                    <a:pt x="117777" y="18848"/>
                  </a:cubicBezTo>
                  <a:cubicBezTo>
                    <a:pt x="114681" y="26635"/>
                    <a:pt x="106085" y="31004"/>
                    <a:pt x="97763" y="32005"/>
                  </a:cubicBezTo>
                  <a:cubicBezTo>
                    <a:pt x="89440" y="33005"/>
                    <a:pt x="81058" y="31350"/>
                    <a:pt x="72700" y="30707"/>
                  </a:cubicBezTo>
                  <a:cubicBezTo>
                    <a:pt x="64330" y="30076"/>
                    <a:pt x="55376" y="30623"/>
                    <a:pt x="48483" y="35398"/>
                  </a:cubicBezTo>
                  <a:cubicBezTo>
                    <a:pt x="38934" y="42030"/>
                    <a:pt x="35790" y="54936"/>
                    <a:pt x="27170" y="62746"/>
                  </a:cubicBezTo>
                  <a:cubicBezTo>
                    <a:pt x="19979" y="69247"/>
                    <a:pt x="9120" y="71390"/>
                    <a:pt x="0" y="68116"/>
                  </a:cubicBezTo>
                </a:path>
              </a:pathLst>
            </a:custGeom>
            <a:solidFill>
              <a:srgbClr val="EDBC79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-265475" y="-583700"/>
              <a:ext cx="3637340" cy="2161225"/>
            </a:xfrm>
            <a:custGeom>
              <a:avLst/>
              <a:gdLst/>
              <a:ahLst/>
              <a:cxnLst/>
              <a:rect l="l" t="t" r="r" b="b"/>
              <a:pathLst>
                <a:path w="113658" h="67533" fill="none" extrusionOk="0">
                  <a:moveTo>
                    <a:pt x="110883" y="1"/>
                  </a:moveTo>
                  <a:cubicBezTo>
                    <a:pt x="112491" y="5835"/>
                    <a:pt x="113657" y="12205"/>
                    <a:pt x="111419" y="17824"/>
                  </a:cubicBezTo>
                  <a:cubicBezTo>
                    <a:pt x="108502" y="25194"/>
                    <a:pt x="100358" y="29326"/>
                    <a:pt x="92488" y="30266"/>
                  </a:cubicBezTo>
                  <a:cubicBezTo>
                    <a:pt x="84606" y="31219"/>
                    <a:pt x="76677" y="29647"/>
                    <a:pt x="68771" y="29052"/>
                  </a:cubicBezTo>
                  <a:cubicBezTo>
                    <a:pt x="60853" y="28445"/>
                    <a:pt x="52388" y="28980"/>
                    <a:pt x="45863" y="33493"/>
                  </a:cubicBezTo>
                  <a:cubicBezTo>
                    <a:pt x="36826" y="39756"/>
                    <a:pt x="33862" y="51971"/>
                    <a:pt x="25706" y="59353"/>
                  </a:cubicBezTo>
                  <a:cubicBezTo>
                    <a:pt x="18907" y="65509"/>
                    <a:pt x="8632" y="67533"/>
                    <a:pt x="0" y="64425"/>
                  </a:cubicBezTo>
                </a:path>
              </a:pathLst>
            </a:custGeom>
            <a:solidFill>
              <a:srgbClr val="EDBC79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-265475" y="-583700"/>
              <a:ext cx="3429676" cy="2037791"/>
            </a:xfrm>
            <a:custGeom>
              <a:avLst/>
              <a:gdLst/>
              <a:ahLst/>
              <a:cxnLst/>
              <a:rect l="l" t="t" r="r" b="b"/>
              <a:pathLst>
                <a:path w="107169" h="63676" fill="none" extrusionOk="0">
                  <a:moveTo>
                    <a:pt x="104561" y="1"/>
                  </a:moveTo>
                  <a:cubicBezTo>
                    <a:pt x="106061" y="5501"/>
                    <a:pt x="107168" y="11502"/>
                    <a:pt x="105061" y="16812"/>
                  </a:cubicBezTo>
                  <a:cubicBezTo>
                    <a:pt x="102299" y="23765"/>
                    <a:pt x="94619" y="27647"/>
                    <a:pt x="87202" y="28540"/>
                  </a:cubicBezTo>
                  <a:cubicBezTo>
                    <a:pt x="79772" y="29433"/>
                    <a:pt x="72295" y="27956"/>
                    <a:pt x="64842" y="27397"/>
                  </a:cubicBezTo>
                  <a:cubicBezTo>
                    <a:pt x="57377" y="26825"/>
                    <a:pt x="49399" y="27314"/>
                    <a:pt x="43244" y="31576"/>
                  </a:cubicBezTo>
                  <a:cubicBezTo>
                    <a:pt x="34719" y="37481"/>
                    <a:pt x="31921" y="49007"/>
                    <a:pt x="24230" y="55960"/>
                  </a:cubicBezTo>
                  <a:cubicBezTo>
                    <a:pt x="17824" y="61770"/>
                    <a:pt x="8132" y="63675"/>
                    <a:pt x="0" y="60746"/>
                  </a:cubicBezTo>
                </a:path>
              </a:pathLst>
            </a:custGeom>
            <a:solidFill>
              <a:srgbClr val="EDBC79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-265475" y="-583700"/>
              <a:ext cx="3222012" cy="1914326"/>
            </a:xfrm>
            <a:custGeom>
              <a:avLst/>
              <a:gdLst/>
              <a:ahLst/>
              <a:cxnLst/>
              <a:rect l="l" t="t" r="r" b="b"/>
              <a:pathLst>
                <a:path w="100680" h="59818" fill="none" extrusionOk="0">
                  <a:moveTo>
                    <a:pt x="98227" y="1"/>
                  </a:moveTo>
                  <a:cubicBezTo>
                    <a:pt x="99644" y="5168"/>
                    <a:pt x="100680" y="10800"/>
                    <a:pt x="98703" y="15788"/>
                  </a:cubicBezTo>
                  <a:cubicBezTo>
                    <a:pt x="96096" y="22325"/>
                    <a:pt x="88892" y="25980"/>
                    <a:pt x="81915" y="26813"/>
                  </a:cubicBezTo>
                  <a:cubicBezTo>
                    <a:pt x="74938" y="27647"/>
                    <a:pt x="67914" y="26266"/>
                    <a:pt x="60913" y="25730"/>
                  </a:cubicBezTo>
                  <a:cubicBezTo>
                    <a:pt x="53912" y="25206"/>
                    <a:pt x="46399" y="25659"/>
                    <a:pt x="40624" y="29659"/>
                  </a:cubicBezTo>
                  <a:cubicBezTo>
                    <a:pt x="32623" y="35219"/>
                    <a:pt x="29992" y="46030"/>
                    <a:pt x="22765" y="52567"/>
                  </a:cubicBezTo>
                  <a:cubicBezTo>
                    <a:pt x="16740" y="58020"/>
                    <a:pt x="7644" y="59818"/>
                    <a:pt x="0" y="57067"/>
                  </a:cubicBezTo>
                </a:path>
              </a:pathLst>
            </a:custGeom>
            <a:solidFill>
              <a:srgbClr val="EDBC79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-265475" y="-583700"/>
              <a:ext cx="3013963" cy="1790860"/>
            </a:xfrm>
            <a:custGeom>
              <a:avLst/>
              <a:gdLst/>
              <a:ahLst/>
              <a:cxnLst/>
              <a:rect l="l" t="t" r="r" b="b"/>
              <a:pathLst>
                <a:path w="94179" h="55960" fill="none" extrusionOk="0">
                  <a:moveTo>
                    <a:pt x="91893" y="1"/>
                  </a:moveTo>
                  <a:cubicBezTo>
                    <a:pt x="93214" y="4835"/>
                    <a:pt x="94179" y="10109"/>
                    <a:pt x="92333" y="14764"/>
                  </a:cubicBezTo>
                  <a:cubicBezTo>
                    <a:pt x="89904" y="20884"/>
                    <a:pt x="83165" y="24301"/>
                    <a:pt x="76641" y="25087"/>
                  </a:cubicBezTo>
                  <a:cubicBezTo>
                    <a:pt x="70116" y="25873"/>
                    <a:pt x="63544" y="24575"/>
                    <a:pt x="56996" y="24075"/>
                  </a:cubicBezTo>
                  <a:cubicBezTo>
                    <a:pt x="50447" y="23575"/>
                    <a:pt x="43422" y="24004"/>
                    <a:pt x="38017" y="27754"/>
                  </a:cubicBezTo>
                  <a:cubicBezTo>
                    <a:pt x="30528" y="32945"/>
                    <a:pt x="28063" y="43065"/>
                    <a:pt x="21312" y="49185"/>
                  </a:cubicBezTo>
                  <a:cubicBezTo>
                    <a:pt x="15657" y="54281"/>
                    <a:pt x="7144" y="55960"/>
                    <a:pt x="0" y="53388"/>
                  </a:cubicBezTo>
                </a:path>
              </a:pathLst>
            </a:custGeom>
            <a:solidFill>
              <a:srgbClr val="EDBC79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21"/>
          <p:cNvSpPr txBox="1">
            <a:spLocks noGrp="1"/>
          </p:cNvSpPr>
          <p:nvPr>
            <p:ph type="title"/>
          </p:nvPr>
        </p:nvSpPr>
        <p:spPr>
          <a:xfrm>
            <a:off x="720000" y="538750"/>
            <a:ext cx="77040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5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3"/>
          <p:cNvGrpSpPr/>
          <p:nvPr/>
        </p:nvGrpSpPr>
        <p:grpSpPr>
          <a:xfrm rot="4471641">
            <a:off x="-711035" y="2295144"/>
            <a:ext cx="3785371" cy="4245149"/>
            <a:chOff x="-438834" y="-2090488"/>
            <a:chExt cx="2749402" cy="3083349"/>
          </a:xfrm>
        </p:grpSpPr>
        <p:sp>
          <p:nvSpPr>
            <p:cNvPr id="251" name="Google Shape;251;p23"/>
            <p:cNvSpPr/>
            <p:nvPr/>
          </p:nvSpPr>
          <p:spPr>
            <a:xfrm>
              <a:off x="-438834" y="-2090488"/>
              <a:ext cx="2461076" cy="2833456"/>
            </a:xfrm>
            <a:custGeom>
              <a:avLst/>
              <a:gdLst/>
              <a:ahLst/>
              <a:cxnLst/>
              <a:rect l="l" t="t" r="r" b="b"/>
              <a:pathLst>
                <a:path w="77035" h="88691" fill="none" extrusionOk="0">
                  <a:moveTo>
                    <a:pt x="77034" y="1"/>
                  </a:moveTo>
                  <a:cubicBezTo>
                    <a:pt x="76225" y="5799"/>
                    <a:pt x="71117" y="10169"/>
                    <a:pt x="65640" y="12217"/>
                  </a:cubicBezTo>
                  <a:cubicBezTo>
                    <a:pt x="60175" y="14264"/>
                    <a:pt x="54222" y="14514"/>
                    <a:pt x="48448" y="15431"/>
                  </a:cubicBezTo>
                  <a:cubicBezTo>
                    <a:pt x="42673" y="16348"/>
                    <a:pt x="36684" y="18134"/>
                    <a:pt x="32731" y="22444"/>
                  </a:cubicBezTo>
                  <a:cubicBezTo>
                    <a:pt x="25707" y="30100"/>
                    <a:pt x="27766" y="42018"/>
                    <a:pt x="26659" y="52364"/>
                  </a:cubicBezTo>
                  <a:cubicBezTo>
                    <a:pt x="25004" y="68009"/>
                    <a:pt x="14431" y="82404"/>
                    <a:pt x="1" y="8869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3"/>
            <p:cNvSpPr/>
            <p:nvPr/>
          </p:nvSpPr>
          <p:spPr>
            <a:xfrm>
              <a:off x="-342576" y="-2006786"/>
              <a:ext cx="2461044" cy="2833040"/>
            </a:xfrm>
            <a:custGeom>
              <a:avLst/>
              <a:gdLst/>
              <a:ahLst/>
              <a:cxnLst/>
              <a:rect l="l" t="t" r="r" b="b"/>
              <a:pathLst>
                <a:path w="77034" h="88678" fill="none" extrusionOk="0">
                  <a:moveTo>
                    <a:pt x="77034" y="0"/>
                  </a:moveTo>
                  <a:cubicBezTo>
                    <a:pt x="76224" y="5787"/>
                    <a:pt x="71116" y="10168"/>
                    <a:pt x="65639" y="12216"/>
                  </a:cubicBezTo>
                  <a:cubicBezTo>
                    <a:pt x="60174" y="14264"/>
                    <a:pt x="54221" y="14514"/>
                    <a:pt x="48447" y="15431"/>
                  </a:cubicBezTo>
                  <a:cubicBezTo>
                    <a:pt x="42672" y="16336"/>
                    <a:pt x="36683" y="18121"/>
                    <a:pt x="32731" y="22431"/>
                  </a:cubicBezTo>
                  <a:cubicBezTo>
                    <a:pt x="25694" y="30099"/>
                    <a:pt x="27754" y="42005"/>
                    <a:pt x="26658" y="52352"/>
                  </a:cubicBezTo>
                  <a:cubicBezTo>
                    <a:pt x="25003" y="68009"/>
                    <a:pt x="14431" y="82403"/>
                    <a:pt x="0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3"/>
            <p:cNvSpPr/>
            <p:nvPr/>
          </p:nvSpPr>
          <p:spPr>
            <a:xfrm>
              <a:off x="-246350" y="-1923499"/>
              <a:ext cx="2461044" cy="2833072"/>
            </a:xfrm>
            <a:custGeom>
              <a:avLst/>
              <a:gdLst/>
              <a:ahLst/>
              <a:cxnLst/>
              <a:rect l="l" t="t" r="r" b="b"/>
              <a:pathLst>
                <a:path w="77034" h="88679" fill="none" extrusionOk="0">
                  <a:moveTo>
                    <a:pt x="77034" y="1"/>
                  </a:moveTo>
                  <a:cubicBezTo>
                    <a:pt x="76212" y="5787"/>
                    <a:pt x="71117" y="10169"/>
                    <a:pt x="65640" y="12216"/>
                  </a:cubicBezTo>
                  <a:cubicBezTo>
                    <a:pt x="60163" y="14264"/>
                    <a:pt x="54210" y="14514"/>
                    <a:pt x="48435" y="15431"/>
                  </a:cubicBezTo>
                  <a:cubicBezTo>
                    <a:pt x="42661" y="16348"/>
                    <a:pt x="36684" y="18134"/>
                    <a:pt x="32731" y="22444"/>
                  </a:cubicBezTo>
                  <a:cubicBezTo>
                    <a:pt x="25694" y="30100"/>
                    <a:pt x="27754" y="42018"/>
                    <a:pt x="26659" y="52364"/>
                  </a:cubicBezTo>
                  <a:cubicBezTo>
                    <a:pt x="25004" y="68009"/>
                    <a:pt x="14431" y="82404"/>
                    <a:pt x="1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3"/>
            <p:cNvSpPr/>
            <p:nvPr/>
          </p:nvSpPr>
          <p:spPr>
            <a:xfrm>
              <a:off x="-150125" y="-1839828"/>
              <a:ext cx="2460692" cy="2832689"/>
            </a:xfrm>
            <a:custGeom>
              <a:avLst/>
              <a:gdLst/>
              <a:ahLst/>
              <a:cxnLst/>
              <a:rect l="l" t="t" r="r" b="b"/>
              <a:pathLst>
                <a:path w="77023" h="88667" fill="none" extrusionOk="0">
                  <a:moveTo>
                    <a:pt x="77022" y="1"/>
                  </a:moveTo>
                  <a:cubicBezTo>
                    <a:pt x="76213" y="5787"/>
                    <a:pt x="71117" y="10157"/>
                    <a:pt x="65640" y="12205"/>
                  </a:cubicBezTo>
                  <a:cubicBezTo>
                    <a:pt x="60163" y="14253"/>
                    <a:pt x="54210" y="14515"/>
                    <a:pt x="48435" y="15420"/>
                  </a:cubicBezTo>
                  <a:cubicBezTo>
                    <a:pt x="42661" y="16336"/>
                    <a:pt x="36672" y="18122"/>
                    <a:pt x="32731" y="22432"/>
                  </a:cubicBezTo>
                  <a:cubicBezTo>
                    <a:pt x="25695" y="30100"/>
                    <a:pt x="27754" y="42006"/>
                    <a:pt x="26659" y="52353"/>
                  </a:cubicBezTo>
                  <a:cubicBezTo>
                    <a:pt x="24992" y="67997"/>
                    <a:pt x="14431" y="82392"/>
                    <a:pt x="1" y="8866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3"/>
          <p:cNvGrpSpPr/>
          <p:nvPr/>
        </p:nvGrpSpPr>
        <p:grpSpPr>
          <a:xfrm rot="-6624380">
            <a:off x="5773953" y="-1525712"/>
            <a:ext cx="3386724" cy="3798081"/>
            <a:chOff x="-438834" y="-2090488"/>
            <a:chExt cx="2749402" cy="3083349"/>
          </a:xfrm>
        </p:grpSpPr>
        <p:sp>
          <p:nvSpPr>
            <p:cNvPr id="256" name="Google Shape;256;p23"/>
            <p:cNvSpPr/>
            <p:nvPr/>
          </p:nvSpPr>
          <p:spPr>
            <a:xfrm>
              <a:off x="-438834" y="-2090488"/>
              <a:ext cx="2461076" cy="2833456"/>
            </a:xfrm>
            <a:custGeom>
              <a:avLst/>
              <a:gdLst/>
              <a:ahLst/>
              <a:cxnLst/>
              <a:rect l="l" t="t" r="r" b="b"/>
              <a:pathLst>
                <a:path w="77035" h="88691" fill="none" extrusionOk="0">
                  <a:moveTo>
                    <a:pt x="77034" y="1"/>
                  </a:moveTo>
                  <a:cubicBezTo>
                    <a:pt x="76225" y="5799"/>
                    <a:pt x="71117" y="10169"/>
                    <a:pt x="65640" y="12217"/>
                  </a:cubicBezTo>
                  <a:cubicBezTo>
                    <a:pt x="60175" y="14264"/>
                    <a:pt x="54222" y="14514"/>
                    <a:pt x="48448" y="15431"/>
                  </a:cubicBezTo>
                  <a:cubicBezTo>
                    <a:pt x="42673" y="16348"/>
                    <a:pt x="36684" y="18134"/>
                    <a:pt x="32731" y="22444"/>
                  </a:cubicBezTo>
                  <a:cubicBezTo>
                    <a:pt x="25707" y="30100"/>
                    <a:pt x="27766" y="42018"/>
                    <a:pt x="26659" y="52364"/>
                  </a:cubicBezTo>
                  <a:cubicBezTo>
                    <a:pt x="25004" y="68009"/>
                    <a:pt x="14431" y="82404"/>
                    <a:pt x="1" y="8869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3"/>
            <p:cNvSpPr/>
            <p:nvPr/>
          </p:nvSpPr>
          <p:spPr>
            <a:xfrm>
              <a:off x="-342576" y="-2006786"/>
              <a:ext cx="2461044" cy="2833040"/>
            </a:xfrm>
            <a:custGeom>
              <a:avLst/>
              <a:gdLst/>
              <a:ahLst/>
              <a:cxnLst/>
              <a:rect l="l" t="t" r="r" b="b"/>
              <a:pathLst>
                <a:path w="77034" h="88678" fill="none" extrusionOk="0">
                  <a:moveTo>
                    <a:pt x="77034" y="0"/>
                  </a:moveTo>
                  <a:cubicBezTo>
                    <a:pt x="76224" y="5787"/>
                    <a:pt x="71116" y="10168"/>
                    <a:pt x="65639" y="12216"/>
                  </a:cubicBezTo>
                  <a:cubicBezTo>
                    <a:pt x="60174" y="14264"/>
                    <a:pt x="54221" y="14514"/>
                    <a:pt x="48447" y="15431"/>
                  </a:cubicBezTo>
                  <a:cubicBezTo>
                    <a:pt x="42672" y="16336"/>
                    <a:pt x="36683" y="18121"/>
                    <a:pt x="32731" y="22431"/>
                  </a:cubicBezTo>
                  <a:cubicBezTo>
                    <a:pt x="25694" y="30099"/>
                    <a:pt x="27754" y="42005"/>
                    <a:pt x="26658" y="52352"/>
                  </a:cubicBezTo>
                  <a:cubicBezTo>
                    <a:pt x="25003" y="68009"/>
                    <a:pt x="14431" y="82403"/>
                    <a:pt x="0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3"/>
            <p:cNvSpPr/>
            <p:nvPr/>
          </p:nvSpPr>
          <p:spPr>
            <a:xfrm>
              <a:off x="-246350" y="-1923499"/>
              <a:ext cx="2461044" cy="2833072"/>
            </a:xfrm>
            <a:custGeom>
              <a:avLst/>
              <a:gdLst/>
              <a:ahLst/>
              <a:cxnLst/>
              <a:rect l="l" t="t" r="r" b="b"/>
              <a:pathLst>
                <a:path w="77034" h="88679" fill="none" extrusionOk="0">
                  <a:moveTo>
                    <a:pt x="77034" y="1"/>
                  </a:moveTo>
                  <a:cubicBezTo>
                    <a:pt x="76212" y="5787"/>
                    <a:pt x="71117" y="10169"/>
                    <a:pt x="65640" y="12216"/>
                  </a:cubicBezTo>
                  <a:cubicBezTo>
                    <a:pt x="60163" y="14264"/>
                    <a:pt x="54210" y="14514"/>
                    <a:pt x="48435" y="15431"/>
                  </a:cubicBezTo>
                  <a:cubicBezTo>
                    <a:pt x="42661" y="16348"/>
                    <a:pt x="36684" y="18134"/>
                    <a:pt x="32731" y="22444"/>
                  </a:cubicBezTo>
                  <a:cubicBezTo>
                    <a:pt x="25694" y="30100"/>
                    <a:pt x="27754" y="42018"/>
                    <a:pt x="26659" y="52364"/>
                  </a:cubicBezTo>
                  <a:cubicBezTo>
                    <a:pt x="25004" y="68009"/>
                    <a:pt x="14431" y="82404"/>
                    <a:pt x="1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3"/>
            <p:cNvSpPr/>
            <p:nvPr/>
          </p:nvSpPr>
          <p:spPr>
            <a:xfrm>
              <a:off x="-150125" y="-1839828"/>
              <a:ext cx="2460692" cy="2832689"/>
            </a:xfrm>
            <a:custGeom>
              <a:avLst/>
              <a:gdLst/>
              <a:ahLst/>
              <a:cxnLst/>
              <a:rect l="l" t="t" r="r" b="b"/>
              <a:pathLst>
                <a:path w="77023" h="88667" fill="none" extrusionOk="0">
                  <a:moveTo>
                    <a:pt x="77022" y="1"/>
                  </a:moveTo>
                  <a:cubicBezTo>
                    <a:pt x="76213" y="5787"/>
                    <a:pt x="71117" y="10157"/>
                    <a:pt x="65640" y="12205"/>
                  </a:cubicBezTo>
                  <a:cubicBezTo>
                    <a:pt x="60163" y="14253"/>
                    <a:pt x="54210" y="14515"/>
                    <a:pt x="48435" y="15420"/>
                  </a:cubicBezTo>
                  <a:cubicBezTo>
                    <a:pt x="42661" y="16336"/>
                    <a:pt x="36672" y="18122"/>
                    <a:pt x="32731" y="22432"/>
                  </a:cubicBezTo>
                  <a:cubicBezTo>
                    <a:pt x="25695" y="30100"/>
                    <a:pt x="27754" y="42006"/>
                    <a:pt x="26659" y="52353"/>
                  </a:cubicBezTo>
                  <a:cubicBezTo>
                    <a:pt x="24992" y="67997"/>
                    <a:pt x="14431" y="82392"/>
                    <a:pt x="1" y="8866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" name="Google Shape;260;p23"/>
          <p:cNvSpPr txBox="1">
            <a:spLocks noGrp="1"/>
          </p:cNvSpPr>
          <p:nvPr>
            <p:ph type="ctrTitle"/>
          </p:nvPr>
        </p:nvSpPr>
        <p:spPr>
          <a:xfrm>
            <a:off x="1378800" y="1408950"/>
            <a:ext cx="6386400" cy="23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500"/>
              <a:buNone/>
              <a:defRPr sz="8700" b="1">
                <a:solidFill>
                  <a:schemeClr val="lt1"/>
                </a:solidFill>
                <a:latin typeface="Stoke"/>
                <a:ea typeface="Stoke"/>
                <a:cs typeface="Stoke"/>
                <a:sym typeface="Stok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1" name="Google Shape;261;p23"/>
          <p:cNvSpPr/>
          <p:nvPr/>
        </p:nvSpPr>
        <p:spPr>
          <a:xfrm>
            <a:off x="1" y="-3"/>
            <a:ext cx="2496276" cy="1765379"/>
          </a:xfrm>
          <a:custGeom>
            <a:avLst/>
            <a:gdLst/>
            <a:ahLst/>
            <a:cxnLst/>
            <a:rect l="l" t="t" r="r" b="b"/>
            <a:pathLst>
              <a:path w="89964" h="63623" extrusionOk="0">
                <a:moveTo>
                  <a:pt x="0" y="0"/>
                </a:moveTo>
                <a:lnTo>
                  <a:pt x="0" y="62508"/>
                </a:lnTo>
                <a:cubicBezTo>
                  <a:pt x="2398" y="63249"/>
                  <a:pt x="4892" y="63622"/>
                  <a:pt x="7397" y="63622"/>
                </a:cubicBezTo>
                <a:cubicBezTo>
                  <a:pt x="7951" y="63622"/>
                  <a:pt x="8506" y="63604"/>
                  <a:pt x="9061" y="63567"/>
                </a:cubicBezTo>
                <a:cubicBezTo>
                  <a:pt x="19681" y="62817"/>
                  <a:pt x="29266" y="55662"/>
                  <a:pt x="34350" y="46303"/>
                </a:cubicBezTo>
                <a:cubicBezTo>
                  <a:pt x="36135" y="43017"/>
                  <a:pt x="37529" y="39338"/>
                  <a:pt x="40398" y="36933"/>
                </a:cubicBezTo>
                <a:cubicBezTo>
                  <a:pt x="45160" y="32945"/>
                  <a:pt x="52126" y="33778"/>
                  <a:pt x="58305" y="33088"/>
                </a:cubicBezTo>
                <a:cubicBezTo>
                  <a:pt x="63056" y="32552"/>
                  <a:pt x="67592" y="30933"/>
                  <a:pt x="71664" y="28504"/>
                </a:cubicBezTo>
                <a:cubicBezTo>
                  <a:pt x="79379" y="23896"/>
                  <a:pt x="85463" y="16371"/>
                  <a:pt x="88273" y="7787"/>
                </a:cubicBezTo>
                <a:cubicBezTo>
                  <a:pt x="89094" y="5251"/>
                  <a:pt x="89666" y="2643"/>
                  <a:pt x="89964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4"/>
          <p:cNvSpPr txBox="1">
            <a:spLocks noGrp="1"/>
          </p:cNvSpPr>
          <p:nvPr>
            <p:ph type="subTitle" idx="1"/>
          </p:nvPr>
        </p:nvSpPr>
        <p:spPr>
          <a:xfrm>
            <a:off x="4734375" y="3245825"/>
            <a:ext cx="3644700" cy="8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4"/>
          <p:cNvSpPr txBox="1">
            <a:spLocks noGrp="1"/>
          </p:cNvSpPr>
          <p:nvPr>
            <p:ph type="title"/>
          </p:nvPr>
        </p:nvSpPr>
        <p:spPr>
          <a:xfrm>
            <a:off x="4734375" y="715275"/>
            <a:ext cx="3644700" cy="24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24"/>
          <p:cNvGrpSpPr/>
          <p:nvPr/>
        </p:nvGrpSpPr>
        <p:grpSpPr>
          <a:xfrm rot="4999721">
            <a:off x="7035990" y="-798944"/>
            <a:ext cx="2963023" cy="3322917"/>
            <a:chOff x="-438834" y="-2090488"/>
            <a:chExt cx="2749402" cy="3083349"/>
          </a:xfrm>
        </p:grpSpPr>
        <p:sp>
          <p:nvSpPr>
            <p:cNvPr id="266" name="Google Shape;266;p24"/>
            <p:cNvSpPr/>
            <p:nvPr/>
          </p:nvSpPr>
          <p:spPr>
            <a:xfrm>
              <a:off x="-438834" y="-2090488"/>
              <a:ext cx="2461076" cy="2833456"/>
            </a:xfrm>
            <a:custGeom>
              <a:avLst/>
              <a:gdLst/>
              <a:ahLst/>
              <a:cxnLst/>
              <a:rect l="l" t="t" r="r" b="b"/>
              <a:pathLst>
                <a:path w="77035" h="88691" fill="none" extrusionOk="0">
                  <a:moveTo>
                    <a:pt x="77034" y="1"/>
                  </a:moveTo>
                  <a:cubicBezTo>
                    <a:pt x="76225" y="5799"/>
                    <a:pt x="71117" y="10169"/>
                    <a:pt x="65640" y="12217"/>
                  </a:cubicBezTo>
                  <a:cubicBezTo>
                    <a:pt x="60175" y="14264"/>
                    <a:pt x="54222" y="14514"/>
                    <a:pt x="48448" y="15431"/>
                  </a:cubicBezTo>
                  <a:cubicBezTo>
                    <a:pt x="42673" y="16348"/>
                    <a:pt x="36684" y="18134"/>
                    <a:pt x="32731" y="22444"/>
                  </a:cubicBezTo>
                  <a:cubicBezTo>
                    <a:pt x="25707" y="30100"/>
                    <a:pt x="27766" y="42018"/>
                    <a:pt x="26659" y="52364"/>
                  </a:cubicBezTo>
                  <a:cubicBezTo>
                    <a:pt x="25004" y="68009"/>
                    <a:pt x="14431" y="82404"/>
                    <a:pt x="1" y="8869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-342576" y="-2006786"/>
              <a:ext cx="2461044" cy="2833040"/>
            </a:xfrm>
            <a:custGeom>
              <a:avLst/>
              <a:gdLst/>
              <a:ahLst/>
              <a:cxnLst/>
              <a:rect l="l" t="t" r="r" b="b"/>
              <a:pathLst>
                <a:path w="77034" h="88678" fill="none" extrusionOk="0">
                  <a:moveTo>
                    <a:pt x="77034" y="0"/>
                  </a:moveTo>
                  <a:cubicBezTo>
                    <a:pt x="76224" y="5787"/>
                    <a:pt x="71116" y="10168"/>
                    <a:pt x="65639" y="12216"/>
                  </a:cubicBezTo>
                  <a:cubicBezTo>
                    <a:pt x="60174" y="14264"/>
                    <a:pt x="54221" y="14514"/>
                    <a:pt x="48447" y="15431"/>
                  </a:cubicBezTo>
                  <a:cubicBezTo>
                    <a:pt x="42672" y="16336"/>
                    <a:pt x="36683" y="18121"/>
                    <a:pt x="32731" y="22431"/>
                  </a:cubicBezTo>
                  <a:cubicBezTo>
                    <a:pt x="25694" y="30099"/>
                    <a:pt x="27754" y="42005"/>
                    <a:pt x="26658" y="52352"/>
                  </a:cubicBezTo>
                  <a:cubicBezTo>
                    <a:pt x="25003" y="68009"/>
                    <a:pt x="14431" y="82403"/>
                    <a:pt x="0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-246350" y="-1923499"/>
              <a:ext cx="2461044" cy="2833072"/>
            </a:xfrm>
            <a:custGeom>
              <a:avLst/>
              <a:gdLst/>
              <a:ahLst/>
              <a:cxnLst/>
              <a:rect l="l" t="t" r="r" b="b"/>
              <a:pathLst>
                <a:path w="77034" h="88679" fill="none" extrusionOk="0">
                  <a:moveTo>
                    <a:pt x="77034" y="1"/>
                  </a:moveTo>
                  <a:cubicBezTo>
                    <a:pt x="76212" y="5787"/>
                    <a:pt x="71117" y="10169"/>
                    <a:pt x="65640" y="12216"/>
                  </a:cubicBezTo>
                  <a:cubicBezTo>
                    <a:pt x="60163" y="14264"/>
                    <a:pt x="54210" y="14514"/>
                    <a:pt x="48435" y="15431"/>
                  </a:cubicBezTo>
                  <a:cubicBezTo>
                    <a:pt x="42661" y="16348"/>
                    <a:pt x="36684" y="18134"/>
                    <a:pt x="32731" y="22444"/>
                  </a:cubicBezTo>
                  <a:cubicBezTo>
                    <a:pt x="25694" y="30100"/>
                    <a:pt x="27754" y="42018"/>
                    <a:pt x="26659" y="52364"/>
                  </a:cubicBezTo>
                  <a:cubicBezTo>
                    <a:pt x="25004" y="68009"/>
                    <a:pt x="14431" y="82404"/>
                    <a:pt x="1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-150125" y="-1839828"/>
              <a:ext cx="2460692" cy="2832689"/>
            </a:xfrm>
            <a:custGeom>
              <a:avLst/>
              <a:gdLst/>
              <a:ahLst/>
              <a:cxnLst/>
              <a:rect l="l" t="t" r="r" b="b"/>
              <a:pathLst>
                <a:path w="77023" h="88667" fill="none" extrusionOk="0">
                  <a:moveTo>
                    <a:pt x="77022" y="1"/>
                  </a:moveTo>
                  <a:cubicBezTo>
                    <a:pt x="76213" y="5787"/>
                    <a:pt x="71117" y="10157"/>
                    <a:pt x="65640" y="12205"/>
                  </a:cubicBezTo>
                  <a:cubicBezTo>
                    <a:pt x="60163" y="14253"/>
                    <a:pt x="54210" y="14515"/>
                    <a:pt x="48435" y="15420"/>
                  </a:cubicBezTo>
                  <a:cubicBezTo>
                    <a:pt x="42661" y="16336"/>
                    <a:pt x="36672" y="18122"/>
                    <a:pt x="32731" y="22432"/>
                  </a:cubicBezTo>
                  <a:cubicBezTo>
                    <a:pt x="25695" y="30100"/>
                    <a:pt x="27754" y="42006"/>
                    <a:pt x="26659" y="52353"/>
                  </a:cubicBezTo>
                  <a:cubicBezTo>
                    <a:pt x="24992" y="67997"/>
                    <a:pt x="14431" y="82392"/>
                    <a:pt x="1" y="8866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" name="Google Shape;270;p24"/>
          <p:cNvSpPr/>
          <p:nvPr/>
        </p:nvSpPr>
        <p:spPr>
          <a:xfrm rot="8055678" flipH="1">
            <a:off x="8176107" y="4587458"/>
            <a:ext cx="268203" cy="240472"/>
          </a:xfrm>
          <a:custGeom>
            <a:avLst/>
            <a:gdLst/>
            <a:ahLst/>
            <a:cxnLst/>
            <a:rect l="l" t="t" r="r" b="b"/>
            <a:pathLst>
              <a:path w="8395" h="7527" extrusionOk="0">
                <a:moveTo>
                  <a:pt x="4191" y="1"/>
                </a:moveTo>
                <a:cubicBezTo>
                  <a:pt x="3307" y="1"/>
                  <a:pt x="2420" y="311"/>
                  <a:pt x="1703" y="945"/>
                </a:cubicBezTo>
                <a:cubicBezTo>
                  <a:pt x="143" y="2327"/>
                  <a:pt x="0" y="4696"/>
                  <a:pt x="1382" y="6256"/>
                </a:cubicBezTo>
                <a:cubicBezTo>
                  <a:pt x="2120" y="7097"/>
                  <a:pt x="3153" y="7526"/>
                  <a:pt x="4193" y="7526"/>
                </a:cubicBezTo>
                <a:cubicBezTo>
                  <a:pt x="5081" y="7526"/>
                  <a:pt x="5973" y="7213"/>
                  <a:pt x="6692" y="6577"/>
                </a:cubicBezTo>
                <a:cubicBezTo>
                  <a:pt x="8240" y="5208"/>
                  <a:pt x="8394" y="2827"/>
                  <a:pt x="7013" y="1267"/>
                </a:cubicBezTo>
                <a:cubicBezTo>
                  <a:pt x="6267" y="430"/>
                  <a:pt x="5231" y="1"/>
                  <a:pt x="4191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4"/>
          <p:cNvSpPr/>
          <p:nvPr/>
        </p:nvSpPr>
        <p:spPr>
          <a:xfrm rot="8055522" flipH="1">
            <a:off x="8577313" y="4350900"/>
            <a:ext cx="121277" cy="103972"/>
          </a:xfrm>
          <a:custGeom>
            <a:avLst/>
            <a:gdLst/>
            <a:ahLst/>
            <a:cxnLst/>
            <a:rect l="l" t="t" r="r" b="b"/>
            <a:pathLst>
              <a:path w="4394" h="3767" extrusionOk="0">
                <a:moveTo>
                  <a:pt x="2513" y="0"/>
                </a:moveTo>
                <a:cubicBezTo>
                  <a:pt x="834" y="0"/>
                  <a:pt x="0" y="2024"/>
                  <a:pt x="1179" y="3215"/>
                </a:cubicBezTo>
                <a:cubicBezTo>
                  <a:pt x="1564" y="3596"/>
                  <a:pt x="2036" y="3766"/>
                  <a:pt x="2498" y="3766"/>
                </a:cubicBezTo>
                <a:cubicBezTo>
                  <a:pt x="3467" y="3766"/>
                  <a:pt x="4394" y="3017"/>
                  <a:pt x="4394" y="1881"/>
                </a:cubicBezTo>
                <a:cubicBezTo>
                  <a:pt x="4394" y="845"/>
                  <a:pt x="3549" y="0"/>
                  <a:pt x="2513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5"/>
          <p:cNvSpPr txBox="1">
            <a:spLocks noGrp="1"/>
          </p:cNvSpPr>
          <p:nvPr>
            <p:ph type="subTitle" idx="1"/>
          </p:nvPr>
        </p:nvSpPr>
        <p:spPr>
          <a:xfrm>
            <a:off x="934038" y="2558638"/>
            <a:ext cx="2920200" cy="80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5"/>
          <p:cNvSpPr txBox="1">
            <a:spLocks noGrp="1"/>
          </p:cNvSpPr>
          <p:nvPr>
            <p:ph type="title"/>
          </p:nvPr>
        </p:nvSpPr>
        <p:spPr>
          <a:xfrm>
            <a:off x="934038" y="1784743"/>
            <a:ext cx="2920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25"/>
          <p:cNvSpPr/>
          <p:nvPr/>
        </p:nvSpPr>
        <p:spPr>
          <a:xfrm flipH="1">
            <a:off x="6275855" y="-12913"/>
            <a:ext cx="2879073" cy="2036095"/>
          </a:xfrm>
          <a:custGeom>
            <a:avLst/>
            <a:gdLst/>
            <a:ahLst/>
            <a:cxnLst/>
            <a:rect l="l" t="t" r="r" b="b"/>
            <a:pathLst>
              <a:path w="89964" h="63623" extrusionOk="0">
                <a:moveTo>
                  <a:pt x="0" y="0"/>
                </a:moveTo>
                <a:lnTo>
                  <a:pt x="0" y="62508"/>
                </a:lnTo>
                <a:cubicBezTo>
                  <a:pt x="2398" y="63249"/>
                  <a:pt x="4892" y="63622"/>
                  <a:pt x="7397" y="63622"/>
                </a:cubicBezTo>
                <a:cubicBezTo>
                  <a:pt x="7951" y="63622"/>
                  <a:pt x="8506" y="63604"/>
                  <a:pt x="9061" y="63567"/>
                </a:cubicBezTo>
                <a:cubicBezTo>
                  <a:pt x="19681" y="62817"/>
                  <a:pt x="29266" y="55662"/>
                  <a:pt x="34350" y="46303"/>
                </a:cubicBezTo>
                <a:cubicBezTo>
                  <a:pt x="36135" y="43017"/>
                  <a:pt x="37529" y="39338"/>
                  <a:pt x="40398" y="36933"/>
                </a:cubicBezTo>
                <a:cubicBezTo>
                  <a:pt x="45160" y="32945"/>
                  <a:pt x="52126" y="33778"/>
                  <a:pt x="58305" y="33088"/>
                </a:cubicBezTo>
                <a:cubicBezTo>
                  <a:pt x="63056" y="32552"/>
                  <a:pt x="67592" y="30933"/>
                  <a:pt x="71664" y="28504"/>
                </a:cubicBezTo>
                <a:cubicBezTo>
                  <a:pt x="79379" y="23896"/>
                  <a:pt x="85463" y="16371"/>
                  <a:pt x="88273" y="7787"/>
                </a:cubicBezTo>
                <a:cubicBezTo>
                  <a:pt x="89094" y="5251"/>
                  <a:pt x="89666" y="2643"/>
                  <a:pt x="89964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6" name="Google Shape;276;p25"/>
          <p:cNvGrpSpPr/>
          <p:nvPr/>
        </p:nvGrpSpPr>
        <p:grpSpPr>
          <a:xfrm flipH="1">
            <a:off x="5567123" y="-583700"/>
            <a:ext cx="3845004" cy="2284690"/>
            <a:chOff x="-265475" y="-583700"/>
            <a:chExt cx="3845004" cy="2284690"/>
          </a:xfrm>
        </p:grpSpPr>
        <p:sp>
          <p:nvSpPr>
            <p:cNvPr id="277" name="Google Shape;277;p25"/>
            <p:cNvSpPr/>
            <p:nvPr/>
          </p:nvSpPr>
          <p:spPr>
            <a:xfrm>
              <a:off x="-265475" y="-583700"/>
              <a:ext cx="3845004" cy="2284690"/>
            </a:xfrm>
            <a:custGeom>
              <a:avLst/>
              <a:gdLst/>
              <a:ahLst/>
              <a:cxnLst/>
              <a:rect l="l" t="t" r="r" b="b"/>
              <a:pathLst>
                <a:path w="120147" h="71391" fill="none" extrusionOk="0">
                  <a:moveTo>
                    <a:pt x="117217" y="1"/>
                  </a:moveTo>
                  <a:cubicBezTo>
                    <a:pt x="118920" y="6168"/>
                    <a:pt x="120146" y="12895"/>
                    <a:pt x="117777" y="18848"/>
                  </a:cubicBezTo>
                  <a:cubicBezTo>
                    <a:pt x="114681" y="26635"/>
                    <a:pt x="106085" y="31004"/>
                    <a:pt x="97763" y="32005"/>
                  </a:cubicBezTo>
                  <a:cubicBezTo>
                    <a:pt x="89440" y="33005"/>
                    <a:pt x="81058" y="31350"/>
                    <a:pt x="72700" y="30707"/>
                  </a:cubicBezTo>
                  <a:cubicBezTo>
                    <a:pt x="64330" y="30076"/>
                    <a:pt x="55376" y="30623"/>
                    <a:pt x="48483" y="35398"/>
                  </a:cubicBezTo>
                  <a:cubicBezTo>
                    <a:pt x="38934" y="42030"/>
                    <a:pt x="35790" y="54936"/>
                    <a:pt x="27170" y="62746"/>
                  </a:cubicBezTo>
                  <a:cubicBezTo>
                    <a:pt x="19979" y="69247"/>
                    <a:pt x="9120" y="71390"/>
                    <a:pt x="0" y="68116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5"/>
            <p:cNvSpPr/>
            <p:nvPr/>
          </p:nvSpPr>
          <p:spPr>
            <a:xfrm>
              <a:off x="-265475" y="-583700"/>
              <a:ext cx="3637340" cy="2161225"/>
            </a:xfrm>
            <a:custGeom>
              <a:avLst/>
              <a:gdLst/>
              <a:ahLst/>
              <a:cxnLst/>
              <a:rect l="l" t="t" r="r" b="b"/>
              <a:pathLst>
                <a:path w="113658" h="67533" fill="none" extrusionOk="0">
                  <a:moveTo>
                    <a:pt x="110883" y="1"/>
                  </a:moveTo>
                  <a:cubicBezTo>
                    <a:pt x="112491" y="5835"/>
                    <a:pt x="113657" y="12205"/>
                    <a:pt x="111419" y="17824"/>
                  </a:cubicBezTo>
                  <a:cubicBezTo>
                    <a:pt x="108502" y="25194"/>
                    <a:pt x="100358" y="29326"/>
                    <a:pt x="92488" y="30266"/>
                  </a:cubicBezTo>
                  <a:cubicBezTo>
                    <a:pt x="84606" y="31219"/>
                    <a:pt x="76677" y="29647"/>
                    <a:pt x="68771" y="29052"/>
                  </a:cubicBezTo>
                  <a:cubicBezTo>
                    <a:pt x="60853" y="28445"/>
                    <a:pt x="52388" y="28980"/>
                    <a:pt x="45863" y="33493"/>
                  </a:cubicBezTo>
                  <a:cubicBezTo>
                    <a:pt x="36826" y="39756"/>
                    <a:pt x="33862" y="51971"/>
                    <a:pt x="25706" y="59353"/>
                  </a:cubicBezTo>
                  <a:cubicBezTo>
                    <a:pt x="18907" y="65509"/>
                    <a:pt x="8632" y="67533"/>
                    <a:pt x="0" y="64425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5"/>
            <p:cNvSpPr/>
            <p:nvPr/>
          </p:nvSpPr>
          <p:spPr>
            <a:xfrm>
              <a:off x="-265475" y="-583700"/>
              <a:ext cx="3429676" cy="2037791"/>
            </a:xfrm>
            <a:custGeom>
              <a:avLst/>
              <a:gdLst/>
              <a:ahLst/>
              <a:cxnLst/>
              <a:rect l="l" t="t" r="r" b="b"/>
              <a:pathLst>
                <a:path w="107169" h="63676" fill="none" extrusionOk="0">
                  <a:moveTo>
                    <a:pt x="104561" y="1"/>
                  </a:moveTo>
                  <a:cubicBezTo>
                    <a:pt x="106061" y="5501"/>
                    <a:pt x="107168" y="11502"/>
                    <a:pt x="105061" y="16812"/>
                  </a:cubicBezTo>
                  <a:cubicBezTo>
                    <a:pt x="102299" y="23765"/>
                    <a:pt x="94619" y="27647"/>
                    <a:pt x="87202" y="28540"/>
                  </a:cubicBezTo>
                  <a:cubicBezTo>
                    <a:pt x="79772" y="29433"/>
                    <a:pt x="72295" y="27956"/>
                    <a:pt x="64842" y="27397"/>
                  </a:cubicBezTo>
                  <a:cubicBezTo>
                    <a:pt x="57377" y="26825"/>
                    <a:pt x="49399" y="27314"/>
                    <a:pt x="43244" y="31576"/>
                  </a:cubicBezTo>
                  <a:cubicBezTo>
                    <a:pt x="34719" y="37481"/>
                    <a:pt x="31921" y="49007"/>
                    <a:pt x="24230" y="55960"/>
                  </a:cubicBezTo>
                  <a:cubicBezTo>
                    <a:pt x="17824" y="61770"/>
                    <a:pt x="8132" y="63675"/>
                    <a:pt x="0" y="60746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-265475" y="-583700"/>
              <a:ext cx="3222012" cy="1914326"/>
            </a:xfrm>
            <a:custGeom>
              <a:avLst/>
              <a:gdLst/>
              <a:ahLst/>
              <a:cxnLst/>
              <a:rect l="l" t="t" r="r" b="b"/>
              <a:pathLst>
                <a:path w="100680" h="59818" fill="none" extrusionOk="0">
                  <a:moveTo>
                    <a:pt x="98227" y="1"/>
                  </a:moveTo>
                  <a:cubicBezTo>
                    <a:pt x="99644" y="5168"/>
                    <a:pt x="100680" y="10800"/>
                    <a:pt x="98703" y="15788"/>
                  </a:cubicBezTo>
                  <a:cubicBezTo>
                    <a:pt x="96096" y="22325"/>
                    <a:pt x="88892" y="25980"/>
                    <a:pt x="81915" y="26813"/>
                  </a:cubicBezTo>
                  <a:cubicBezTo>
                    <a:pt x="74938" y="27647"/>
                    <a:pt x="67914" y="26266"/>
                    <a:pt x="60913" y="25730"/>
                  </a:cubicBezTo>
                  <a:cubicBezTo>
                    <a:pt x="53912" y="25206"/>
                    <a:pt x="46399" y="25659"/>
                    <a:pt x="40624" y="29659"/>
                  </a:cubicBezTo>
                  <a:cubicBezTo>
                    <a:pt x="32623" y="35219"/>
                    <a:pt x="29992" y="46030"/>
                    <a:pt x="22765" y="52567"/>
                  </a:cubicBezTo>
                  <a:cubicBezTo>
                    <a:pt x="16740" y="58020"/>
                    <a:pt x="7644" y="59818"/>
                    <a:pt x="0" y="5706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5"/>
            <p:cNvSpPr/>
            <p:nvPr/>
          </p:nvSpPr>
          <p:spPr>
            <a:xfrm>
              <a:off x="-265475" y="-583700"/>
              <a:ext cx="3013963" cy="1790860"/>
            </a:xfrm>
            <a:custGeom>
              <a:avLst/>
              <a:gdLst/>
              <a:ahLst/>
              <a:cxnLst/>
              <a:rect l="l" t="t" r="r" b="b"/>
              <a:pathLst>
                <a:path w="94179" h="55960" fill="none" extrusionOk="0">
                  <a:moveTo>
                    <a:pt x="91893" y="1"/>
                  </a:moveTo>
                  <a:cubicBezTo>
                    <a:pt x="93214" y="4835"/>
                    <a:pt x="94179" y="10109"/>
                    <a:pt x="92333" y="14764"/>
                  </a:cubicBezTo>
                  <a:cubicBezTo>
                    <a:pt x="89904" y="20884"/>
                    <a:pt x="83165" y="24301"/>
                    <a:pt x="76641" y="25087"/>
                  </a:cubicBezTo>
                  <a:cubicBezTo>
                    <a:pt x="70116" y="25873"/>
                    <a:pt x="63544" y="24575"/>
                    <a:pt x="56996" y="24075"/>
                  </a:cubicBezTo>
                  <a:cubicBezTo>
                    <a:pt x="50447" y="23575"/>
                    <a:pt x="43422" y="24004"/>
                    <a:pt x="38017" y="27754"/>
                  </a:cubicBezTo>
                  <a:cubicBezTo>
                    <a:pt x="30528" y="32945"/>
                    <a:pt x="28063" y="43065"/>
                    <a:pt x="21312" y="49185"/>
                  </a:cubicBezTo>
                  <a:cubicBezTo>
                    <a:pt x="15657" y="54281"/>
                    <a:pt x="7144" y="55960"/>
                    <a:pt x="0" y="5338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25"/>
          <p:cNvSpPr/>
          <p:nvPr/>
        </p:nvSpPr>
        <p:spPr>
          <a:xfrm flipH="1">
            <a:off x="5430794" y="321603"/>
            <a:ext cx="140619" cy="120393"/>
          </a:xfrm>
          <a:custGeom>
            <a:avLst/>
            <a:gdLst/>
            <a:ahLst/>
            <a:cxnLst/>
            <a:rect l="l" t="t" r="r" b="b"/>
            <a:pathLst>
              <a:path w="4394" h="3762" extrusionOk="0">
                <a:moveTo>
                  <a:pt x="2513" y="1"/>
                </a:moveTo>
                <a:cubicBezTo>
                  <a:pt x="846" y="1"/>
                  <a:pt x="0" y="2025"/>
                  <a:pt x="1191" y="3204"/>
                </a:cubicBezTo>
                <a:cubicBezTo>
                  <a:pt x="1572" y="3589"/>
                  <a:pt x="2042" y="3761"/>
                  <a:pt x="2504" y="3761"/>
                </a:cubicBezTo>
                <a:cubicBezTo>
                  <a:pt x="3468" y="3761"/>
                  <a:pt x="4394" y="3009"/>
                  <a:pt x="4394" y="1882"/>
                </a:cubicBezTo>
                <a:cubicBezTo>
                  <a:pt x="4394" y="834"/>
                  <a:pt x="3548" y="1"/>
                  <a:pt x="2513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5"/>
          <p:cNvSpPr/>
          <p:nvPr/>
        </p:nvSpPr>
        <p:spPr>
          <a:xfrm rot="-8055678">
            <a:off x="911918" y="173095"/>
            <a:ext cx="268203" cy="240472"/>
          </a:xfrm>
          <a:custGeom>
            <a:avLst/>
            <a:gdLst/>
            <a:ahLst/>
            <a:cxnLst/>
            <a:rect l="l" t="t" r="r" b="b"/>
            <a:pathLst>
              <a:path w="8395" h="7527" extrusionOk="0">
                <a:moveTo>
                  <a:pt x="4191" y="1"/>
                </a:moveTo>
                <a:cubicBezTo>
                  <a:pt x="3307" y="1"/>
                  <a:pt x="2420" y="311"/>
                  <a:pt x="1703" y="945"/>
                </a:cubicBezTo>
                <a:cubicBezTo>
                  <a:pt x="143" y="2327"/>
                  <a:pt x="0" y="4696"/>
                  <a:pt x="1382" y="6256"/>
                </a:cubicBezTo>
                <a:cubicBezTo>
                  <a:pt x="2120" y="7097"/>
                  <a:pt x="3153" y="7526"/>
                  <a:pt x="4193" y="7526"/>
                </a:cubicBezTo>
                <a:cubicBezTo>
                  <a:pt x="5081" y="7526"/>
                  <a:pt x="5973" y="7213"/>
                  <a:pt x="6692" y="6577"/>
                </a:cubicBezTo>
                <a:cubicBezTo>
                  <a:pt x="8240" y="5208"/>
                  <a:pt x="8394" y="2827"/>
                  <a:pt x="7013" y="1267"/>
                </a:cubicBezTo>
                <a:cubicBezTo>
                  <a:pt x="6267" y="430"/>
                  <a:pt x="5231" y="1"/>
                  <a:pt x="4191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5"/>
          <p:cNvSpPr/>
          <p:nvPr/>
        </p:nvSpPr>
        <p:spPr>
          <a:xfrm rot="-8055678">
            <a:off x="250689" y="2138169"/>
            <a:ext cx="140379" cy="120348"/>
          </a:xfrm>
          <a:custGeom>
            <a:avLst/>
            <a:gdLst/>
            <a:ahLst/>
            <a:cxnLst/>
            <a:rect l="l" t="t" r="r" b="b"/>
            <a:pathLst>
              <a:path w="4394" h="3767" extrusionOk="0">
                <a:moveTo>
                  <a:pt x="2513" y="0"/>
                </a:moveTo>
                <a:cubicBezTo>
                  <a:pt x="834" y="0"/>
                  <a:pt x="0" y="2024"/>
                  <a:pt x="1179" y="3215"/>
                </a:cubicBezTo>
                <a:cubicBezTo>
                  <a:pt x="1564" y="3596"/>
                  <a:pt x="2036" y="3766"/>
                  <a:pt x="2498" y="3766"/>
                </a:cubicBezTo>
                <a:cubicBezTo>
                  <a:pt x="3467" y="3766"/>
                  <a:pt x="4394" y="3017"/>
                  <a:pt x="4394" y="1881"/>
                </a:cubicBezTo>
                <a:cubicBezTo>
                  <a:pt x="4394" y="845"/>
                  <a:pt x="3549" y="0"/>
                  <a:pt x="2513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" name="Google Shape;285;p25"/>
          <p:cNvGrpSpPr/>
          <p:nvPr/>
        </p:nvGrpSpPr>
        <p:grpSpPr>
          <a:xfrm rot="-5400000">
            <a:off x="-170626" y="2314343"/>
            <a:ext cx="2963030" cy="3322925"/>
            <a:chOff x="-438834" y="-2090488"/>
            <a:chExt cx="2749402" cy="3083349"/>
          </a:xfrm>
        </p:grpSpPr>
        <p:sp>
          <p:nvSpPr>
            <p:cNvPr id="286" name="Google Shape;286;p25"/>
            <p:cNvSpPr/>
            <p:nvPr/>
          </p:nvSpPr>
          <p:spPr>
            <a:xfrm>
              <a:off x="-438834" y="-2090488"/>
              <a:ext cx="2461076" cy="2833456"/>
            </a:xfrm>
            <a:custGeom>
              <a:avLst/>
              <a:gdLst/>
              <a:ahLst/>
              <a:cxnLst/>
              <a:rect l="l" t="t" r="r" b="b"/>
              <a:pathLst>
                <a:path w="77035" h="88691" fill="none" extrusionOk="0">
                  <a:moveTo>
                    <a:pt x="77034" y="1"/>
                  </a:moveTo>
                  <a:cubicBezTo>
                    <a:pt x="76225" y="5799"/>
                    <a:pt x="71117" y="10169"/>
                    <a:pt x="65640" y="12217"/>
                  </a:cubicBezTo>
                  <a:cubicBezTo>
                    <a:pt x="60175" y="14264"/>
                    <a:pt x="54222" y="14514"/>
                    <a:pt x="48448" y="15431"/>
                  </a:cubicBezTo>
                  <a:cubicBezTo>
                    <a:pt x="42673" y="16348"/>
                    <a:pt x="36684" y="18134"/>
                    <a:pt x="32731" y="22444"/>
                  </a:cubicBezTo>
                  <a:cubicBezTo>
                    <a:pt x="25707" y="30100"/>
                    <a:pt x="27766" y="42018"/>
                    <a:pt x="26659" y="52364"/>
                  </a:cubicBezTo>
                  <a:cubicBezTo>
                    <a:pt x="25004" y="68009"/>
                    <a:pt x="14431" y="82404"/>
                    <a:pt x="1" y="8869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5"/>
            <p:cNvSpPr/>
            <p:nvPr/>
          </p:nvSpPr>
          <p:spPr>
            <a:xfrm>
              <a:off x="-342576" y="-2006786"/>
              <a:ext cx="2461044" cy="2833040"/>
            </a:xfrm>
            <a:custGeom>
              <a:avLst/>
              <a:gdLst/>
              <a:ahLst/>
              <a:cxnLst/>
              <a:rect l="l" t="t" r="r" b="b"/>
              <a:pathLst>
                <a:path w="77034" h="88678" fill="none" extrusionOk="0">
                  <a:moveTo>
                    <a:pt x="77034" y="0"/>
                  </a:moveTo>
                  <a:cubicBezTo>
                    <a:pt x="76224" y="5787"/>
                    <a:pt x="71116" y="10168"/>
                    <a:pt x="65639" y="12216"/>
                  </a:cubicBezTo>
                  <a:cubicBezTo>
                    <a:pt x="60174" y="14264"/>
                    <a:pt x="54221" y="14514"/>
                    <a:pt x="48447" y="15431"/>
                  </a:cubicBezTo>
                  <a:cubicBezTo>
                    <a:pt x="42672" y="16336"/>
                    <a:pt x="36683" y="18121"/>
                    <a:pt x="32731" y="22431"/>
                  </a:cubicBezTo>
                  <a:cubicBezTo>
                    <a:pt x="25694" y="30099"/>
                    <a:pt x="27754" y="42005"/>
                    <a:pt x="26658" y="52352"/>
                  </a:cubicBezTo>
                  <a:cubicBezTo>
                    <a:pt x="25003" y="68009"/>
                    <a:pt x="14431" y="82403"/>
                    <a:pt x="0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-246350" y="-1923499"/>
              <a:ext cx="2461044" cy="2833072"/>
            </a:xfrm>
            <a:custGeom>
              <a:avLst/>
              <a:gdLst/>
              <a:ahLst/>
              <a:cxnLst/>
              <a:rect l="l" t="t" r="r" b="b"/>
              <a:pathLst>
                <a:path w="77034" h="88679" fill="none" extrusionOk="0">
                  <a:moveTo>
                    <a:pt x="77034" y="1"/>
                  </a:moveTo>
                  <a:cubicBezTo>
                    <a:pt x="76212" y="5787"/>
                    <a:pt x="71117" y="10169"/>
                    <a:pt x="65640" y="12216"/>
                  </a:cubicBezTo>
                  <a:cubicBezTo>
                    <a:pt x="60163" y="14264"/>
                    <a:pt x="54210" y="14514"/>
                    <a:pt x="48435" y="15431"/>
                  </a:cubicBezTo>
                  <a:cubicBezTo>
                    <a:pt x="42661" y="16348"/>
                    <a:pt x="36684" y="18134"/>
                    <a:pt x="32731" y="22444"/>
                  </a:cubicBezTo>
                  <a:cubicBezTo>
                    <a:pt x="25694" y="30100"/>
                    <a:pt x="27754" y="42018"/>
                    <a:pt x="26659" y="52364"/>
                  </a:cubicBezTo>
                  <a:cubicBezTo>
                    <a:pt x="25004" y="68009"/>
                    <a:pt x="14431" y="82404"/>
                    <a:pt x="1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-150125" y="-1839828"/>
              <a:ext cx="2460692" cy="2832689"/>
            </a:xfrm>
            <a:custGeom>
              <a:avLst/>
              <a:gdLst/>
              <a:ahLst/>
              <a:cxnLst/>
              <a:rect l="l" t="t" r="r" b="b"/>
              <a:pathLst>
                <a:path w="77023" h="88667" fill="none" extrusionOk="0">
                  <a:moveTo>
                    <a:pt x="77022" y="1"/>
                  </a:moveTo>
                  <a:cubicBezTo>
                    <a:pt x="76213" y="5787"/>
                    <a:pt x="71117" y="10157"/>
                    <a:pt x="65640" y="12205"/>
                  </a:cubicBezTo>
                  <a:cubicBezTo>
                    <a:pt x="60163" y="14253"/>
                    <a:pt x="54210" y="14515"/>
                    <a:pt x="48435" y="15420"/>
                  </a:cubicBezTo>
                  <a:cubicBezTo>
                    <a:pt x="42661" y="16336"/>
                    <a:pt x="36672" y="18122"/>
                    <a:pt x="32731" y="22432"/>
                  </a:cubicBezTo>
                  <a:cubicBezTo>
                    <a:pt x="25695" y="30100"/>
                    <a:pt x="27754" y="42006"/>
                    <a:pt x="26659" y="52353"/>
                  </a:cubicBezTo>
                  <a:cubicBezTo>
                    <a:pt x="24992" y="67997"/>
                    <a:pt x="14431" y="82392"/>
                    <a:pt x="1" y="8866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9"/>
          <p:cNvSpPr/>
          <p:nvPr/>
        </p:nvSpPr>
        <p:spPr>
          <a:xfrm rot="-10635039">
            <a:off x="5866455" y="-2818945"/>
            <a:ext cx="5325177" cy="3738544"/>
          </a:xfrm>
          <a:custGeom>
            <a:avLst/>
            <a:gdLst/>
            <a:ahLst/>
            <a:cxnLst/>
            <a:rect l="l" t="t" r="r" b="b"/>
            <a:pathLst>
              <a:path w="166676" h="117015" extrusionOk="0">
                <a:moveTo>
                  <a:pt x="53947" y="0"/>
                </a:moveTo>
                <a:cubicBezTo>
                  <a:pt x="44903" y="0"/>
                  <a:pt x="35844" y="3065"/>
                  <a:pt x="28754" y="8702"/>
                </a:cubicBezTo>
                <a:cubicBezTo>
                  <a:pt x="19336" y="16191"/>
                  <a:pt x="13585" y="28025"/>
                  <a:pt x="13419" y="40051"/>
                </a:cubicBezTo>
                <a:cubicBezTo>
                  <a:pt x="13323" y="47409"/>
                  <a:pt x="15193" y="54624"/>
                  <a:pt x="16479" y="61875"/>
                </a:cubicBezTo>
                <a:cubicBezTo>
                  <a:pt x="17753" y="69114"/>
                  <a:pt x="18419" y="76746"/>
                  <a:pt x="16002" y="83699"/>
                </a:cubicBezTo>
                <a:cubicBezTo>
                  <a:pt x="13573" y="90640"/>
                  <a:pt x="7358" y="96712"/>
                  <a:pt x="0" y="96915"/>
                </a:cubicBezTo>
                <a:lnTo>
                  <a:pt x="12073" y="103285"/>
                </a:lnTo>
                <a:cubicBezTo>
                  <a:pt x="16113" y="101496"/>
                  <a:pt x="20467" y="100760"/>
                  <a:pt x="24880" y="100760"/>
                </a:cubicBezTo>
                <a:cubicBezTo>
                  <a:pt x="29545" y="100760"/>
                  <a:pt x="34276" y="101583"/>
                  <a:pt x="38767" y="102856"/>
                </a:cubicBezTo>
                <a:cubicBezTo>
                  <a:pt x="47518" y="105345"/>
                  <a:pt x="55722" y="109405"/>
                  <a:pt x="64342" y="112274"/>
                </a:cubicBezTo>
                <a:cubicBezTo>
                  <a:pt x="73580" y="115360"/>
                  <a:pt x="83351" y="117014"/>
                  <a:pt x="93087" y="117014"/>
                </a:cubicBezTo>
                <a:cubicBezTo>
                  <a:pt x="101870" y="117014"/>
                  <a:pt x="110625" y="115667"/>
                  <a:pt x="118932" y="112810"/>
                </a:cubicBezTo>
                <a:cubicBezTo>
                  <a:pt x="136458" y="106785"/>
                  <a:pt x="151757" y="93772"/>
                  <a:pt x="159223" y="76817"/>
                </a:cubicBezTo>
                <a:cubicBezTo>
                  <a:pt x="166676" y="59863"/>
                  <a:pt x="165711" y="39098"/>
                  <a:pt x="155520" y="23632"/>
                </a:cubicBezTo>
                <a:cubicBezTo>
                  <a:pt x="146729" y="10317"/>
                  <a:pt x="131018" y="1669"/>
                  <a:pt x="115179" y="1669"/>
                </a:cubicBezTo>
                <a:cubicBezTo>
                  <a:pt x="112634" y="1669"/>
                  <a:pt x="110085" y="1892"/>
                  <a:pt x="107561" y="2356"/>
                </a:cubicBezTo>
                <a:cubicBezTo>
                  <a:pt x="100233" y="3698"/>
                  <a:pt x="93133" y="6901"/>
                  <a:pt x="85721" y="6901"/>
                </a:cubicBezTo>
                <a:cubicBezTo>
                  <a:pt x="85378" y="6901"/>
                  <a:pt x="85034" y="6894"/>
                  <a:pt x="84689" y="6880"/>
                </a:cubicBezTo>
                <a:cubicBezTo>
                  <a:pt x="77093" y="6570"/>
                  <a:pt x="70128" y="2725"/>
                  <a:pt x="62734" y="998"/>
                </a:cubicBezTo>
                <a:cubicBezTo>
                  <a:pt x="59853" y="327"/>
                  <a:pt x="56900" y="0"/>
                  <a:pt x="53947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" name="Google Shape;485;p39"/>
          <p:cNvGrpSpPr/>
          <p:nvPr/>
        </p:nvGrpSpPr>
        <p:grpSpPr>
          <a:xfrm rot="-5400000" flipH="1">
            <a:off x="-884801" y="-724195"/>
            <a:ext cx="2963030" cy="3322925"/>
            <a:chOff x="-438834" y="-2090488"/>
            <a:chExt cx="2749402" cy="3083349"/>
          </a:xfrm>
        </p:grpSpPr>
        <p:sp>
          <p:nvSpPr>
            <p:cNvPr id="486" name="Google Shape;486;p39"/>
            <p:cNvSpPr/>
            <p:nvPr/>
          </p:nvSpPr>
          <p:spPr>
            <a:xfrm>
              <a:off x="-438834" y="-2090488"/>
              <a:ext cx="2461076" cy="2833456"/>
            </a:xfrm>
            <a:custGeom>
              <a:avLst/>
              <a:gdLst/>
              <a:ahLst/>
              <a:cxnLst/>
              <a:rect l="l" t="t" r="r" b="b"/>
              <a:pathLst>
                <a:path w="77035" h="88691" fill="none" extrusionOk="0">
                  <a:moveTo>
                    <a:pt x="77034" y="1"/>
                  </a:moveTo>
                  <a:cubicBezTo>
                    <a:pt x="76225" y="5799"/>
                    <a:pt x="71117" y="10169"/>
                    <a:pt x="65640" y="12217"/>
                  </a:cubicBezTo>
                  <a:cubicBezTo>
                    <a:pt x="60175" y="14264"/>
                    <a:pt x="54222" y="14514"/>
                    <a:pt x="48448" y="15431"/>
                  </a:cubicBezTo>
                  <a:cubicBezTo>
                    <a:pt x="42673" y="16348"/>
                    <a:pt x="36684" y="18134"/>
                    <a:pt x="32731" y="22444"/>
                  </a:cubicBezTo>
                  <a:cubicBezTo>
                    <a:pt x="25707" y="30100"/>
                    <a:pt x="27766" y="42018"/>
                    <a:pt x="26659" y="52364"/>
                  </a:cubicBezTo>
                  <a:cubicBezTo>
                    <a:pt x="25004" y="68009"/>
                    <a:pt x="14431" y="82404"/>
                    <a:pt x="1" y="8869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9"/>
            <p:cNvSpPr/>
            <p:nvPr/>
          </p:nvSpPr>
          <p:spPr>
            <a:xfrm>
              <a:off x="-342576" y="-2006786"/>
              <a:ext cx="2461044" cy="2833040"/>
            </a:xfrm>
            <a:custGeom>
              <a:avLst/>
              <a:gdLst/>
              <a:ahLst/>
              <a:cxnLst/>
              <a:rect l="l" t="t" r="r" b="b"/>
              <a:pathLst>
                <a:path w="77034" h="88678" fill="none" extrusionOk="0">
                  <a:moveTo>
                    <a:pt x="77034" y="0"/>
                  </a:moveTo>
                  <a:cubicBezTo>
                    <a:pt x="76224" y="5787"/>
                    <a:pt x="71116" y="10168"/>
                    <a:pt x="65639" y="12216"/>
                  </a:cubicBezTo>
                  <a:cubicBezTo>
                    <a:pt x="60174" y="14264"/>
                    <a:pt x="54221" y="14514"/>
                    <a:pt x="48447" y="15431"/>
                  </a:cubicBezTo>
                  <a:cubicBezTo>
                    <a:pt x="42672" y="16336"/>
                    <a:pt x="36683" y="18121"/>
                    <a:pt x="32731" y="22431"/>
                  </a:cubicBezTo>
                  <a:cubicBezTo>
                    <a:pt x="25694" y="30099"/>
                    <a:pt x="27754" y="42005"/>
                    <a:pt x="26658" y="52352"/>
                  </a:cubicBezTo>
                  <a:cubicBezTo>
                    <a:pt x="25003" y="68009"/>
                    <a:pt x="14431" y="82403"/>
                    <a:pt x="0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-246350" y="-1923499"/>
              <a:ext cx="2461044" cy="2833072"/>
            </a:xfrm>
            <a:custGeom>
              <a:avLst/>
              <a:gdLst/>
              <a:ahLst/>
              <a:cxnLst/>
              <a:rect l="l" t="t" r="r" b="b"/>
              <a:pathLst>
                <a:path w="77034" h="88679" fill="none" extrusionOk="0">
                  <a:moveTo>
                    <a:pt x="77034" y="1"/>
                  </a:moveTo>
                  <a:cubicBezTo>
                    <a:pt x="76212" y="5787"/>
                    <a:pt x="71117" y="10169"/>
                    <a:pt x="65640" y="12216"/>
                  </a:cubicBezTo>
                  <a:cubicBezTo>
                    <a:pt x="60163" y="14264"/>
                    <a:pt x="54210" y="14514"/>
                    <a:pt x="48435" y="15431"/>
                  </a:cubicBezTo>
                  <a:cubicBezTo>
                    <a:pt x="42661" y="16348"/>
                    <a:pt x="36684" y="18134"/>
                    <a:pt x="32731" y="22444"/>
                  </a:cubicBezTo>
                  <a:cubicBezTo>
                    <a:pt x="25694" y="30100"/>
                    <a:pt x="27754" y="42018"/>
                    <a:pt x="26659" y="52364"/>
                  </a:cubicBezTo>
                  <a:cubicBezTo>
                    <a:pt x="25004" y="68009"/>
                    <a:pt x="14431" y="82404"/>
                    <a:pt x="1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-150125" y="-1839828"/>
              <a:ext cx="2460692" cy="2832689"/>
            </a:xfrm>
            <a:custGeom>
              <a:avLst/>
              <a:gdLst/>
              <a:ahLst/>
              <a:cxnLst/>
              <a:rect l="l" t="t" r="r" b="b"/>
              <a:pathLst>
                <a:path w="77023" h="88667" fill="none" extrusionOk="0">
                  <a:moveTo>
                    <a:pt x="77022" y="1"/>
                  </a:moveTo>
                  <a:cubicBezTo>
                    <a:pt x="76213" y="5787"/>
                    <a:pt x="71117" y="10157"/>
                    <a:pt x="65640" y="12205"/>
                  </a:cubicBezTo>
                  <a:cubicBezTo>
                    <a:pt x="60163" y="14253"/>
                    <a:pt x="54210" y="14515"/>
                    <a:pt x="48435" y="15420"/>
                  </a:cubicBezTo>
                  <a:cubicBezTo>
                    <a:pt x="42661" y="16336"/>
                    <a:pt x="36672" y="18122"/>
                    <a:pt x="32731" y="22432"/>
                  </a:cubicBezTo>
                  <a:cubicBezTo>
                    <a:pt x="25695" y="30100"/>
                    <a:pt x="27754" y="42006"/>
                    <a:pt x="26659" y="52353"/>
                  </a:cubicBezTo>
                  <a:cubicBezTo>
                    <a:pt x="24992" y="67997"/>
                    <a:pt x="14431" y="82392"/>
                    <a:pt x="1" y="8866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39"/>
          <p:cNvSpPr/>
          <p:nvPr/>
        </p:nvSpPr>
        <p:spPr>
          <a:xfrm flipH="1">
            <a:off x="111990" y="1357459"/>
            <a:ext cx="268277" cy="240691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9"/>
          <p:cNvSpPr/>
          <p:nvPr/>
        </p:nvSpPr>
        <p:spPr>
          <a:xfrm flipH="1">
            <a:off x="380269" y="877066"/>
            <a:ext cx="140619" cy="120393"/>
          </a:xfrm>
          <a:custGeom>
            <a:avLst/>
            <a:gdLst/>
            <a:ahLst/>
            <a:cxnLst/>
            <a:rect l="l" t="t" r="r" b="b"/>
            <a:pathLst>
              <a:path w="4394" h="3762" extrusionOk="0">
                <a:moveTo>
                  <a:pt x="2513" y="1"/>
                </a:moveTo>
                <a:cubicBezTo>
                  <a:pt x="846" y="1"/>
                  <a:pt x="0" y="2025"/>
                  <a:pt x="1191" y="3204"/>
                </a:cubicBezTo>
                <a:cubicBezTo>
                  <a:pt x="1572" y="3589"/>
                  <a:pt x="2042" y="3761"/>
                  <a:pt x="2504" y="3761"/>
                </a:cubicBezTo>
                <a:cubicBezTo>
                  <a:pt x="3468" y="3761"/>
                  <a:pt x="4394" y="3009"/>
                  <a:pt x="4394" y="1882"/>
                </a:cubicBezTo>
                <a:cubicBezTo>
                  <a:pt x="4394" y="834"/>
                  <a:pt x="3548" y="1"/>
                  <a:pt x="2513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9"/>
          <p:cNvSpPr/>
          <p:nvPr/>
        </p:nvSpPr>
        <p:spPr>
          <a:xfrm rot="-821530" flipH="1">
            <a:off x="8336408" y="4430977"/>
            <a:ext cx="545928" cy="489810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0"/>
          <p:cNvSpPr/>
          <p:nvPr/>
        </p:nvSpPr>
        <p:spPr>
          <a:xfrm rot="5990957">
            <a:off x="-2161199" y="-1129676"/>
            <a:ext cx="5325029" cy="3738440"/>
          </a:xfrm>
          <a:custGeom>
            <a:avLst/>
            <a:gdLst/>
            <a:ahLst/>
            <a:cxnLst/>
            <a:rect l="l" t="t" r="r" b="b"/>
            <a:pathLst>
              <a:path w="166676" h="117015" extrusionOk="0">
                <a:moveTo>
                  <a:pt x="53947" y="0"/>
                </a:moveTo>
                <a:cubicBezTo>
                  <a:pt x="44903" y="0"/>
                  <a:pt x="35844" y="3065"/>
                  <a:pt x="28754" y="8702"/>
                </a:cubicBezTo>
                <a:cubicBezTo>
                  <a:pt x="19336" y="16191"/>
                  <a:pt x="13585" y="28025"/>
                  <a:pt x="13419" y="40051"/>
                </a:cubicBezTo>
                <a:cubicBezTo>
                  <a:pt x="13323" y="47409"/>
                  <a:pt x="15193" y="54624"/>
                  <a:pt x="16479" y="61875"/>
                </a:cubicBezTo>
                <a:cubicBezTo>
                  <a:pt x="17753" y="69114"/>
                  <a:pt x="18419" y="76746"/>
                  <a:pt x="16002" y="83699"/>
                </a:cubicBezTo>
                <a:cubicBezTo>
                  <a:pt x="13573" y="90640"/>
                  <a:pt x="7358" y="96712"/>
                  <a:pt x="0" y="96915"/>
                </a:cubicBezTo>
                <a:lnTo>
                  <a:pt x="12073" y="103285"/>
                </a:lnTo>
                <a:cubicBezTo>
                  <a:pt x="16113" y="101496"/>
                  <a:pt x="20467" y="100760"/>
                  <a:pt x="24880" y="100760"/>
                </a:cubicBezTo>
                <a:cubicBezTo>
                  <a:pt x="29545" y="100760"/>
                  <a:pt x="34276" y="101583"/>
                  <a:pt x="38767" y="102856"/>
                </a:cubicBezTo>
                <a:cubicBezTo>
                  <a:pt x="47518" y="105345"/>
                  <a:pt x="55722" y="109405"/>
                  <a:pt x="64342" y="112274"/>
                </a:cubicBezTo>
                <a:cubicBezTo>
                  <a:pt x="73580" y="115360"/>
                  <a:pt x="83351" y="117014"/>
                  <a:pt x="93087" y="117014"/>
                </a:cubicBezTo>
                <a:cubicBezTo>
                  <a:pt x="101870" y="117014"/>
                  <a:pt x="110625" y="115667"/>
                  <a:pt x="118932" y="112810"/>
                </a:cubicBezTo>
                <a:cubicBezTo>
                  <a:pt x="136458" y="106785"/>
                  <a:pt x="151757" y="93772"/>
                  <a:pt x="159223" y="76817"/>
                </a:cubicBezTo>
                <a:cubicBezTo>
                  <a:pt x="166676" y="59863"/>
                  <a:pt x="165711" y="39098"/>
                  <a:pt x="155520" y="23632"/>
                </a:cubicBezTo>
                <a:cubicBezTo>
                  <a:pt x="146729" y="10317"/>
                  <a:pt x="131018" y="1669"/>
                  <a:pt x="115179" y="1669"/>
                </a:cubicBezTo>
                <a:cubicBezTo>
                  <a:pt x="112634" y="1669"/>
                  <a:pt x="110085" y="1892"/>
                  <a:pt x="107561" y="2356"/>
                </a:cubicBezTo>
                <a:cubicBezTo>
                  <a:pt x="100233" y="3698"/>
                  <a:pt x="93133" y="6901"/>
                  <a:pt x="85721" y="6901"/>
                </a:cubicBezTo>
                <a:cubicBezTo>
                  <a:pt x="85378" y="6901"/>
                  <a:pt x="85034" y="6894"/>
                  <a:pt x="84689" y="6880"/>
                </a:cubicBezTo>
                <a:cubicBezTo>
                  <a:pt x="77093" y="6570"/>
                  <a:pt x="70128" y="2725"/>
                  <a:pt x="62734" y="998"/>
                </a:cubicBezTo>
                <a:cubicBezTo>
                  <a:pt x="59853" y="327"/>
                  <a:pt x="56900" y="0"/>
                  <a:pt x="53947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5" name="Google Shape;495;p40"/>
          <p:cNvGrpSpPr/>
          <p:nvPr/>
        </p:nvGrpSpPr>
        <p:grpSpPr>
          <a:xfrm rot="-5400000" flipH="1">
            <a:off x="6380649" y="2943292"/>
            <a:ext cx="2963030" cy="3322925"/>
            <a:chOff x="-438834" y="-2090488"/>
            <a:chExt cx="2749402" cy="3083349"/>
          </a:xfrm>
        </p:grpSpPr>
        <p:sp>
          <p:nvSpPr>
            <p:cNvPr id="496" name="Google Shape;496;p40"/>
            <p:cNvSpPr/>
            <p:nvPr/>
          </p:nvSpPr>
          <p:spPr>
            <a:xfrm>
              <a:off x="-438834" y="-2090488"/>
              <a:ext cx="2461076" cy="2833456"/>
            </a:xfrm>
            <a:custGeom>
              <a:avLst/>
              <a:gdLst/>
              <a:ahLst/>
              <a:cxnLst/>
              <a:rect l="l" t="t" r="r" b="b"/>
              <a:pathLst>
                <a:path w="77035" h="88691" fill="none" extrusionOk="0">
                  <a:moveTo>
                    <a:pt x="77034" y="1"/>
                  </a:moveTo>
                  <a:cubicBezTo>
                    <a:pt x="76225" y="5799"/>
                    <a:pt x="71117" y="10169"/>
                    <a:pt x="65640" y="12217"/>
                  </a:cubicBezTo>
                  <a:cubicBezTo>
                    <a:pt x="60175" y="14264"/>
                    <a:pt x="54222" y="14514"/>
                    <a:pt x="48448" y="15431"/>
                  </a:cubicBezTo>
                  <a:cubicBezTo>
                    <a:pt x="42673" y="16348"/>
                    <a:pt x="36684" y="18134"/>
                    <a:pt x="32731" y="22444"/>
                  </a:cubicBezTo>
                  <a:cubicBezTo>
                    <a:pt x="25707" y="30100"/>
                    <a:pt x="27766" y="42018"/>
                    <a:pt x="26659" y="52364"/>
                  </a:cubicBezTo>
                  <a:cubicBezTo>
                    <a:pt x="25004" y="68009"/>
                    <a:pt x="14431" y="82404"/>
                    <a:pt x="1" y="8869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-342576" y="-2006786"/>
              <a:ext cx="2461044" cy="2833040"/>
            </a:xfrm>
            <a:custGeom>
              <a:avLst/>
              <a:gdLst/>
              <a:ahLst/>
              <a:cxnLst/>
              <a:rect l="l" t="t" r="r" b="b"/>
              <a:pathLst>
                <a:path w="77034" h="88678" fill="none" extrusionOk="0">
                  <a:moveTo>
                    <a:pt x="77034" y="0"/>
                  </a:moveTo>
                  <a:cubicBezTo>
                    <a:pt x="76224" y="5787"/>
                    <a:pt x="71116" y="10168"/>
                    <a:pt x="65639" y="12216"/>
                  </a:cubicBezTo>
                  <a:cubicBezTo>
                    <a:pt x="60174" y="14264"/>
                    <a:pt x="54221" y="14514"/>
                    <a:pt x="48447" y="15431"/>
                  </a:cubicBezTo>
                  <a:cubicBezTo>
                    <a:pt x="42672" y="16336"/>
                    <a:pt x="36683" y="18121"/>
                    <a:pt x="32731" y="22431"/>
                  </a:cubicBezTo>
                  <a:cubicBezTo>
                    <a:pt x="25694" y="30099"/>
                    <a:pt x="27754" y="42005"/>
                    <a:pt x="26658" y="52352"/>
                  </a:cubicBezTo>
                  <a:cubicBezTo>
                    <a:pt x="25003" y="68009"/>
                    <a:pt x="14431" y="82403"/>
                    <a:pt x="0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-246350" y="-1923499"/>
              <a:ext cx="2461044" cy="2833072"/>
            </a:xfrm>
            <a:custGeom>
              <a:avLst/>
              <a:gdLst/>
              <a:ahLst/>
              <a:cxnLst/>
              <a:rect l="l" t="t" r="r" b="b"/>
              <a:pathLst>
                <a:path w="77034" h="88679" fill="none" extrusionOk="0">
                  <a:moveTo>
                    <a:pt x="77034" y="1"/>
                  </a:moveTo>
                  <a:cubicBezTo>
                    <a:pt x="76212" y="5787"/>
                    <a:pt x="71117" y="10169"/>
                    <a:pt x="65640" y="12216"/>
                  </a:cubicBezTo>
                  <a:cubicBezTo>
                    <a:pt x="60163" y="14264"/>
                    <a:pt x="54210" y="14514"/>
                    <a:pt x="48435" y="15431"/>
                  </a:cubicBezTo>
                  <a:cubicBezTo>
                    <a:pt x="42661" y="16348"/>
                    <a:pt x="36684" y="18134"/>
                    <a:pt x="32731" y="22444"/>
                  </a:cubicBezTo>
                  <a:cubicBezTo>
                    <a:pt x="25694" y="30100"/>
                    <a:pt x="27754" y="42018"/>
                    <a:pt x="26659" y="52364"/>
                  </a:cubicBezTo>
                  <a:cubicBezTo>
                    <a:pt x="25004" y="68009"/>
                    <a:pt x="14431" y="82404"/>
                    <a:pt x="1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-150125" y="-1839828"/>
              <a:ext cx="2460692" cy="2832689"/>
            </a:xfrm>
            <a:custGeom>
              <a:avLst/>
              <a:gdLst/>
              <a:ahLst/>
              <a:cxnLst/>
              <a:rect l="l" t="t" r="r" b="b"/>
              <a:pathLst>
                <a:path w="77023" h="88667" fill="none" extrusionOk="0">
                  <a:moveTo>
                    <a:pt x="77022" y="1"/>
                  </a:moveTo>
                  <a:cubicBezTo>
                    <a:pt x="76213" y="5787"/>
                    <a:pt x="71117" y="10157"/>
                    <a:pt x="65640" y="12205"/>
                  </a:cubicBezTo>
                  <a:cubicBezTo>
                    <a:pt x="60163" y="14253"/>
                    <a:pt x="54210" y="14515"/>
                    <a:pt x="48435" y="15420"/>
                  </a:cubicBezTo>
                  <a:cubicBezTo>
                    <a:pt x="42661" y="16336"/>
                    <a:pt x="36672" y="18122"/>
                    <a:pt x="32731" y="22432"/>
                  </a:cubicBezTo>
                  <a:cubicBezTo>
                    <a:pt x="25695" y="30100"/>
                    <a:pt x="27754" y="42006"/>
                    <a:pt x="26659" y="52353"/>
                  </a:cubicBezTo>
                  <a:cubicBezTo>
                    <a:pt x="24992" y="67997"/>
                    <a:pt x="14431" y="82392"/>
                    <a:pt x="1" y="8866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40"/>
          <p:cNvGrpSpPr/>
          <p:nvPr/>
        </p:nvGrpSpPr>
        <p:grpSpPr>
          <a:xfrm>
            <a:off x="252615" y="3980709"/>
            <a:ext cx="268277" cy="587675"/>
            <a:chOff x="252615" y="3980709"/>
            <a:chExt cx="268277" cy="587675"/>
          </a:xfrm>
        </p:grpSpPr>
        <p:sp>
          <p:nvSpPr>
            <p:cNvPr id="501" name="Google Shape;501;p40"/>
            <p:cNvSpPr/>
            <p:nvPr/>
          </p:nvSpPr>
          <p:spPr>
            <a:xfrm flipH="1">
              <a:off x="252615" y="3980709"/>
              <a:ext cx="268277" cy="240691"/>
            </a:xfrm>
            <a:custGeom>
              <a:avLst/>
              <a:gdLst/>
              <a:ahLst/>
              <a:cxnLst/>
              <a:rect l="l" t="t" r="r" b="b"/>
              <a:pathLst>
                <a:path w="8383" h="7521" extrusionOk="0">
                  <a:moveTo>
                    <a:pt x="4190" y="0"/>
                  </a:moveTo>
                  <a:cubicBezTo>
                    <a:pt x="3302" y="0"/>
                    <a:pt x="2409" y="313"/>
                    <a:pt x="1691" y="949"/>
                  </a:cubicBezTo>
                  <a:cubicBezTo>
                    <a:pt x="143" y="2318"/>
                    <a:pt x="0" y="4700"/>
                    <a:pt x="1369" y="6259"/>
                  </a:cubicBezTo>
                  <a:cubicBezTo>
                    <a:pt x="2115" y="7095"/>
                    <a:pt x="3148" y="7521"/>
                    <a:pt x="4187" y="7521"/>
                  </a:cubicBezTo>
                  <a:cubicBezTo>
                    <a:pt x="5072" y="7521"/>
                    <a:pt x="5962" y="7211"/>
                    <a:pt x="6680" y="6581"/>
                  </a:cubicBezTo>
                  <a:cubicBezTo>
                    <a:pt x="8239" y="5200"/>
                    <a:pt x="8382" y="2830"/>
                    <a:pt x="7001" y="1271"/>
                  </a:cubicBezTo>
                  <a:cubicBezTo>
                    <a:pt x="6262" y="429"/>
                    <a:pt x="5229" y="0"/>
                    <a:pt x="4190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 flipH="1">
              <a:off x="380269" y="4447991"/>
              <a:ext cx="140619" cy="120393"/>
            </a:xfrm>
            <a:custGeom>
              <a:avLst/>
              <a:gdLst/>
              <a:ahLst/>
              <a:cxnLst/>
              <a:rect l="l" t="t" r="r" b="b"/>
              <a:pathLst>
                <a:path w="4394" h="3762" extrusionOk="0">
                  <a:moveTo>
                    <a:pt x="2513" y="1"/>
                  </a:moveTo>
                  <a:cubicBezTo>
                    <a:pt x="846" y="1"/>
                    <a:pt x="0" y="2025"/>
                    <a:pt x="1191" y="3204"/>
                  </a:cubicBezTo>
                  <a:cubicBezTo>
                    <a:pt x="1572" y="3589"/>
                    <a:pt x="2042" y="3761"/>
                    <a:pt x="2504" y="3761"/>
                  </a:cubicBezTo>
                  <a:cubicBezTo>
                    <a:pt x="3468" y="3761"/>
                    <a:pt x="4394" y="3009"/>
                    <a:pt x="4394" y="1882"/>
                  </a:cubicBezTo>
                  <a:cubicBezTo>
                    <a:pt x="4394" y="834"/>
                    <a:pt x="3548" y="1"/>
                    <a:pt x="2513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3" name="Google Shape;503;p40"/>
          <p:cNvSpPr/>
          <p:nvPr/>
        </p:nvSpPr>
        <p:spPr>
          <a:xfrm rot="-821530" flipH="1">
            <a:off x="8336408" y="4430977"/>
            <a:ext cx="545928" cy="489810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6092150" y="653350"/>
            <a:ext cx="2180100" cy="1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500"/>
              <a:buFont typeface="Stoke"/>
              <a:buNone/>
              <a:defRPr sz="3500">
                <a:latin typeface="Stoke"/>
                <a:ea typeface="Stoke"/>
                <a:cs typeface="Stoke"/>
                <a:sym typeface="Stok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510600" y="1897950"/>
            <a:ext cx="3761700" cy="673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510600" y="653350"/>
            <a:ext cx="1672200" cy="1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Font typeface="Stoke"/>
              <a:buNone/>
              <a:defRPr sz="8700" b="1">
                <a:solidFill>
                  <a:schemeClr val="lt1"/>
                </a:solidFill>
                <a:latin typeface="Stoke"/>
                <a:ea typeface="Stoke"/>
                <a:cs typeface="Stoke"/>
                <a:sym typeface="Stok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43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9913" y="1779663"/>
            <a:ext cx="5364088" cy="114902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맑은 고딕" pitchFamily="50" charset="-127"/>
              </a:rPr>
              <a:t>FREE </a:t>
            </a:r>
          </a:p>
          <a:p>
            <a:r>
              <a:rPr lang="en-US" altLang="ko-KR" dirty="0">
                <a:ea typeface="맑은 고딕" pitchFamily="50" charset="-127"/>
              </a:rPr>
              <a:t>PPT TEMPLATES</a:t>
            </a:r>
            <a:endParaRPr lang="en-US" altLang="ko-KR" b="1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9765" y="3069595"/>
            <a:ext cx="5364088" cy="438259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altLang="ko-KR" sz="1400" b="1" dirty="0"/>
              <a:t>INSERT THE TITLE 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sz="1400" b="1" dirty="0"/>
              <a:t>OF YOUR PRESENTATION HERE</a:t>
            </a:r>
            <a:endParaRPr lang="en-US" altLang="ko-KR" sz="1400" dirty="0"/>
          </a:p>
        </p:txBody>
      </p:sp>
      <p:pic>
        <p:nvPicPr>
          <p:cNvPr id="19" name="Picture 3" descr="E:\002-KIMS BUSINESS\007-02-Fullslidesppt-Contents\20161219\02-abs\flower-item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09" y="4291594"/>
            <a:ext cx="534896" cy="52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749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5216100" y="2068675"/>
            <a:ext cx="1644900" cy="2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4648200" y="2455025"/>
            <a:ext cx="22128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6702163" y="3212575"/>
            <a:ext cx="1644900" cy="2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6134263" y="3584575"/>
            <a:ext cx="22128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/>
          <p:nvPr/>
        </p:nvSpPr>
        <p:spPr>
          <a:xfrm rot="10800000">
            <a:off x="95" y="2390533"/>
            <a:ext cx="3460954" cy="2752967"/>
          </a:xfrm>
          <a:custGeom>
            <a:avLst/>
            <a:gdLst/>
            <a:ahLst/>
            <a:cxnLst/>
            <a:rect l="l" t="t" r="r" b="b"/>
            <a:pathLst>
              <a:path w="89965" h="63623" extrusionOk="0">
                <a:moveTo>
                  <a:pt x="1" y="0"/>
                </a:moveTo>
                <a:cubicBezTo>
                  <a:pt x="298" y="2655"/>
                  <a:pt x="858" y="5263"/>
                  <a:pt x="1691" y="7787"/>
                </a:cubicBezTo>
                <a:cubicBezTo>
                  <a:pt x="4489" y="16383"/>
                  <a:pt x="10585" y="23896"/>
                  <a:pt x="18300" y="28504"/>
                </a:cubicBezTo>
                <a:cubicBezTo>
                  <a:pt x="22372" y="30933"/>
                  <a:pt x="26909" y="32564"/>
                  <a:pt x="31659" y="33088"/>
                </a:cubicBezTo>
                <a:cubicBezTo>
                  <a:pt x="37839" y="33778"/>
                  <a:pt x="44804" y="32945"/>
                  <a:pt x="49566" y="36945"/>
                </a:cubicBezTo>
                <a:cubicBezTo>
                  <a:pt x="52424" y="39350"/>
                  <a:pt x="53817" y="43017"/>
                  <a:pt x="55603" y="46304"/>
                </a:cubicBezTo>
                <a:cubicBezTo>
                  <a:pt x="60687" y="55662"/>
                  <a:pt x="70271" y="62829"/>
                  <a:pt x="80892" y="63568"/>
                </a:cubicBezTo>
                <a:cubicBezTo>
                  <a:pt x="81447" y="63604"/>
                  <a:pt x="82003" y="63623"/>
                  <a:pt x="82559" y="63623"/>
                </a:cubicBezTo>
                <a:cubicBezTo>
                  <a:pt x="85063" y="63623"/>
                  <a:pt x="87557" y="63251"/>
                  <a:pt x="89964" y="62520"/>
                </a:cubicBezTo>
                <a:lnTo>
                  <a:pt x="89964" y="0"/>
                </a:ln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Google Shape;41;p5"/>
          <p:cNvGrpSpPr/>
          <p:nvPr/>
        </p:nvGrpSpPr>
        <p:grpSpPr>
          <a:xfrm>
            <a:off x="6516948" y="-607881"/>
            <a:ext cx="3349631" cy="1990675"/>
            <a:chOff x="5593901" y="-570394"/>
            <a:chExt cx="3813766" cy="2266510"/>
          </a:xfrm>
        </p:grpSpPr>
        <p:sp>
          <p:nvSpPr>
            <p:cNvPr id="42" name="Google Shape;42;p5"/>
            <p:cNvSpPr/>
            <p:nvPr/>
          </p:nvSpPr>
          <p:spPr>
            <a:xfrm>
              <a:off x="5593901" y="-570394"/>
              <a:ext cx="3813766" cy="2266510"/>
            </a:xfrm>
            <a:custGeom>
              <a:avLst/>
              <a:gdLst/>
              <a:ahLst/>
              <a:cxnLst/>
              <a:rect l="l" t="t" r="r" b="b"/>
              <a:pathLst>
                <a:path w="120147" h="71403" fill="none" extrusionOk="0">
                  <a:moveTo>
                    <a:pt x="2918" y="1"/>
                  </a:moveTo>
                  <a:cubicBezTo>
                    <a:pt x="1227" y="6180"/>
                    <a:pt x="1" y="12907"/>
                    <a:pt x="2358" y="18848"/>
                  </a:cubicBezTo>
                  <a:cubicBezTo>
                    <a:pt x="5454" y="26647"/>
                    <a:pt x="14050" y="31005"/>
                    <a:pt x="22385" y="32005"/>
                  </a:cubicBezTo>
                  <a:cubicBezTo>
                    <a:pt x="30707" y="33005"/>
                    <a:pt x="39089" y="31350"/>
                    <a:pt x="47447" y="30719"/>
                  </a:cubicBezTo>
                  <a:cubicBezTo>
                    <a:pt x="55806" y="30088"/>
                    <a:pt x="64771" y="30636"/>
                    <a:pt x="71653" y="35422"/>
                  </a:cubicBezTo>
                  <a:cubicBezTo>
                    <a:pt x="81213" y="42042"/>
                    <a:pt x="84357" y="54948"/>
                    <a:pt x="92977" y="62759"/>
                  </a:cubicBezTo>
                  <a:cubicBezTo>
                    <a:pt x="100168" y="69259"/>
                    <a:pt x="111027" y="71402"/>
                    <a:pt x="120147" y="6812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5799878" y="-570394"/>
              <a:ext cx="3607789" cy="2144047"/>
            </a:xfrm>
            <a:custGeom>
              <a:avLst/>
              <a:gdLst/>
              <a:ahLst/>
              <a:cxnLst/>
              <a:rect l="l" t="t" r="r" b="b"/>
              <a:pathLst>
                <a:path w="113658" h="67545" fill="none" extrusionOk="0">
                  <a:moveTo>
                    <a:pt x="2763" y="1"/>
                  </a:moveTo>
                  <a:cubicBezTo>
                    <a:pt x="1168" y="5847"/>
                    <a:pt x="1" y="12205"/>
                    <a:pt x="2239" y="17836"/>
                  </a:cubicBezTo>
                  <a:cubicBezTo>
                    <a:pt x="5168" y="25206"/>
                    <a:pt x="13300" y="29326"/>
                    <a:pt x="21170" y="30278"/>
                  </a:cubicBezTo>
                  <a:cubicBezTo>
                    <a:pt x="29052" y="31219"/>
                    <a:pt x="36982" y="29659"/>
                    <a:pt x="44887" y="29064"/>
                  </a:cubicBezTo>
                  <a:cubicBezTo>
                    <a:pt x="52793" y="28457"/>
                    <a:pt x="61270" y="28981"/>
                    <a:pt x="67783" y="33493"/>
                  </a:cubicBezTo>
                  <a:cubicBezTo>
                    <a:pt x="76832" y="39768"/>
                    <a:pt x="79797" y="51983"/>
                    <a:pt x="87952" y="59353"/>
                  </a:cubicBezTo>
                  <a:cubicBezTo>
                    <a:pt x="94763" y="65509"/>
                    <a:pt x="105026" y="67545"/>
                    <a:pt x="113658" y="6443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6005855" y="-570394"/>
              <a:ext cx="3401812" cy="2021616"/>
            </a:xfrm>
            <a:custGeom>
              <a:avLst/>
              <a:gdLst/>
              <a:ahLst/>
              <a:cxnLst/>
              <a:rect l="l" t="t" r="r" b="b"/>
              <a:pathLst>
                <a:path w="107169" h="63688" fill="none" extrusionOk="0">
                  <a:moveTo>
                    <a:pt x="2608" y="1"/>
                  </a:moveTo>
                  <a:cubicBezTo>
                    <a:pt x="1096" y="5513"/>
                    <a:pt x="1" y="11514"/>
                    <a:pt x="2108" y="16812"/>
                  </a:cubicBezTo>
                  <a:cubicBezTo>
                    <a:pt x="4870" y="23766"/>
                    <a:pt x="12538" y="27659"/>
                    <a:pt x="19968" y="28552"/>
                  </a:cubicBezTo>
                  <a:cubicBezTo>
                    <a:pt x="27397" y="29445"/>
                    <a:pt x="34874" y="27969"/>
                    <a:pt x="42327" y="27397"/>
                  </a:cubicBezTo>
                  <a:cubicBezTo>
                    <a:pt x="49781" y="26826"/>
                    <a:pt x="57770" y="27326"/>
                    <a:pt x="63925" y="31588"/>
                  </a:cubicBezTo>
                  <a:cubicBezTo>
                    <a:pt x="72450" y="37493"/>
                    <a:pt x="75248" y="49007"/>
                    <a:pt x="82940" y="55972"/>
                  </a:cubicBezTo>
                  <a:cubicBezTo>
                    <a:pt x="89345" y="61770"/>
                    <a:pt x="99037" y="63687"/>
                    <a:pt x="107169" y="6075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6211832" y="-570394"/>
              <a:ext cx="3195835" cy="1899154"/>
            </a:xfrm>
            <a:custGeom>
              <a:avLst/>
              <a:gdLst/>
              <a:ahLst/>
              <a:cxnLst/>
              <a:rect l="l" t="t" r="r" b="b"/>
              <a:pathLst>
                <a:path w="100680" h="59830" fill="none" extrusionOk="0">
                  <a:moveTo>
                    <a:pt x="2453" y="1"/>
                  </a:moveTo>
                  <a:cubicBezTo>
                    <a:pt x="1036" y="5180"/>
                    <a:pt x="1" y="10812"/>
                    <a:pt x="1989" y="15800"/>
                  </a:cubicBezTo>
                  <a:cubicBezTo>
                    <a:pt x="4585" y="22325"/>
                    <a:pt x="11776" y="25980"/>
                    <a:pt x="18753" y="26826"/>
                  </a:cubicBezTo>
                  <a:cubicBezTo>
                    <a:pt x="25730" y="27659"/>
                    <a:pt x="32755" y="26278"/>
                    <a:pt x="39768" y="25742"/>
                  </a:cubicBezTo>
                  <a:cubicBezTo>
                    <a:pt x="46768" y="25206"/>
                    <a:pt x="54269" y="25671"/>
                    <a:pt x="60044" y="29671"/>
                  </a:cubicBezTo>
                  <a:cubicBezTo>
                    <a:pt x="68057" y="35219"/>
                    <a:pt x="70688" y="46042"/>
                    <a:pt x="77903" y="52579"/>
                  </a:cubicBezTo>
                  <a:cubicBezTo>
                    <a:pt x="83928" y="58032"/>
                    <a:pt x="93024" y="59830"/>
                    <a:pt x="100680" y="57079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6417809" y="-570394"/>
              <a:ext cx="2989477" cy="1776691"/>
            </a:xfrm>
            <a:custGeom>
              <a:avLst/>
              <a:gdLst/>
              <a:ahLst/>
              <a:cxnLst/>
              <a:rect l="l" t="t" r="r" b="b"/>
              <a:pathLst>
                <a:path w="94179" h="55972" fill="none" extrusionOk="0">
                  <a:moveTo>
                    <a:pt x="2298" y="1"/>
                  </a:moveTo>
                  <a:cubicBezTo>
                    <a:pt x="977" y="4847"/>
                    <a:pt x="1" y="10121"/>
                    <a:pt x="1846" y="14776"/>
                  </a:cubicBezTo>
                  <a:cubicBezTo>
                    <a:pt x="4275" y="20884"/>
                    <a:pt x="11014" y="24301"/>
                    <a:pt x="17538" y="25087"/>
                  </a:cubicBezTo>
                  <a:cubicBezTo>
                    <a:pt x="24063" y="25873"/>
                    <a:pt x="30635" y="24575"/>
                    <a:pt x="37184" y="24087"/>
                  </a:cubicBezTo>
                  <a:cubicBezTo>
                    <a:pt x="43732" y="23587"/>
                    <a:pt x="50757" y="24016"/>
                    <a:pt x="56162" y="27754"/>
                  </a:cubicBezTo>
                  <a:cubicBezTo>
                    <a:pt x="63651" y="32957"/>
                    <a:pt x="66116" y="43078"/>
                    <a:pt x="72879" y="49185"/>
                  </a:cubicBezTo>
                  <a:cubicBezTo>
                    <a:pt x="78510" y="54293"/>
                    <a:pt x="87023" y="55972"/>
                    <a:pt x="94179" y="5340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5"/>
          <p:cNvSpPr/>
          <p:nvPr/>
        </p:nvSpPr>
        <p:spPr>
          <a:xfrm>
            <a:off x="191873" y="1182952"/>
            <a:ext cx="266097" cy="238704"/>
          </a:xfrm>
          <a:custGeom>
            <a:avLst/>
            <a:gdLst/>
            <a:ahLst/>
            <a:cxnLst/>
            <a:rect l="l" t="t" r="r" b="b"/>
            <a:pathLst>
              <a:path w="8383" h="7520" extrusionOk="0">
                <a:moveTo>
                  <a:pt x="4199" y="0"/>
                </a:moveTo>
                <a:cubicBezTo>
                  <a:pt x="3157" y="0"/>
                  <a:pt x="2121" y="430"/>
                  <a:pt x="1381" y="1273"/>
                </a:cubicBezTo>
                <a:cubicBezTo>
                  <a:pt x="0" y="2821"/>
                  <a:pt x="143" y="5202"/>
                  <a:pt x="1703" y="6571"/>
                </a:cubicBezTo>
                <a:cubicBezTo>
                  <a:pt x="2421" y="7207"/>
                  <a:pt x="3311" y="7520"/>
                  <a:pt x="4197" y="7520"/>
                </a:cubicBezTo>
                <a:cubicBezTo>
                  <a:pt x="5235" y="7520"/>
                  <a:pt x="6268" y="7091"/>
                  <a:pt x="7013" y="6250"/>
                </a:cubicBezTo>
                <a:cubicBezTo>
                  <a:pt x="8382" y="4702"/>
                  <a:pt x="8239" y="2320"/>
                  <a:pt x="6691" y="939"/>
                </a:cubicBezTo>
                <a:cubicBezTo>
                  <a:pt x="5975" y="310"/>
                  <a:pt x="5085" y="0"/>
                  <a:pt x="4199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/>
          <p:nvPr/>
        </p:nvSpPr>
        <p:spPr>
          <a:xfrm>
            <a:off x="136283" y="1858895"/>
            <a:ext cx="139857" cy="119764"/>
          </a:xfrm>
          <a:custGeom>
            <a:avLst/>
            <a:gdLst/>
            <a:ahLst/>
            <a:cxnLst/>
            <a:rect l="l" t="t" r="r" b="b"/>
            <a:pathLst>
              <a:path w="4406" h="3773" extrusionOk="0">
                <a:moveTo>
                  <a:pt x="1882" y="1"/>
                </a:moveTo>
                <a:cubicBezTo>
                  <a:pt x="846" y="1"/>
                  <a:pt x="1" y="846"/>
                  <a:pt x="1" y="1882"/>
                </a:cubicBezTo>
                <a:cubicBezTo>
                  <a:pt x="1" y="3018"/>
                  <a:pt x="928" y="3773"/>
                  <a:pt x="1896" y="3773"/>
                </a:cubicBezTo>
                <a:cubicBezTo>
                  <a:pt x="2358" y="3773"/>
                  <a:pt x="2830" y="3601"/>
                  <a:pt x="3215" y="3216"/>
                </a:cubicBezTo>
                <a:cubicBezTo>
                  <a:pt x="4406" y="2037"/>
                  <a:pt x="3561" y="1"/>
                  <a:pt x="1882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0000" y="538750"/>
            <a:ext cx="77040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/>
          <p:nvPr/>
        </p:nvSpPr>
        <p:spPr>
          <a:xfrm rot="5666144">
            <a:off x="5069384" y="4828817"/>
            <a:ext cx="139858" cy="119765"/>
          </a:xfrm>
          <a:custGeom>
            <a:avLst/>
            <a:gdLst/>
            <a:ahLst/>
            <a:cxnLst/>
            <a:rect l="l" t="t" r="r" b="b"/>
            <a:pathLst>
              <a:path w="4406" h="3773" extrusionOk="0">
                <a:moveTo>
                  <a:pt x="1882" y="1"/>
                </a:moveTo>
                <a:cubicBezTo>
                  <a:pt x="846" y="1"/>
                  <a:pt x="1" y="846"/>
                  <a:pt x="1" y="1882"/>
                </a:cubicBezTo>
                <a:cubicBezTo>
                  <a:pt x="1" y="3018"/>
                  <a:pt x="928" y="3773"/>
                  <a:pt x="1896" y="3773"/>
                </a:cubicBezTo>
                <a:cubicBezTo>
                  <a:pt x="2358" y="3773"/>
                  <a:pt x="2830" y="3601"/>
                  <a:pt x="3215" y="3216"/>
                </a:cubicBezTo>
                <a:cubicBezTo>
                  <a:pt x="4406" y="2037"/>
                  <a:pt x="3561" y="1"/>
                  <a:pt x="1882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6"/>
          <p:cNvGrpSpPr/>
          <p:nvPr/>
        </p:nvGrpSpPr>
        <p:grpSpPr>
          <a:xfrm rot="-8608380">
            <a:off x="129903" y="-1863769"/>
            <a:ext cx="3785499" cy="4245293"/>
            <a:chOff x="-438834" y="-2090488"/>
            <a:chExt cx="2749402" cy="3083349"/>
          </a:xfrm>
        </p:grpSpPr>
        <p:sp>
          <p:nvSpPr>
            <p:cNvPr id="53" name="Google Shape;53;p6"/>
            <p:cNvSpPr/>
            <p:nvPr/>
          </p:nvSpPr>
          <p:spPr>
            <a:xfrm>
              <a:off x="-438834" y="-2090488"/>
              <a:ext cx="2461076" cy="2833456"/>
            </a:xfrm>
            <a:custGeom>
              <a:avLst/>
              <a:gdLst/>
              <a:ahLst/>
              <a:cxnLst/>
              <a:rect l="l" t="t" r="r" b="b"/>
              <a:pathLst>
                <a:path w="77035" h="88691" fill="none" extrusionOk="0">
                  <a:moveTo>
                    <a:pt x="77034" y="1"/>
                  </a:moveTo>
                  <a:cubicBezTo>
                    <a:pt x="76225" y="5799"/>
                    <a:pt x="71117" y="10169"/>
                    <a:pt x="65640" y="12217"/>
                  </a:cubicBezTo>
                  <a:cubicBezTo>
                    <a:pt x="60175" y="14264"/>
                    <a:pt x="54222" y="14514"/>
                    <a:pt x="48448" y="15431"/>
                  </a:cubicBezTo>
                  <a:cubicBezTo>
                    <a:pt x="42673" y="16348"/>
                    <a:pt x="36684" y="18134"/>
                    <a:pt x="32731" y="22444"/>
                  </a:cubicBezTo>
                  <a:cubicBezTo>
                    <a:pt x="25707" y="30100"/>
                    <a:pt x="27766" y="42018"/>
                    <a:pt x="26659" y="52364"/>
                  </a:cubicBezTo>
                  <a:cubicBezTo>
                    <a:pt x="25004" y="68009"/>
                    <a:pt x="14431" y="82404"/>
                    <a:pt x="1" y="8869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-342576" y="-2006786"/>
              <a:ext cx="2461044" cy="2833040"/>
            </a:xfrm>
            <a:custGeom>
              <a:avLst/>
              <a:gdLst/>
              <a:ahLst/>
              <a:cxnLst/>
              <a:rect l="l" t="t" r="r" b="b"/>
              <a:pathLst>
                <a:path w="77034" h="88678" fill="none" extrusionOk="0">
                  <a:moveTo>
                    <a:pt x="77034" y="0"/>
                  </a:moveTo>
                  <a:cubicBezTo>
                    <a:pt x="76224" y="5787"/>
                    <a:pt x="71116" y="10168"/>
                    <a:pt x="65639" y="12216"/>
                  </a:cubicBezTo>
                  <a:cubicBezTo>
                    <a:pt x="60174" y="14264"/>
                    <a:pt x="54221" y="14514"/>
                    <a:pt x="48447" y="15431"/>
                  </a:cubicBezTo>
                  <a:cubicBezTo>
                    <a:pt x="42672" y="16336"/>
                    <a:pt x="36683" y="18121"/>
                    <a:pt x="32731" y="22431"/>
                  </a:cubicBezTo>
                  <a:cubicBezTo>
                    <a:pt x="25694" y="30099"/>
                    <a:pt x="27754" y="42005"/>
                    <a:pt x="26658" y="52352"/>
                  </a:cubicBezTo>
                  <a:cubicBezTo>
                    <a:pt x="25003" y="68009"/>
                    <a:pt x="14431" y="82403"/>
                    <a:pt x="0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246350" y="-1923499"/>
              <a:ext cx="2461044" cy="2833072"/>
            </a:xfrm>
            <a:custGeom>
              <a:avLst/>
              <a:gdLst/>
              <a:ahLst/>
              <a:cxnLst/>
              <a:rect l="l" t="t" r="r" b="b"/>
              <a:pathLst>
                <a:path w="77034" h="88679" fill="none" extrusionOk="0">
                  <a:moveTo>
                    <a:pt x="77034" y="1"/>
                  </a:moveTo>
                  <a:cubicBezTo>
                    <a:pt x="76212" y="5787"/>
                    <a:pt x="71117" y="10169"/>
                    <a:pt x="65640" y="12216"/>
                  </a:cubicBezTo>
                  <a:cubicBezTo>
                    <a:pt x="60163" y="14264"/>
                    <a:pt x="54210" y="14514"/>
                    <a:pt x="48435" y="15431"/>
                  </a:cubicBezTo>
                  <a:cubicBezTo>
                    <a:pt x="42661" y="16348"/>
                    <a:pt x="36684" y="18134"/>
                    <a:pt x="32731" y="22444"/>
                  </a:cubicBezTo>
                  <a:cubicBezTo>
                    <a:pt x="25694" y="30100"/>
                    <a:pt x="27754" y="42018"/>
                    <a:pt x="26659" y="52364"/>
                  </a:cubicBezTo>
                  <a:cubicBezTo>
                    <a:pt x="25004" y="68009"/>
                    <a:pt x="14431" y="82404"/>
                    <a:pt x="1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-150125" y="-1839828"/>
              <a:ext cx="2460692" cy="2832689"/>
            </a:xfrm>
            <a:custGeom>
              <a:avLst/>
              <a:gdLst/>
              <a:ahLst/>
              <a:cxnLst/>
              <a:rect l="l" t="t" r="r" b="b"/>
              <a:pathLst>
                <a:path w="77023" h="88667" fill="none" extrusionOk="0">
                  <a:moveTo>
                    <a:pt x="77022" y="1"/>
                  </a:moveTo>
                  <a:cubicBezTo>
                    <a:pt x="76213" y="5787"/>
                    <a:pt x="71117" y="10157"/>
                    <a:pt x="65640" y="12205"/>
                  </a:cubicBezTo>
                  <a:cubicBezTo>
                    <a:pt x="60163" y="14253"/>
                    <a:pt x="54210" y="14515"/>
                    <a:pt x="48435" y="15420"/>
                  </a:cubicBezTo>
                  <a:cubicBezTo>
                    <a:pt x="42661" y="16336"/>
                    <a:pt x="36672" y="18122"/>
                    <a:pt x="32731" y="22432"/>
                  </a:cubicBezTo>
                  <a:cubicBezTo>
                    <a:pt x="25695" y="30100"/>
                    <a:pt x="27754" y="42006"/>
                    <a:pt x="26659" y="52353"/>
                  </a:cubicBezTo>
                  <a:cubicBezTo>
                    <a:pt x="24992" y="67997"/>
                    <a:pt x="14431" y="82392"/>
                    <a:pt x="1" y="8866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6"/>
          <p:cNvSpPr/>
          <p:nvPr/>
        </p:nvSpPr>
        <p:spPr>
          <a:xfrm rot="10800000" flipH="1">
            <a:off x="969399" y="101847"/>
            <a:ext cx="787667" cy="706673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720000" y="538750"/>
            <a:ext cx="77040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>
            <a:spLocks noGrp="1"/>
          </p:cNvSpPr>
          <p:nvPr>
            <p:ph type="body" idx="1"/>
          </p:nvPr>
        </p:nvSpPr>
        <p:spPr>
          <a:xfrm>
            <a:off x="3517500" y="1672500"/>
            <a:ext cx="4906500" cy="17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/>
          <p:nvPr/>
        </p:nvSpPr>
        <p:spPr>
          <a:xfrm>
            <a:off x="6290117" y="3125338"/>
            <a:ext cx="2853883" cy="2018153"/>
          </a:xfrm>
          <a:custGeom>
            <a:avLst/>
            <a:gdLst/>
            <a:ahLst/>
            <a:cxnLst/>
            <a:rect l="l" t="t" r="r" b="b"/>
            <a:pathLst>
              <a:path w="89964" h="63624" extrusionOk="0">
                <a:moveTo>
                  <a:pt x="82555" y="1"/>
                </a:moveTo>
                <a:cubicBezTo>
                  <a:pt x="82001" y="1"/>
                  <a:pt x="81446" y="19"/>
                  <a:pt x="80891" y="56"/>
                </a:cubicBezTo>
                <a:cubicBezTo>
                  <a:pt x="70271" y="806"/>
                  <a:pt x="60687" y="7973"/>
                  <a:pt x="55603" y="17320"/>
                </a:cubicBezTo>
                <a:cubicBezTo>
                  <a:pt x="53817" y="20618"/>
                  <a:pt x="52424" y="24285"/>
                  <a:pt x="49554" y="26690"/>
                </a:cubicBezTo>
                <a:cubicBezTo>
                  <a:pt x="44792" y="30690"/>
                  <a:pt x="37827" y="29857"/>
                  <a:pt x="31647" y="30548"/>
                </a:cubicBezTo>
                <a:cubicBezTo>
                  <a:pt x="26909" y="31071"/>
                  <a:pt x="22372" y="32691"/>
                  <a:pt x="18288" y="35131"/>
                </a:cubicBezTo>
                <a:cubicBezTo>
                  <a:pt x="10573" y="39727"/>
                  <a:pt x="4489" y="47252"/>
                  <a:pt x="1679" y="55848"/>
                </a:cubicBezTo>
                <a:cubicBezTo>
                  <a:pt x="858" y="58372"/>
                  <a:pt x="298" y="60980"/>
                  <a:pt x="0" y="63623"/>
                </a:cubicBezTo>
                <a:lnTo>
                  <a:pt x="89964" y="63623"/>
                </a:lnTo>
                <a:lnTo>
                  <a:pt x="89964" y="1115"/>
                </a:lnTo>
                <a:cubicBezTo>
                  <a:pt x="87556" y="374"/>
                  <a:pt x="85060" y="1"/>
                  <a:pt x="82555" y="1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7"/>
          <p:cNvGrpSpPr/>
          <p:nvPr/>
        </p:nvGrpSpPr>
        <p:grpSpPr>
          <a:xfrm>
            <a:off x="5619810" y="3469401"/>
            <a:ext cx="3811744" cy="2264523"/>
            <a:chOff x="5619810" y="3469401"/>
            <a:chExt cx="3811744" cy="2264523"/>
          </a:xfrm>
        </p:grpSpPr>
        <p:sp>
          <p:nvSpPr>
            <p:cNvPr id="67" name="Google Shape;67;p7"/>
            <p:cNvSpPr/>
            <p:nvPr/>
          </p:nvSpPr>
          <p:spPr>
            <a:xfrm>
              <a:off x="5619810" y="3469401"/>
              <a:ext cx="3811744" cy="2264523"/>
            </a:xfrm>
            <a:custGeom>
              <a:avLst/>
              <a:gdLst/>
              <a:ahLst/>
              <a:cxnLst/>
              <a:rect l="l" t="t" r="r" b="b"/>
              <a:pathLst>
                <a:path w="120159" h="71391" fill="none" extrusionOk="0">
                  <a:moveTo>
                    <a:pt x="2930" y="71390"/>
                  </a:moveTo>
                  <a:cubicBezTo>
                    <a:pt x="1239" y="65223"/>
                    <a:pt x="1" y="58496"/>
                    <a:pt x="2370" y="52543"/>
                  </a:cubicBezTo>
                  <a:cubicBezTo>
                    <a:pt x="5466" y="44756"/>
                    <a:pt x="14062" y="40387"/>
                    <a:pt x="22385" y="39387"/>
                  </a:cubicBezTo>
                  <a:cubicBezTo>
                    <a:pt x="30707" y="38386"/>
                    <a:pt x="39101" y="40041"/>
                    <a:pt x="47459" y="40672"/>
                  </a:cubicBezTo>
                  <a:cubicBezTo>
                    <a:pt x="55817" y="41315"/>
                    <a:pt x="64771" y="40768"/>
                    <a:pt x="71665" y="35981"/>
                  </a:cubicBezTo>
                  <a:cubicBezTo>
                    <a:pt x="81225" y="29361"/>
                    <a:pt x="84357" y="16443"/>
                    <a:pt x="92989" y="8645"/>
                  </a:cubicBezTo>
                  <a:cubicBezTo>
                    <a:pt x="100168" y="2144"/>
                    <a:pt x="111027" y="1"/>
                    <a:pt x="120159" y="3275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5825657" y="3591777"/>
              <a:ext cx="3605897" cy="2142147"/>
            </a:xfrm>
            <a:custGeom>
              <a:avLst/>
              <a:gdLst/>
              <a:ahLst/>
              <a:cxnLst/>
              <a:rect l="l" t="t" r="r" b="b"/>
              <a:pathLst>
                <a:path w="113670" h="67533" fill="none" extrusionOk="0">
                  <a:moveTo>
                    <a:pt x="2775" y="67532"/>
                  </a:moveTo>
                  <a:cubicBezTo>
                    <a:pt x="1168" y="61698"/>
                    <a:pt x="1" y="55329"/>
                    <a:pt x="2239" y="49709"/>
                  </a:cubicBezTo>
                  <a:cubicBezTo>
                    <a:pt x="5168" y="42327"/>
                    <a:pt x="13300" y="38207"/>
                    <a:pt x="21182" y="37255"/>
                  </a:cubicBezTo>
                  <a:cubicBezTo>
                    <a:pt x="29052" y="36314"/>
                    <a:pt x="36982" y="37874"/>
                    <a:pt x="44899" y="38481"/>
                  </a:cubicBezTo>
                  <a:cubicBezTo>
                    <a:pt x="52805" y="39077"/>
                    <a:pt x="61270" y="38565"/>
                    <a:pt x="67795" y="34040"/>
                  </a:cubicBezTo>
                  <a:cubicBezTo>
                    <a:pt x="76832" y="27778"/>
                    <a:pt x="79808" y="15562"/>
                    <a:pt x="87964" y="8180"/>
                  </a:cubicBezTo>
                  <a:cubicBezTo>
                    <a:pt x="94775" y="2024"/>
                    <a:pt x="105038" y="0"/>
                    <a:pt x="113670" y="310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6031885" y="3713772"/>
              <a:ext cx="3399669" cy="2020152"/>
            </a:xfrm>
            <a:custGeom>
              <a:avLst/>
              <a:gdLst/>
              <a:ahLst/>
              <a:cxnLst/>
              <a:rect l="l" t="t" r="r" b="b"/>
              <a:pathLst>
                <a:path w="107169" h="63687" fill="none" extrusionOk="0">
                  <a:moveTo>
                    <a:pt x="2608" y="63686"/>
                  </a:moveTo>
                  <a:cubicBezTo>
                    <a:pt x="1096" y="58174"/>
                    <a:pt x="1" y="52185"/>
                    <a:pt x="2108" y="46863"/>
                  </a:cubicBezTo>
                  <a:cubicBezTo>
                    <a:pt x="4870" y="39922"/>
                    <a:pt x="12538" y="36028"/>
                    <a:pt x="19967" y="35135"/>
                  </a:cubicBezTo>
                  <a:cubicBezTo>
                    <a:pt x="27397" y="34242"/>
                    <a:pt x="34862" y="35719"/>
                    <a:pt x="42327" y="36278"/>
                  </a:cubicBezTo>
                  <a:cubicBezTo>
                    <a:pt x="49781" y="36850"/>
                    <a:pt x="57770" y="36362"/>
                    <a:pt x="63913" y="32099"/>
                  </a:cubicBezTo>
                  <a:cubicBezTo>
                    <a:pt x="72438" y="26194"/>
                    <a:pt x="75236" y="14669"/>
                    <a:pt x="82928" y="7715"/>
                  </a:cubicBezTo>
                  <a:cubicBezTo>
                    <a:pt x="89345" y="1905"/>
                    <a:pt x="99025" y="0"/>
                    <a:pt x="107169" y="2929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6237732" y="3836116"/>
              <a:ext cx="3193821" cy="1897808"/>
            </a:xfrm>
            <a:custGeom>
              <a:avLst/>
              <a:gdLst/>
              <a:ahLst/>
              <a:cxnLst/>
              <a:rect l="l" t="t" r="r" b="b"/>
              <a:pathLst>
                <a:path w="100680" h="59830" fill="none" extrusionOk="0">
                  <a:moveTo>
                    <a:pt x="2453" y="59829"/>
                  </a:moveTo>
                  <a:cubicBezTo>
                    <a:pt x="1036" y="54662"/>
                    <a:pt x="0" y="49019"/>
                    <a:pt x="1989" y="44042"/>
                  </a:cubicBezTo>
                  <a:cubicBezTo>
                    <a:pt x="4584" y="37505"/>
                    <a:pt x="11776" y="33850"/>
                    <a:pt x="18753" y="33017"/>
                  </a:cubicBezTo>
                  <a:cubicBezTo>
                    <a:pt x="25730" y="32171"/>
                    <a:pt x="32755" y="33564"/>
                    <a:pt x="39767" y="34088"/>
                  </a:cubicBezTo>
                  <a:cubicBezTo>
                    <a:pt x="46768" y="34624"/>
                    <a:pt x="54269" y="34160"/>
                    <a:pt x="60044" y="30159"/>
                  </a:cubicBezTo>
                  <a:cubicBezTo>
                    <a:pt x="68057" y="24611"/>
                    <a:pt x="70688" y="13788"/>
                    <a:pt x="77903" y="7252"/>
                  </a:cubicBezTo>
                  <a:cubicBezTo>
                    <a:pt x="83940" y="1799"/>
                    <a:pt x="93036" y="1"/>
                    <a:pt x="100680" y="2751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6443579" y="3958491"/>
              <a:ext cx="2987213" cy="1775432"/>
            </a:xfrm>
            <a:custGeom>
              <a:avLst/>
              <a:gdLst/>
              <a:ahLst/>
              <a:cxnLst/>
              <a:rect l="l" t="t" r="r" b="b"/>
              <a:pathLst>
                <a:path w="94167" h="55972" fill="none" extrusionOk="0">
                  <a:moveTo>
                    <a:pt x="2286" y="55971"/>
                  </a:moveTo>
                  <a:cubicBezTo>
                    <a:pt x="965" y="51138"/>
                    <a:pt x="0" y="45863"/>
                    <a:pt x="1846" y="41196"/>
                  </a:cubicBezTo>
                  <a:cubicBezTo>
                    <a:pt x="4275" y="35100"/>
                    <a:pt x="11014" y="31671"/>
                    <a:pt x="17538" y="30885"/>
                  </a:cubicBezTo>
                  <a:cubicBezTo>
                    <a:pt x="24063" y="30099"/>
                    <a:pt x="30635" y="31397"/>
                    <a:pt x="37184" y="31897"/>
                  </a:cubicBezTo>
                  <a:cubicBezTo>
                    <a:pt x="43732" y="32397"/>
                    <a:pt x="50757" y="31957"/>
                    <a:pt x="56162" y="28218"/>
                  </a:cubicBezTo>
                  <a:cubicBezTo>
                    <a:pt x="63651" y="23027"/>
                    <a:pt x="66116" y="12907"/>
                    <a:pt x="72867" y="6787"/>
                  </a:cubicBezTo>
                  <a:cubicBezTo>
                    <a:pt x="78510" y="1691"/>
                    <a:pt x="87023" y="0"/>
                    <a:pt x="94167" y="2572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7"/>
          <p:cNvSpPr/>
          <p:nvPr/>
        </p:nvSpPr>
        <p:spPr>
          <a:xfrm>
            <a:off x="5977861" y="4194203"/>
            <a:ext cx="265930" cy="238534"/>
          </a:xfrm>
          <a:custGeom>
            <a:avLst/>
            <a:gdLst/>
            <a:ahLst/>
            <a:cxnLst/>
            <a:rect l="l" t="t" r="r" b="b"/>
            <a:pathLst>
              <a:path w="8383" h="7520" extrusionOk="0">
                <a:moveTo>
                  <a:pt x="4187" y="0"/>
                </a:moveTo>
                <a:cubicBezTo>
                  <a:pt x="3302" y="0"/>
                  <a:pt x="2415" y="310"/>
                  <a:pt x="1704" y="939"/>
                </a:cubicBezTo>
                <a:cubicBezTo>
                  <a:pt x="144" y="2321"/>
                  <a:pt x="1" y="4702"/>
                  <a:pt x="1382" y="6250"/>
                </a:cubicBezTo>
                <a:cubicBezTo>
                  <a:pt x="2121" y="7091"/>
                  <a:pt x="3154" y="7520"/>
                  <a:pt x="4192" y="7520"/>
                </a:cubicBezTo>
                <a:cubicBezTo>
                  <a:pt x="5078" y="7520"/>
                  <a:pt x="5967" y="7207"/>
                  <a:pt x="6680" y="6571"/>
                </a:cubicBezTo>
                <a:cubicBezTo>
                  <a:pt x="8240" y="5202"/>
                  <a:pt x="8383" y="2821"/>
                  <a:pt x="7014" y="1273"/>
                </a:cubicBezTo>
                <a:cubicBezTo>
                  <a:pt x="6267" y="430"/>
                  <a:pt x="5228" y="0"/>
                  <a:pt x="4187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5484608" y="4717075"/>
            <a:ext cx="139389" cy="119521"/>
          </a:xfrm>
          <a:custGeom>
            <a:avLst/>
            <a:gdLst/>
            <a:ahLst/>
            <a:cxnLst/>
            <a:rect l="l" t="t" r="r" b="b"/>
            <a:pathLst>
              <a:path w="4394" h="3768" extrusionOk="0">
                <a:moveTo>
                  <a:pt x="1896" y="1"/>
                </a:moveTo>
                <a:cubicBezTo>
                  <a:pt x="928" y="1"/>
                  <a:pt x="0" y="750"/>
                  <a:pt x="0" y="1886"/>
                </a:cubicBezTo>
                <a:cubicBezTo>
                  <a:pt x="0" y="2922"/>
                  <a:pt x="846" y="3767"/>
                  <a:pt x="1882" y="3767"/>
                </a:cubicBezTo>
                <a:cubicBezTo>
                  <a:pt x="3560" y="3767"/>
                  <a:pt x="4394" y="1743"/>
                  <a:pt x="3215" y="553"/>
                </a:cubicBezTo>
                <a:cubicBezTo>
                  <a:pt x="2830" y="172"/>
                  <a:pt x="2358" y="1"/>
                  <a:pt x="1896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720000" y="538750"/>
            <a:ext cx="77040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/>
          <p:nvPr/>
        </p:nvSpPr>
        <p:spPr>
          <a:xfrm>
            <a:off x="-1233143" y="-2586694"/>
            <a:ext cx="5324882" cy="3738337"/>
          </a:xfrm>
          <a:custGeom>
            <a:avLst/>
            <a:gdLst/>
            <a:ahLst/>
            <a:cxnLst/>
            <a:rect l="l" t="t" r="r" b="b"/>
            <a:pathLst>
              <a:path w="166676" h="117015" extrusionOk="0">
                <a:moveTo>
                  <a:pt x="53947" y="0"/>
                </a:moveTo>
                <a:cubicBezTo>
                  <a:pt x="44903" y="0"/>
                  <a:pt x="35844" y="3065"/>
                  <a:pt x="28754" y="8702"/>
                </a:cubicBezTo>
                <a:cubicBezTo>
                  <a:pt x="19336" y="16191"/>
                  <a:pt x="13585" y="28025"/>
                  <a:pt x="13419" y="40051"/>
                </a:cubicBezTo>
                <a:cubicBezTo>
                  <a:pt x="13323" y="47409"/>
                  <a:pt x="15193" y="54624"/>
                  <a:pt x="16479" y="61875"/>
                </a:cubicBezTo>
                <a:cubicBezTo>
                  <a:pt x="17753" y="69114"/>
                  <a:pt x="18419" y="76746"/>
                  <a:pt x="16002" y="83699"/>
                </a:cubicBezTo>
                <a:cubicBezTo>
                  <a:pt x="13573" y="90640"/>
                  <a:pt x="7358" y="96712"/>
                  <a:pt x="0" y="96915"/>
                </a:cubicBezTo>
                <a:lnTo>
                  <a:pt x="12073" y="103285"/>
                </a:lnTo>
                <a:cubicBezTo>
                  <a:pt x="16113" y="101496"/>
                  <a:pt x="20467" y="100760"/>
                  <a:pt x="24880" y="100760"/>
                </a:cubicBezTo>
                <a:cubicBezTo>
                  <a:pt x="29545" y="100760"/>
                  <a:pt x="34276" y="101583"/>
                  <a:pt x="38767" y="102856"/>
                </a:cubicBezTo>
                <a:cubicBezTo>
                  <a:pt x="47518" y="105345"/>
                  <a:pt x="55722" y="109405"/>
                  <a:pt x="64342" y="112274"/>
                </a:cubicBezTo>
                <a:cubicBezTo>
                  <a:pt x="73580" y="115360"/>
                  <a:pt x="83351" y="117014"/>
                  <a:pt x="93087" y="117014"/>
                </a:cubicBezTo>
                <a:cubicBezTo>
                  <a:pt x="101870" y="117014"/>
                  <a:pt x="110625" y="115667"/>
                  <a:pt x="118932" y="112810"/>
                </a:cubicBezTo>
                <a:cubicBezTo>
                  <a:pt x="136458" y="106785"/>
                  <a:pt x="151757" y="93772"/>
                  <a:pt x="159223" y="76817"/>
                </a:cubicBezTo>
                <a:cubicBezTo>
                  <a:pt x="166676" y="59863"/>
                  <a:pt x="165711" y="39098"/>
                  <a:pt x="155520" y="23632"/>
                </a:cubicBezTo>
                <a:cubicBezTo>
                  <a:pt x="146729" y="10317"/>
                  <a:pt x="131018" y="1669"/>
                  <a:pt x="115179" y="1669"/>
                </a:cubicBezTo>
                <a:cubicBezTo>
                  <a:pt x="112634" y="1669"/>
                  <a:pt x="110085" y="1892"/>
                  <a:pt x="107561" y="2356"/>
                </a:cubicBezTo>
                <a:cubicBezTo>
                  <a:pt x="100233" y="3698"/>
                  <a:pt x="93133" y="6901"/>
                  <a:pt x="85721" y="6901"/>
                </a:cubicBezTo>
                <a:cubicBezTo>
                  <a:pt x="85378" y="6901"/>
                  <a:pt x="85034" y="6894"/>
                  <a:pt x="84689" y="6880"/>
                </a:cubicBezTo>
                <a:cubicBezTo>
                  <a:pt x="77093" y="6570"/>
                  <a:pt x="70128" y="2725"/>
                  <a:pt x="62734" y="998"/>
                </a:cubicBezTo>
                <a:cubicBezTo>
                  <a:pt x="59853" y="327"/>
                  <a:pt x="56900" y="0"/>
                  <a:pt x="53947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9"/>
          <p:cNvGrpSpPr/>
          <p:nvPr/>
        </p:nvGrpSpPr>
        <p:grpSpPr>
          <a:xfrm>
            <a:off x="-339284" y="-1745388"/>
            <a:ext cx="2749402" cy="3083349"/>
            <a:chOff x="-438834" y="-2090488"/>
            <a:chExt cx="2749402" cy="3083349"/>
          </a:xfrm>
        </p:grpSpPr>
        <p:sp>
          <p:nvSpPr>
            <p:cNvPr id="96" name="Google Shape;96;p9"/>
            <p:cNvSpPr/>
            <p:nvPr/>
          </p:nvSpPr>
          <p:spPr>
            <a:xfrm>
              <a:off x="-438834" y="-2090488"/>
              <a:ext cx="2461076" cy="2833456"/>
            </a:xfrm>
            <a:custGeom>
              <a:avLst/>
              <a:gdLst/>
              <a:ahLst/>
              <a:cxnLst/>
              <a:rect l="l" t="t" r="r" b="b"/>
              <a:pathLst>
                <a:path w="77035" h="88691" fill="none" extrusionOk="0">
                  <a:moveTo>
                    <a:pt x="77034" y="1"/>
                  </a:moveTo>
                  <a:cubicBezTo>
                    <a:pt x="76225" y="5799"/>
                    <a:pt x="71117" y="10169"/>
                    <a:pt x="65640" y="12217"/>
                  </a:cubicBezTo>
                  <a:cubicBezTo>
                    <a:pt x="60175" y="14264"/>
                    <a:pt x="54222" y="14514"/>
                    <a:pt x="48448" y="15431"/>
                  </a:cubicBezTo>
                  <a:cubicBezTo>
                    <a:pt x="42673" y="16348"/>
                    <a:pt x="36684" y="18134"/>
                    <a:pt x="32731" y="22444"/>
                  </a:cubicBezTo>
                  <a:cubicBezTo>
                    <a:pt x="25707" y="30100"/>
                    <a:pt x="27766" y="42018"/>
                    <a:pt x="26659" y="52364"/>
                  </a:cubicBezTo>
                  <a:cubicBezTo>
                    <a:pt x="25004" y="68009"/>
                    <a:pt x="14431" y="82404"/>
                    <a:pt x="1" y="8869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9"/>
            <p:cNvSpPr/>
            <p:nvPr/>
          </p:nvSpPr>
          <p:spPr>
            <a:xfrm>
              <a:off x="-342576" y="-2006786"/>
              <a:ext cx="2461044" cy="2833040"/>
            </a:xfrm>
            <a:custGeom>
              <a:avLst/>
              <a:gdLst/>
              <a:ahLst/>
              <a:cxnLst/>
              <a:rect l="l" t="t" r="r" b="b"/>
              <a:pathLst>
                <a:path w="77034" h="88678" fill="none" extrusionOk="0">
                  <a:moveTo>
                    <a:pt x="77034" y="0"/>
                  </a:moveTo>
                  <a:cubicBezTo>
                    <a:pt x="76224" y="5787"/>
                    <a:pt x="71116" y="10168"/>
                    <a:pt x="65639" y="12216"/>
                  </a:cubicBezTo>
                  <a:cubicBezTo>
                    <a:pt x="60174" y="14264"/>
                    <a:pt x="54221" y="14514"/>
                    <a:pt x="48447" y="15431"/>
                  </a:cubicBezTo>
                  <a:cubicBezTo>
                    <a:pt x="42672" y="16336"/>
                    <a:pt x="36683" y="18121"/>
                    <a:pt x="32731" y="22431"/>
                  </a:cubicBezTo>
                  <a:cubicBezTo>
                    <a:pt x="25694" y="30099"/>
                    <a:pt x="27754" y="42005"/>
                    <a:pt x="26658" y="52352"/>
                  </a:cubicBezTo>
                  <a:cubicBezTo>
                    <a:pt x="25003" y="68009"/>
                    <a:pt x="14431" y="82403"/>
                    <a:pt x="0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-246350" y="-1923499"/>
              <a:ext cx="2461044" cy="2833072"/>
            </a:xfrm>
            <a:custGeom>
              <a:avLst/>
              <a:gdLst/>
              <a:ahLst/>
              <a:cxnLst/>
              <a:rect l="l" t="t" r="r" b="b"/>
              <a:pathLst>
                <a:path w="77034" h="88679" fill="none" extrusionOk="0">
                  <a:moveTo>
                    <a:pt x="77034" y="1"/>
                  </a:moveTo>
                  <a:cubicBezTo>
                    <a:pt x="76212" y="5787"/>
                    <a:pt x="71117" y="10169"/>
                    <a:pt x="65640" y="12216"/>
                  </a:cubicBezTo>
                  <a:cubicBezTo>
                    <a:pt x="60163" y="14264"/>
                    <a:pt x="54210" y="14514"/>
                    <a:pt x="48435" y="15431"/>
                  </a:cubicBezTo>
                  <a:cubicBezTo>
                    <a:pt x="42661" y="16348"/>
                    <a:pt x="36684" y="18134"/>
                    <a:pt x="32731" y="22444"/>
                  </a:cubicBezTo>
                  <a:cubicBezTo>
                    <a:pt x="25694" y="30100"/>
                    <a:pt x="27754" y="42018"/>
                    <a:pt x="26659" y="52364"/>
                  </a:cubicBezTo>
                  <a:cubicBezTo>
                    <a:pt x="25004" y="68009"/>
                    <a:pt x="14431" y="82404"/>
                    <a:pt x="1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-150125" y="-1839828"/>
              <a:ext cx="2460692" cy="2832689"/>
            </a:xfrm>
            <a:custGeom>
              <a:avLst/>
              <a:gdLst/>
              <a:ahLst/>
              <a:cxnLst/>
              <a:rect l="l" t="t" r="r" b="b"/>
              <a:pathLst>
                <a:path w="77023" h="88667" fill="none" extrusionOk="0">
                  <a:moveTo>
                    <a:pt x="77022" y="1"/>
                  </a:moveTo>
                  <a:cubicBezTo>
                    <a:pt x="76213" y="5787"/>
                    <a:pt x="71117" y="10157"/>
                    <a:pt x="65640" y="12205"/>
                  </a:cubicBezTo>
                  <a:cubicBezTo>
                    <a:pt x="60163" y="14253"/>
                    <a:pt x="54210" y="14515"/>
                    <a:pt x="48435" y="15420"/>
                  </a:cubicBezTo>
                  <a:cubicBezTo>
                    <a:pt x="42661" y="16336"/>
                    <a:pt x="36672" y="18122"/>
                    <a:pt x="32731" y="22432"/>
                  </a:cubicBezTo>
                  <a:cubicBezTo>
                    <a:pt x="25695" y="30100"/>
                    <a:pt x="27754" y="42006"/>
                    <a:pt x="26659" y="52353"/>
                  </a:cubicBezTo>
                  <a:cubicBezTo>
                    <a:pt x="24992" y="67997"/>
                    <a:pt x="14431" y="82392"/>
                    <a:pt x="1" y="8866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3859300" y="1542825"/>
            <a:ext cx="4564800" cy="109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title"/>
          </p:nvPr>
        </p:nvSpPr>
        <p:spPr>
          <a:xfrm>
            <a:off x="3859350" y="767350"/>
            <a:ext cx="45648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5050525" y="3807925"/>
            <a:ext cx="3462900" cy="7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1pPr>
          </a:lstStyle>
          <a:p>
            <a:endParaRPr/>
          </a:p>
        </p:txBody>
      </p:sp>
      <p:sp>
        <p:nvSpPr>
          <p:cNvPr id="104" name="Google Shape;104;p10"/>
          <p:cNvSpPr/>
          <p:nvPr/>
        </p:nvSpPr>
        <p:spPr>
          <a:xfrm rot="2744322">
            <a:off x="5303217" y="-2292602"/>
            <a:ext cx="5324960" cy="3738392"/>
          </a:xfrm>
          <a:custGeom>
            <a:avLst/>
            <a:gdLst/>
            <a:ahLst/>
            <a:cxnLst/>
            <a:rect l="l" t="t" r="r" b="b"/>
            <a:pathLst>
              <a:path w="166676" h="117015" extrusionOk="0">
                <a:moveTo>
                  <a:pt x="53947" y="0"/>
                </a:moveTo>
                <a:cubicBezTo>
                  <a:pt x="44903" y="0"/>
                  <a:pt x="35844" y="3065"/>
                  <a:pt x="28754" y="8702"/>
                </a:cubicBezTo>
                <a:cubicBezTo>
                  <a:pt x="19336" y="16191"/>
                  <a:pt x="13585" y="28025"/>
                  <a:pt x="13419" y="40051"/>
                </a:cubicBezTo>
                <a:cubicBezTo>
                  <a:pt x="13323" y="47409"/>
                  <a:pt x="15193" y="54624"/>
                  <a:pt x="16479" y="61875"/>
                </a:cubicBezTo>
                <a:cubicBezTo>
                  <a:pt x="17753" y="69114"/>
                  <a:pt x="18419" y="76746"/>
                  <a:pt x="16002" y="83699"/>
                </a:cubicBezTo>
                <a:cubicBezTo>
                  <a:pt x="13573" y="90640"/>
                  <a:pt x="7358" y="96712"/>
                  <a:pt x="0" y="96915"/>
                </a:cubicBezTo>
                <a:lnTo>
                  <a:pt x="12073" y="103285"/>
                </a:lnTo>
                <a:cubicBezTo>
                  <a:pt x="16113" y="101496"/>
                  <a:pt x="20467" y="100760"/>
                  <a:pt x="24880" y="100760"/>
                </a:cubicBezTo>
                <a:cubicBezTo>
                  <a:pt x="29545" y="100760"/>
                  <a:pt x="34276" y="101583"/>
                  <a:pt x="38767" y="102856"/>
                </a:cubicBezTo>
                <a:cubicBezTo>
                  <a:pt x="47518" y="105345"/>
                  <a:pt x="55722" y="109405"/>
                  <a:pt x="64342" y="112274"/>
                </a:cubicBezTo>
                <a:cubicBezTo>
                  <a:pt x="73580" y="115360"/>
                  <a:pt x="83351" y="117014"/>
                  <a:pt x="93087" y="117014"/>
                </a:cubicBezTo>
                <a:cubicBezTo>
                  <a:pt x="101870" y="117014"/>
                  <a:pt x="110625" y="115667"/>
                  <a:pt x="118932" y="112810"/>
                </a:cubicBezTo>
                <a:cubicBezTo>
                  <a:pt x="136458" y="106785"/>
                  <a:pt x="151757" y="93772"/>
                  <a:pt x="159223" y="76817"/>
                </a:cubicBezTo>
                <a:cubicBezTo>
                  <a:pt x="166676" y="59863"/>
                  <a:pt x="165711" y="39098"/>
                  <a:pt x="155520" y="23632"/>
                </a:cubicBezTo>
                <a:cubicBezTo>
                  <a:pt x="146729" y="10317"/>
                  <a:pt x="131018" y="1669"/>
                  <a:pt x="115179" y="1669"/>
                </a:cubicBezTo>
                <a:cubicBezTo>
                  <a:pt x="112634" y="1669"/>
                  <a:pt x="110085" y="1892"/>
                  <a:pt x="107561" y="2356"/>
                </a:cubicBezTo>
                <a:cubicBezTo>
                  <a:pt x="100233" y="3698"/>
                  <a:pt x="93133" y="6901"/>
                  <a:pt x="85721" y="6901"/>
                </a:cubicBezTo>
                <a:cubicBezTo>
                  <a:pt x="85378" y="6901"/>
                  <a:pt x="85034" y="6894"/>
                  <a:pt x="84689" y="6880"/>
                </a:cubicBezTo>
                <a:cubicBezTo>
                  <a:pt x="77093" y="6570"/>
                  <a:pt x="70128" y="2725"/>
                  <a:pt x="62734" y="998"/>
                </a:cubicBezTo>
                <a:cubicBezTo>
                  <a:pt x="59853" y="327"/>
                  <a:pt x="56900" y="0"/>
                  <a:pt x="53947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rot="2744322">
            <a:off x="8740659" y="2983911"/>
            <a:ext cx="140379" cy="120348"/>
          </a:xfrm>
          <a:custGeom>
            <a:avLst/>
            <a:gdLst/>
            <a:ahLst/>
            <a:cxnLst/>
            <a:rect l="l" t="t" r="r" b="b"/>
            <a:pathLst>
              <a:path w="4394" h="3767" extrusionOk="0">
                <a:moveTo>
                  <a:pt x="2513" y="0"/>
                </a:moveTo>
                <a:cubicBezTo>
                  <a:pt x="834" y="0"/>
                  <a:pt x="0" y="2024"/>
                  <a:pt x="1179" y="3215"/>
                </a:cubicBezTo>
                <a:cubicBezTo>
                  <a:pt x="1564" y="3596"/>
                  <a:pt x="2036" y="3766"/>
                  <a:pt x="2498" y="3766"/>
                </a:cubicBezTo>
                <a:cubicBezTo>
                  <a:pt x="3467" y="3766"/>
                  <a:pt x="4394" y="3017"/>
                  <a:pt x="4394" y="1881"/>
                </a:cubicBezTo>
                <a:cubicBezTo>
                  <a:pt x="4394" y="845"/>
                  <a:pt x="3549" y="0"/>
                  <a:pt x="2513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" name="Google Shape;106;p10"/>
          <p:cNvGrpSpPr/>
          <p:nvPr/>
        </p:nvGrpSpPr>
        <p:grpSpPr>
          <a:xfrm rot="5400000">
            <a:off x="6339323" y="-673516"/>
            <a:ext cx="2963030" cy="3322925"/>
            <a:chOff x="-438834" y="-2090488"/>
            <a:chExt cx="2749402" cy="3083349"/>
          </a:xfrm>
        </p:grpSpPr>
        <p:sp>
          <p:nvSpPr>
            <p:cNvPr id="107" name="Google Shape;107;p10"/>
            <p:cNvSpPr/>
            <p:nvPr/>
          </p:nvSpPr>
          <p:spPr>
            <a:xfrm>
              <a:off x="-438834" y="-2090488"/>
              <a:ext cx="2461076" cy="2833456"/>
            </a:xfrm>
            <a:custGeom>
              <a:avLst/>
              <a:gdLst/>
              <a:ahLst/>
              <a:cxnLst/>
              <a:rect l="l" t="t" r="r" b="b"/>
              <a:pathLst>
                <a:path w="77035" h="88691" fill="none" extrusionOk="0">
                  <a:moveTo>
                    <a:pt x="77034" y="1"/>
                  </a:moveTo>
                  <a:cubicBezTo>
                    <a:pt x="76225" y="5799"/>
                    <a:pt x="71117" y="10169"/>
                    <a:pt x="65640" y="12217"/>
                  </a:cubicBezTo>
                  <a:cubicBezTo>
                    <a:pt x="60175" y="14264"/>
                    <a:pt x="54222" y="14514"/>
                    <a:pt x="48448" y="15431"/>
                  </a:cubicBezTo>
                  <a:cubicBezTo>
                    <a:pt x="42673" y="16348"/>
                    <a:pt x="36684" y="18134"/>
                    <a:pt x="32731" y="22444"/>
                  </a:cubicBezTo>
                  <a:cubicBezTo>
                    <a:pt x="25707" y="30100"/>
                    <a:pt x="27766" y="42018"/>
                    <a:pt x="26659" y="52364"/>
                  </a:cubicBezTo>
                  <a:cubicBezTo>
                    <a:pt x="25004" y="68009"/>
                    <a:pt x="14431" y="82404"/>
                    <a:pt x="1" y="8869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-342576" y="-2006786"/>
              <a:ext cx="2461044" cy="2833040"/>
            </a:xfrm>
            <a:custGeom>
              <a:avLst/>
              <a:gdLst/>
              <a:ahLst/>
              <a:cxnLst/>
              <a:rect l="l" t="t" r="r" b="b"/>
              <a:pathLst>
                <a:path w="77034" h="88678" fill="none" extrusionOk="0">
                  <a:moveTo>
                    <a:pt x="77034" y="0"/>
                  </a:moveTo>
                  <a:cubicBezTo>
                    <a:pt x="76224" y="5787"/>
                    <a:pt x="71116" y="10168"/>
                    <a:pt x="65639" y="12216"/>
                  </a:cubicBezTo>
                  <a:cubicBezTo>
                    <a:pt x="60174" y="14264"/>
                    <a:pt x="54221" y="14514"/>
                    <a:pt x="48447" y="15431"/>
                  </a:cubicBezTo>
                  <a:cubicBezTo>
                    <a:pt x="42672" y="16336"/>
                    <a:pt x="36683" y="18121"/>
                    <a:pt x="32731" y="22431"/>
                  </a:cubicBezTo>
                  <a:cubicBezTo>
                    <a:pt x="25694" y="30099"/>
                    <a:pt x="27754" y="42005"/>
                    <a:pt x="26658" y="52352"/>
                  </a:cubicBezTo>
                  <a:cubicBezTo>
                    <a:pt x="25003" y="68009"/>
                    <a:pt x="14431" y="82403"/>
                    <a:pt x="0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-246350" y="-1923499"/>
              <a:ext cx="2461044" cy="2833072"/>
            </a:xfrm>
            <a:custGeom>
              <a:avLst/>
              <a:gdLst/>
              <a:ahLst/>
              <a:cxnLst/>
              <a:rect l="l" t="t" r="r" b="b"/>
              <a:pathLst>
                <a:path w="77034" h="88679" fill="none" extrusionOk="0">
                  <a:moveTo>
                    <a:pt x="77034" y="1"/>
                  </a:moveTo>
                  <a:cubicBezTo>
                    <a:pt x="76212" y="5787"/>
                    <a:pt x="71117" y="10169"/>
                    <a:pt x="65640" y="12216"/>
                  </a:cubicBezTo>
                  <a:cubicBezTo>
                    <a:pt x="60163" y="14264"/>
                    <a:pt x="54210" y="14514"/>
                    <a:pt x="48435" y="15431"/>
                  </a:cubicBezTo>
                  <a:cubicBezTo>
                    <a:pt x="42661" y="16348"/>
                    <a:pt x="36684" y="18134"/>
                    <a:pt x="32731" y="22444"/>
                  </a:cubicBezTo>
                  <a:cubicBezTo>
                    <a:pt x="25694" y="30100"/>
                    <a:pt x="27754" y="42018"/>
                    <a:pt x="26659" y="52364"/>
                  </a:cubicBezTo>
                  <a:cubicBezTo>
                    <a:pt x="25004" y="68009"/>
                    <a:pt x="14431" y="82404"/>
                    <a:pt x="1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-150125" y="-1839828"/>
              <a:ext cx="2460692" cy="2832689"/>
            </a:xfrm>
            <a:custGeom>
              <a:avLst/>
              <a:gdLst/>
              <a:ahLst/>
              <a:cxnLst/>
              <a:rect l="l" t="t" r="r" b="b"/>
              <a:pathLst>
                <a:path w="77023" h="88667" fill="none" extrusionOk="0">
                  <a:moveTo>
                    <a:pt x="77022" y="1"/>
                  </a:moveTo>
                  <a:cubicBezTo>
                    <a:pt x="76213" y="5787"/>
                    <a:pt x="71117" y="10157"/>
                    <a:pt x="65640" y="12205"/>
                  </a:cubicBezTo>
                  <a:cubicBezTo>
                    <a:pt x="60163" y="14253"/>
                    <a:pt x="54210" y="14515"/>
                    <a:pt x="48435" y="15420"/>
                  </a:cubicBezTo>
                  <a:cubicBezTo>
                    <a:pt x="42661" y="16336"/>
                    <a:pt x="36672" y="18122"/>
                    <a:pt x="32731" y="22432"/>
                  </a:cubicBezTo>
                  <a:cubicBezTo>
                    <a:pt x="25695" y="30100"/>
                    <a:pt x="27754" y="42006"/>
                    <a:pt x="26659" y="52353"/>
                  </a:cubicBezTo>
                  <a:cubicBezTo>
                    <a:pt x="24992" y="67997"/>
                    <a:pt x="14431" y="82392"/>
                    <a:pt x="1" y="8866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/>
          <p:nvPr/>
        </p:nvSpPr>
        <p:spPr>
          <a:xfrm>
            <a:off x="7355774" y="69000"/>
            <a:ext cx="771772" cy="703645"/>
          </a:xfrm>
          <a:custGeom>
            <a:avLst/>
            <a:gdLst/>
            <a:ahLst/>
            <a:cxnLst/>
            <a:rect l="l" t="t" r="r" b="b"/>
            <a:pathLst>
              <a:path w="24039" h="21917" extrusionOk="0">
                <a:moveTo>
                  <a:pt x="12009" y="1"/>
                </a:moveTo>
                <a:cubicBezTo>
                  <a:pt x="7006" y="1"/>
                  <a:pt x="2483" y="3455"/>
                  <a:pt x="1334" y="8548"/>
                </a:cubicBezTo>
                <a:cubicBezTo>
                  <a:pt x="0" y="14441"/>
                  <a:pt x="3703" y="20311"/>
                  <a:pt x="9608" y="21644"/>
                </a:cubicBezTo>
                <a:cubicBezTo>
                  <a:pt x="10420" y="21828"/>
                  <a:pt x="11231" y="21916"/>
                  <a:pt x="12030" y="21916"/>
                </a:cubicBezTo>
                <a:cubicBezTo>
                  <a:pt x="17033" y="21916"/>
                  <a:pt x="21555" y="18462"/>
                  <a:pt x="22705" y="13370"/>
                </a:cubicBezTo>
                <a:cubicBezTo>
                  <a:pt x="24039" y="7476"/>
                  <a:pt x="20336" y="1606"/>
                  <a:pt x="14430" y="273"/>
                </a:cubicBezTo>
                <a:cubicBezTo>
                  <a:pt x="13619" y="89"/>
                  <a:pt x="12808" y="1"/>
                  <a:pt x="12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3"/>
          <p:cNvSpPr/>
          <p:nvPr/>
        </p:nvSpPr>
        <p:spPr>
          <a:xfrm>
            <a:off x="1274497" y="520485"/>
            <a:ext cx="142065" cy="120940"/>
          </a:xfrm>
          <a:custGeom>
            <a:avLst/>
            <a:gdLst/>
            <a:ahLst/>
            <a:cxnLst/>
            <a:rect l="l" t="t" r="r" b="b"/>
            <a:pathLst>
              <a:path w="4425" h="3767" extrusionOk="0">
                <a:moveTo>
                  <a:pt x="2290" y="1"/>
                </a:moveTo>
                <a:cubicBezTo>
                  <a:pt x="1593" y="1"/>
                  <a:pt x="894" y="373"/>
                  <a:pt x="567" y="1122"/>
                </a:cubicBezTo>
                <a:cubicBezTo>
                  <a:pt x="0" y="2427"/>
                  <a:pt x="1007" y="3767"/>
                  <a:pt x="2280" y="3767"/>
                </a:cubicBezTo>
                <a:cubicBezTo>
                  <a:pt x="2505" y="3767"/>
                  <a:pt x="2738" y="3725"/>
                  <a:pt x="2972" y="3634"/>
                </a:cubicBezTo>
                <a:cubicBezTo>
                  <a:pt x="3936" y="3253"/>
                  <a:pt x="4424" y="2158"/>
                  <a:pt x="4043" y="1193"/>
                </a:cubicBezTo>
                <a:cubicBezTo>
                  <a:pt x="3734" y="400"/>
                  <a:pt x="3013" y="1"/>
                  <a:pt x="229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13"/>
          <p:cNvGrpSpPr/>
          <p:nvPr/>
        </p:nvGrpSpPr>
        <p:grpSpPr>
          <a:xfrm>
            <a:off x="-351750" y="-1442512"/>
            <a:ext cx="3197144" cy="2638710"/>
            <a:chOff x="-351750" y="-1442512"/>
            <a:chExt cx="3197144" cy="2638710"/>
          </a:xfrm>
        </p:grpSpPr>
        <p:sp>
          <p:nvSpPr>
            <p:cNvPr id="127" name="Google Shape;127;p13"/>
            <p:cNvSpPr/>
            <p:nvPr/>
          </p:nvSpPr>
          <p:spPr>
            <a:xfrm>
              <a:off x="-113627" y="-1141303"/>
              <a:ext cx="2959022" cy="2337501"/>
            </a:xfrm>
            <a:custGeom>
              <a:avLst/>
              <a:gdLst/>
              <a:ahLst/>
              <a:cxnLst/>
              <a:rect l="l" t="t" r="r" b="b"/>
              <a:pathLst>
                <a:path w="92167" h="72808" fill="none" extrusionOk="0">
                  <a:moveTo>
                    <a:pt x="92167" y="1"/>
                  </a:moveTo>
                  <a:cubicBezTo>
                    <a:pt x="86345" y="537"/>
                    <a:pt x="81737" y="5430"/>
                    <a:pt x="79439" y="10800"/>
                  </a:cubicBezTo>
                  <a:cubicBezTo>
                    <a:pt x="77141" y="16181"/>
                    <a:pt x="76605" y="22111"/>
                    <a:pt x="75415" y="27837"/>
                  </a:cubicBezTo>
                  <a:cubicBezTo>
                    <a:pt x="74224" y="33552"/>
                    <a:pt x="72176" y="39458"/>
                    <a:pt x="67700" y="43208"/>
                  </a:cubicBezTo>
                  <a:cubicBezTo>
                    <a:pt x="59710" y="49876"/>
                    <a:pt x="47899" y="47257"/>
                    <a:pt x="37517" y="47876"/>
                  </a:cubicBezTo>
                  <a:cubicBezTo>
                    <a:pt x="21813" y="48804"/>
                    <a:pt x="6942" y="58687"/>
                    <a:pt x="1" y="7280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-193119" y="-1241824"/>
              <a:ext cx="2959407" cy="2337854"/>
            </a:xfrm>
            <a:custGeom>
              <a:avLst/>
              <a:gdLst/>
              <a:ahLst/>
              <a:cxnLst/>
              <a:rect l="l" t="t" r="r" b="b"/>
              <a:pathLst>
                <a:path w="92179" h="72819" fill="none" extrusionOk="0">
                  <a:moveTo>
                    <a:pt x="92178" y="0"/>
                  </a:moveTo>
                  <a:cubicBezTo>
                    <a:pt x="86356" y="548"/>
                    <a:pt x="81748" y="5430"/>
                    <a:pt x="79439" y="10811"/>
                  </a:cubicBezTo>
                  <a:cubicBezTo>
                    <a:pt x="77141" y="16181"/>
                    <a:pt x="76617" y="22122"/>
                    <a:pt x="75426" y="27837"/>
                  </a:cubicBezTo>
                  <a:cubicBezTo>
                    <a:pt x="74236" y="33564"/>
                    <a:pt x="72188" y="39458"/>
                    <a:pt x="67699" y="43208"/>
                  </a:cubicBezTo>
                  <a:cubicBezTo>
                    <a:pt x="59710" y="49876"/>
                    <a:pt x="47899" y="47256"/>
                    <a:pt x="37529" y="47875"/>
                  </a:cubicBezTo>
                  <a:cubicBezTo>
                    <a:pt x="21812" y="48804"/>
                    <a:pt x="6941" y="58686"/>
                    <a:pt x="0" y="72819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-272258" y="-1342345"/>
              <a:ext cx="2959022" cy="2337854"/>
            </a:xfrm>
            <a:custGeom>
              <a:avLst/>
              <a:gdLst/>
              <a:ahLst/>
              <a:cxnLst/>
              <a:rect l="l" t="t" r="r" b="b"/>
              <a:pathLst>
                <a:path w="92167" h="72819" fill="none" extrusionOk="0">
                  <a:moveTo>
                    <a:pt x="92167" y="0"/>
                  </a:moveTo>
                  <a:cubicBezTo>
                    <a:pt x="86345" y="548"/>
                    <a:pt x="81737" y="5441"/>
                    <a:pt x="79439" y="10811"/>
                  </a:cubicBezTo>
                  <a:cubicBezTo>
                    <a:pt x="77141" y="16181"/>
                    <a:pt x="76605" y="22122"/>
                    <a:pt x="75415" y="27849"/>
                  </a:cubicBezTo>
                  <a:cubicBezTo>
                    <a:pt x="74224" y="33564"/>
                    <a:pt x="72176" y="39457"/>
                    <a:pt x="67688" y="43208"/>
                  </a:cubicBezTo>
                  <a:cubicBezTo>
                    <a:pt x="59710" y="49875"/>
                    <a:pt x="47899" y="47268"/>
                    <a:pt x="37517" y="47875"/>
                  </a:cubicBezTo>
                  <a:cubicBezTo>
                    <a:pt x="21813" y="48804"/>
                    <a:pt x="6942" y="58686"/>
                    <a:pt x="1" y="72819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-351750" y="-1442512"/>
              <a:ext cx="2959407" cy="2337886"/>
            </a:xfrm>
            <a:custGeom>
              <a:avLst/>
              <a:gdLst/>
              <a:ahLst/>
              <a:cxnLst/>
              <a:rect l="l" t="t" r="r" b="b"/>
              <a:pathLst>
                <a:path w="92179" h="72820" fill="none" extrusionOk="0">
                  <a:moveTo>
                    <a:pt x="92178" y="1"/>
                  </a:moveTo>
                  <a:cubicBezTo>
                    <a:pt x="86356" y="536"/>
                    <a:pt x="81748" y="5430"/>
                    <a:pt x="79439" y="10800"/>
                  </a:cubicBezTo>
                  <a:cubicBezTo>
                    <a:pt x="77141" y="16181"/>
                    <a:pt x="76617" y="22110"/>
                    <a:pt x="75426" y="27837"/>
                  </a:cubicBezTo>
                  <a:cubicBezTo>
                    <a:pt x="74235" y="33552"/>
                    <a:pt x="72176" y="39458"/>
                    <a:pt x="67687" y="43196"/>
                  </a:cubicBezTo>
                  <a:cubicBezTo>
                    <a:pt x="59698" y="49864"/>
                    <a:pt x="47887" y="47256"/>
                    <a:pt x="37517" y="47864"/>
                  </a:cubicBezTo>
                  <a:cubicBezTo>
                    <a:pt x="21812" y="48804"/>
                    <a:pt x="6941" y="58686"/>
                    <a:pt x="0" y="72819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3"/>
          <p:cNvSpPr/>
          <p:nvPr/>
        </p:nvSpPr>
        <p:spPr>
          <a:xfrm>
            <a:off x="8483193" y="986521"/>
            <a:ext cx="269136" cy="241494"/>
          </a:xfrm>
          <a:custGeom>
            <a:avLst/>
            <a:gdLst/>
            <a:ahLst/>
            <a:cxnLst/>
            <a:rect l="l" t="t" r="r" b="b"/>
            <a:pathLst>
              <a:path w="8383" h="7522" extrusionOk="0">
                <a:moveTo>
                  <a:pt x="4190" y="1"/>
                </a:moveTo>
                <a:cubicBezTo>
                  <a:pt x="3304" y="1"/>
                  <a:pt x="2415" y="311"/>
                  <a:pt x="1703" y="941"/>
                </a:cubicBezTo>
                <a:cubicBezTo>
                  <a:pt x="143" y="2322"/>
                  <a:pt x="0" y="4703"/>
                  <a:pt x="1369" y="6251"/>
                </a:cubicBezTo>
                <a:cubicBezTo>
                  <a:pt x="2114" y="7092"/>
                  <a:pt x="3150" y="7521"/>
                  <a:pt x="4190" y="7521"/>
                </a:cubicBezTo>
                <a:cubicBezTo>
                  <a:pt x="5077" y="7521"/>
                  <a:pt x="5967" y="7209"/>
                  <a:pt x="6680" y="6572"/>
                </a:cubicBezTo>
                <a:cubicBezTo>
                  <a:pt x="8239" y="5203"/>
                  <a:pt x="8382" y="2822"/>
                  <a:pt x="7001" y="1262"/>
                </a:cubicBezTo>
                <a:cubicBezTo>
                  <a:pt x="6262" y="427"/>
                  <a:pt x="5228" y="1"/>
                  <a:pt x="4190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3"/>
          <p:cNvSpPr/>
          <p:nvPr/>
        </p:nvSpPr>
        <p:spPr>
          <a:xfrm>
            <a:off x="8874232" y="718540"/>
            <a:ext cx="141069" cy="120747"/>
          </a:xfrm>
          <a:custGeom>
            <a:avLst/>
            <a:gdLst/>
            <a:ahLst/>
            <a:cxnLst/>
            <a:rect l="l" t="t" r="r" b="b"/>
            <a:pathLst>
              <a:path w="4394" h="3761" extrusionOk="0">
                <a:moveTo>
                  <a:pt x="2534" y="1"/>
                </a:moveTo>
                <a:cubicBezTo>
                  <a:pt x="2527" y="1"/>
                  <a:pt x="2520" y="1"/>
                  <a:pt x="2512" y="1"/>
                </a:cubicBezTo>
                <a:cubicBezTo>
                  <a:pt x="834" y="1"/>
                  <a:pt x="0" y="2025"/>
                  <a:pt x="1179" y="3204"/>
                </a:cubicBezTo>
                <a:cubicBezTo>
                  <a:pt x="1564" y="3589"/>
                  <a:pt x="2036" y="3761"/>
                  <a:pt x="2498" y="3761"/>
                </a:cubicBezTo>
                <a:cubicBezTo>
                  <a:pt x="3467" y="3761"/>
                  <a:pt x="4394" y="3006"/>
                  <a:pt x="4394" y="1870"/>
                </a:cubicBezTo>
                <a:cubicBezTo>
                  <a:pt x="4394" y="842"/>
                  <a:pt x="3560" y="1"/>
                  <a:pt x="2534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3"/>
          <p:cNvSpPr/>
          <p:nvPr/>
        </p:nvSpPr>
        <p:spPr>
          <a:xfrm>
            <a:off x="0" y="4746025"/>
            <a:ext cx="9178616" cy="397471"/>
          </a:xfrm>
          <a:custGeom>
            <a:avLst/>
            <a:gdLst/>
            <a:ahLst/>
            <a:cxnLst/>
            <a:rect l="l" t="t" r="r" b="b"/>
            <a:pathLst>
              <a:path w="286228" h="12420" extrusionOk="0">
                <a:moveTo>
                  <a:pt x="61342" y="1"/>
                </a:moveTo>
                <a:cubicBezTo>
                  <a:pt x="59056" y="120"/>
                  <a:pt x="56758" y="180"/>
                  <a:pt x="54436" y="180"/>
                </a:cubicBezTo>
                <a:lnTo>
                  <a:pt x="1" y="180"/>
                </a:lnTo>
                <a:lnTo>
                  <a:pt x="1" y="12419"/>
                </a:lnTo>
                <a:cubicBezTo>
                  <a:pt x="24212" y="12404"/>
                  <a:pt x="133606" y="12350"/>
                  <a:pt x="209909" y="12350"/>
                </a:cubicBezTo>
                <a:cubicBezTo>
                  <a:pt x="253232" y="12350"/>
                  <a:pt x="285887" y="12367"/>
                  <a:pt x="286227" y="12419"/>
                </a:cubicBezTo>
                <a:cubicBezTo>
                  <a:pt x="285953" y="12288"/>
                  <a:pt x="286013" y="5406"/>
                  <a:pt x="286108" y="1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/>
          </p:nvPr>
        </p:nvSpPr>
        <p:spPr>
          <a:xfrm>
            <a:off x="2965785" y="1522602"/>
            <a:ext cx="17079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latin typeface="Stoke"/>
                <a:ea typeface="Stoke"/>
                <a:cs typeface="Stoke"/>
                <a:sym typeface="Stok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4809550" y="1522602"/>
            <a:ext cx="23448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2" hasCustomPrompt="1"/>
          </p:nvPr>
        </p:nvSpPr>
        <p:spPr>
          <a:xfrm>
            <a:off x="2034910" y="1522602"/>
            <a:ext cx="10059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Stoke"/>
              <a:buNone/>
              <a:defRPr sz="4500" b="1">
                <a:solidFill>
                  <a:schemeClr val="lt1"/>
                </a:solidFill>
                <a:latin typeface="Stoke"/>
                <a:ea typeface="Stoke"/>
                <a:cs typeface="Stoke"/>
                <a:sym typeface="Stok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3"/>
          </p:nvPr>
        </p:nvSpPr>
        <p:spPr>
          <a:xfrm>
            <a:off x="2965785" y="2229506"/>
            <a:ext cx="17079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latin typeface="Stoke"/>
                <a:ea typeface="Stoke"/>
                <a:cs typeface="Stoke"/>
                <a:sym typeface="Stok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4"/>
          </p:nvPr>
        </p:nvSpPr>
        <p:spPr>
          <a:xfrm>
            <a:off x="4809550" y="2229506"/>
            <a:ext cx="23448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5" hasCustomPrompt="1"/>
          </p:nvPr>
        </p:nvSpPr>
        <p:spPr>
          <a:xfrm>
            <a:off x="2034910" y="2229506"/>
            <a:ext cx="10059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Stoke"/>
              <a:buNone/>
              <a:defRPr sz="4500" b="1">
                <a:solidFill>
                  <a:schemeClr val="lt1"/>
                </a:solidFill>
                <a:latin typeface="Stoke"/>
                <a:ea typeface="Stoke"/>
                <a:cs typeface="Stoke"/>
                <a:sym typeface="Stok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6"/>
          </p:nvPr>
        </p:nvSpPr>
        <p:spPr>
          <a:xfrm>
            <a:off x="2965785" y="2936411"/>
            <a:ext cx="17079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latin typeface="Stoke"/>
                <a:ea typeface="Stoke"/>
                <a:cs typeface="Stoke"/>
                <a:sym typeface="Stok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7"/>
          </p:nvPr>
        </p:nvSpPr>
        <p:spPr>
          <a:xfrm>
            <a:off x="4809550" y="2936411"/>
            <a:ext cx="23448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8" hasCustomPrompt="1"/>
          </p:nvPr>
        </p:nvSpPr>
        <p:spPr>
          <a:xfrm>
            <a:off x="2034910" y="2936411"/>
            <a:ext cx="10059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Stoke"/>
              <a:buNone/>
              <a:defRPr sz="4500" b="1">
                <a:solidFill>
                  <a:schemeClr val="lt1"/>
                </a:solidFill>
                <a:latin typeface="Stoke"/>
                <a:ea typeface="Stoke"/>
                <a:cs typeface="Stoke"/>
                <a:sym typeface="Stok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9"/>
          </p:nvPr>
        </p:nvSpPr>
        <p:spPr>
          <a:xfrm>
            <a:off x="2965785" y="3643315"/>
            <a:ext cx="17079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latin typeface="Stoke"/>
                <a:ea typeface="Stoke"/>
                <a:cs typeface="Stoke"/>
                <a:sym typeface="Stok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13"/>
          </p:nvPr>
        </p:nvSpPr>
        <p:spPr>
          <a:xfrm>
            <a:off x="4809550" y="3643315"/>
            <a:ext cx="23448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 idx="14" hasCustomPrompt="1"/>
          </p:nvPr>
        </p:nvSpPr>
        <p:spPr>
          <a:xfrm>
            <a:off x="2034910" y="3643315"/>
            <a:ext cx="10059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Stoke"/>
              <a:buNone/>
              <a:defRPr sz="4500" b="1">
                <a:solidFill>
                  <a:schemeClr val="lt1"/>
                </a:solidFill>
                <a:latin typeface="Stoke"/>
                <a:ea typeface="Stoke"/>
                <a:cs typeface="Stoke"/>
                <a:sym typeface="Stok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15"/>
          </p:nvPr>
        </p:nvSpPr>
        <p:spPr>
          <a:xfrm>
            <a:off x="720000" y="538750"/>
            <a:ext cx="77040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8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4"/>
          <p:cNvGrpSpPr/>
          <p:nvPr/>
        </p:nvGrpSpPr>
        <p:grpSpPr>
          <a:xfrm>
            <a:off x="4818010" y="3105078"/>
            <a:ext cx="4693019" cy="2788080"/>
            <a:chOff x="5619810" y="3469401"/>
            <a:chExt cx="3811744" cy="2264523"/>
          </a:xfrm>
        </p:grpSpPr>
        <p:sp>
          <p:nvSpPr>
            <p:cNvPr id="149" name="Google Shape;149;p14"/>
            <p:cNvSpPr/>
            <p:nvPr/>
          </p:nvSpPr>
          <p:spPr>
            <a:xfrm>
              <a:off x="5619810" y="3469401"/>
              <a:ext cx="3811744" cy="2264523"/>
            </a:xfrm>
            <a:custGeom>
              <a:avLst/>
              <a:gdLst/>
              <a:ahLst/>
              <a:cxnLst/>
              <a:rect l="l" t="t" r="r" b="b"/>
              <a:pathLst>
                <a:path w="120159" h="71391" fill="none" extrusionOk="0">
                  <a:moveTo>
                    <a:pt x="2930" y="71390"/>
                  </a:moveTo>
                  <a:cubicBezTo>
                    <a:pt x="1239" y="65223"/>
                    <a:pt x="1" y="58496"/>
                    <a:pt x="2370" y="52543"/>
                  </a:cubicBezTo>
                  <a:cubicBezTo>
                    <a:pt x="5466" y="44756"/>
                    <a:pt x="14062" y="40387"/>
                    <a:pt x="22385" y="39387"/>
                  </a:cubicBezTo>
                  <a:cubicBezTo>
                    <a:pt x="30707" y="38386"/>
                    <a:pt x="39101" y="40041"/>
                    <a:pt x="47459" y="40672"/>
                  </a:cubicBezTo>
                  <a:cubicBezTo>
                    <a:pt x="55817" y="41315"/>
                    <a:pt x="64771" y="40768"/>
                    <a:pt x="71665" y="35981"/>
                  </a:cubicBezTo>
                  <a:cubicBezTo>
                    <a:pt x="81225" y="29361"/>
                    <a:pt x="84357" y="16443"/>
                    <a:pt x="92989" y="8645"/>
                  </a:cubicBezTo>
                  <a:cubicBezTo>
                    <a:pt x="100168" y="2144"/>
                    <a:pt x="111027" y="1"/>
                    <a:pt x="120159" y="3275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5825657" y="3591777"/>
              <a:ext cx="3605897" cy="2142147"/>
            </a:xfrm>
            <a:custGeom>
              <a:avLst/>
              <a:gdLst/>
              <a:ahLst/>
              <a:cxnLst/>
              <a:rect l="l" t="t" r="r" b="b"/>
              <a:pathLst>
                <a:path w="113670" h="67533" fill="none" extrusionOk="0">
                  <a:moveTo>
                    <a:pt x="2775" y="67532"/>
                  </a:moveTo>
                  <a:cubicBezTo>
                    <a:pt x="1168" y="61698"/>
                    <a:pt x="1" y="55329"/>
                    <a:pt x="2239" y="49709"/>
                  </a:cubicBezTo>
                  <a:cubicBezTo>
                    <a:pt x="5168" y="42327"/>
                    <a:pt x="13300" y="38207"/>
                    <a:pt x="21182" y="37255"/>
                  </a:cubicBezTo>
                  <a:cubicBezTo>
                    <a:pt x="29052" y="36314"/>
                    <a:pt x="36982" y="37874"/>
                    <a:pt x="44899" y="38481"/>
                  </a:cubicBezTo>
                  <a:cubicBezTo>
                    <a:pt x="52805" y="39077"/>
                    <a:pt x="61270" y="38565"/>
                    <a:pt x="67795" y="34040"/>
                  </a:cubicBezTo>
                  <a:cubicBezTo>
                    <a:pt x="76832" y="27778"/>
                    <a:pt x="79808" y="15562"/>
                    <a:pt x="87964" y="8180"/>
                  </a:cubicBezTo>
                  <a:cubicBezTo>
                    <a:pt x="94775" y="2024"/>
                    <a:pt x="105038" y="0"/>
                    <a:pt x="113670" y="310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6031885" y="3713772"/>
              <a:ext cx="3399669" cy="2020152"/>
            </a:xfrm>
            <a:custGeom>
              <a:avLst/>
              <a:gdLst/>
              <a:ahLst/>
              <a:cxnLst/>
              <a:rect l="l" t="t" r="r" b="b"/>
              <a:pathLst>
                <a:path w="107169" h="63687" fill="none" extrusionOk="0">
                  <a:moveTo>
                    <a:pt x="2608" y="63686"/>
                  </a:moveTo>
                  <a:cubicBezTo>
                    <a:pt x="1096" y="58174"/>
                    <a:pt x="1" y="52185"/>
                    <a:pt x="2108" y="46863"/>
                  </a:cubicBezTo>
                  <a:cubicBezTo>
                    <a:pt x="4870" y="39922"/>
                    <a:pt x="12538" y="36028"/>
                    <a:pt x="19967" y="35135"/>
                  </a:cubicBezTo>
                  <a:cubicBezTo>
                    <a:pt x="27397" y="34242"/>
                    <a:pt x="34862" y="35719"/>
                    <a:pt x="42327" y="36278"/>
                  </a:cubicBezTo>
                  <a:cubicBezTo>
                    <a:pt x="49781" y="36850"/>
                    <a:pt x="57770" y="36362"/>
                    <a:pt x="63913" y="32099"/>
                  </a:cubicBezTo>
                  <a:cubicBezTo>
                    <a:pt x="72438" y="26194"/>
                    <a:pt x="75236" y="14669"/>
                    <a:pt x="82928" y="7715"/>
                  </a:cubicBezTo>
                  <a:cubicBezTo>
                    <a:pt x="89345" y="1905"/>
                    <a:pt x="99025" y="0"/>
                    <a:pt x="107169" y="2929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6237732" y="3836116"/>
              <a:ext cx="3193821" cy="1897808"/>
            </a:xfrm>
            <a:custGeom>
              <a:avLst/>
              <a:gdLst/>
              <a:ahLst/>
              <a:cxnLst/>
              <a:rect l="l" t="t" r="r" b="b"/>
              <a:pathLst>
                <a:path w="100680" h="59830" fill="none" extrusionOk="0">
                  <a:moveTo>
                    <a:pt x="2453" y="59829"/>
                  </a:moveTo>
                  <a:cubicBezTo>
                    <a:pt x="1036" y="54662"/>
                    <a:pt x="0" y="49019"/>
                    <a:pt x="1989" y="44042"/>
                  </a:cubicBezTo>
                  <a:cubicBezTo>
                    <a:pt x="4584" y="37505"/>
                    <a:pt x="11776" y="33850"/>
                    <a:pt x="18753" y="33017"/>
                  </a:cubicBezTo>
                  <a:cubicBezTo>
                    <a:pt x="25730" y="32171"/>
                    <a:pt x="32755" y="33564"/>
                    <a:pt x="39767" y="34088"/>
                  </a:cubicBezTo>
                  <a:cubicBezTo>
                    <a:pt x="46768" y="34624"/>
                    <a:pt x="54269" y="34160"/>
                    <a:pt x="60044" y="30159"/>
                  </a:cubicBezTo>
                  <a:cubicBezTo>
                    <a:pt x="68057" y="24611"/>
                    <a:pt x="70688" y="13788"/>
                    <a:pt x="77903" y="7252"/>
                  </a:cubicBezTo>
                  <a:cubicBezTo>
                    <a:pt x="83940" y="1799"/>
                    <a:pt x="93036" y="1"/>
                    <a:pt x="100680" y="2751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6443579" y="3958491"/>
              <a:ext cx="2987213" cy="1775432"/>
            </a:xfrm>
            <a:custGeom>
              <a:avLst/>
              <a:gdLst/>
              <a:ahLst/>
              <a:cxnLst/>
              <a:rect l="l" t="t" r="r" b="b"/>
              <a:pathLst>
                <a:path w="94167" h="55972" fill="none" extrusionOk="0">
                  <a:moveTo>
                    <a:pt x="2286" y="55971"/>
                  </a:moveTo>
                  <a:cubicBezTo>
                    <a:pt x="965" y="51138"/>
                    <a:pt x="0" y="45863"/>
                    <a:pt x="1846" y="41196"/>
                  </a:cubicBezTo>
                  <a:cubicBezTo>
                    <a:pt x="4275" y="35100"/>
                    <a:pt x="11014" y="31671"/>
                    <a:pt x="17538" y="30885"/>
                  </a:cubicBezTo>
                  <a:cubicBezTo>
                    <a:pt x="24063" y="30099"/>
                    <a:pt x="30635" y="31397"/>
                    <a:pt x="37184" y="31897"/>
                  </a:cubicBezTo>
                  <a:cubicBezTo>
                    <a:pt x="43732" y="32397"/>
                    <a:pt x="50757" y="31957"/>
                    <a:pt x="56162" y="28218"/>
                  </a:cubicBezTo>
                  <a:cubicBezTo>
                    <a:pt x="63651" y="23027"/>
                    <a:pt x="66116" y="12907"/>
                    <a:pt x="72867" y="6787"/>
                  </a:cubicBezTo>
                  <a:cubicBezTo>
                    <a:pt x="78510" y="1691"/>
                    <a:pt x="87023" y="0"/>
                    <a:pt x="94167" y="2572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14"/>
          <p:cNvSpPr/>
          <p:nvPr/>
        </p:nvSpPr>
        <p:spPr>
          <a:xfrm rot="10800000">
            <a:off x="-86" y="5152"/>
            <a:ext cx="3221161" cy="2277898"/>
          </a:xfrm>
          <a:custGeom>
            <a:avLst/>
            <a:gdLst/>
            <a:ahLst/>
            <a:cxnLst/>
            <a:rect l="l" t="t" r="r" b="b"/>
            <a:pathLst>
              <a:path w="89964" h="63624" extrusionOk="0">
                <a:moveTo>
                  <a:pt x="82555" y="1"/>
                </a:moveTo>
                <a:cubicBezTo>
                  <a:pt x="82001" y="1"/>
                  <a:pt x="81446" y="19"/>
                  <a:pt x="80891" y="56"/>
                </a:cubicBezTo>
                <a:cubicBezTo>
                  <a:pt x="70271" y="806"/>
                  <a:pt x="60687" y="7973"/>
                  <a:pt x="55603" y="17320"/>
                </a:cubicBezTo>
                <a:cubicBezTo>
                  <a:pt x="53817" y="20618"/>
                  <a:pt x="52424" y="24285"/>
                  <a:pt x="49554" y="26690"/>
                </a:cubicBezTo>
                <a:cubicBezTo>
                  <a:pt x="44792" y="30690"/>
                  <a:pt x="37827" y="29857"/>
                  <a:pt x="31647" y="30548"/>
                </a:cubicBezTo>
                <a:cubicBezTo>
                  <a:pt x="26909" y="31071"/>
                  <a:pt x="22372" y="32691"/>
                  <a:pt x="18288" y="35131"/>
                </a:cubicBezTo>
                <a:cubicBezTo>
                  <a:pt x="10573" y="39727"/>
                  <a:pt x="4489" y="47252"/>
                  <a:pt x="1679" y="55848"/>
                </a:cubicBezTo>
                <a:cubicBezTo>
                  <a:pt x="858" y="58372"/>
                  <a:pt x="298" y="60980"/>
                  <a:pt x="0" y="63623"/>
                </a:cubicBezTo>
                <a:lnTo>
                  <a:pt x="89964" y="63623"/>
                </a:lnTo>
                <a:lnTo>
                  <a:pt x="89964" y="1115"/>
                </a:lnTo>
                <a:cubicBezTo>
                  <a:pt x="87556" y="374"/>
                  <a:pt x="85060" y="1"/>
                  <a:pt x="82555" y="1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title"/>
          </p:nvPr>
        </p:nvSpPr>
        <p:spPr>
          <a:xfrm>
            <a:off x="5171650" y="653350"/>
            <a:ext cx="3115800" cy="1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subTitle" idx="1"/>
          </p:nvPr>
        </p:nvSpPr>
        <p:spPr>
          <a:xfrm>
            <a:off x="3623975" y="1943100"/>
            <a:ext cx="4663500" cy="6285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7" name="Google Shape;157;p14"/>
          <p:cNvSpPr txBox="1">
            <a:spLocks noGrp="1"/>
          </p:cNvSpPr>
          <p:nvPr>
            <p:ph type="title" idx="2" hasCustomPrompt="1"/>
          </p:nvPr>
        </p:nvSpPr>
        <p:spPr>
          <a:xfrm>
            <a:off x="3404250" y="653350"/>
            <a:ext cx="1767300" cy="1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Font typeface="Stoke"/>
              <a:buNone/>
              <a:defRPr sz="8700" b="1">
                <a:solidFill>
                  <a:schemeClr val="lt1"/>
                </a:solidFill>
                <a:latin typeface="Stoke"/>
                <a:ea typeface="Stoke"/>
                <a:cs typeface="Stoke"/>
                <a:sym typeface="Stok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38750"/>
            <a:ext cx="77040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Stoke Light"/>
              <a:buNone/>
              <a:defRPr sz="3500">
                <a:solidFill>
                  <a:schemeClr val="dk2"/>
                </a:solidFill>
                <a:latin typeface="Stoke Light"/>
                <a:ea typeface="Stoke Light"/>
                <a:cs typeface="Stoke Light"/>
                <a:sym typeface="Stoke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67" r:id="rId14"/>
    <p:sldLayoutId id="2147483669" r:id="rId15"/>
    <p:sldLayoutId id="2147483670" r:id="rId16"/>
    <p:sldLayoutId id="2147483671" r:id="rId17"/>
    <p:sldLayoutId id="2147483685" r:id="rId18"/>
    <p:sldLayoutId id="2147483686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1E3C3-D197-460B-B228-B74B3465A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EE6F0-E308-4956-B31D-BB75A48CA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95ABD-1BBC-4134-8AB3-B794846AB3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20D03-9EE0-4E87-80D6-46FD2D6F0CFC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027CE-38C0-4A54-BAF0-79274B316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82697-B871-4EAD-A913-FC85DC388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A3AD4-1382-439D-8511-AABA174CCA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9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01CBCB12-7513-40F9-87B3-DB4B30A34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DDF79A-B8F4-4758-8955-E10FEED15E06}"/>
              </a:ext>
            </a:extLst>
          </p:cNvPr>
          <p:cNvSpPr/>
          <p:nvPr/>
        </p:nvSpPr>
        <p:spPr>
          <a:xfrm>
            <a:off x="1469813" y="942981"/>
            <a:ext cx="5572821" cy="3240157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7200" kern="1200">
              <a:solidFill>
                <a:srgbClr val="ED7D31">
                  <a:lumMod val="75000"/>
                </a:srgbClr>
              </a:solidFill>
              <a:latin typeface="#9Slide04 Faustina Medium" panose="000006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BA9993-B1AA-47E6-AD51-E12D37198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22" y="1150252"/>
            <a:ext cx="1435611" cy="530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10F680-F398-453F-A284-8CA3B00B5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443" y="1449751"/>
            <a:ext cx="5121084" cy="1920407"/>
          </a:xfrm>
          <a:prstGeom prst="rect">
            <a:avLst/>
          </a:prstGeom>
        </p:spPr>
      </p:pic>
      <p:pic>
        <p:nvPicPr>
          <p:cNvPr id="28" name="Picture 2" descr="E:\002-KIMS BUSINESS\007-02-Fullslidesppt-Contents\20161219\02-abs\flower-item01.png">
            <a:extLst>
              <a:ext uri="{FF2B5EF4-FFF2-40B4-BE49-F238E27FC236}">
                <a16:creationId xmlns:a16="http://schemas.microsoft.com/office/drawing/2014/main" id="{5229B2FD-FA3F-4574-B392-BEF4E8025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17" y="2316638"/>
            <a:ext cx="639823" cy="61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002-KIMS BUSINESS\007-02-Fullslidesppt-Contents\20161219\02-abs\flower-item01.png">
            <a:extLst>
              <a:ext uri="{FF2B5EF4-FFF2-40B4-BE49-F238E27FC236}">
                <a16:creationId xmlns:a16="http://schemas.microsoft.com/office/drawing/2014/main" id="{6677585C-593B-4297-BBD2-98C71375A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1" y="1582003"/>
            <a:ext cx="1016682" cy="98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E:\002-KIMS BUSINESS\007-02-Fullslidesppt-Contents\20161219\02-abs\flower-item01.png">
            <a:extLst>
              <a:ext uri="{FF2B5EF4-FFF2-40B4-BE49-F238E27FC236}">
                <a16:creationId xmlns:a16="http://schemas.microsoft.com/office/drawing/2014/main" id="{E888E868-BE5F-4F78-8905-ABBC40374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5" y="872844"/>
            <a:ext cx="1674186" cy="161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88186E-368A-4158-AF89-E39231995419}"/>
              </a:ext>
            </a:extLst>
          </p:cNvPr>
          <p:cNvSpPr txBox="1"/>
          <p:nvPr/>
        </p:nvSpPr>
        <p:spPr>
          <a:xfrm>
            <a:off x="1737127" y="2975640"/>
            <a:ext cx="537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2400" kern="1200">
                <a:solidFill>
                  <a:srgbClr val="ED7D31">
                    <a:lumMod val="75000"/>
                  </a:srgbClr>
                </a:solidFill>
                <a:latin typeface="#9Slide04 Noto Serif Bold" panose="02020800060500020200" pitchFamily="18" charset="0"/>
                <a:ea typeface="#9Slide04 Noto Serif Bold" panose="02020800060500020200" pitchFamily="18" charset="0"/>
                <a:cs typeface="#9Slide04 Noto Serif Bold" panose="02020800060500020200" pitchFamily="18" charset="0"/>
              </a:rPr>
              <a:t>(Bộ Kết nối tri thức và cuộc sống) </a:t>
            </a:r>
            <a:endParaRPr lang="vi-VN" sz="2400" kern="1200">
              <a:solidFill>
                <a:srgbClr val="ED7D31">
                  <a:lumMod val="75000"/>
                </a:srgbClr>
              </a:solidFill>
              <a:latin typeface="#9Slide04 Noto Serif Bold" panose="02020800060500020200" pitchFamily="18" charset="0"/>
              <a:ea typeface="#9Slide04 Noto Serif Bold" panose="02020800060500020200" pitchFamily="18" charset="0"/>
              <a:cs typeface="#9Slide04 Noto Serif Bold" panose="020208000605000202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8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D87A2-6628-4404-8210-1DCB2166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895" y="405186"/>
            <a:ext cx="3184180" cy="479100"/>
          </a:xfrm>
        </p:spPr>
        <p:txBody>
          <a:bodyPr/>
          <a:lstStyle/>
          <a:p>
            <a:r>
              <a:rPr lang="vi-VN" sz="4000">
                <a:latin typeface="#9Slide04 SFU Fenice Bold" panose="00000700000000000000" pitchFamily="2" charset="0"/>
              </a:rPr>
              <a:t>La Mã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FA0CF-AA0F-478D-B58D-E462608834DB}"/>
              </a:ext>
            </a:extLst>
          </p:cNvPr>
          <p:cNvSpPr txBox="1"/>
          <p:nvPr/>
        </p:nvSpPr>
        <p:spPr>
          <a:xfrm>
            <a:off x="292348" y="1559259"/>
            <a:ext cx="39768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- Hình thành trên bán đảo I-ta-li-a.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F1AD9-845A-4899-8594-D91D5BDC592C}"/>
              </a:ext>
            </a:extLst>
          </p:cNvPr>
          <p:cNvSpPr txBox="1"/>
          <p:nvPr/>
        </p:nvSpPr>
        <p:spPr>
          <a:xfrm>
            <a:off x="292347" y="4024416"/>
            <a:ext cx="42237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- Đường bờ biển dài, nhiều vịnh.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16B80E-4239-4BAC-9D9E-E9A88C7BA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275" y="1092966"/>
            <a:ext cx="3976855" cy="34606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B5212D-EC0E-42A5-96CF-CBA778307C0F}"/>
              </a:ext>
            </a:extLst>
          </p:cNvPr>
          <p:cNvSpPr txBox="1"/>
          <p:nvPr/>
        </p:nvSpPr>
        <p:spPr>
          <a:xfrm>
            <a:off x="4942275" y="4553648"/>
            <a:ext cx="4119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Lược đồ Đế quốc La Mã thế kỉ 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EAB7E-0824-4C80-A096-9367958D5832}"/>
              </a:ext>
            </a:extLst>
          </p:cNvPr>
          <p:cNvSpPr txBox="1"/>
          <p:nvPr/>
        </p:nvSpPr>
        <p:spPr>
          <a:xfrm>
            <a:off x="292347" y="2407433"/>
            <a:ext cx="43594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- Có vùng đồng bằng màu mỡ ở thung lũng sông Pô và sông Ti-bơ, nhiều đồng cỏ, khoáng sản.</a:t>
            </a:r>
          </a:p>
        </p:txBody>
      </p:sp>
    </p:spTree>
    <p:extLst>
      <p:ext uri="{BB962C8B-B14F-4D97-AF65-F5344CB8AC3E}">
        <p14:creationId xmlns:p14="http://schemas.microsoft.com/office/powerpoint/2010/main" val="2358675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D87A2-6628-4404-8210-1DCB2166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04" y="422619"/>
            <a:ext cx="8219326" cy="479100"/>
          </a:xfrm>
        </p:spPr>
        <p:txBody>
          <a:bodyPr/>
          <a:lstStyle/>
          <a:p>
            <a:r>
              <a:rPr lang="vi-VN" sz="4000">
                <a:latin typeface="#9Slide04 SFU Fenice Bold" panose="00000700000000000000" pitchFamily="2" charset="0"/>
              </a:rPr>
              <a:t>Tác động của tự nhiên đến La Mã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FA0CF-AA0F-478D-B58D-E462608834DB}"/>
              </a:ext>
            </a:extLst>
          </p:cNvPr>
          <p:cNvSpPr txBox="1"/>
          <p:nvPr/>
        </p:nvSpPr>
        <p:spPr>
          <a:xfrm>
            <a:off x="292348" y="1374681"/>
            <a:ext cx="39768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- Phát triển trồng trọt và chăn nuôi.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F1AD9-845A-4899-8594-D91D5BDC592C}"/>
              </a:ext>
            </a:extLst>
          </p:cNvPr>
          <p:cNvSpPr txBox="1"/>
          <p:nvPr/>
        </p:nvSpPr>
        <p:spPr>
          <a:xfrm>
            <a:off x="292348" y="3273492"/>
            <a:ext cx="44498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- Đường bờ biển phía nam có nhiều vịnh, hải cảng thuận lợi cho việc giao thương, buôn bán.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16B80E-4239-4BAC-9D9E-E9A88C7BA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275" y="1092966"/>
            <a:ext cx="3976855" cy="34606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B5212D-EC0E-42A5-96CF-CBA778307C0F}"/>
              </a:ext>
            </a:extLst>
          </p:cNvPr>
          <p:cNvSpPr txBox="1"/>
          <p:nvPr/>
        </p:nvSpPr>
        <p:spPr>
          <a:xfrm>
            <a:off x="4942275" y="4553648"/>
            <a:ext cx="4119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Lược đồ Đế quốc La Mã thế kỉ 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EAB7E-0824-4C80-A096-9367958D5832}"/>
              </a:ext>
            </a:extLst>
          </p:cNvPr>
          <p:cNvSpPr txBox="1"/>
          <p:nvPr/>
        </p:nvSpPr>
        <p:spPr>
          <a:xfrm>
            <a:off x="349726" y="2274071"/>
            <a:ext cx="4449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- Nhiều khoáng sản nên nghề luyện kim phát triển.</a:t>
            </a:r>
          </a:p>
        </p:txBody>
      </p:sp>
    </p:spTree>
    <p:extLst>
      <p:ext uri="{BB962C8B-B14F-4D97-AF65-F5344CB8AC3E}">
        <p14:creationId xmlns:p14="http://schemas.microsoft.com/office/powerpoint/2010/main" val="383263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4" name="Google Shape;1424;p57"/>
          <p:cNvGrpSpPr/>
          <p:nvPr/>
        </p:nvGrpSpPr>
        <p:grpSpPr>
          <a:xfrm>
            <a:off x="7400275" y="3399325"/>
            <a:ext cx="1052895" cy="1205304"/>
            <a:chOff x="7400275" y="3399325"/>
            <a:chExt cx="1052895" cy="1205304"/>
          </a:xfrm>
        </p:grpSpPr>
        <p:sp>
          <p:nvSpPr>
            <p:cNvPr id="1425" name="Google Shape;1425;p57"/>
            <p:cNvSpPr/>
            <p:nvPr/>
          </p:nvSpPr>
          <p:spPr>
            <a:xfrm>
              <a:off x="7400275" y="3447325"/>
              <a:ext cx="1052895" cy="1139499"/>
            </a:xfrm>
            <a:custGeom>
              <a:avLst/>
              <a:gdLst/>
              <a:ahLst/>
              <a:cxnLst/>
              <a:rect l="l" t="t" r="r" b="b"/>
              <a:pathLst>
                <a:path w="38649" h="41828" extrusionOk="0">
                  <a:moveTo>
                    <a:pt x="11085" y="1"/>
                  </a:moveTo>
                  <a:lnTo>
                    <a:pt x="13693" y="8942"/>
                  </a:lnTo>
                  <a:cubicBezTo>
                    <a:pt x="13693" y="8942"/>
                    <a:pt x="1" y="10538"/>
                    <a:pt x="132" y="20848"/>
                  </a:cubicBezTo>
                  <a:cubicBezTo>
                    <a:pt x="263" y="31159"/>
                    <a:pt x="11693" y="39791"/>
                    <a:pt x="18753" y="41827"/>
                  </a:cubicBezTo>
                  <a:cubicBezTo>
                    <a:pt x="25885" y="40065"/>
                    <a:pt x="37624" y="31874"/>
                    <a:pt x="38136" y="21563"/>
                  </a:cubicBezTo>
                  <a:cubicBezTo>
                    <a:pt x="38648" y="11264"/>
                    <a:pt x="25040" y="9156"/>
                    <a:pt x="25040" y="9156"/>
                  </a:cubicBezTo>
                  <a:lnTo>
                    <a:pt x="27968" y="322"/>
                  </a:lnTo>
                  <a:lnTo>
                    <a:pt x="19527" y="155"/>
                  </a:lnTo>
                  <a:lnTo>
                    <a:pt x="11085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7"/>
            <p:cNvSpPr/>
            <p:nvPr/>
          </p:nvSpPr>
          <p:spPr>
            <a:xfrm>
              <a:off x="7675986" y="4487487"/>
              <a:ext cx="471622" cy="117143"/>
            </a:xfrm>
            <a:custGeom>
              <a:avLst/>
              <a:gdLst/>
              <a:ahLst/>
              <a:cxnLst/>
              <a:rect l="l" t="t" r="r" b="b"/>
              <a:pathLst>
                <a:path w="17312" h="4300" extrusionOk="0">
                  <a:moveTo>
                    <a:pt x="1944" y="1"/>
                  </a:moveTo>
                  <a:cubicBezTo>
                    <a:pt x="905" y="1"/>
                    <a:pt x="47" y="877"/>
                    <a:pt x="24" y="1989"/>
                  </a:cubicBezTo>
                  <a:cubicBezTo>
                    <a:pt x="0" y="3108"/>
                    <a:pt x="833" y="4025"/>
                    <a:pt x="1881" y="4037"/>
                  </a:cubicBezTo>
                  <a:lnTo>
                    <a:pt x="15359" y="4299"/>
                  </a:lnTo>
                  <a:cubicBezTo>
                    <a:pt x="15366" y="4299"/>
                    <a:pt x="15373" y="4299"/>
                    <a:pt x="15380" y="4299"/>
                  </a:cubicBezTo>
                  <a:cubicBezTo>
                    <a:pt x="16418" y="4299"/>
                    <a:pt x="17276" y="3422"/>
                    <a:pt x="17300" y="2311"/>
                  </a:cubicBezTo>
                  <a:cubicBezTo>
                    <a:pt x="17312" y="1191"/>
                    <a:pt x="16478" y="275"/>
                    <a:pt x="15431" y="263"/>
                  </a:cubicBezTo>
                  <a:lnTo>
                    <a:pt x="1965" y="1"/>
                  </a:lnTo>
                  <a:cubicBezTo>
                    <a:pt x="1958" y="1"/>
                    <a:pt x="1951" y="1"/>
                    <a:pt x="1944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7"/>
            <p:cNvSpPr/>
            <p:nvPr/>
          </p:nvSpPr>
          <p:spPr>
            <a:xfrm>
              <a:off x="7404497" y="3966929"/>
              <a:ext cx="1000018" cy="236465"/>
            </a:xfrm>
            <a:custGeom>
              <a:avLst/>
              <a:gdLst/>
              <a:ahLst/>
              <a:cxnLst/>
              <a:rect l="l" t="t" r="r" b="b"/>
              <a:pathLst>
                <a:path w="36708" h="8680" extrusionOk="0">
                  <a:moveTo>
                    <a:pt x="108" y="0"/>
                  </a:moveTo>
                  <a:cubicBezTo>
                    <a:pt x="60" y="286"/>
                    <a:pt x="24" y="584"/>
                    <a:pt x="0" y="893"/>
                  </a:cubicBezTo>
                  <a:lnTo>
                    <a:pt x="8359" y="1048"/>
                  </a:lnTo>
                  <a:lnTo>
                    <a:pt x="8228" y="8108"/>
                  </a:lnTo>
                  <a:lnTo>
                    <a:pt x="8430" y="8108"/>
                  </a:lnTo>
                  <a:lnTo>
                    <a:pt x="8430" y="8144"/>
                  </a:lnTo>
                  <a:lnTo>
                    <a:pt x="18777" y="8347"/>
                  </a:lnTo>
                  <a:lnTo>
                    <a:pt x="18896" y="2191"/>
                  </a:lnTo>
                  <a:lnTo>
                    <a:pt x="11966" y="2072"/>
                  </a:lnTo>
                  <a:lnTo>
                    <a:pt x="11907" y="4751"/>
                  </a:lnTo>
                  <a:lnTo>
                    <a:pt x="16312" y="4834"/>
                  </a:lnTo>
                  <a:lnTo>
                    <a:pt x="16300" y="5513"/>
                  </a:lnTo>
                  <a:lnTo>
                    <a:pt x="10835" y="5406"/>
                  </a:lnTo>
                  <a:lnTo>
                    <a:pt x="10907" y="1096"/>
                  </a:lnTo>
                  <a:lnTo>
                    <a:pt x="19860" y="1262"/>
                  </a:lnTo>
                  <a:lnTo>
                    <a:pt x="19729" y="8311"/>
                  </a:lnTo>
                  <a:lnTo>
                    <a:pt x="19932" y="8311"/>
                  </a:lnTo>
                  <a:lnTo>
                    <a:pt x="19932" y="8359"/>
                  </a:lnTo>
                  <a:lnTo>
                    <a:pt x="30290" y="8549"/>
                  </a:lnTo>
                  <a:lnTo>
                    <a:pt x="30397" y="2405"/>
                  </a:lnTo>
                  <a:lnTo>
                    <a:pt x="23468" y="2298"/>
                  </a:lnTo>
                  <a:lnTo>
                    <a:pt x="23408" y="4989"/>
                  </a:lnTo>
                  <a:lnTo>
                    <a:pt x="27813" y="5060"/>
                  </a:lnTo>
                  <a:lnTo>
                    <a:pt x="27802" y="5739"/>
                  </a:lnTo>
                  <a:lnTo>
                    <a:pt x="22337" y="5632"/>
                  </a:lnTo>
                  <a:lnTo>
                    <a:pt x="22408" y="1322"/>
                  </a:lnTo>
                  <a:lnTo>
                    <a:pt x="31362" y="1489"/>
                  </a:lnTo>
                  <a:lnTo>
                    <a:pt x="31231" y="8537"/>
                  </a:lnTo>
                  <a:lnTo>
                    <a:pt x="31433" y="8537"/>
                  </a:lnTo>
                  <a:lnTo>
                    <a:pt x="31433" y="8585"/>
                  </a:lnTo>
                  <a:lnTo>
                    <a:pt x="36303" y="8680"/>
                  </a:lnTo>
                  <a:cubicBezTo>
                    <a:pt x="36457" y="8382"/>
                    <a:pt x="36588" y="8085"/>
                    <a:pt x="36707" y="7787"/>
                  </a:cubicBezTo>
                  <a:lnTo>
                    <a:pt x="32040" y="7704"/>
                  </a:lnTo>
                  <a:lnTo>
                    <a:pt x="32171" y="608"/>
                  </a:lnTo>
                  <a:lnTo>
                    <a:pt x="21622" y="405"/>
                  </a:lnTo>
                  <a:lnTo>
                    <a:pt x="21527" y="6513"/>
                  </a:lnTo>
                  <a:lnTo>
                    <a:pt x="28575" y="6644"/>
                  </a:lnTo>
                  <a:lnTo>
                    <a:pt x="28623" y="4168"/>
                  </a:lnTo>
                  <a:lnTo>
                    <a:pt x="24230" y="4096"/>
                  </a:lnTo>
                  <a:lnTo>
                    <a:pt x="24242" y="3203"/>
                  </a:lnTo>
                  <a:lnTo>
                    <a:pt x="29588" y="3298"/>
                  </a:lnTo>
                  <a:lnTo>
                    <a:pt x="29504" y="7656"/>
                  </a:lnTo>
                  <a:lnTo>
                    <a:pt x="20539" y="7477"/>
                  </a:lnTo>
                  <a:lnTo>
                    <a:pt x="20670" y="381"/>
                  </a:lnTo>
                  <a:lnTo>
                    <a:pt x="10133" y="191"/>
                  </a:lnTo>
                  <a:lnTo>
                    <a:pt x="10026" y="6287"/>
                  </a:lnTo>
                  <a:lnTo>
                    <a:pt x="17074" y="6418"/>
                  </a:lnTo>
                  <a:lnTo>
                    <a:pt x="17122" y="3953"/>
                  </a:lnTo>
                  <a:lnTo>
                    <a:pt x="12716" y="3870"/>
                  </a:lnTo>
                  <a:lnTo>
                    <a:pt x="12740" y="2977"/>
                  </a:lnTo>
                  <a:lnTo>
                    <a:pt x="18086" y="3084"/>
                  </a:lnTo>
                  <a:lnTo>
                    <a:pt x="18003" y="7430"/>
                  </a:lnTo>
                  <a:lnTo>
                    <a:pt x="9037" y="7263"/>
                  </a:lnTo>
                  <a:lnTo>
                    <a:pt x="9168" y="16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7"/>
            <p:cNvSpPr/>
            <p:nvPr/>
          </p:nvSpPr>
          <p:spPr>
            <a:xfrm>
              <a:off x="7415857" y="4017843"/>
              <a:ext cx="190098" cy="170974"/>
            </a:xfrm>
            <a:custGeom>
              <a:avLst/>
              <a:gdLst/>
              <a:ahLst/>
              <a:cxnLst/>
              <a:rect l="l" t="t" r="r" b="b"/>
              <a:pathLst>
                <a:path w="6978" h="6276" extrusionOk="0">
                  <a:moveTo>
                    <a:pt x="48" y="1"/>
                  </a:moveTo>
                  <a:lnTo>
                    <a:pt x="0" y="2680"/>
                  </a:lnTo>
                  <a:lnTo>
                    <a:pt x="4394" y="2763"/>
                  </a:lnTo>
                  <a:lnTo>
                    <a:pt x="4382" y="3442"/>
                  </a:lnTo>
                  <a:lnTo>
                    <a:pt x="36" y="3358"/>
                  </a:lnTo>
                  <a:lnTo>
                    <a:pt x="36" y="3358"/>
                  </a:lnTo>
                  <a:cubicBezTo>
                    <a:pt x="107" y="3656"/>
                    <a:pt x="191" y="3965"/>
                    <a:pt x="286" y="4263"/>
                  </a:cubicBezTo>
                  <a:lnTo>
                    <a:pt x="5156" y="4346"/>
                  </a:lnTo>
                  <a:lnTo>
                    <a:pt x="5203" y="1882"/>
                  </a:lnTo>
                  <a:lnTo>
                    <a:pt x="810" y="1798"/>
                  </a:lnTo>
                  <a:lnTo>
                    <a:pt x="822" y="905"/>
                  </a:lnTo>
                  <a:lnTo>
                    <a:pt x="6168" y="1013"/>
                  </a:lnTo>
                  <a:lnTo>
                    <a:pt x="6084" y="5358"/>
                  </a:lnTo>
                  <a:lnTo>
                    <a:pt x="631" y="5263"/>
                  </a:lnTo>
                  <a:lnTo>
                    <a:pt x="631" y="5263"/>
                  </a:lnTo>
                  <a:cubicBezTo>
                    <a:pt x="750" y="5561"/>
                    <a:pt x="881" y="5870"/>
                    <a:pt x="1012" y="6168"/>
                  </a:cubicBezTo>
                  <a:lnTo>
                    <a:pt x="6870" y="6275"/>
                  </a:lnTo>
                  <a:lnTo>
                    <a:pt x="6977" y="120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7"/>
            <p:cNvSpPr/>
            <p:nvPr/>
          </p:nvSpPr>
          <p:spPr>
            <a:xfrm>
              <a:off x="8304556" y="3983791"/>
              <a:ext cx="135286" cy="168359"/>
            </a:xfrm>
            <a:custGeom>
              <a:avLst/>
              <a:gdLst/>
              <a:ahLst/>
              <a:cxnLst/>
              <a:rect l="l" t="t" r="r" b="b"/>
              <a:pathLst>
                <a:path w="4966" h="6180" extrusionOk="0">
                  <a:moveTo>
                    <a:pt x="96" y="0"/>
                  </a:moveTo>
                  <a:lnTo>
                    <a:pt x="0" y="6108"/>
                  </a:lnTo>
                  <a:lnTo>
                    <a:pt x="4060" y="6180"/>
                  </a:lnTo>
                  <a:cubicBezTo>
                    <a:pt x="4168" y="5882"/>
                    <a:pt x="4263" y="5584"/>
                    <a:pt x="4358" y="5287"/>
                  </a:cubicBezTo>
                  <a:lnTo>
                    <a:pt x="810" y="5227"/>
                  </a:lnTo>
                  <a:lnTo>
                    <a:pt x="881" y="905"/>
                  </a:lnTo>
                  <a:lnTo>
                    <a:pt x="4965" y="989"/>
                  </a:lnTo>
                  <a:cubicBezTo>
                    <a:pt x="4953" y="679"/>
                    <a:pt x="4930" y="381"/>
                    <a:pt x="4906" y="96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7"/>
            <p:cNvSpPr/>
            <p:nvPr/>
          </p:nvSpPr>
          <p:spPr>
            <a:xfrm>
              <a:off x="8355798" y="4035359"/>
              <a:ext cx="83389" cy="74617"/>
            </a:xfrm>
            <a:custGeom>
              <a:avLst/>
              <a:gdLst/>
              <a:ahLst/>
              <a:cxnLst/>
              <a:rect l="l" t="t" r="r" b="b"/>
              <a:pathLst>
                <a:path w="3061" h="2739" extrusionOk="0">
                  <a:moveTo>
                    <a:pt x="48" y="1"/>
                  </a:moveTo>
                  <a:lnTo>
                    <a:pt x="1" y="2691"/>
                  </a:lnTo>
                  <a:lnTo>
                    <a:pt x="2656" y="2739"/>
                  </a:lnTo>
                  <a:cubicBezTo>
                    <a:pt x="2727" y="2441"/>
                    <a:pt x="2798" y="2144"/>
                    <a:pt x="2846" y="1846"/>
                  </a:cubicBezTo>
                  <a:lnTo>
                    <a:pt x="810" y="1810"/>
                  </a:lnTo>
                  <a:lnTo>
                    <a:pt x="822" y="917"/>
                  </a:lnTo>
                  <a:lnTo>
                    <a:pt x="2989" y="953"/>
                  </a:lnTo>
                  <a:cubicBezTo>
                    <a:pt x="3025" y="655"/>
                    <a:pt x="3049" y="358"/>
                    <a:pt x="3060" y="60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7"/>
            <p:cNvSpPr/>
            <p:nvPr/>
          </p:nvSpPr>
          <p:spPr>
            <a:xfrm>
              <a:off x="8144322" y="3480396"/>
              <a:ext cx="9753" cy="29558"/>
            </a:xfrm>
            <a:custGeom>
              <a:avLst/>
              <a:gdLst/>
              <a:ahLst/>
              <a:cxnLst/>
              <a:rect l="l" t="t" r="r" b="b"/>
              <a:pathLst>
                <a:path w="358" h="1085" extrusionOk="0">
                  <a:moveTo>
                    <a:pt x="24" y="1"/>
                  </a:moveTo>
                  <a:lnTo>
                    <a:pt x="1" y="1084"/>
                  </a:lnTo>
                  <a:lnTo>
                    <a:pt x="358" y="13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7"/>
            <p:cNvSpPr/>
            <p:nvPr/>
          </p:nvSpPr>
          <p:spPr>
            <a:xfrm>
              <a:off x="8118715" y="3455116"/>
              <a:ext cx="43479" cy="82735"/>
            </a:xfrm>
            <a:custGeom>
              <a:avLst/>
              <a:gdLst/>
              <a:ahLst/>
              <a:cxnLst/>
              <a:rect l="l" t="t" r="r" b="b"/>
              <a:pathLst>
                <a:path w="1596" h="3037" extrusionOk="0">
                  <a:moveTo>
                    <a:pt x="48" y="0"/>
                  </a:moveTo>
                  <a:lnTo>
                    <a:pt x="0" y="3024"/>
                  </a:lnTo>
                  <a:lnTo>
                    <a:pt x="595" y="3036"/>
                  </a:lnTo>
                  <a:lnTo>
                    <a:pt x="750" y="2596"/>
                  </a:lnTo>
                  <a:lnTo>
                    <a:pt x="405" y="2584"/>
                  </a:lnTo>
                  <a:lnTo>
                    <a:pt x="441" y="453"/>
                  </a:lnTo>
                  <a:lnTo>
                    <a:pt x="1453" y="477"/>
                  </a:lnTo>
                  <a:lnTo>
                    <a:pt x="1595" y="3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7"/>
            <p:cNvSpPr/>
            <p:nvPr/>
          </p:nvSpPr>
          <p:spPr>
            <a:xfrm>
              <a:off x="7702247" y="3447325"/>
              <a:ext cx="428497" cy="115835"/>
            </a:xfrm>
            <a:custGeom>
              <a:avLst/>
              <a:gdLst/>
              <a:ahLst/>
              <a:cxnLst/>
              <a:rect l="l" t="t" r="r" b="b"/>
              <a:pathLst>
                <a:path w="15729" h="4252" extrusionOk="0">
                  <a:moveTo>
                    <a:pt x="0" y="1"/>
                  </a:moveTo>
                  <a:lnTo>
                    <a:pt x="131" y="441"/>
                  </a:lnTo>
                  <a:lnTo>
                    <a:pt x="3096" y="501"/>
                  </a:lnTo>
                  <a:lnTo>
                    <a:pt x="3037" y="3989"/>
                  </a:lnTo>
                  <a:lnTo>
                    <a:pt x="3132" y="3989"/>
                  </a:lnTo>
                  <a:lnTo>
                    <a:pt x="3132" y="4013"/>
                  </a:lnTo>
                  <a:lnTo>
                    <a:pt x="8251" y="4108"/>
                  </a:lnTo>
                  <a:lnTo>
                    <a:pt x="8311" y="1072"/>
                  </a:lnTo>
                  <a:lnTo>
                    <a:pt x="4882" y="1013"/>
                  </a:lnTo>
                  <a:lnTo>
                    <a:pt x="4858" y="2334"/>
                  </a:lnTo>
                  <a:lnTo>
                    <a:pt x="7025" y="2382"/>
                  </a:lnTo>
                  <a:lnTo>
                    <a:pt x="7025" y="2715"/>
                  </a:lnTo>
                  <a:lnTo>
                    <a:pt x="4322" y="2656"/>
                  </a:lnTo>
                  <a:lnTo>
                    <a:pt x="4358" y="524"/>
                  </a:lnTo>
                  <a:lnTo>
                    <a:pt x="8787" y="608"/>
                  </a:lnTo>
                  <a:lnTo>
                    <a:pt x="8716" y="4096"/>
                  </a:lnTo>
                  <a:lnTo>
                    <a:pt x="8823" y="4096"/>
                  </a:lnTo>
                  <a:lnTo>
                    <a:pt x="8823" y="4120"/>
                  </a:lnTo>
                  <a:lnTo>
                    <a:pt x="13931" y="4215"/>
                  </a:lnTo>
                  <a:lnTo>
                    <a:pt x="13990" y="1179"/>
                  </a:lnTo>
                  <a:lnTo>
                    <a:pt x="10561" y="1108"/>
                  </a:lnTo>
                  <a:lnTo>
                    <a:pt x="10537" y="2441"/>
                  </a:lnTo>
                  <a:lnTo>
                    <a:pt x="12716" y="2477"/>
                  </a:lnTo>
                  <a:lnTo>
                    <a:pt x="12704" y="2810"/>
                  </a:lnTo>
                  <a:lnTo>
                    <a:pt x="10002" y="2763"/>
                  </a:lnTo>
                  <a:lnTo>
                    <a:pt x="10037" y="632"/>
                  </a:lnTo>
                  <a:lnTo>
                    <a:pt x="14467" y="715"/>
                  </a:lnTo>
                  <a:lnTo>
                    <a:pt x="14407" y="4203"/>
                  </a:lnTo>
                  <a:lnTo>
                    <a:pt x="14502" y="4203"/>
                  </a:lnTo>
                  <a:lnTo>
                    <a:pt x="14502" y="4227"/>
                  </a:lnTo>
                  <a:lnTo>
                    <a:pt x="15574" y="4251"/>
                  </a:lnTo>
                  <a:lnTo>
                    <a:pt x="15729" y="3811"/>
                  </a:lnTo>
                  <a:lnTo>
                    <a:pt x="14800" y="3787"/>
                  </a:lnTo>
                  <a:lnTo>
                    <a:pt x="14871" y="274"/>
                  </a:lnTo>
                  <a:lnTo>
                    <a:pt x="9656" y="179"/>
                  </a:lnTo>
                  <a:lnTo>
                    <a:pt x="9609" y="3203"/>
                  </a:lnTo>
                  <a:lnTo>
                    <a:pt x="13097" y="3263"/>
                  </a:lnTo>
                  <a:lnTo>
                    <a:pt x="13109" y="2048"/>
                  </a:lnTo>
                  <a:lnTo>
                    <a:pt x="10942" y="2001"/>
                  </a:lnTo>
                  <a:lnTo>
                    <a:pt x="10954" y="1560"/>
                  </a:lnTo>
                  <a:lnTo>
                    <a:pt x="13597" y="1608"/>
                  </a:lnTo>
                  <a:lnTo>
                    <a:pt x="13550" y="3763"/>
                  </a:lnTo>
                  <a:lnTo>
                    <a:pt x="9121" y="3680"/>
                  </a:lnTo>
                  <a:lnTo>
                    <a:pt x="9180" y="167"/>
                  </a:lnTo>
                  <a:lnTo>
                    <a:pt x="8442" y="155"/>
                  </a:lnTo>
                  <a:lnTo>
                    <a:pt x="3977" y="72"/>
                  </a:lnTo>
                  <a:lnTo>
                    <a:pt x="3929" y="3096"/>
                  </a:lnTo>
                  <a:lnTo>
                    <a:pt x="7406" y="3156"/>
                  </a:lnTo>
                  <a:lnTo>
                    <a:pt x="7430" y="1941"/>
                  </a:lnTo>
                  <a:lnTo>
                    <a:pt x="5251" y="1906"/>
                  </a:lnTo>
                  <a:lnTo>
                    <a:pt x="5263" y="1453"/>
                  </a:lnTo>
                  <a:lnTo>
                    <a:pt x="7906" y="1501"/>
                  </a:lnTo>
                  <a:lnTo>
                    <a:pt x="7870" y="3656"/>
                  </a:lnTo>
                  <a:lnTo>
                    <a:pt x="3429" y="3572"/>
                  </a:lnTo>
                  <a:lnTo>
                    <a:pt x="350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7"/>
            <p:cNvSpPr/>
            <p:nvPr/>
          </p:nvSpPr>
          <p:spPr>
            <a:xfrm>
              <a:off x="7709711" y="3472305"/>
              <a:ext cx="63911" cy="84043"/>
            </a:xfrm>
            <a:custGeom>
              <a:avLst/>
              <a:gdLst/>
              <a:ahLst/>
              <a:cxnLst/>
              <a:rect l="l" t="t" r="r" b="b"/>
              <a:pathLst>
                <a:path w="2346" h="3085" extrusionOk="0">
                  <a:moveTo>
                    <a:pt x="0" y="0"/>
                  </a:moveTo>
                  <a:lnTo>
                    <a:pt x="131" y="453"/>
                  </a:lnTo>
                  <a:lnTo>
                    <a:pt x="1953" y="488"/>
                  </a:lnTo>
                  <a:lnTo>
                    <a:pt x="1905" y="2632"/>
                  </a:lnTo>
                  <a:lnTo>
                    <a:pt x="762" y="2608"/>
                  </a:lnTo>
                  <a:lnTo>
                    <a:pt x="762" y="2608"/>
                  </a:lnTo>
                  <a:lnTo>
                    <a:pt x="881" y="3060"/>
                  </a:lnTo>
                  <a:lnTo>
                    <a:pt x="2298" y="3084"/>
                  </a:lnTo>
                  <a:lnTo>
                    <a:pt x="234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57"/>
            <p:cNvSpPr/>
            <p:nvPr/>
          </p:nvSpPr>
          <p:spPr>
            <a:xfrm>
              <a:off x="7716848" y="3496632"/>
              <a:ext cx="33100" cy="33753"/>
            </a:xfrm>
            <a:custGeom>
              <a:avLst/>
              <a:gdLst/>
              <a:ahLst/>
              <a:cxnLst/>
              <a:rect l="l" t="t" r="r" b="b"/>
              <a:pathLst>
                <a:path w="1215" h="1239" extrusionOk="0">
                  <a:moveTo>
                    <a:pt x="0" y="0"/>
                  </a:moveTo>
                  <a:lnTo>
                    <a:pt x="131" y="453"/>
                  </a:lnTo>
                  <a:lnTo>
                    <a:pt x="810" y="465"/>
                  </a:lnTo>
                  <a:lnTo>
                    <a:pt x="810" y="798"/>
                  </a:lnTo>
                  <a:lnTo>
                    <a:pt x="226" y="786"/>
                  </a:lnTo>
                  <a:lnTo>
                    <a:pt x="357" y="1227"/>
                  </a:lnTo>
                  <a:lnTo>
                    <a:pt x="1191" y="1239"/>
                  </a:lnTo>
                  <a:lnTo>
                    <a:pt x="1215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7"/>
            <p:cNvSpPr/>
            <p:nvPr/>
          </p:nvSpPr>
          <p:spPr>
            <a:xfrm>
              <a:off x="7457700" y="4215371"/>
              <a:ext cx="920224" cy="54185"/>
            </a:xfrm>
            <a:custGeom>
              <a:avLst/>
              <a:gdLst/>
              <a:ahLst/>
              <a:cxnLst/>
              <a:rect l="l" t="t" r="r" b="b"/>
              <a:pathLst>
                <a:path w="33779" h="1989" extrusionOk="0">
                  <a:moveTo>
                    <a:pt x="0" y="1"/>
                  </a:moveTo>
                  <a:lnTo>
                    <a:pt x="0" y="1"/>
                  </a:lnTo>
                  <a:cubicBezTo>
                    <a:pt x="250" y="477"/>
                    <a:pt x="524" y="941"/>
                    <a:pt x="798" y="1394"/>
                  </a:cubicBezTo>
                  <a:lnTo>
                    <a:pt x="32933" y="1989"/>
                  </a:lnTo>
                  <a:cubicBezTo>
                    <a:pt x="33230" y="1536"/>
                    <a:pt x="33528" y="1096"/>
                    <a:pt x="33778" y="63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7"/>
            <p:cNvSpPr/>
            <p:nvPr/>
          </p:nvSpPr>
          <p:spPr>
            <a:xfrm>
              <a:off x="7416811" y="3890053"/>
              <a:ext cx="1013012" cy="56147"/>
            </a:xfrm>
            <a:custGeom>
              <a:avLst/>
              <a:gdLst/>
              <a:ahLst/>
              <a:cxnLst/>
              <a:rect l="l" t="t" r="r" b="b"/>
              <a:pathLst>
                <a:path w="37185" h="2061" extrusionOk="0">
                  <a:moveTo>
                    <a:pt x="561" y="1"/>
                  </a:moveTo>
                  <a:cubicBezTo>
                    <a:pt x="334" y="441"/>
                    <a:pt x="156" y="894"/>
                    <a:pt x="1" y="1358"/>
                  </a:cubicBezTo>
                  <a:lnTo>
                    <a:pt x="37184" y="2060"/>
                  </a:lnTo>
                  <a:cubicBezTo>
                    <a:pt x="37041" y="1584"/>
                    <a:pt x="36875" y="1120"/>
                    <a:pt x="36672" y="679"/>
                  </a:cubicBezTo>
                  <a:lnTo>
                    <a:pt x="561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7"/>
            <p:cNvSpPr/>
            <p:nvPr/>
          </p:nvSpPr>
          <p:spPr>
            <a:xfrm>
              <a:off x="7668849" y="3399325"/>
              <a:ext cx="527742" cy="56801"/>
            </a:xfrm>
            <a:custGeom>
              <a:avLst/>
              <a:gdLst/>
              <a:ahLst/>
              <a:cxnLst/>
              <a:rect l="l" t="t" r="r" b="b"/>
              <a:pathLst>
                <a:path w="19372" h="2085" extrusionOk="0">
                  <a:moveTo>
                    <a:pt x="883" y="0"/>
                  </a:moveTo>
                  <a:cubicBezTo>
                    <a:pt x="405" y="0"/>
                    <a:pt x="12" y="388"/>
                    <a:pt x="12" y="858"/>
                  </a:cubicBezTo>
                  <a:cubicBezTo>
                    <a:pt x="0" y="1346"/>
                    <a:pt x="381" y="1751"/>
                    <a:pt x="869" y="1751"/>
                  </a:cubicBezTo>
                  <a:lnTo>
                    <a:pt x="18467" y="2084"/>
                  </a:lnTo>
                  <a:cubicBezTo>
                    <a:pt x="18474" y="2084"/>
                    <a:pt x="18482" y="2084"/>
                    <a:pt x="18489" y="2084"/>
                  </a:cubicBezTo>
                  <a:cubicBezTo>
                    <a:pt x="18967" y="2084"/>
                    <a:pt x="19360" y="1707"/>
                    <a:pt x="19360" y="1227"/>
                  </a:cubicBezTo>
                  <a:lnTo>
                    <a:pt x="19372" y="1227"/>
                  </a:lnTo>
                  <a:cubicBezTo>
                    <a:pt x="19372" y="739"/>
                    <a:pt x="18991" y="346"/>
                    <a:pt x="18514" y="334"/>
                  </a:cubicBezTo>
                  <a:lnTo>
                    <a:pt x="905" y="0"/>
                  </a:lnTo>
                  <a:cubicBezTo>
                    <a:pt x="898" y="0"/>
                    <a:pt x="891" y="0"/>
                    <a:pt x="883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7"/>
            <p:cNvSpPr/>
            <p:nvPr/>
          </p:nvSpPr>
          <p:spPr>
            <a:xfrm>
              <a:off x="7733248" y="3660407"/>
              <a:ext cx="62113" cy="53068"/>
            </a:xfrm>
            <a:custGeom>
              <a:avLst/>
              <a:gdLst/>
              <a:ahLst/>
              <a:cxnLst/>
              <a:rect l="l" t="t" r="r" b="b"/>
              <a:pathLst>
                <a:path w="2280" h="1948" extrusionOk="0">
                  <a:moveTo>
                    <a:pt x="1286" y="1"/>
                  </a:moveTo>
                  <a:cubicBezTo>
                    <a:pt x="436" y="1"/>
                    <a:pt x="0" y="1032"/>
                    <a:pt x="589" y="1644"/>
                  </a:cubicBezTo>
                  <a:cubicBezTo>
                    <a:pt x="791" y="1854"/>
                    <a:pt x="1043" y="1948"/>
                    <a:pt x="1290" y="1948"/>
                  </a:cubicBezTo>
                  <a:cubicBezTo>
                    <a:pt x="1785" y="1948"/>
                    <a:pt x="2260" y="1569"/>
                    <a:pt x="2268" y="989"/>
                  </a:cubicBezTo>
                  <a:cubicBezTo>
                    <a:pt x="2280" y="453"/>
                    <a:pt x="1851" y="13"/>
                    <a:pt x="1315" y="1"/>
                  </a:cubicBezTo>
                  <a:cubicBezTo>
                    <a:pt x="1305" y="1"/>
                    <a:pt x="1296" y="1"/>
                    <a:pt x="1286" y="1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7"/>
            <p:cNvSpPr/>
            <p:nvPr/>
          </p:nvSpPr>
          <p:spPr>
            <a:xfrm>
              <a:off x="7786124" y="3661388"/>
              <a:ext cx="62440" cy="53068"/>
            </a:xfrm>
            <a:custGeom>
              <a:avLst/>
              <a:gdLst/>
              <a:ahLst/>
              <a:cxnLst/>
              <a:rect l="l" t="t" r="r" b="b"/>
              <a:pathLst>
                <a:path w="2292" h="1948" extrusionOk="0">
                  <a:moveTo>
                    <a:pt x="1286" y="0"/>
                  </a:moveTo>
                  <a:cubicBezTo>
                    <a:pt x="436" y="0"/>
                    <a:pt x="0" y="1032"/>
                    <a:pt x="600" y="1644"/>
                  </a:cubicBezTo>
                  <a:cubicBezTo>
                    <a:pt x="798" y="1854"/>
                    <a:pt x="1048" y="1948"/>
                    <a:pt x="1293" y="1948"/>
                  </a:cubicBezTo>
                  <a:cubicBezTo>
                    <a:pt x="1786" y="1948"/>
                    <a:pt x="2263" y="1569"/>
                    <a:pt x="2279" y="989"/>
                  </a:cubicBezTo>
                  <a:cubicBezTo>
                    <a:pt x="2291" y="453"/>
                    <a:pt x="1863" y="13"/>
                    <a:pt x="1315" y="1"/>
                  </a:cubicBezTo>
                  <a:cubicBezTo>
                    <a:pt x="1305" y="0"/>
                    <a:pt x="1295" y="0"/>
                    <a:pt x="1286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7"/>
            <p:cNvSpPr/>
            <p:nvPr/>
          </p:nvSpPr>
          <p:spPr>
            <a:xfrm>
              <a:off x="7839299" y="3662342"/>
              <a:ext cx="62113" cy="53096"/>
            </a:xfrm>
            <a:custGeom>
              <a:avLst/>
              <a:gdLst/>
              <a:ahLst/>
              <a:cxnLst/>
              <a:rect l="l" t="t" r="r" b="b"/>
              <a:pathLst>
                <a:path w="2280" h="1949" extrusionOk="0">
                  <a:moveTo>
                    <a:pt x="1286" y="1"/>
                  </a:moveTo>
                  <a:cubicBezTo>
                    <a:pt x="436" y="1"/>
                    <a:pt x="1" y="1032"/>
                    <a:pt x="601" y="1644"/>
                  </a:cubicBezTo>
                  <a:cubicBezTo>
                    <a:pt x="799" y="1854"/>
                    <a:pt x="1048" y="1948"/>
                    <a:pt x="1294" y="1948"/>
                  </a:cubicBezTo>
                  <a:cubicBezTo>
                    <a:pt x="1787" y="1948"/>
                    <a:pt x="2264" y="1570"/>
                    <a:pt x="2280" y="990"/>
                  </a:cubicBezTo>
                  <a:cubicBezTo>
                    <a:pt x="2280" y="454"/>
                    <a:pt x="1851" y="13"/>
                    <a:pt x="1315" y="1"/>
                  </a:cubicBezTo>
                  <a:cubicBezTo>
                    <a:pt x="1306" y="1"/>
                    <a:pt x="1296" y="1"/>
                    <a:pt x="1286" y="1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7"/>
            <p:cNvSpPr/>
            <p:nvPr/>
          </p:nvSpPr>
          <p:spPr>
            <a:xfrm>
              <a:off x="7892502" y="3663322"/>
              <a:ext cx="62113" cy="53177"/>
            </a:xfrm>
            <a:custGeom>
              <a:avLst/>
              <a:gdLst/>
              <a:ahLst/>
              <a:cxnLst/>
              <a:rect l="l" t="t" r="r" b="b"/>
              <a:pathLst>
                <a:path w="2280" h="1952" extrusionOk="0">
                  <a:moveTo>
                    <a:pt x="1286" y="1"/>
                  </a:moveTo>
                  <a:cubicBezTo>
                    <a:pt x="436" y="1"/>
                    <a:pt x="0" y="1032"/>
                    <a:pt x="589" y="1656"/>
                  </a:cubicBezTo>
                  <a:cubicBezTo>
                    <a:pt x="789" y="1860"/>
                    <a:pt x="1038" y="1952"/>
                    <a:pt x="1283" y="1952"/>
                  </a:cubicBezTo>
                  <a:cubicBezTo>
                    <a:pt x="1782" y="1952"/>
                    <a:pt x="2264" y="1572"/>
                    <a:pt x="2279" y="989"/>
                  </a:cubicBezTo>
                  <a:cubicBezTo>
                    <a:pt x="2279" y="454"/>
                    <a:pt x="1851" y="13"/>
                    <a:pt x="1315" y="1"/>
                  </a:cubicBezTo>
                  <a:cubicBezTo>
                    <a:pt x="1305" y="1"/>
                    <a:pt x="1296" y="1"/>
                    <a:pt x="1286" y="1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7"/>
            <p:cNvSpPr/>
            <p:nvPr/>
          </p:nvSpPr>
          <p:spPr>
            <a:xfrm>
              <a:off x="7945595" y="3664303"/>
              <a:ext cx="62222" cy="53177"/>
            </a:xfrm>
            <a:custGeom>
              <a:avLst/>
              <a:gdLst/>
              <a:ahLst/>
              <a:cxnLst/>
              <a:rect l="l" t="t" r="r" b="b"/>
              <a:pathLst>
                <a:path w="2284" h="1952" extrusionOk="0">
                  <a:moveTo>
                    <a:pt x="1304" y="1"/>
                  </a:moveTo>
                  <a:cubicBezTo>
                    <a:pt x="444" y="1"/>
                    <a:pt x="0" y="1028"/>
                    <a:pt x="592" y="1656"/>
                  </a:cubicBezTo>
                  <a:cubicBezTo>
                    <a:pt x="792" y="1860"/>
                    <a:pt x="1042" y="1951"/>
                    <a:pt x="1286" y="1951"/>
                  </a:cubicBezTo>
                  <a:cubicBezTo>
                    <a:pt x="1784" y="1951"/>
                    <a:pt x="2263" y="1572"/>
                    <a:pt x="2271" y="989"/>
                  </a:cubicBezTo>
                  <a:cubicBezTo>
                    <a:pt x="2283" y="453"/>
                    <a:pt x="1854" y="13"/>
                    <a:pt x="1319" y="1"/>
                  </a:cubicBezTo>
                  <a:cubicBezTo>
                    <a:pt x="1314" y="1"/>
                    <a:pt x="1309" y="1"/>
                    <a:pt x="1304" y="1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7"/>
            <p:cNvSpPr/>
            <p:nvPr/>
          </p:nvSpPr>
          <p:spPr>
            <a:xfrm>
              <a:off x="7998471" y="3665284"/>
              <a:ext cx="62522" cy="53177"/>
            </a:xfrm>
            <a:custGeom>
              <a:avLst/>
              <a:gdLst/>
              <a:ahLst/>
              <a:cxnLst/>
              <a:rect l="l" t="t" r="r" b="b"/>
              <a:pathLst>
                <a:path w="2295" h="1952" extrusionOk="0">
                  <a:moveTo>
                    <a:pt x="1315" y="0"/>
                  </a:moveTo>
                  <a:cubicBezTo>
                    <a:pt x="456" y="0"/>
                    <a:pt x="0" y="1028"/>
                    <a:pt x="604" y="1656"/>
                  </a:cubicBezTo>
                  <a:cubicBezTo>
                    <a:pt x="805" y="1860"/>
                    <a:pt x="1053" y="1951"/>
                    <a:pt x="1297" y="1951"/>
                  </a:cubicBezTo>
                  <a:cubicBezTo>
                    <a:pt x="1792" y="1951"/>
                    <a:pt x="2267" y="1575"/>
                    <a:pt x="2283" y="1001"/>
                  </a:cubicBezTo>
                  <a:cubicBezTo>
                    <a:pt x="2295" y="453"/>
                    <a:pt x="1866" y="12"/>
                    <a:pt x="1330" y="1"/>
                  </a:cubicBezTo>
                  <a:cubicBezTo>
                    <a:pt x="1325" y="0"/>
                    <a:pt x="1320" y="0"/>
                    <a:pt x="1315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7"/>
            <p:cNvSpPr/>
            <p:nvPr/>
          </p:nvSpPr>
          <p:spPr>
            <a:xfrm>
              <a:off x="8051646" y="3666264"/>
              <a:ext cx="62549" cy="53232"/>
            </a:xfrm>
            <a:custGeom>
              <a:avLst/>
              <a:gdLst/>
              <a:ahLst/>
              <a:cxnLst/>
              <a:rect l="l" t="t" r="r" b="b"/>
              <a:pathLst>
                <a:path w="2296" h="1954" extrusionOk="0">
                  <a:moveTo>
                    <a:pt x="1304" y="0"/>
                  </a:moveTo>
                  <a:cubicBezTo>
                    <a:pt x="445" y="0"/>
                    <a:pt x="1" y="1028"/>
                    <a:pt x="605" y="1655"/>
                  </a:cubicBezTo>
                  <a:cubicBezTo>
                    <a:pt x="803" y="1861"/>
                    <a:pt x="1052" y="1954"/>
                    <a:pt x="1297" y="1954"/>
                  </a:cubicBezTo>
                  <a:cubicBezTo>
                    <a:pt x="1790" y="1954"/>
                    <a:pt x="2268" y="1581"/>
                    <a:pt x="2283" y="1000"/>
                  </a:cubicBezTo>
                  <a:cubicBezTo>
                    <a:pt x="2295" y="453"/>
                    <a:pt x="1867" y="12"/>
                    <a:pt x="1319" y="0"/>
                  </a:cubicBezTo>
                  <a:cubicBezTo>
                    <a:pt x="1314" y="0"/>
                    <a:pt x="1309" y="0"/>
                    <a:pt x="1304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7"/>
            <p:cNvSpPr/>
            <p:nvPr/>
          </p:nvSpPr>
          <p:spPr>
            <a:xfrm>
              <a:off x="7524033" y="4254926"/>
              <a:ext cx="58544" cy="49881"/>
            </a:xfrm>
            <a:custGeom>
              <a:avLst/>
              <a:gdLst/>
              <a:ahLst/>
              <a:cxnLst/>
              <a:rect l="l" t="t" r="r" b="b"/>
              <a:pathLst>
                <a:path w="2149" h="1831" extrusionOk="0">
                  <a:moveTo>
                    <a:pt x="1215" y="1"/>
                  </a:moveTo>
                  <a:cubicBezTo>
                    <a:pt x="412" y="1"/>
                    <a:pt x="1" y="961"/>
                    <a:pt x="565" y="1549"/>
                  </a:cubicBezTo>
                  <a:cubicBezTo>
                    <a:pt x="752" y="1743"/>
                    <a:pt x="986" y="1830"/>
                    <a:pt x="1217" y="1830"/>
                  </a:cubicBezTo>
                  <a:cubicBezTo>
                    <a:pt x="1681" y="1830"/>
                    <a:pt x="2129" y="1478"/>
                    <a:pt x="2137" y="930"/>
                  </a:cubicBezTo>
                  <a:cubicBezTo>
                    <a:pt x="2149" y="430"/>
                    <a:pt x="1744" y="13"/>
                    <a:pt x="1244" y="1"/>
                  </a:cubicBezTo>
                  <a:cubicBezTo>
                    <a:pt x="1234" y="1"/>
                    <a:pt x="1224" y="1"/>
                    <a:pt x="121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7"/>
            <p:cNvSpPr/>
            <p:nvPr/>
          </p:nvSpPr>
          <p:spPr>
            <a:xfrm>
              <a:off x="7603823" y="4256234"/>
              <a:ext cx="58544" cy="50017"/>
            </a:xfrm>
            <a:custGeom>
              <a:avLst/>
              <a:gdLst/>
              <a:ahLst/>
              <a:cxnLst/>
              <a:rect l="l" t="t" r="r" b="b"/>
              <a:pathLst>
                <a:path w="2149" h="1836" extrusionOk="0">
                  <a:moveTo>
                    <a:pt x="1215" y="0"/>
                  </a:moveTo>
                  <a:cubicBezTo>
                    <a:pt x="424" y="0"/>
                    <a:pt x="1" y="972"/>
                    <a:pt x="565" y="1548"/>
                  </a:cubicBezTo>
                  <a:cubicBezTo>
                    <a:pt x="751" y="1746"/>
                    <a:pt x="986" y="1835"/>
                    <a:pt x="1217" y="1835"/>
                  </a:cubicBezTo>
                  <a:cubicBezTo>
                    <a:pt x="1681" y="1835"/>
                    <a:pt x="2129" y="1478"/>
                    <a:pt x="2137" y="929"/>
                  </a:cubicBezTo>
                  <a:cubicBezTo>
                    <a:pt x="2149" y="429"/>
                    <a:pt x="1756" y="13"/>
                    <a:pt x="1244" y="1"/>
                  </a:cubicBezTo>
                  <a:cubicBezTo>
                    <a:pt x="1234" y="0"/>
                    <a:pt x="1225" y="0"/>
                    <a:pt x="1215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7"/>
            <p:cNvSpPr/>
            <p:nvPr/>
          </p:nvSpPr>
          <p:spPr>
            <a:xfrm>
              <a:off x="7683614" y="4257841"/>
              <a:ext cx="58544" cy="49881"/>
            </a:xfrm>
            <a:custGeom>
              <a:avLst/>
              <a:gdLst/>
              <a:ahLst/>
              <a:cxnLst/>
              <a:rect l="l" t="t" r="r" b="b"/>
              <a:pathLst>
                <a:path w="2149" h="1831" extrusionOk="0">
                  <a:moveTo>
                    <a:pt x="1215" y="1"/>
                  </a:moveTo>
                  <a:cubicBezTo>
                    <a:pt x="424" y="1"/>
                    <a:pt x="1" y="961"/>
                    <a:pt x="565" y="1549"/>
                  </a:cubicBezTo>
                  <a:cubicBezTo>
                    <a:pt x="751" y="1743"/>
                    <a:pt x="986" y="1830"/>
                    <a:pt x="1217" y="1830"/>
                  </a:cubicBezTo>
                  <a:cubicBezTo>
                    <a:pt x="1681" y="1830"/>
                    <a:pt x="2129" y="1478"/>
                    <a:pt x="2137" y="930"/>
                  </a:cubicBezTo>
                  <a:cubicBezTo>
                    <a:pt x="2149" y="430"/>
                    <a:pt x="1756" y="13"/>
                    <a:pt x="1244" y="1"/>
                  </a:cubicBezTo>
                  <a:cubicBezTo>
                    <a:pt x="1234" y="1"/>
                    <a:pt x="1225" y="1"/>
                    <a:pt x="121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7"/>
            <p:cNvSpPr/>
            <p:nvPr/>
          </p:nvSpPr>
          <p:spPr>
            <a:xfrm>
              <a:off x="7763731" y="4259148"/>
              <a:ext cx="58217" cy="50017"/>
            </a:xfrm>
            <a:custGeom>
              <a:avLst/>
              <a:gdLst/>
              <a:ahLst/>
              <a:cxnLst/>
              <a:rect l="l" t="t" r="r" b="b"/>
              <a:pathLst>
                <a:path w="2137" h="1836" extrusionOk="0">
                  <a:moveTo>
                    <a:pt x="1215" y="0"/>
                  </a:moveTo>
                  <a:cubicBezTo>
                    <a:pt x="412" y="0"/>
                    <a:pt x="0" y="972"/>
                    <a:pt x="553" y="1549"/>
                  </a:cubicBezTo>
                  <a:cubicBezTo>
                    <a:pt x="744" y="1747"/>
                    <a:pt x="981" y="1836"/>
                    <a:pt x="1213" y="1836"/>
                  </a:cubicBezTo>
                  <a:cubicBezTo>
                    <a:pt x="1676" y="1836"/>
                    <a:pt x="2121" y="1481"/>
                    <a:pt x="2137" y="941"/>
                  </a:cubicBezTo>
                  <a:cubicBezTo>
                    <a:pt x="2137" y="429"/>
                    <a:pt x="1744" y="13"/>
                    <a:pt x="1244" y="1"/>
                  </a:cubicBezTo>
                  <a:cubicBezTo>
                    <a:pt x="1234" y="1"/>
                    <a:pt x="1224" y="0"/>
                    <a:pt x="1215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7"/>
            <p:cNvSpPr/>
            <p:nvPr/>
          </p:nvSpPr>
          <p:spPr>
            <a:xfrm>
              <a:off x="7843521" y="4260756"/>
              <a:ext cx="58544" cy="50017"/>
            </a:xfrm>
            <a:custGeom>
              <a:avLst/>
              <a:gdLst/>
              <a:ahLst/>
              <a:cxnLst/>
              <a:rect l="l" t="t" r="r" b="b"/>
              <a:pathLst>
                <a:path w="2149" h="1836" extrusionOk="0">
                  <a:moveTo>
                    <a:pt x="1214" y="1"/>
                  </a:moveTo>
                  <a:cubicBezTo>
                    <a:pt x="412" y="1"/>
                    <a:pt x="0" y="961"/>
                    <a:pt x="553" y="1549"/>
                  </a:cubicBezTo>
                  <a:cubicBezTo>
                    <a:pt x="743" y="1747"/>
                    <a:pt x="981" y="1836"/>
                    <a:pt x="1213" y="1836"/>
                  </a:cubicBezTo>
                  <a:cubicBezTo>
                    <a:pt x="1681" y="1836"/>
                    <a:pt x="2129" y="1478"/>
                    <a:pt x="2137" y="930"/>
                  </a:cubicBezTo>
                  <a:cubicBezTo>
                    <a:pt x="2149" y="430"/>
                    <a:pt x="1744" y="13"/>
                    <a:pt x="1244" y="1"/>
                  </a:cubicBezTo>
                  <a:cubicBezTo>
                    <a:pt x="1234" y="1"/>
                    <a:pt x="1224" y="1"/>
                    <a:pt x="1214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7"/>
            <p:cNvSpPr/>
            <p:nvPr/>
          </p:nvSpPr>
          <p:spPr>
            <a:xfrm>
              <a:off x="7923312" y="4262390"/>
              <a:ext cx="58544" cy="49881"/>
            </a:xfrm>
            <a:custGeom>
              <a:avLst/>
              <a:gdLst/>
              <a:ahLst/>
              <a:cxnLst/>
              <a:rect l="l" t="t" r="r" b="b"/>
              <a:pathLst>
                <a:path w="2149" h="1831" extrusionOk="0">
                  <a:moveTo>
                    <a:pt x="1214" y="0"/>
                  </a:moveTo>
                  <a:cubicBezTo>
                    <a:pt x="412" y="0"/>
                    <a:pt x="0" y="961"/>
                    <a:pt x="565" y="1549"/>
                  </a:cubicBezTo>
                  <a:cubicBezTo>
                    <a:pt x="751" y="1743"/>
                    <a:pt x="986" y="1830"/>
                    <a:pt x="1217" y="1830"/>
                  </a:cubicBezTo>
                  <a:cubicBezTo>
                    <a:pt x="1680" y="1830"/>
                    <a:pt x="2129" y="1478"/>
                    <a:pt x="2137" y="930"/>
                  </a:cubicBezTo>
                  <a:cubicBezTo>
                    <a:pt x="2149" y="430"/>
                    <a:pt x="1744" y="13"/>
                    <a:pt x="1244" y="1"/>
                  </a:cubicBezTo>
                  <a:cubicBezTo>
                    <a:pt x="1234" y="1"/>
                    <a:pt x="1224" y="0"/>
                    <a:pt x="1214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7"/>
            <p:cNvSpPr/>
            <p:nvPr/>
          </p:nvSpPr>
          <p:spPr>
            <a:xfrm>
              <a:off x="8003102" y="4263698"/>
              <a:ext cx="58544" cy="49990"/>
            </a:xfrm>
            <a:custGeom>
              <a:avLst/>
              <a:gdLst/>
              <a:ahLst/>
              <a:cxnLst/>
              <a:rect l="l" t="t" r="r" b="b"/>
              <a:pathLst>
                <a:path w="2149" h="1835" extrusionOk="0">
                  <a:moveTo>
                    <a:pt x="1215" y="0"/>
                  </a:moveTo>
                  <a:cubicBezTo>
                    <a:pt x="424" y="0"/>
                    <a:pt x="0" y="972"/>
                    <a:pt x="565" y="1548"/>
                  </a:cubicBezTo>
                  <a:cubicBezTo>
                    <a:pt x="751" y="1746"/>
                    <a:pt x="986" y="1835"/>
                    <a:pt x="1217" y="1835"/>
                  </a:cubicBezTo>
                  <a:cubicBezTo>
                    <a:pt x="1680" y="1835"/>
                    <a:pt x="2129" y="1478"/>
                    <a:pt x="2137" y="929"/>
                  </a:cubicBezTo>
                  <a:cubicBezTo>
                    <a:pt x="2149" y="429"/>
                    <a:pt x="1756" y="12"/>
                    <a:pt x="1244" y="1"/>
                  </a:cubicBezTo>
                  <a:cubicBezTo>
                    <a:pt x="1234" y="0"/>
                    <a:pt x="1225" y="0"/>
                    <a:pt x="1215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7"/>
            <p:cNvSpPr/>
            <p:nvPr/>
          </p:nvSpPr>
          <p:spPr>
            <a:xfrm>
              <a:off x="8082892" y="4265305"/>
              <a:ext cx="58544" cy="49881"/>
            </a:xfrm>
            <a:custGeom>
              <a:avLst/>
              <a:gdLst/>
              <a:ahLst/>
              <a:cxnLst/>
              <a:rect l="l" t="t" r="r" b="b"/>
              <a:pathLst>
                <a:path w="2149" h="1831" extrusionOk="0">
                  <a:moveTo>
                    <a:pt x="1226" y="1"/>
                  </a:moveTo>
                  <a:cubicBezTo>
                    <a:pt x="424" y="1"/>
                    <a:pt x="0" y="961"/>
                    <a:pt x="565" y="1549"/>
                  </a:cubicBezTo>
                  <a:cubicBezTo>
                    <a:pt x="751" y="1743"/>
                    <a:pt x="986" y="1830"/>
                    <a:pt x="1217" y="1830"/>
                  </a:cubicBezTo>
                  <a:cubicBezTo>
                    <a:pt x="1682" y="1830"/>
                    <a:pt x="2133" y="1478"/>
                    <a:pt x="2148" y="930"/>
                  </a:cubicBezTo>
                  <a:cubicBezTo>
                    <a:pt x="2148" y="430"/>
                    <a:pt x="1756" y="13"/>
                    <a:pt x="1256" y="1"/>
                  </a:cubicBezTo>
                  <a:cubicBezTo>
                    <a:pt x="1246" y="1"/>
                    <a:pt x="1236" y="1"/>
                    <a:pt x="1226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7"/>
            <p:cNvSpPr/>
            <p:nvPr/>
          </p:nvSpPr>
          <p:spPr>
            <a:xfrm>
              <a:off x="8162683" y="4266613"/>
              <a:ext cx="58544" cy="50017"/>
            </a:xfrm>
            <a:custGeom>
              <a:avLst/>
              <a:gdLst/>
              <a:ahLst/>
              <a:cxnLst/>
              <a:rect l="l" t="t" r="r" b="b"/>
              <a:pathLst>
                <a:path w="2149" h="1836" extrusionOk="0">
                  <a:moveTo>
                    <a:pt x="1226" y="0"/>
                  </a:moveTo>
                  <a:cubicBezTo>
                    <a:pt x="424" y="0"/>
                    <a:pt x="0" y="972"/>
                    <a:pt x="565" y="1548"/>
                  </a:cubicBezTo>
                  <a:cubicBezTo>
                    <a:pt x="755" y="1747"/>
                    <a:pt x="992" y="1836"/>
                    <a:pt x="1224" y="1836"/>
                  </a:cubicBezTo>
                  <a:cubicBezTo>
                    <a:pt x="1688" y="1836"/>
                    <a:pt x="2133" y="1481"/>
                    <a:pt x="2148" y="941"/>
                  </a:cubicBezTo>
                  <a:cubicBezTo>
                    <a:pt x="2148" y="429"/>
                    <a:pt x="1756" y="13"/>
                    <a:pt x="1255" y="1"/>
                  </a:cubicBezTo>
                  <a:cubicBezTo>
                    <a:pt x="1246" y="0"/>
                    <a:pt x="1236" y="0"/>
                    <a:pt x="1226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7"/>
            <p:cNvSpPr/>
            <p:nvPr/>
          </p:nvSpPr>
          <p:spPr>
            <a:xfrm>
              <a:off x="8242773" y="4268220"/>
              <a:ext cx="58571" cy="50017"/>
            </a:xfrm>
            <a:custGeom>
              <a:avLst/>
              <a:gdLst/>
              <a:ahLst/>
              <a:cxnLst/>
              <a:rect l="l" t="t" r="r" b="b"/>
              <a:pathLst>
                <a:path w="2150" h="1836" extrusionOk="0">
                  <a:moveTo>
                    <a:pt x="1215" y="1"/>
                  </a:moveTo>
                  <a:cubicBezTo>
                    <a:pt x="413" y="1"/>
                    <a:pt x="1" y="961"/>
                    <a:pt x="554" y="1549"/>
                  </a:cubicBezTo>
                  <a:cubicBezTo>
                    <a:pt x="744" y="1747"/>
                    <a:pt x="981" y="1836"/>
                    <a:pt x="1214" y="1836"/>
                  </a:cubicBezTo>
                  <a:cubicBezTo>
                    <a:pt x="1681" y="1836"/>
                    <a:pt x="2129" y="1478"/>
                    <a:pt x="2137" y="930"/>
                  </a:cubicBezTo>
                  <a:cubicBezTo>
                    <a:pt x="2149" y="430"/>
                    <a:pt x="1744" y="13"/>
                    <a:pt x="1244" y="1"/>
                  </a:cubicBezTo>
                  <a:cubicBezTo>
                    <a:pt x="1235" y="1"/>
                    <a:pt x="1225" y="1"/>
                    <a:pt x="121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7"/>
            <p:cNvSpPr/>
            <p:nvPr/>
          </p:nvSpPr>
          <p:spPr>
            <a:xfrm>
              <a:off x="7531824" y="3842680"/>
              <a:ext cx="58544" cy="50017"/>
            </a:xfrm>
            <a:custGeom>
              <a:avLst/>
              <a:gdLst/>
              <a:ahLst/>
              <a:cxnLst/>
              <a:rect l="l" t="t" r="r" b="b"/>
              <a:pathLst>
                <a:path w="2149" h="1836" extrusionOk="0">
                  <a:moveTo>
                    <a:pt x="1214" y="1"/>
                  </a:moveTo>
                  <a:cubicBezTo>
                    <a:pt x="412" y="1"/>
                    <a:pt x="0" y="961"/>
                    <a:pt x="553" y="1549"/>
                  </a:cubicBezTo>
                  <a:cubicBezTo>
                    <a:pt x="743" y="1747"/>
                    <a:pt x="981" y="1836"/>
                    <a:pt x="1213" y="1836"/>
                  </a:cubicBezTo>
                  <a:cubicBezTo>
                    <a:pt x="1681" y="1836"/>
                    <a:pt x="2129" y="1478"/>
                    <a:pt x="2137" y="930"/>
                  </a:cubicBezTo>
                  <a:cubicBezTo>
                    <a:pt x="2149" y="430"/>
                    <a:pt x="1744" y="13"/>
                    <a:pt x="1244" y="1"/>
                  </a:cubicBezTo>
                  <a:cubicBezTo>
                    <a:pt x="1234" y="1"/>
                    <a:pt x="1224" y="1"/>
                    <a:pt x="1214" y="1"/>
                  </a:cubicBezTo>
                  <a:close/>
                </a:path>
              </a:pathLst>
            </a:custGeom>
            <a:solidFill>
              <a:srgbClr val="8C2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7"/>
            <p:cNvSpPr/>
            <p:nvPr/>
          </p:nvSpPr>
          <p:spPr>
            <a:xfrm>
              <a:off x="7611615" y="3843988"/>
              <a:ext cx="58544" cy="50017"/>
            </a:xfrm>
            <a:custGeom>
              <a:avLst/>
              <a:gdLst/>
              <a:ahLst/>
              <a:cxnLst/>
              <a:rect l="l" t="t" r="r" b="b"/>
              <a:pathLst>
                <a:path w="2149" h="1836" extrusionOk="0">
                  <a:moveTo>
                    <a:pt x="1215" y="0"/>
                  </a:moveTo>
                  <a:cubicBezTo>
                    <a:pt x="412" y="0"/>
                    <a:pt x="0" y="972"/>
                    <a:pt x="553" y="1549"/>
                  </a:cubicBezTo>
                  <a:cubicBezTo>
                    <a:pt x="744" y="1747"/>
                    <a:pt x="982" y="1836"/>
                    <a:pt x="1215" y="1836"/>
                  </a:cubicBezTo>
                  <a:cubicBezTo>
                    <a:pt x="1682" y="1836"/>
                    <a:pt x="2129" y="1481"/>
                    <a:pt x="2137" y="941"/>
                  </a:cubicBezTo>
                  <a:cubicBezTo>
                    <a:pt x="2149" y="429"/>
                    <a:pt x="1744" y="13"/>
                    <a:pt x="1244" y="1"/>
                  </a:cubicBezTo>
                  <a:cubicBezTo>
                    <a:pt x="1234" y="1"/>
                    <a:pt x="1224" y="0"/>
                    <a:pt x="1215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7"/>
            <p:cNvSpPr/>
            <p:nvPr/>
          </p:nvSpPr>
          <p:spPr>
            <a:xfrm>
              <a:off x="7691405" y="3845595"/>
              <a:ext cx="58544" cy="49881"/>
            </a:xfrm>
            <a:custGeom>
              <a:avLst/>
              <a:gdLst/>
              <a:ahLst/>
              <a:cxnLst/>
              <a:rect l="l" t="t" r="r" b="b"/>
              <a:pathLst>
                <a:path w="2149" h="1831" extrusionOk="0">
                  <a:moveTo>
                    <a:pt x="1215" y="1"/>
                  </a:moveTo>
                  <a:cubicBezTo>
                    <a:pt x="424" y="1"/>
                    <a:pt x="0" y="961"/>
                    <a:pt x="565" y="1549"/>
                  </a:cubicBezTo>
                  <a:cubicBezTo>
                    <a:pt x="751" y="1743"/>
                    <a:pt x="986" y="1831"/>
                    <a:pt x="1217" y="1831"/>
                  </a:cubicBezTo>
                  <a:cubicBezTo>
                    <a:pt x="1681" y="1831"/>
                    <a:pt x="2129" y="1478"/>
                    <a:pt x="2137" y="930"/>
                  </a:cubicBezTo>
                  <a:cubicBezTo>
                    <a:pt x="2149" y="430"/>
                    <a:pt x="1756" y="13"/>
                    <a:pt x="1244" y="1"/>
                  </a:cubicBezTo>
                  <a:cubicBezTo>
                    <a:pt x="1234" y="1"/>
                    <a:pt x="1224" y="1"/>
                    <a:pt x="121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7"/>
            <p:cNvSpPr/>
            <p:nvPr/>
          </p:nvSpPr>
          <p:spPr>
            <a:xfrm>
              <a:off x="7771195" y="3847230"/>
              <a:ext cx="58544" cy="49881"/>
            </a:xfrm>
            <a:custGeom>
              <a:avLst/>
              <a:gdLst/>
              <a:ahLst/>
              <a:cxnLst/>
              <a:rect l="l" t="t" r="r" b="b"/>
              <a:pathLst>
                <a:path w="2149" h="1831" extrusionOk="0">
                  <a:moveTo>
                    <a:pt x="1226" y="1"/>
                  </a:moveTo>
                  <a:cubicBezTo>
                    <a:pt x="424" y="1"/>
                    <a:pt x="0" y="961"/>
                    <a:pt x="565" y="1549"/>
                  </a:cubicBezTo>
                  <a:cubicBezTo>
                    <a:pt x="751" y="1743"/>
                    <a:pt x="986" y="1830"/>
                    <a:pt x="1217" y="1830"/>
                  </a:cubicBezTo>
                  <a:cubicBezTo>
                    <a:pt x="1682" y="1830"/>
                    <a:pt x="2133" y="1478"/>
                    <a:pt x="2149" y="930"/>
                  </a:cubicBezTo>
                  <a:cubicBezTo>
                    <a:pt x="2149" y="430"/>
                    <a:pt x="1756" y="13"/>
                    <a:pt x="1256" y="1"/>
                  </a:cubicBezTo>
                  <a:cubicBezTo>
                    <a:pt x="1246" y="1"/>
                    <a:pt x="1236" y="1"/>
                    <a:pt x="1226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7"/>
            <p:cNvSpPr/>
            <p:nvPr/>
          </p:nvSpPr>
          <p:spPr>
            <a:xfrm>
              <a:off x="7851312" y="3848864"/>
              <a:ext cx="58217" cy="49854"/>
            </a:xfrm>
            <a:custGeom>
              <a:avLst/>
              <a:gdLst/>
              <a:ahLst/>
              <a:cxnLst/>
              <a:rect l="l" t="t" r="r" b="b"/>
              <a:pathLst>
                <a:path w="2137" h="1830" extrusionOk="0">
                  <a:moveTo>
                    <a:pt x="1214" y="0"/>
                  </a:moveTo>
                  <a:cubicBezTo>
                    <a:pt x="412" y="0"/>
                    <a:pt x="0" y="960"/>
                    <a:pt x="553" y="1548"/>
                  </a:cubicBezTo>
                  <a:cubicBezTo>
                    <a:pt x="743" y="1742"/>
                    <a:pt x="979" y="1830"/>
                    <a:pt x="1210" y="1830"/>
                  </a:cubicBezTo>
                  <a:cubicBezTo>
                    <a:pt x="1675" y="1830"/>
                    <a:pt x="2121" y="1478"/>
                    <a:pt x="2137" y="929"/>
                  </a:cubicBezTo>
                  <a:cubicBezTo>
                    <a:pt x="2137" y="429"/>
                    <a:pt x="1744" y="12"/>
                    <a:pt x="1244" y="0"/>
                  </a:cubicBezTo>
                  <a:cubicBezTo>
                    <a:pt x="1234" y="0"/>
                    <a:pt x="1224" y="0"/>
                    <a:pt x="1214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7"/>
            <p:cNvSpPr/>
            <p:nvPr/>
          </p:nvSpPr>
          <p:spPr>
            <a:xfrm>
              <a:off x="7931103" y="3850145"/>
              <a:ext cx="58544" cy="50017"/>
            </a:xfrm>
            <a:custGeom>
              <a:avLst/>
              <a:gdLst/>
              <a:ahLst/>
              <a:cxnLst/>
              <a:rect l="l" t="t" r="r" b="b"/>
              <a:pathLst>
                <a:path w="2149" h="1836" extrusionOk="0">
                  <a:moveTo>
                    <a:pt x="1214" y="1"/>
                  </a:moveTo>
                  <a:cubicBezTo>
                    <a:pt x="412" y="1"/>
                    <a:pt x="0" y="961"/>
                    <a:pt x="553" y="1549"/>
                  </a:cubicBezTo>
                  <a:cubicBezTo>
                    <a:pt x="743" y="1747"/>
                    <a:pt x="980" y="1836"/>
                    <a:pt x="1213" y="1836"/>
                  </a:cubicBezTo>
                  <a:cubicBezTo>
                    <a:pt x="1680" y="1836"/>
                    <a:pt x="2128" y="1478"/>
                    <a:pt x="2136" y="930"/>
                  </a:cubicBezTo>
                  <a:cubicBezTo>
                    <a:pt x="2148" y="430"/>
                    <a:pt x="1744" y="13"/>
                    <a:pt x="1243" y="1"/>
                  </a:cubicBezTo>
                  <a:cubicBezTo>
                    <a:pt x="1234" y="1"/>
                    <a:pt x="1224" y="1"/>
                    <a:pt x="1214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7"/>
            <p:cNvSpPr/>
            <p:nvPr/>
          </p:nvSpPr>
          <p:spPr>
            <a:xfrm>
              <a:off x="8010784" y="3851452"/>
              <a:ext cx="58653" cy="50126"/>
            </a:xfrm>
            <a:custGeom>
              <a:avLst/>
              <a:gdLst/>
              <a:ahLst/>
              <a:cxnLst/>
              <a:rect l="l" t="t" r="r" b="b"/>
              <a:pathLst>
                <a:path w="2153" h="1840" extrusionOk="0">
                  <a:moveTo>
                    <a:pt x="1233" y="1"/>
                  </a:moveTo>
                  <a:cubicBezTo>
                    <a:pt x="421" y="1"/>
                    <a:pt x="1" y="969"/>
                    <a:pt x="569" y="1560"/>
                  </a:cubicBezTo>
                  <a:cubicBezTo>
                    <a:pt x="753" y="1753"/>
                    <a:pt x="986" y="1839"/>
                    <a:pt x="1215" y="1839"/>
                  </a:cubicBezTo>
                  <a:cubicBezTo>
                    <a:pt x="1681" y="1839"/>
                    <a:pt x="2132" y="1484"/>
                    <a:pt x="2140" y="941"/>
                  </a:cubicBezTo>
                  <a:cubicBezTo>
                    <a:pt x="2152" y="429"/>
                    <a:pt x="1747" y="13"/>
                    <a:pt x="1247" y="1"/>
                  </a:cubicBezTo>
                  <a:cubicBezTo>
                    <a:pt x="1242" y="1"/>
                    <a:pt x="1237" y="1"/>
                    <a:pt x="1233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7"/>
            <p:cNvSpPr/>
            <p:nvPr/>
          </p:nvSpPr>
          <p:spPr>
            <a:xfrm>
              <a:off x="8090683" y="3853059"/>
              <a:ext cx="58544" cy="50017"/>
            </a:xfrm>
            <a:custGeom>
              <a:avLst/>
              <a:gdLst/>
              <a:ahLst/>
              <a:cxnLst/>
              <a:rect l="l" t="t" r="r" b="b"/>
              <a:pathLst>
                <a:path w="2149" h="1836" extrusionOk="0">
                  <a:moveTo>
                    <a:pt x="1226" y="1"/>
                  </a:moveTo>
                  <a:cubicBezTo>
                    <a:pt x="423" y="1"/>
                    <a:pt x="0" y="961"/>
                    <a:pt x="565" y="1549"/>
                  </a:cubicBezTo>
                  <a:cubicBezTo>
                    <a:pt x="751" y="1747"/>
                    <a:pt x="986" y="1836"/>
                    <a:pt x="1217" y="1836"/>
                  </a:cubicBezTo>
                  <a:cubicBezTo>
                    <a:pt x="1681" y="1836"/>
                    <a:pt x="2132" y="1478"/>
                    <a:pt x="2148" y="930"/>
                  </a:cubicBezTo>
                  <a:cubicBezTo>
                    <a:pt x="2148" y="430"/>
                    <a:pt x="1755" y="13"/>
                    <a:pt x="1255" y="1"/>
                  </a:cubicBezTo>
                  <a:cubicBezTo>
                    <a:pt x="1245" y="1"/>
                    <a:pt x="1236" y="1"/>
                    <a:pt x="1226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7"/>
            <p:cNvSpPr/>
            <p:nvPr/>
          </p:nvSpPr>
          <p:spPr>
            <a:xfrm>
              <a:off x="8170447" y="3854694"/>
              <a:ext cx="58571" cy="49854"/>
            </a:xfrm>
            <a:custGeom>
              <a:avLst/>
              <a:gdLst/>
              <a:ahLst/>
              <a:cxnLst/>
              <a:rect l="l" t="t" r="r" b="b"/>
              <a:pathLst>
                <a:path w="2150" h="1830" extrusionOk="0">
                  <a:moveTo>
                    <a:pt x="1227" y="0"/>
                  </a:moveTo>
                  <a:cubicBezTo>
                    <a:pt x="424" y="0"/>
                    <a:pt x="1" y="960"/>
                    <a:pt x="566" y="1549"/>
                  </a:cubicBezTo>
                  <a:cubicBezTo>
                    <a:pt x="752" y="1743"/>
                    <a:pt x="986" y="1830"/>
                    <a:pt x="1218" y="1830"/>
                  </a:cubicBezTo>
                  <a:cubicBezTo>
                    <a:pt x="1682" y="1830"/>
                    <a:pt x="2133" y="1478"/>
                    <a:pt x="2149" y="929"/>
                  </a:cubicBezTo>
                  <a:cubicBezTo>
                    <a:pt x="2149" y="429"/>
                    <a:pt x="1756" y="13"/>
                    <a:pt x="1256" y="1"/>
                  </a:cubicBezTo>
                  <a:cubicBezTo>
                    <a:pt x="1246" y="0"/>
                    <a:pt x="1237" y="0"/>
                    <a:pt x="1227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7"/>
            <p:cNvSpPr/>
            <p:nvPr/>
          </p:nvSpPr>
          <p:spPr>
            <a:xfrm>
              <a:off x="8250237" y="3855974"/>
              <a:ext cx="58571" cy="50044"/>
            </a:xfrm>
            <a:custGeom>
              <a:avLst/>
              <a:gdLst/>
              <a:ahLst/>
              <a:cxnLst/>
              <a:rect l="l" t="t" r="r" b="b"/>
              <a:pathLst>
                <a:path w="2150" h="1837" extrusionOk="0">
                  <a:moveTo>
                    <a:pt x="1227" y="1"/>
                  </a:moveTo>
                  <a:cubicBezTo>
                    <a:pt x="424" y="1"/>
                    <a:pt x="1" y="973"/>
                    <a:pt x="566" y="1549"/>
                  </a:cubicBezTo>
                  <a:cubicBezTo>
                    <a:pt x="756" y="1748"/>
                    <a:pt x="993" y="1836"/>
                    <a:pt x="1225" y="1836"/>
                  </a:cubicBezTo>
                  <a:cubicBezTo>
                    <a:pt x="1689" y="1836"/>
                    <a:pt x="2133" y="1482"/>
                    <a:pt x="2149" y="942"/>
                  </a:cubicBezTo>
                  <a:cubicBezTo>
                    <a:pt x="2149" y="430"/>
                    <a:pt x="1756" y="13"/>
                    <a:pt x="1256" y="1"/>
                  </a:cubicBezTo>
                  <a:cubicBezTo>
                    <a:pt x="1246" y="1"/>
                    <a:pt x="1237" y="1"/>
                    <a:pt x="1227" y="1"/>
                  </a:cubicBezTo>
                  <a:close/>
                </a:path>
              </a:pathLst>
            </a:custGeom>
            <a:solidFill>
              <a:srgbClr val="8C2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7"/>
            <p:cNvSpPr/>
            <p:nvPr/>
          </p:nvSpPr>
          <p:spPr>
            <a:xfrm>
              <a:off x="8250237" y="3855974"/>
              <a:ext cx="58571" cy="50044"/>
            </a:xfrm>
            <a:custGeom>
              <a:avLst/>
              <a:gdLst/>
              <a:ahLst/>
              <a:cxnLst/>
              <a:rect l="l" t="t" r="r" b="b"/>
              <a:pathLst>
                <a:path w="2150" h="1837" extrusionOk="0">
                  <a:moveTo>
                    <a:pt x="1227" y="1"/>
                  </a:moveTo>
                  <a:cubicBezTo>
                    <a:pt x="424" y="1"/>
                    <a:pt x="1" y="973"/>
                    <a:pt x="566" y="1549"/>
                  </a:cubicBezTo>
                  <a:cubicBezTo>
                    <a:pt x="756" y="1748"/>
                    <a:pt x="993" y="1836"/>
                    <a:pt x="1225" y="1836"/>
                  </a:cubicBezTo>
                  <a:cubicBezTo>
                    <a:pt x="1689" y="1836"/>
                    <a:pt x="2133" y="1482"/>
                    <a:pt x="2149" y="942"/>
                  </a:cubicBezTo>
                  <a:cubicBezTo>
                    <a:pt x="2149" y="430"/>
                    <a:pt x="1756" y="13"/>
                    <a:pt x="1256" y="1"/>
                  </a:cubicBezTo>
                  <a:cubicBezTo>
                    <a:pt x="1246" y="1"/>
                    <a:pt x="1237" y="1"/>
                    <a:pt x="1227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7"/>
            <p:cNvSpPr/>
            <p:nvPr/>
          </p:nvSpPr>
          <p:spPr>
            <a:xfrm>
              <a:off x="8330354" y="3857609"/>
              <a:ext cx="58544" cy="49881"/>
            </a:xfrm>
            <a:custGeom>
              <a:avLst/>
              <a:gdLst/>
              <a:ahLst/>
              <a:cxnLst/>
              <a:rect l="l" t="t" r="r" b="b"/>
              <a:pathLst>
                <a:path w="2149" h="1831" extrusionOk="0">
                  <a:moveTo>
                    <a:pt x="1215" y="1"/>
                  </a:moveTo>
                  <a:cubicBezTo>
                    <a:pt x="412" y="1"/>
                    <a:pt x="1" y="961"/>
                    <a:pt x="554" y="1549"/>
                  </a:cubicBezTo>
                  <a:cubicBezTo>
                    <a:pt x="744" y="1743"/>
                    <a:pt x="980" y="1830"/>
                    <a:pt x="1211" y="1830"/>
                  </a:cubicBezTo>
                  <a:cubicBezTo>
                    <a:pt x="1676" y="1830"/>
                    <a:pt x="2121" y="1478"/>
                    <a:pt x="2137" y="930"/>
                  </a:cubicBezTo>
                  <a:cubicBezTo>
                    <a:pt x="2149" y="430"/>
                    <a:pt x="1744" y="13"/>
                    <a:pt x="1244" y="1"/>
                  </a:cubicBezTo>
                  <a:cubicBezTo>
                    <a:pt x="1234" y="1"/>
                    <a:pt x="1224" y="1"/>
                    <a:pt x="121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7"/>
            <p:cNvSpPr/>
            <p:nvPr/>
          </p:nvSpPr>
          <p:spPr>
            <a:xfrm>
              <a:off x="7452034" y="3841073"/>
              <a:ext cx="58217" cy="50017"/>
            </a:xfrm>
            <a:custGeom>
              <a:avLst/>
              <a:gdLst/>
              <a:ahLst/>
              <a:cxnLst/>
              <a:rect l="l" t="t" r="r" b="b"/>
              <a:pathLst>
                <a:path w="2137" h="1836" extrusionOk="0">
                  <a:moveTo>
                    <a:pt x="1215" y="0"/>
                  </a:moveTo>
                  <a:cubicBezTo>
                    <a:pt x="412" y="0"/>
                    <a:pt x="0" y="972"/>
                    <a:pt x="553" y="1549"/>
                  </a:cubicBezTo>
                  <a:cubicBezTo>
                    <a:pt x="744" y="1747"/>
                    <a:pt x="981" y="1836"/>
                    <a:pt x="1213" y="1836"/>
                  </a:cubicBezTo>
                  <a:cubicBezTo>
                    <a:pt x="1677" y="1836"/>
                    <a:pt x="2121" y="1481"/>
                    <a:pt x="2137" y="941"/>
                  </a:cubicBezTo>
                  <a:cubicBezTo>
                    <a:pt x="2137" y="429"/>
                    <a:pt x="1744" y="13"/>
                    <a:pt x="1244" y="1"/>
                  </a:cubicBezTo>
                  <a:cubicBezTo>
                    <a:pt x="1234" y="0"/>
                    <a:pt x="1225" y="0"/>
                    <a:pt x="1215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7"/>
            <p:cNvSpPr/>
            <p:nvPr/>
          </p:nvSpPr>
          <p:spPr>
            <a:xfrm>
              <a:off x="7531824" y="3842680"/>
              <a:ext cx="58544" cy="50017"/>
            </a:xfrm>
            <a:custGeom>
              <a:avLst/>
              <a:gdLst/>
              <a:ahLst/>
              <a:cxnLst/>
              <a:rect l="l" t="t" r="r" b="b"/>
              <a:pathLst>
                <a:path w="2149" h="1836" extrusionOk="0">
                  <a:moveTo>
                    <a:pt x="1214" y="1"/>
                  </a:moveTo>
                  <a:cubicBezTo>
                    <a:pt x="412" y="1"/>
                    <a:pt x="0" y="961"/>
                    <a:pt x="553" y="1549"/>
                  </a:cubicBezTo>
                  <a:cubicBezTo>
                    <a:pt x="743" y="1747"/>
                    <a:pt x="981" y="1836"/>
                    <a:pt x="1213" y="1836"/>
                  </a:cubicBezTo>
                  <a:cubicBezTo>
                    <a:pt x="1681" y="1836"/>
                    <a:pt x="2129" y="1478"/>
                    <a:pt x="2137" y="930"/>
                  </a:cubicBezTo>
                  <a:cubicBezTo>
                    <a:pt x="2149" y="430"/>
                    <a:pt x="1744" y="13"/>
                    <a:pt x="1244" y="1"/>
                  </a:cubicBezTo>
                  <a:cubicBezTo>
                    <a:pt x="1234" y="1"/>
                    <a:pt x="1224" y="1"/>
                    <a:pt x="1214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57"/>
          <p:cNvGrpSpPr/>
          <p:nvPr/>
        </p:nvGrpSpPr>
        <p:grpSpPr>
          <a:xfrm>
            <a:off x="-316500" y="1145375"/>
            <a:ext cx="3203553" cy="3675190"/>
            <a:chOff x="-316500" y="1145375"/>
            <a:chExt cx="3203553" cy="3675190"/>
          </a:xfrm>
        </p:grpSpPr>
        <p:sp>
          <p:nvSpPr>
            <p:cNvPr id="1471" name="Google Shape;1471;p57"/>
            <p:cNvSpPr/>
            <p:nvPr/>
          </p:nvSpPr>
          <p:spPr>
            <a:xfrm>
              <a:off x="379363" y="1145375"/>
              <a:ext cx="845067" cy="3539443"/>
            </a:xfrm>
            <a:custGeom>
              <a:avLst/>
              <a:gdLst/>
              <a:ahLst/>
              <a:cxnLst/>
              <a:rect l="l" t="t" r="r" b="b"/>
              <a:pathLst>
                <a:path w="16527" h="69221" extrusionOk="0">
                  <a:moveTo>
                    <a:pt x="10639" y="0"/>
                  </a:moveTo>
                  <a:cubicBezTo>
                    <a:pt x="9974" y="0"/>
                    <a:pt x="9328" y="10"/>
                    <a:pt x="8752" y="10"/>
                  </a:cubicBezTo>
                  <a:cubicBezTo>
                    <a:pt x="8465" y="10"/>
                    <a:pt x="8154" y="9"/>
                    <a:pt x="7824" y="9"/>
                  </a:cubicBezTo>
                  <a:cubicBezTo>
                    <a:pt x="4712" y="9"/>
                    <a:pt x="0" y="97"/>
                    <a:pt x="0" y="1927"/>
                  </a:cubicBezTo>
                  <a:cubicBezTo>
                    <a:pt x="0" y="2995"/>
                    <a:pt x="714" y="3248"/>
                    <a:pt x="1388" y="3248"/>
                  </a:cubicBezTo>
                  <a:cubicBezTo>
                    <a:pt x="1990" y="3248"/>
                    <a:pt x="2560" y="3046"/>
                    <a:pt x="2560" y="3046"/>
                  </a:cubicBezTo>
                  <a:lnTo>
                    <a:pt x="2560" y="69221"/>
                  </a:lnTo>
                  <a:lnTo>
                    <a:pt x="14717" y="69221"/>
                  </a:lnTo>
                  <a:lnTo>
                    <a:pt x="14717" y="3391"/>
                  </a:lnTo>
                  <a:cubicBezTo>
                    <a:pt x="14717" y="3391"/>
                    <a:pt x="15000" y="3503"/>
                    <a:pt x="15343" y="3503"/>
                  </a:cubicBezTo>
                  <a:cubicBezTo>
                    <a:pt x="15866" y="3503"/>
                    <a:pt x="16526" y="3243"/>
                    <a:pt x="16526" y="1927"/>
                  </a:cubicBezTo>
                  <a:cubicBezTo>
                    <a:pt x="16526" y="170"/>
                    <a:pt x="13408" y="0"/>
                    <a:pt x="1063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7"/>
            <p:cNvSpPr/>
            <p:nvPr/>
          </p:nvSpPr>
          <p:spPr>
            <a:xfrm>
              <a:off x="380590" y="1212819"/>
              <a:ext cx="842612" cy="3471999"/>
            </a:xfrm>
            <a:custGeom>
              <a:avLst/>
              <a:gdLst/>
              <a:ahLst/>
              <a:cxnLst/>
              <a:rect l="l" t="t" r="r" b="b"/>
              <a:pathLst>
                <a:path w="16479" h="67902" extrusionOk="0">
                  <a:moveTo>
                    <a:pt x="8632" y="1"/>
                  </a:moveTo>
                  <a:cubicBezTo>
                    <a:pt x="4858" y="1"/>
                    <a:pt x="1548" y="894"/>
                    <a:pt x="0" y="905"/>
                  </a:cubicBezTo>
                  <a:cubicBezTo>
                    <a:pt x="120" y="1724"/>
                    <a:pt x="755" y="1928"/>
                    <a:pt x="1358" y="1928"/>
                  </a:cubicBezTo>
                  <a:cubicBezTo>
                    <a:pt x="1957" y="1928"/>
                    <a:pt x="2524" y="1727"/>
                    <a:pt x="2524" y="1727"/>
                  </a:cubicBezTo>
                  <a:lnTo>
                    <a:pt x="2524" y="67902"/>
                  </a:lnTo>
                  <a:lnTo>
                    <a:pt x="14681" y="67902"/>
                  </a:lnTo>
                  <a:lnTo>
                    <a:pt x="14681" y="29492"/>
                  </a:lnTo>
                  <a:lnTo>
                    <a:pt x="14681" y="29492"/>
                  </a:lnTo>
                  <a:cubicBezTo>
                    <a:pt x="13931" y="32992"/>
                    <a:pt x="15519" y="63595"/>
                    <a:pt x="11261" y="63595"/>
                  </a:cubicBezTo>
                  <a:cubicBezTo>
                    <a:pt x="11188" y="63595"/>
                    <a:pt x="11114" y="63586"/>
                    <a:pt x="11037" y="63568"/>
                  </a:cubicBezTo>
                  <a:cubicBezTo>
                    <a:pt x="6370" y="62449"/>
                    <a:pt x="5275" y="30540"/>
                    <a:pt x="4977" y="19336"/>
                  </a:cubicBezTo>
                  <a:cubicBezTo>
                    <a:pt x="4691" y="8121"/>
                    <a:pt x="5406" y="2775"/>
                    <a:pt x="11025" y="2775"/>
                  </a:cubicBezTo>
                  <a:cubicBezTo>
                    <a:pt x="12776" y="2775"/>
                    <a:pt x="13990" y="5239"/>
                    <a:pt x="14681" y="10300"/>
                  </a:cubicBezTo>
                  <a:lnTo>
                    <a:pt x="14681" y="2072"/>
                  </a:lnTo>
                  <a:cubicBezTo>
                    <a:pt x="14681" y="2072"/>
                    <a:pt x="14960" y="2180"/>
                    <a:pt x="15298" y="2180"/>
                  </a:cubicBezTo>
                  <a:cubicBezTo>
                    <a:pt x="15787" y="2180"/>
                    <a:pt x="16401" y="1955"/>
                    <a:pt x="16478" y="858"/>
                  </a:cubicBezTo>
                  <a:cubicBezTo>
                    <a:pt x="14824" y="679"/>
                    <a:pt x="11942" y="1"/>
                    <a:pt x="8632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57"/>
            <p:cNvSpPr/>
            <p:nvPr/>
          </p:nvSpPr>
          <p:spPr>
            <a:xfrm>
              <a:off x="379363" y="1201263"/>
              <a:ext cx="154062" cy="3483555"/>
            </a:xfrm>
            <a:custGeom>
              <a:avLst/>
              <a:gdLst/>
              <a:ahLst/>
              <a:cxnLst/>
              <a:rect l="l" t="t" r="r" b="b"/>
              <a:pathLst>
                <a:path w="3013" h="68128" extrusionOk="0">
                  <a:moveTo>
                    <a:pt x="429" y="0"/>
                  </a:moveTo>
                  <a:cubicBezTo>
                    <a:pt x="167" y="191"/>
                    <a:pt x="12" y="500"/>
                    <a:pt x="0" y="834"/>
                  </a:cubicBezTo>
                  <a:cubicBezTo>
                    <a:pt x="0" y="1902"/>
                    <a:pt x="714" y="2155"/>
                    <a:pt x="1388" y="2155"/>
                  </a:cubicBezTo>
                  <a:cubicBezTo>
                    <a:pt x="1990" y="2155"/>
                    <a:pt x="2560" y="1953"/>
                    <a:pt x="2560" y="1953"/>
                  </a:cubicBezTo>
                  <a:lnTo>
                    <a:pt x="2560" y="68128"/>
                  </a:lnTo>
                  <a:lnTo>
                    <a:pt x="3013" y="67497"/>
                  </a:lnTo>
                  <a:lnTo>
                    <a:pt x="3013" y="1096"/>
                  </a:lnTo>
                  <a:cubicBezTo>
                    <a:pt x="3013" y="1096"/>
                    <a:pt x="2442" y="1296"/>
                    <a:pt x="1837" y="1296"/>
                  </a:cubicBezTo>
                  <a:cubicBezTo>
                    <a:pt x="1164" y="1296"/>
                    <a:pt x="448" y="1048"/>
                    <a:pt x="429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57"/>
            <p:cNvSpPr/>
            <p:nvPr/>
          </p:nvSpPr>
          <p:spPr>
            <a:xfrm>
              <a:off x="1050274" y="1609759"/>
              <a:ext cx="38401" cy="1211533"/>
            </a:xfrm>
            <a:custGeom>
              <a:avLst/>
              <a:gdLst/>
              <a:ahLst/>
              <a:cxnLst/>
              <a:rect l="l" t="t" r="r" b="b"/>
              <a:pathLst>
                <a:path w="751" h="23694" extrusionOk="0">
                  <a:moveTo>
                    <a:pt x="369" y="0"/>
                  </a:moveTo>
                  <a:cubicBezTo>
                    <a:pt x="167" y="0"/>
                    <a:pt x="0" y="5299"/>
                    <a:pt x="0" y="11847"/>
                  </a:cubicBezTo>
                  <a:cubicBezTo>
                    <a:pt x="0" y="18396"/>
                    <a:pt x="167" y="23694"/>
                    <a:pt x="369" y="23694"/>
                  </a:cubicBezTo>
                  <a:cubicBezTo>
                    <a:pt x="572" y="23694"/>
                    <a:pt x="750" y="18396"/>
                    <a:pt x="750" y="11847"/>
                  </a:cubicBezTo>
                  <a:cubicBezTo>
                    <a:pt x="750" y="5299"/>
                    <a:pt x="584" y="0"/>
                    <a:pt x="369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7"/>
            <p:cNvSpPr/>
            <p:nvPr/>
          </p:nvSpPr>
          <p:spPr>
            <a:xfrm>
              <a:off x="900506" y="1495938"/>
              <a:ext cx="37787" cy="1390497"/>
            </a:xfrm>
            <a:custGeom>
              <a:avLst/>
              <a:gdLst/>
              <a:ahLst/>
              <a:cxnLst/>
              <a:rect l="l" t="t" r="r" b="b"/>
              <a:pathLst>
                <a:path w="739" h="27194" extrusionOk="0">
                  <a:moveTo>
                    <a:pt x="369" y="0"/>
                  </a:moveTo>
                  <a:cubicBezTo>
                    <a:pt x="167" y="0"/>
                    <a:pt x="0" y="6084"/>
                    <a:pt x="0" y="13597"/>
                  </a:cubicBezTo>
                  <a:cubicBezTo>
                    <a:pt x="0" y="21110"/>
                    <a:pt x="167" y="27194"/>
                    <a:pt x="369" y="27194"/>
                  </a:cubicBezTo>
                  <a:cubicBezTo>
                    <a:pt x="572" y="27194"/>
                    <a:pt x="738" y="21110"/>
                    <a:pt x="738" y="13597"/>
                  </a:cubicBezTo>
                  <a:cubicBezTo>
                    <a:pt x="738" y="6084"/>
                    <a:pt x="572" y="0"/>
                    <a:pt x="369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7"/>
            <p:cNvSpPr/>
            <p:nvPr/>
          </p:nvSpPr>
          <p:spPr>
            <a:xfrm>
              <a:off x="742200" y="1572637"/>
              <a:ext cx="38401" cy="1237100"/>
            </a:xfrm>
            <a:custGeom>
              <a:avLst/>
              <a:gdLst/>
              <a:ahLst/>
              <a:cxnLst/>
              <a:rect l="l" t="t" r="r" b="b"/>
              <a:pathLst>
                <a:path w="751" h="24194" extrusionOk="0">
                  <a:moveTo>
                    <a:pt x="370" y="0"/>
                  </a:moveTo>
                  <a:cubicBezTo>
                    <a:pt x="167" y="0"/>
                    <a:pt x="1" y="5418"/>
                    <a:pt x="1" y="12097"/>
                  </a:cubicBezTo>
                  <a:cubicBezTo>
                    <a:pt x="1" y="18788"/>
                    <a:pt x="167" y="24194"/>
                    <a:pt x="370" y="24194"/>
                  </a:cubicBezTo>
                  <a:cubicBezTo>
                    <a:pt x="584" y="24194"/>
                    <a:pt x="751" y="18788"/>
                    <a:pt x="751" y="12097"/>
                  </a:cubicBezTo>
                  <a:cubicBezTo>
                    <a:pt x="751" y="5418"/>
                    <a:pt x="584" y="0"/>
                    <a:pt x="370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7"/>
            <p:cNvSpPr/>
            <p:nvPr/>
          </p:nvSpPr>
          <p:spPr>
            <a:xfrm>
              <a:off x="399458" y="1235879"/>
              <a:ext cx="814592" cy="246101"/>
            </a:xfrm>
            <a:custGeom>
              <a:avLst/>
              <a:gdLst/>
              <a:ahLst/>
              <a:cxnLst/>
              <a:rect l="l" t="t" r="r" b="b"/>
              <a:pathLst>
                <a:path w="15931" h="4813" extrusionOk="0">
                  <a:moveTo>
                    <a:pt x="7119" y="0"/>
                  </a:moveTo>
                  <a:cubicBezTo>
                    <a:pt x="4749" y="0"/>
                    <a:pt x="2251" y="299"/>
                    <a:pt x="0" y="1169"/>
                  </a:cubicBezTo>
                  <a:cubicBezTo>
                    <a:pt x="270" y="1402"/>
                    <a:pt x="643" y="1475"/>
                    <a:pt x="1005" y="1475"/>
                  </a:cubicBezTo>
                  <a:cubicBezTo>
                    <a:pt x="1603" y="1475"/>
                    <a:pt x="2167" y="1276"/>
                    <a:pt x="2167" y="1276"/>
                  </a:cubicBezTo>
                  <a:lnTo>
                    <a:pt x="2167" y="4812"/>
                  </a:lnTo>
                  <a:cubicBezTo>
                    <a:pt x="3843" y="2984"/>
                    <a:pt x="6010" y="1372"/>
                    <a:pt x="9108" y="1372"/>
                  </a:cubicBezTo>
                  <a:cubicBezTo>
                    <a:pt x="10611" y="1372"/>
                    <a:pt x="12333" y="1751"/>
                    <a:pt x="14324" y="2669"/>
                  </a:cubicBezTo>
                  <a:lnTo>
                    <a:pt x="14324" y="1621"/>
                  </a:lnTo>
                  <a:cubicBezTo>
                    <a:pt x="14324" y="1621"/>
                    <a:pt x="14599" y="1726"/>
                    <a:pt x="14935" y="1726"/>
                  </a:cubicBezTo>
                  <a:cubicBezTo>
                    <a:pt x="15280" y="1726"/>
                    <a:pt x="15689" y="1615"/>
                    <a:pt x="15931" y="1169"/>
                  </a:cubicBezTo>
                  <a:cubicBezTo>
                    <a:pt x="14317" y="753"/>
                    <a:pt x="10879" y="0"/>
                    <a:pt x="7119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7"/>
            <p:cNvSpPr/>
            <p:nvPr/>
          </p:nvSpPr>
          <p:spPr>
            <a:xfrm>
              <a:off x="2686720" y="3911582"/>
              <a:ext cx="62126" cy="465203"/>
            </a:xfrm>
            <a:custGeom>
              <a:avLst/>
              <a:gdLst/>
              <a:ahLst/>
              <a:cxnLst/>
              <a:rect l="l" t="t" r="r" b="b"/>
              <a:pathLst>
                <a:path w="1215" h="9098" extrusionOk="0">
                  <a:moveTo>
                    <a:pt x="0" y="1"/>
                  </a:moveTo>
                  <a:lnTo>
                    <a:pt x="1215" y="9097"/>
                  </a:lnTo>
                  <a:lnTo>
                    <a:pt x="1155" y="1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7"/>
            <p:cNvSpPr/>
            <p:nvPr/>
          </p:nvSpPr>
          <p:spPr>
            <a:xfrm>
              <a:off x="-315273" y="3746016"/>
              <a:ext cx="3199872" cy="1074549"/>
            </a:xfrm>
            <a:custGeom>
              <a:avLst/>
              <a:gdLst/>
              <a:ahLst/>
              <a:cxnLst/>
              <a:rect l="l" t="t" r="r" b="b"/>
              <a:pathLst>
                <a:path w="62580" h="21015" extrusionOk="0">
                  <a:moveTo>
                    <a:pt x="2072" y="0"/>
                  </a:moveTo>
                  <a:lnTo>
                    <a:pt x="3239" y="15502"/>
                  </a:lnTo>
                  <a:lnTo>
                    <a:pt x="3239" y="15502"/>
                  </a:lnTo>
                  <a:lnTo>
                    <a:pt x="1346" y="15252"/>
                  </a:lnTo>
                  <a:cubicBezTo>
                    <a:pt x="1298" y="15246"/>
                    <a:pt x="1251" y="15244"/>
                    <a:pt x="1204" y="15244"/>
                  </a:cubicBezTo>
                  <a:cubicBezTo>
                    <a:pt x="586" y="15244"/>
                    <a:pt x="71" y="15741"/>
                    <a:pt x="60" y="16371"/>
                  </a:cubicBezTo>
                  <a:lnTo>
                    <a:pt x="0" y="20836"/>
                  </a:lnTo>
                  <a:lnTo>
                    <a:pt x="72" y="21015"/>
                  </a:lnTo>
                  <a:lnTo>
                    <a:pt x="62580" y="21015"/>
                  </a:lnTo>
                  <a:lnTo>
                    <a:pt x="62544" y="19419"/>
                  </a:lnTo>
                  <a:cubicBezTo>
                    <a:pt x="62520" y="18550"/>
                    <a:pt x="61877" y="17824"/>
                    <a:pt x="61032" y="17693"/>
                  </a:cubicBezTo>
                  <a:lnTo>
                    <a:pt x="60329" y="17586"/>
                  </a:lnTo>
                  <a:lnTo>
                    <a:pt x="59079" y="1751"/>
                  </a:lnTo>
                  <a:lnTo>
                    <a:pt x="2072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7"/>
            <p:cNvSpPr/>
            <p:nvPr/>
          </p:nvSpPr>
          <p:spPr>
            <a:xfrm>
              <a:off x="-315886" y="3746016"/>
              <a:ext cx="3202940" cy="1074549"/>
            </a:xfrm>
            <a:custGeom>
              <a:avLst/>
              <a:gdLst/>
              <a:ahLst/>
              <a:cxnLst/>
              <a:rect l="l" t="t" r="r" b="b"/>
              <a:pathLst>
                <a:path w="62640" h="21015" extrusionOk="0">
                  <a:moveTo>
                    <a:pt x="2084" y="0"/>
                  </a:moveTo>
                  <a:lnTo>
                    <a:pt x="3251" y="15514"/>
                  </a:lnTo>
                  <a:lnTo>
                    <a:pt x="1215" y="15240"/>
                  </a:lnTo>
                  <a:cubicBezTo>
                    <a:pt x="1168" y="15234"/>
                    <a:pt x="1122" y="15231"/>
                    <a:pt x="1076" y="15231"/>
                  </a:cubicBezTo>
                  <a:cubicBezTo>
                    <a:pt x="539" y="15231"/>
                    <a:pt x="83" y="15669"/>
                    <a:pt x="72" y="16229"/>
                  </a:cubicBezTo>
                  <a:lnTo>
                    <a:pt x="0" y="20848"/>
                  </a:lnTo>
                  <a:lnTo>
                    <a:pt x="84" y="21015"/>
                  </a:lnTo>
                  <a:lnTo>
                    <a:pt x="62592" y="21015"/>
                  </a:lnTo>
                  <a:lnTo>
                    <a:pt x="62627" y="19253"/>
                  </a:lnTo>
                  <a:cubicBezTo>
                    <a:pt x="62639" y="18467"/>
                    <a:pt x="62080" y="17800"/>
                    <a:pt x="61306" y="17669"/>
                  </a:cubicBezTo>
                  <a:lnTo>
                    <a:pt x="60413" y="17526"/>
                  </a:lnTo>
                  <a:lnTo>
                    <a:pt x="4275" y="15109"/>
                  </a:lnTo>
                  <a:lnTo>
                    <a:pt x="3537" y="4251"/>
                  </a:lnTo>
                  <a:lnTo>
                    <a:pt x="59865" y="5549"/>
                  </a:lnTo>
                  <a:lnTo>
                    <a:pt x="59996" y="1679"/>
                  </a:lnTo>
                  <a:lnTo>
                    <a:pt x="2084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7"/>
            <p:cNvSpPr/>
            <p:nvPr/>
          </p:nvSpPr>
          <p:spPr>
            <a:xfrm>
              <a:off x="-229421" y="4573950"/>
              <a:ext cx="3096380" cy="232039"/>
            </a:xfrm>
            <a:custGeom>
              <a:avLst/>
              <a:gdLst/>
              <a:ahLst/>
              <a:cxnLst/>
              <a:rect l="l" t="t" r="r" b="b"/>
              <a:pathLst>
                <a:path w="60556" h="4538" extrusionOk="0">
                  <a:moveTo>
                    <a:pt x="1859" y="1"/>
                  </a:moveTo>
                  <a:cubicBezTo>
                    <a:pt x="834" y="1"/>
                    <a:pt x="0" y="830"/>
                    <a:pt x="0" y="1858"/>
                  </a:cubicBezTo>
                  <a:lnTo>
                    <a:pt x="0" y="4537"/>
                  </a:lnTo>
                  <a:lnTo>
                    <a:pt x="60508" y="4537"/>
                  </a:lnTo>
                  <a:lnTo>
                    <a:pt x="60555" y="3144"/>
                  </a:lnTo>
                  <a:cubicBezTo>
                    <a:pt x="60555" y="2418"/>
                    <a:pt x="60127" y="1799"/>
                    <a:pt x="59567" y="1763"/>
                  </a:cubicBezTo>
                  <a:lnTo>
                    <a:pt x="31968" y="358"/>
                  </a:lnTo>
                  <a:lnTo>
                    <a:pt x="1881" y="1"/>
                  </a:lnTo>
                  <a:cubicBezTo>
                    <a:pt x="1874" y="1"/>
                    <a:pt x="1867" y="1"/>
                    <a:pt x="1859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7"/>
            <p:cNvSpPr/>
            <p:nvPr/>
          </p:nvSpPr>
          <p:spPr>
            <a:xfrm>
              <a:off x="-202628" y="3853751"/>
              <a:ext cx="2955101" cy="140103"/>
            </a:xfrm>
            <a:custGeom>
              <a:avLst/>
              <a:gdLst/>
              <a:ahLst/>
              <a:cxnLst/>
              <a:rect l="l" t="t" r="r" b="b"/>
              <a:pathLst>
                <a:path w="57793" h="2740" extrusionOk="0">
                  <a:moveTo>
                    <a:pt x="0" y="1"/>
                  </a:moveTo>
                  <a:lnTo>
                    <a:pt x="119" y="1287"/>
                  </a:lnTo>
                  <a:lnTo>
                    <a:pt x="57674" y="2739"/>
                  </a:lnTo>
                  <a:lnTo>
                    <a:pt x="57793" y="18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7"/>
            <p:cNvSpPr/>
            <p:nvPr/>
          </p:nvSpPr>
          <p:spPr>
            <a:xfrm>
              <a:off x="-315886" y="3646768"/>
              <a:ext cx="3142041" cy="308124"/>
            </a:xfrm>
            <a:custGeom>
              <a:avLst/>
              <a:gdLst/>
              <a:ahLst/>
              <a:cxnLst/>
              <a:rect l="l" t="t" r="r" b="b"/>
              <a:pathLst>
                <a:path w="61449" h="6026" extrusionOk="0">
                  <a:moveTo>
                    <a:pt x="655" y="1"/>
                  </a:moveTo>
                  <a:cubicBezTo>
                    <a:pt x="477" y="1"/>
                    <a:pt x="310" y="72"/>
                    <a:pt x="179" y="203"/>
                  </a:cubicBezTo>
                  <a:cubicBezTo>
                    <a:pt x="60" y="322"/>
                    <a:pt x="0" y="501"/>
                    <a:pt x="12" y="679"/>
                  </a:cubicBezTo>
                  <a:lnTo>
                    <a:pt x="191" y="3525"/>
                  </a:lnTo>
                  <a:cubicBezTo>
                    <a:pt x="203" y="3739"/>
                    <a:pt x="381" y="3906"/>
                    <a:pt x="596" y="3918"/>
                  </a:cubicBezTo>
                  <a:lnTo>
                    <a:pt x="60365" y="6025"/>
                  </a:lnTo>
                  <a:cubicBezTo>
                    <a:pt x="60373" y="6025"/>
                    <a:pt x="60380" y="6026"/>
                    <a:pt x="60388" y="6026"/>
                  </a:cubicBezTo>
                  <a:cubicBezTo>
                    <a:pt x="60830" y="6026"/>
                    <a:pt x="61199" y="5684"/>
                    <a:pt x="61234" y="5239"/>
                  </a:cubicBezTo>
                  <a:lnTo>
                    <a:pt x="61413" y="2275"/>
                  </a:lnTo>
                  <a:cubicBezTo>
                    <a:pt x="61449" y="1775"/>
                    <a:pt x="61056" y="1358"/>
                    <a:pt x="60556" y="1346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7"/>
            <p:cNvSpPr/>
            <p:nvPr/>
          </p:nvSpPr>
          <p:spPr>
            <a:xfrm>
              <a:off x="-315886" y="3670544"/>
              <a:ext cx="3140814" cy="299023"/>
            </a:xfrm>
            <a:custGeom>
              <a:avLst/>
              <a:gdLst/>
              <a:ahLst/>
              <a:cxnLst/>
              <a:rect l="l" t="t" r="r" b="b"/>
              <a:pathLst>
                <a:path w="61425" h="5848" extrusionOk="0">
                  <a:moveTo>
                    <a:pt x="215" y="0"/>
                  </a:moveTo>
                  <a:cubicBezTo>
                    <a:pt x="203" y="12"/>
                    <a:pt x="191" y="12"/>
                    <a:pt x="179" y="24"/>
                  </a:cubicBezTo>
                  <a:cubicBezTo>
                    <a:pt x="60" y="155"/>
                    <a:pt x="0" y="333"/>
                    <a:pt x="12" y="512"/>
                  </a:cubicBezTo>
                  <a:lnTo>
                    <a:pt x="191" y="3358"/>
                  </a:lnTo>
                  <a:cubicBezTo>
                    <a:pt x="203" y="3572"/>
                    <a:pt x="381" y="3739"/>
                    <a:pt x="596" y="3751"/>
                  </a:cubicBezTo>
                  <a:lnTo>
                    <a:pt x="60365" y="5846"/>
                  </a:lnTo>
                  <a:cubicBezTo>
                    <a:pt x="60379" y="5847"/>
                    <a:pt x="60394" y="5847"/>
                    <a:pt x="60408" y="5847"/>
                  </a:cubicBezTo>
                  <a:cubicBezTo>
                    <a:pt x="60841" y="5847"/>
                    <a:pt x="61200" y="5498"/>
                    <a:pt x="61234" y="5060"/>
                  </a:cubicBezTo>
                  <a:lnTo>
                    <a:pt x="61413" y="2107"/>
                  </a:lnTo>
                  <a:cubicBezTo>
                    <a:pt x="61425" y="1905"/>
                    <a:pt x="61377" y="1715"/>
                    <a:pt x="61258" y="1560"/>
                  </a:cubicBezTo>
                  <a:lnTo>
                    <a:pt x="60746" y="4155"/>
                  </a:lnTo>
                  <a:cubicBezTo>
                    <a:pt x="60629" y="4635"/>
                    <a:pt x="60213" y="4977"/>
                    <a:pt x="59723" y="4977"/>
                  </a:cubicBezTo>
                  <a:cubicBezTo>
                    <a:pt x="59715" y="4977"/>
                    <a:pt x="59707" y="4977"/>
                    <a:pt x="59698" y="4977"/>
                  </a:cubicBezTo>
                  <a:lnTo>
                    <a:pt x="965" y="2941"/>
                  </a:lnTo>
                  <a:cubicBezTo>
                    <a:pt x="762" y="2917"/>
                    <a:pt x="596" y="2762"/>
                    <a:pt x="572" y="2560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7"/>
            <p:cNvSpPr/>
            <p:nvPr/>
          </p:nvSpPr>
          <p:spPr>
            <a:xfrm>
              <a:off x="-59559" y="4010216"/>
              <a:ext cx="2740242" cy="595438"/>
            </a:xfrm>
            <a:custGeom>
              <a:avLst/>
              <a:gdLst/>
              <a:ahLst/>
              <a:cxnLst/>
              <a:rect l="l" t="t" r="r" b="b"/>
              <a:pathLst>
                <a:path w="53591" h="11645" extrusionOk="0">
                  <a:moveTo>
                    <a:pt x="524" y="513"/>
                  </a:moveTo>
                  <a:lnTo>
                    <a:pt x="52840" y="1334"/>
                  </a:lnTo>
                  <a:lnTo>
                    <a:pt x="53078" y="11109"/>
                  </a:lnTo>
                  <a:lnTo>
                    <a:pt x="941" y="8549"/>
                  </a:lnTo>
                  <a:lnTo>
                    <a:pt x="524" y="513"/>
                  </a:lnTo>
                  <a:close/>
                  <a:moveTo>
                    <a:pt x="0" y="1"/>
                  </a:moveTo>
                  <a:lnTo>
                    <a:pt x="464" y="9038"/>
                  </a:lnTo>
                  <a:lnTo>
                    <a:pt x="53590" y="11645"/>
                  </a:lnTo>
                  <a:lnTo>
                    <a:pt x="53328" y="846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7"/>
            <p:cNvSpPr/>
            <p:nvPr/>
          </p:nvSpPr>
          <p:spPr>
            <a:xfrm>
              <a:off x="-316500" y="3646768"/>
              <a:ext cx="3142041" cy="286802"/>
            </a:xfrm>
            <a:custGeom>
              <a:avLst/>
              <a:gdLst/>
              <a:ahLst/>
              <a:cxnLst/>
              <a:rect l="l" t="t" r="r" b="b"/>
              <a:pathLst>
                <a:path w="61449" h="5609" extrusionOk="0">
                  <a:moveTo>
                    <a:pt x="647" y="0"/>
                  </a:moveTo>
                  <a:cubicBezTo>
                    <a:pt x="288" y="0"/>
                    <a:pt x="1" y="317"/>
                    <a:pt x="24" y="679"/>
                  </a:cubicBezTo>
                  <a:lnTo>
                    <a:pt x="203" y="3525"/>
                  </a:lnTo>
                  <a:cubicBezTo>
                    <a:pt x="215" y="3620"/>
                    <a:pt x="251" y="3715"/>
                    <a:pt x="322" y="3787"/>
                  </a:cubicBezTo>
                  <a:lnTo>
                    <a:pt x="143" y="1120"/>
                  </a:lnTo>
                  <a:cubicBezTo>
                    <a:pt x="120" y="758"/>
                    <a:pt x="406" y="453"/>
                    <a:pt x="777" y="453"/>
                  </a:cubicBezTo>
                  <a:cubicBezTo>
                    <a:pt x="784" y="453"/>
                    <a:pt x="791" y="453"/>
                    <a:pt x="798" y="453"/>
                  </a:cubicBezTo>
                  <a:lnTo>
                    <a:pt x="60449" y="1787"/>
                  </a:lnTo>
                  <a:cubicBezTo>
                    <a:pt x="60949" y="1799"/>
                    <a:pt x="61342" y="2215"/>
                    <a:pt x="61306" y="2715"/>
                  </a:cubicBezTo>
                  <a:lnTo>
                    <a:pt x="61127" y="5609"/>
                  </a:lnTo>
                  <a:cubicBezTo>
                    <a:pt x="61199" y="5501"/>
                    <a:pt x="61234" y="5370"/>
                    <a:pt x="61246" y="5239"/>
                  </a:cubicBezTo>
                  <a:lnTo>
                    <a:pt x="61425" y="2275"/>
                  </a:lnTo>
                  <a:cubicBezTo>
                    <a:pt x="61449" y="2037"/>
                    <a:pt x="61365" y="1799"/>
                    <a:pt x="61199" y="1632"/>
                  </a:cubicBezTo>
                  <a:cubicBezTo>
                    <a:pt x="61032" y="1453"/>
                    <a:pt x="60806" y="1346"/>
                    <a:pt x="60568" y="1346"/>
                  </a:cubicBezTo>
                  <a:lnTo>
                    <a:pt x="667" y="1"/>
                  </a:lnTo>
                  <a:cubicBezTo>
                    <a:pt x="661" y="0"/>
                    <a:pt x="654" y="0"/>
                    <a:pt x="64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7"/>
            <p:cNvSpPr/>
            <p:nvPr/>
          </p:nvSpPr>
          <p:spPr>
            <a:xfrm>
              <a:off x="1067301" y="2699491"/>
              <a:ext cx="519966" cy="1203045"/>
            </a:xfrm>
            <a:custGeom>
              <a:avLst/>
              <a:gdLst/>
              <a:ahLst/>
              <a:cxnLst/>
              <a:rect l="l" t="t" r="r" b="b"/>
              <a:pathLst>
                <a:path w="10169" h="23528" extrusionOk="0">
                  <a:moveTo>
                    <a:pt x="9085" y="1"/>
                  </a:moveTo>
                  <a:cubicBezTo>
                    <a:pt x="9085" y="1"/>
                    <a:pt x="358" y="1453"/>
                    <a:pt x="179" y="8490"/>
                  </a:cubicBezTo>
                  <a:cubicBezTo>
                    <a:pt x="0" y="15538"/>
                    <a:pt x="6870" y="17836"/>
                    <a:pt x="4727" y="23527"/>
                  </a:cubicBezTo>
                  <a:cubicBezTo>
                    <a:pt x="4727" y="23527"/>
                    <a:pt x="9085" y="19539"/>
                    <a:pt x="4965" y="13217"/>
                  </a:cubicBezTo>
                  <a:cubicBezTo>
                    <a:pt x="2036" y="8740"/>
                    <a:pt x="6918" y="6430"/>
                    <a:pt x="10168" y="5763"/>
                  </a:cubicBezTo>
                  <a:lnTo>
                    <a:pt x="9085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7"/>
            <p:cNvSpPr/>
            <p:nvPr/>
          </p:nvSpPr>
          <p:spPr>
            <a:xfrm>
              <a:off x="1204285" y="2960061"/>
              <a:ext cx="343406" cy="597892"/>
            </a:xfrm>
            <a:custGeom>
              <a:avLst/>
              <a:gdLst/>
              <a:ahLst/>
              <a:cxnLst/>
              <a:rect l="l" t="t" r="r" b="b"/>
              <a:pathLst>
                <a:path w="6716" h="11693" extrusionOk="0">
                  <a:moveTo>
                    <a:pt x="5954" y="0"/>
                  </a:moveTo>
                  <a:cubicBezTo>
                    <a:pt x="5954" y="0"/>
                    <a:pt x="0" y="1751"/>
                    <a:pt x="286" y="4811"/>
                  </a:cubicBezTo>
                  <a:cubicBezTo>
                    <a:pt x="560" y="7870"/>
                    <a:pt x="3203" y="11692"/>
                    <a:pt x="3203" y="11692"/>
                  </a:cubicBezTo>
                  <a:lnTo>
                    <a:pt x="5763" y="11478"/>
                  </a:lnTo>
                  <a:lnTo>
                    <a:pt x="6716" y="2048"/>
                  </a:lnTo>
                  <a:lnTo>
                    <a:pt x="5954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7"/>
            <p:cNvSpPr/>
            <p:nvPr/>
          </p:nvSpPr>
          <p:spPr>
            <a:xfrm>
              <a:off x="1178719" y="2967986"/>
              <a:ext cx="344019" cy="597892"/>
            </a:xfrm>
            <a:custGeom>
              <a:avLst/>
              <a:gdLst/>
              <a:ahLst/>
              <a:cxnLst/>
              <a:rect l="l" t="t" r="r" b="b"/>
              <a:pathLst>
                <a:path w="6728" h="11693" extrusionOk="0">
                  <a:moveTo>
                    <a:pt x="5953" y="0"/>
                  </a:moveTo>
                  <a:cubicBezTo>
                    <a:pt x="5953" y="0"/>
                    <a:pt x="0" y="1750"/>
                    <a:pt x="274" y="4810"/>
                  </a:cubicBezTo>
                  <a:cubicBezTo>
                    <a:pt x="560" y="7870"/>
                    <a:pt x="3191" y="11692"/>
                    <a:pt x="3191" y="11692"/>
                  </a:cubicBezTo>
                  <a:lnTo>
                    <a:pt x="5763" y="11478"/>
                  </a:lnTo>
                  <a:lnTo>
                    <a:pt x="6727" y="2048"/>
                  </a:lnTo>
                  <a:lnTo>
                    <a:pt x="5953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7"/>
            <p:cNvSpPr/>
            <p:nvPr/>
          </p:nvSpPr>
          <p:spPr>
            <a:xfrm>
              <a:off x="1028951" y="2712887"/>
              <a:ext cx="519353" cy="1201818"/>
            </a:xfrm>
            <a:custGeom>
              <a:avLst/>
              <a:gdLst/>
              <a:ahLst/>
              <a:cxnLst/>
              <a:rect l="l" t="t" r="r" b="b"/>
              <a:pathLst>
                <a:path w="10157" h="23504" extrusionOk="0">
                  <a:moveTo>
                    <a:pt x="9097" y="1"/>
                  </a:moveTo>
                  <a:cubicBezTo>
                    <a:pt x="9097" y="1"/>
                    <a:pt x="369" y="1465"/>
                    <a:pt x="191" y="8502"/>
                  </a:cubicBezTo>
                  <a:cubicBezTo>
                    <a:pt x="0" y="15550"/>
                    <a:pt x="7418" y="17812"/>
                    <a:pt x="5275" y="23503"/>
                  </a:cubicBezTo>
                  <a:cubicBezTo>
                    <a:pt x="5275" y="23503"/>
                    <a:pt x="9097" y="19551"/>
                    <a:pt x="4977" y="13240"/>
                  </a:cubicBezTo>
                  <a:cubicBezTo>
                    <a:pt x="2048" y="8752"/>
                    <a:pt x="6906" y="6263"/>
                    <a:pt x="10156" y="5585"/>
                  </a:cubicBezTo>
                  <a:lnTo>
                    <a:pt x="9097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7"/>
            <p:cNvSpPr/>
            <p:nvPr/>
          </p:nvSpPr>
          <p:spPr>
            <a:xfrm>
              <a:off x="1516603" y="3240828"/>
              <a:ext cx="468834" cy="368256"/>
            </a:xfrm>
            <a:custGeom>
              <a:avLst/>
              <a:gdLst/>
              <a:ahLst/>
              <a:cxnLst/>
              <a:rect l="l" t="t" r="r" b="b"/>
              <a:pathLst>
                <a:path w="9169" h="7202" extrusionOk="0">
                  <a:moveTo>
                    <a:pt x="3742" y="1"/>
                  </a:moveTo>
                  <a:cubicBezTo>
                    <a:pt x="3309" y="1"/>
                    <a:pt x="2822" y="135"/>
                    <a:pt x="2286" y="486"/>
                  </a:cubicBezTo>
                  <a:cubicBezTo>
                    <a:pt x="0" y="1975"/>
                    <a:pt x="5775" y="6785"/>
                    <a:pt x="7454" y="7202"/>
                  </a:cubicBezTo>
                  <a:lnTo>
                    <a:pt x="9168" y="7094"/>
                  </a:lnTo>
                  <a:lnTo>
                    <a:pt x="6549" y="2499"/>
                  </a:lnTo>
                  <a:cubicBezTo>
                    <a:pt x="6549" y="2499"/>
                    <a:pt x="5957" y="2735"/>
                    <a:pt x="5460" y="2735"/>
                  </a:cubicBezTo>
                  <a:cubicBezTo>
                    <a:pt x="5137" y="2735"/>
                    <a:pt x="4855" y="2636"/>
                    <a:pt x="4799" y="2308"/>
                  </a:cubicBezTo>
                  <a:cubicBezTo>
                    <a:pt x="4656" y="1487"/>
                    <a:pt x="5989" y="1439"/>
                    <a:pt x="5989" y="1439"/>
                  </a:cubicBezTo>
                  <a:cubicBezTo>
                    <a:pt x="5989" y="1439"/>
                    <a:pt x="5158" y="1"/>
                    <a:pt x="3742" y="1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7"/>
            <p:cNvSpPr/>
            <p:nvPr/>
          </p:nvSpPr>
          <p:spPr>
            <a:xfrm>
              <a:off x="1572593" y="3044787"/>
              <a:ext cx="383596" cy="664620"/>
            </a:xfrm>
            <a:custGeom>
              <a:avLst/>
              <a:gdLst/>
              <a:ahLst/>
              <a:cxnLst/>
              <a:rect l="l" t="t" r="r" b="b"/>
              <a:pathLst>
                <a:path w="7502" h="12998" extrusionOk="0">
                  <a:moveTo>
                    <a:pt x="454" y="1"/>
                  </a:moveTo>
                  <a:cubicBezTo>
                    <a:pt x="301" y="1"/>
                    <a:pt x="150" y="23"/>
                    <a:pt x="1" y="70"/>
                  </a:cubicBezTo>
                  <a:cubicBezTo>
                    <a:pt x="19" y="69"/>
                    <a:pt x="37" y="69"/>
                    <a:pt x="55" y="69"/>
                  </a:cubicBezTo>
                  <a:cubicBezTo>
                    <a:pt x="2272" y="69"/>
                    <a:pt x="4290" y="4363"/>
                    <a:pt x="4680" y="5237"/>
                  </a:cubicBezTo>
                  <a:lnTo>
                    <a:pt x="4418" y="5440"/>
                  </a:lnTo>
                  <a:cubicBezTo>
                    <a:pt x="4365" y="5438"/>
                    <a:pt x="4295" y="5437"/>
                    <a:pt x="4211" y="5437"/>
                  </a:cubicBezTo>
                  <a:cubicBezTo>
                    <a:pt x="3509" y="5437"/>
                    <a:pt x="1832" y="5516"/>
                    <a:pt x="1322" y="6249"/>
                  </a:cubicBezTo>
                  <a:cubicBezTo>
                    <a:pt x="1191" y="6440"/>
                    <a:pt x="1072" y="6773"/>
                    <a:pt x="1287" y="7226"/>
                  </a:cubicBezTo>
                  <a:cubicBezTo>
                    <a:pt x="1430" y="7538"/>
                    <a:pt x="1791" y="7648"/>
                    <a:pt x="2227" y="7648"/>
                  </a:cubicBezTo>
                  <a:cubicBezTo>
                    <a:pt x="2986" y="7648"/>
                    <a:pt x="3973" y="7316"/>
                    <a:pt x="4442" y="7142"/>
                  </a:cubicBezTo>
                  <a:lnTo>
                    <a:pt x="6918" y="12024"/>
                  </a:lnTo>
                  <a:cubicBezTo>
                    <a:pt x="6382" y="12155"/>
                    <a:pt x="2846" y="12643"/>
                    <a:pt x="1322" y="12833"/>
                  </a:cubicBezTo>
                  <a:cubicBezTo>
                    <a:pt x="1567" y="12951"/>
                    <a:pt x="2005" y="12997"/>
                    <a:pt x="2537" y="12997"/>
                  </a:cubicBezTo>
                  <a:cubicBezTo>
                    <a:pt x="4385" y="12997"/>
                    <a:pt x="7381" y="12434"/>
                    <a:pt x="7502" y="12286"/>
                  </a:cubicBezTo>
                  <a:lnTo>
                    <a:pt x="4656" y="6594"/>
                  </a:lnTo>
                  <a:lnTo>
                    <a:pt x="4477" y="6666"/>
                  </a:lnTo>
                  <a:cubicBezTo>
                    <a:pt x="3790" y="6944"/>
                    <a:pt x="2821" y="7217"/>
                    <a:pt x="2216" y="7217"/>
                  </a:cubicBezTo>
                  <a:cubicBezTo>
                    <a:pt x="1942" y="7217"/>
                    <a:pt x="1743" y="7161"/>
                    <a:pt x="1679" y="7023"/>
                  </a:cubicBezTo>
                  <a:cubicBezTo>
                    <a:pt x="1537" y="6702"/>
                    <a:pt x="1644" y="6547"/>
                    <a:pt x="1679" y="6487"/>
                  </a:cubicBezTo>
                  <a:cubicBezTo>
                    <a:pt x="1990" y="6038"/>
                    <a:pt x="3272" y="5887"/>
                    <a:pt x="4177" y="5887"/>
                  </a:cubicBezTo>
                  <a:cubicBezTo>
                    <a:pt x="4279" y="5887"/>
                    <a:pt x="4375" y="5888"/>
                    <a:pt x="4466" y="5892"/>
                  </a:cubicBezTo>
                  <a:lnTo>
                    <a:pt x="4549" y="5892"/>
                  </a:lnTo>
                  <a:lnTo>
                    <a:pt x="5216" y="5368"/>
                  </a:lnTo>
                  <a:lnTo>
                    <a:pt x="5156" y="5213"/>
                  </a:lnTo>
                  <a:cubicBezTo>
                    <a:pt x="4418" y="3418"/>
                    <a:pt x="2344" y="1"/>
                    <a:pt x="454" y="1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7"/>
            <p:cNvSpPr/>
            <p:nvPr/>
          </p:nvSpPr>
          <p:spPr>
            <a:xfrm>
              <a:off x="1269428" y="3036606"/>
              <a:ext cx="673364" cy="674335"/>
            </a:xfrm>
            <a:custGeom>
              <a:avLst/>
              <a:gdLst/>
              <a:ahLst/>
              <a:cxnLst/>
              <a:rect l="l" t="t" r="r" b="b"/>
              <a:pathLst>
                <a:path w="13169" h="13188" extrusionOk="0">
                  <a:moveTo>
                    <a:pt x="6003" y="1"/>
                  </a:moveTo>
                  <a:cubicBezTo>
                    <a:pt x="5966" y="1"/>
                    <a:pt x="5930" y="2"/>
                    <a:pt x="5894" y="4"/>
                  </a:cubicBezTo>
                  <a:cubicBezTo>
                    <a:pt x="3215" y="147"/>
                    <a:pt x="929" y="1599"/>
                    <a:pt x="453" y="3897"/>
                  </a:cubicBezTo>
                  <a:cubicBezTo>
                    <a:pt x="0" y="6135"/>
                    <a:pt x="3227" y="9017"/>
                    <a:pt x="3751" y="12755"/>
                  </a:cubicBezTo>
                  <a:cubicBezTo>
                    <a:pt x="4725" y="13071"/>
                    <a:pt x="5855" y="13187"/>
                    <a:pt x="6986" y="13187"/>
                  </a:cubicBezTo>
                  <a:cubicBezTo>
                    <a:pt x="10071" y="13187"/>
                    <a:pt x="13169" y="12327"/>
                    <a:pt x="13169" y="12327"/>
                  </a:cubicBezTo>
                  <a:lnTo>
                    <a:pt x="10478" y="7028"/>
                  </a:lnTo>
                  <a:cubicBezTo>
                    <a:pt x="10478" y="7028"/>
                    <a:pt x="9078" y="7588"/>
                    <a:pt x="8158" y="7588"/>
                  </a:cubicBezTo>
                  <a:cubicBezTo>
                    <a:pt x="7806" y="7588"/>
                    <a:pt x="7524" y="7506"/>
                    <a:pt x="7418" y="7278"/>
                  </a:cubicBezTo>
                  <a:cubicBezTo>
                    <a:pt x="6789" y="5931"/>
                    <a:pt x="9316" y="5822"/>
                    <a:pt x="10149" y="5822"/>
                  </a:cubicBezTo>
                  <a:cubicBezTo>
                    <a:pt x="10309" y="5822"/>
                    <a:pt x="10406" y="5826"/>
                    <a:pt x="10406" y="5826"/>
                  </a:cubicBezTo>
                  <a:lnTo>
                    <a:pt x="10883" y="5457"/>
                  </a:lnTo>
                  <a:cubicBezTo>
                    <a:pt x="10883" y="5457"/>
                    <a:pt x="8624" y="1"/>
                    <a:pt x="6003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7"/>
            <p:cNvSpPr/>
            <p:nvPr/>
          </p:nvSpPr>
          <p:spPr>
            <a:xfrm>
              <a:off x="1799672" y="3471435"/>
              <a:ext cx="91374" cy="199161"/>
            </a:xfrm>
            <a:custGeom>
              <a:avLst/>
              <a:gdLst/>
              <a:ahLst/>
              <a:cxnLst/>
              <a:rect l="l" t="t" r="r" b="b"/>
              <a:pathLst>
                <a:path w="1787" h="3895" extrusionOk="0">
                  <a:moveTo>
                    <a:pt x="1" y="1"/>
                  </a:moveTo>
                  <a:lnTo>
                    <a:pt x="1" y="1"/>
                  </a:lnTo>
                  <a:cubicBezTo>
                    <a:pt x="275" y="1287"/>
                    <a:pt x="322" y="2596"/>
                    <a:pt x="132" y="3894"/>
                  </a:cubicBezTo>
                  <a:cubicBezTo>
                    <a:pt x="1132" y="3704"/>
                    <a:pt x="1787" y="3525"/>
                    <a:pt x="1787" y="352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7"/>
            <p:cNvSpPr/>
            <p:nvPr/>
          </p:nvSpPr>
          <p:spPr>
            <a:xfrm>
              <a:off x="1577450" y="3062325"/>
              <a:ext cx="213734" cy="233215"/>
            </a:xfrm>
            <a:custGeom>
              <a:avLst/>
              <a:gdLst/>
              <a:ahLst/>
              <a:cxnLst/>
              <a:rect l="l" t="t" r="r" b="b"/>
              <a:pathLst>
                <a:path w="4180" h="4561" extrusionOk="0">
                  <a:moveTo>
                    <a:pt x="1" y="1"/>
                  </a:moveTo>
                  <a:lnTo>
                    <a:pt x="1" y="1"/>
                  </a:lnTo>
                  <a:cubicBezTo>
                    <a:pt x="1406" y="1025"/>
                    <a:pt x="2561" y="2346"/>
                    <a:pt x="3406" y="3870"/>
                  </a:cubicBezTo>
                  <a:cubicBezTo>
                    <a:pt x="3537" y="4096"/>
                    <a:pt x="3656" y="4335"/>
                    <a:pt x="3775" y="4561"/>
                  </a:cubicBezTo>
                  <a:lnTo>
                    <a:pt x="4180" y="4251"/>
                  </a:lnTo>
                  <a:cubicBezTo>
                    <a:pt x="4180" y="4251"/>
                    <a:pt x="2227" y="453"/>
                    <a:pt x="1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7"/>
            <p:cNvSpPr/>
            <p:nvPr/>
          </p:nvSpPr>
          <p:spPr>
            <a:xfrm>
              <a:off x="1269428" y="3036708"/>
              <a:ext cx="427417" cy="674080"/>
            </a:xfrm>
            <a:custGeom>
              <a:avLst/>
              <a:gdLst/>
              <a:ahLst/>
              <a:cxnLst/>
              <a:rect l="l" t="t" r="r" b="b"/>
              <a:pathLst>
                <a:path w="8359" h="13183" extrusionOk="0">
                  <a:moveTo>
                    <a:pt x="5968" y="0"/>
                  </a:moveTo>
                  <a:cubicBezTo>
                    <a:pt x="5944" y="0"/>
                    <a:pt x="5919" y="1"/>
                    <a:pt x="5894" y="2"/>
                  </a:cubicBezTo>
                  <a:cubicBezTo>
                    <a:pt x="3215" y="145"/>
                    <a:pt x="929" y="1597"/>
                    <a:pt x="453" y="3895"/>
                  </a:cubicBezTo>
                  <a:cubicBezTo>
                    <a:pt x="0" y="6121"/>
                    <a:pt x="3227" y="9015"/>
                    <a:pt x="3751" y="12753"/>
                  </a:cubicBezTo>
                  <a:cubicBezTo>
                    <a:pt x="4731" y="13069"/>
                    <a:pt x="5870" y="13183"/>
                    <a:pt x="7010" y="13183"/>
                  </a:cubicBezTo>
                  <a:cubicBezTo>
                    <a:pt x="7463" y="13183"/>
                    <a:pt x="7915" y="13165"/>
                    <a:pt x="8359" y="13134"/>
                  </a:cubicBezTo>
                  <a:cubicBezTo>
                    <a:pt x="7573" y="12467"/>
                    <a:pt x="6846" y="11729"/>
                    <a:pt x="6215" y="10932"/>
                  </a:cubicBezTo>
                  <a:cubicBezTo>
                    <a:pt x="3132" y="7086"/>
                    <a:pt x="2346" y="2573"/>
                    <a:pt x="4418" y="847"/>
                  </a:cubicBezTo>
                  <a:cubicBezTo>
                    <a:pt x="4969" y="396"/>
                    <a:pt x="5663" y="181"/>
                    <a:pt x="6444" y="181"/>
                  </a:cubicBezTo>
                  <a:cubicBezTo>
                    <a:pt x="6591" y="181"/>
                    <a:pt x="6741" y="189"/>
                    <a:pt x="6894" y="204"/>
                  </a:cubicBezTo>
                  <a:cubicBezTo>
                    <a:pt x="6607" y="71"/>
                    <a:pt x="6289" y="0"/>
                    <a:pt x="5968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7"/>
            <p:cNvSpPr/>
            <p:nvPr/>
          </p:nvSpPr>
          <p:spPr>
            <a:xfrm>
              <a:off x="1308391" y="2737840"/>
              <a:ext cx="154676" cy="311141"/>
            </a:xfrm>
            <a:custGeom>
              <a:avLst/>
              <a:gdLst/>
              <a:ahLst/>
              <a:cxnLst/>
              <a:rect l="l" t="t" r="r" b="b"/>
              <a:pathLst>
                <a:path w="3025" h="6085" extrusionOk="0">
                  <a:moveTo>
                    <a:pt x="1834" y="1"/>
                  </a:moveTo>
                  <a:cubicBezTo>
                    <a:pt x="1203" y="203"/>
                    <a:pt x="596" y="453"/>
                    <a:pt x="0" y="727"/>
                  </a:cubicBezTo>
                  <a:lnTo>
                    <a:pt x="1810" y="6085"/>
                  </a:lnTo>
                  <a:cubicBezTo>
                    <a:pt x="2203" y="5894"/>
                    <a:pt x="2608" y="5728"/>
                    <a:pt x="3025" y="5573"/>
                  </a:cubicBezTo>
                  <a:lnTo>
                    <a:pt x="1834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7"/>
            <p:cNvSpPr/>
            <p:nvPr/>
          </p:nvSpPr>
          <p:spPr>
            <a:xfrm>
              <a:off x="1129989" y="2838315"/>
              <a:ext cx="221046" cy="281893"/>
            </a:xfrm>
            <a:custGeom>
              <a:avLst/>
              <a:gdLst/>
              <a:ahLst/>
              <a:cxnLst/>
              <a:rect l="l" t="t" r="r" b="b"/>
              <a:pathLst>
                <a:path w="4323" h="5513" extrusionOk="0">
                  <a:moveTo>
                    <a:pt x="1441" y="0"/>
                  </a:moveTo>
                  <a:cubicBezTo>
                    <a:pt x="918" y="393"/>
                    <a:pt x="429" y="857"/>
                    <a:pt x="1" y="1358"/>
                  </a:cubicBezTo>
                  <a:lnTo>
                    <a:pt x="3299" y="5513"/>
                  </a:lnTo>
                  <a:cubicBezTo>
                    <a:pt x="3608" y="5191"/>
                    <a:pt x="3954" y="4918"/>
                    <a:pt x="4323" y="4679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7"/>
            <p:cNvSpPr/>
            <p:nvPr/>
          </p:nvSpPr>
          <p:spPr>
            <a:xfrm>
              <a:off x="1039894" y="3025817"/>
              <a:ext cx="236897" cy="180242"/>
            </a:xfrm>
            <a:custGeom>
              <a:avLst/>
              <a:gdLst/>
              <a:ahLst/>
              <a:cxnLst/>
              <a:rect l="l" t="t" r="r" b="b"/>
              <a:pathLst>
                <a:path w="4633" h="3525" extrusionOk="0">
                  <a:moveTo>
                    <a:pt x="406" y="0"/>
                  </a:moveTo>
                  <a:cubicBezTo>
                    <a:pt x="191" y="608"/>
                    <a:pt x="60" y="1251"/>
                    <a:pt x="1" y="1905"/>
                  </a:cubicBezTo>
                  <a:lnTo>
                    <a:pt x="4001" y="3525"/>
                  </a:lnTo>
                  <a:cubicBezTo>
                    <a:pt x="4132" y="3084"/>
                    <a:pt x="4358" y="2679"/>
                    <a:pt x="4632" y="2322"/>
                  </a:cubicBezTo>
                  <a:lnTo>
                    <a:pt x="406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7"/>
            <p:cNvSpPr/>
            <p:nvPr/>
          </p:nvSpPr>
          <p:spPr>
            <a:xfrm>
              <a:off x="1056358" y="3258980"/>
              <a:ext cx="194866" cy="114486"/>
            </a:xfrm>
            <a:custGeom>
              <a:avLst/>
              <a:gdLst/>
              <a:ahLst/>
              <a:cxnLst/>
              <a:rect l="l" t="t" r="r" b="b"/>
              <a:pathLst>
                <a:path w="3811" h="2239" extrusionOk="0">
                  <a:moveTo>
                    <a:pt x="3548" y="0"/>
                  </a:moveTo>
                  <a:lnTo>
                    <a:pt x="0" y="572"/>
                  </a:lnTo>
                  <a:cubicBezTo>
                    <a:pt x="155" y="1143"/>
                    <a:pt x="369" y="1703"/>
                    <a:pt x="619" y="2239"/>
                  </a:cubicBezTo>
                  <a:lnTo>
                    <a:pt x="3810" y="1346"/>
                  </a:lnTo>
                  <a:cubicBezTo>
                    <a:pt x="3643" y="905"/>
                    <a:pt x="3548" y="453"/>
                    <a:pt x="3548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7"/>
            <p:cNvSpPr/>
            <p:nvPr/>
          </p:nvSpPr>
          <p:spPr>
            <a:xfrm>
              <a:off x="1139756" y="3406906"/>
              <a:ext cx="187554" cy="128496"/>
            </a:xfrm>
            <a:custGeom>
              <a:avLst/>
              <a:gdLst/>
              <a:ahLst/>
              <a:cxnLst/>
              <a:rect l="l" t="t" r="r" b="b"/>
              <a:pathLst>
                <a:path w="3668" h="2513" extrusionOk="0">
                  <a:moveTo>
                    <a:pt x="3013" y="1"/>
                  </a:moveTo>
                  <a:lnTo>
                    <a:pt x="0" y="1096"/>
                  </a:lnTo>
                  <a:cubicBezTo>
                    <a:pt x="322" y="1584"/>
                    <a:pt x="655" y="2049"/>
                    <a:pt x="989" y="2513"/>
                  </a:cubicBezTo>
                  <a:lnTo>
                    <a:pt x="3667" y="1191"/>
                  </a:lnTo>
                  <a:cubicBezTo>
                    <a:pt x="3489" y="810"/>
                    <a:pt x="3263" y="405"/>
                    <a:pt x="3013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7"/>
            <p:cNvSpPr/>
            <p:nvPr/>
          </p:nvSpPr>
          <p:spPr>
            <a:xfrm>
              <a:off x="1237777" y="3556059"/>
              <a:ext cx="139438" cy="117554"/>
            </a:xfrm>
            <a:custGeom>
              <a:avLst/>
              <a:gdLst/>
              <a:ahLst/>
              <a:cxnLst/>
              <a:rect l="l" t="t" r="r" b="b"/>
              <a:pathLst>
                <a:path w="2727" h="2299" extrusionOk="0">
                  <a:moveTo>
                    <a:pt x="2429" y="1"/>
                  </a:moveTo>
                  <a:lnTo>
                    <a:pt x="0" y="882"/>
                  </a:lnTo>
                  <a:cubicBezTo>
                    <a:pt x="310" y="1334"/>
                    <a:pt x="596" y="1810"/>
                    <a:pt x="846" y="2299"/>
                  </a:cubicBezTo>
                  <a:lnTo>
                    <a:pt x="2727" y="1382"/>
                  </a:lnTo>
                  <a:cubicBezTo>
                    <a:pt x="2667" y="906"/>
                    <a:pt x="2560" y="453"/>
                    <a:pt x="2429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7"/>
            <p:cNvSpPr/>
            <p:nvPr/>
          </p:nvSpPr>
          <p:spPr>
            <a:xfrm>
              <a:off x="1308391" y="3735687"/>
              <a:ext cx="68824" cy="84062"/>
            </a:xfrm>
            <a:custGeom>
              <a:avLst/>
              <a:gdLst/>
              <a:ahLst/>
              <a:cxnLst/>
              <a:rect l="l" t="t" r="r" b="b"/>
              <a:pathLst>
                <a:path w="1346" h="1644" extrusionOk="0">
                  <a:moveTo>
                    <a:pt x="1346" y="0"/>
                  </a:moveTo>
                  <a:lnTo>
                    <a:pt x="0" y="119"/>
                  </a:lnTo>
                  <a:cubicBezTo>
                    <a:pt x="143" y="619"/>
                    <a:pt x="203" y="1131"/>
                    <a:pt x="191" y="1643"/>
                  </a:cubicBezTo>
                  <a:lnTo>
                    <a:pt x="965" y="1488"/>
                  </a:lnTo>
                  <a:cubicBezTo>
                    <a:pt x="1143" y="1000"/>
                    <a:pt x="1274" y="500"/>
                    <a:pt x="1346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4" name="Google Shape;1504;p57"/>
          <p:cNvSpPr txBox="1">
            <a:spLocks noGrp="1"/>
          </p:cNvSpPr>
          <p:nvPr>
            <p:ph type="title"/>
          </p:nvPr>
        </p:nvSpPr>
        <p:spPr>
          <a:xfrm>
            <a:off x="1067301" y="1876720"/>
            <a:ext cx="7680986" cy="1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0">
                <a:latin typeface="#9Slide04 SFU Fenice Bold" panose="00000700000000000000" pitchFamily="2" charset="0"/>
                <a:sym typeface="Stoke Light"/>
              </a:rPr>
              <a:t>Nhà nước thành bang và nền dân chủ cổ đại ở Hy Lạp</a:t>
            </a:r>
          </a:p>
        </p:txBody>
      </p:sp>
      <p:grpSp>
        <p:nvGrpSpPr>
          <p:cNvPr id="1508" name="Google Shape;1508;p57"/>
          <p:cNvGrpSpPr/>
          <p:nvPr/>
        </p:nvGrpSpPr>
        <p:grpSpPr>
          <a:xfrm>
            <a:off x="4891624" y="3997503"/>
            <a:ext cx="694746" cy="569401"/>
            <a:chOff x="4891624" y="3997503"/>
            <a:chExt cx="694746" cy="569401"/>
          </a:xfrm>
        </p:grpSpPr>
        <p:sp>
          <p:nvSpPr>
            <p:cNvPr id="1509" name="Google Shape;1509;p57"/>
            <p:cNvSpPr/>
            <p:nvPr/>
          </p:nvSpPr>
          <p:spPr>
            <a:xfrm>
              <a:off x="5258951" y="3997503"/>
              <a:ext cx="327419" cy="293694"/>
            </a:xfrm>
            <a:custGeom>
              <a:avLst/>
              <a:gdLst/>
              <a:ahLst/>
              <a:cxnLst/>
              <a:rect l="l" t="t" r="r" b="b"/>
              <a:pathLst>
                <a:path w="8383" h="7520" extrusionOk="0">
                  <a:moveTo>
                    <a:pt x="4187" y="0"/>
                  </a:moveTo>
                  <a:cubicBezTo>
                    <a:pt x="3302" y="0"/>
                    <a:pt x="2415" y="310"/>
                    <a:pt x="1704" y="939"/>
                  </a:cubicBezTo>
                  <a:cubicBezTo>
                    <a:pt x="144" y="2321"/>
                    <a:pt x="1" y="4702"/>
                    <a:pt x="1382" y="6250"/>
                  </a:cubicBezTo>
                  <a:cubicBezTo>
                    <a:pt x="2121" y="7091"/>
                    <a:pt x="3154" y="7520"/>
                    <a:pt x="4192" y="7520"/>
                  </a:cubicBezTo>
                  <a:cubicBezTo>
                    <a:pt x="5078" y="7520"/>
                    <a:pt x="5967" y="7207"/>
                    <a:pt x="6680" y="6571"/>
                  </a:cubicBezTo>
                  <a:cubicBezTo>
                    <a:pt x="8240" y="5202"/>
                    <a:pt x="8383" y="2821"/>
                    <a:pt x="7014" y="1273"/>
                  </a:cubicBezTo>
                  <a:cubicBezTo>
                    <a:pt x="6267" y="430"/>
                    <a:pt x="5228" y="0"/>
                    <a:pt x="4187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7"/>
            <p:cNvSpPr/>
            <p:nvPr/>
          </p:nvSpPr>
          <p:spPr>
            <a:xfrm>
              <a:off x="4891624" y="4419745"/>
              <a:ext cx="171619" cy="147159"/>
            </a:xfrm>
            <a:custGeom>
              <a:avLst/>
              <a:gdLst/>
              <a:ahLst/>
              <a:cxnLst/>
              <a:rect l="l" t="t" r="r" b="b"/>
              <a:pathLst>
                <a:path w="4394" h="3768" extrusionOk="0">
                  <a:moveTo>
                    <a:pt x="1896" y="1"/>
                  </a:moveTo>
                  <a:cubicBezTo>
                    <a:pt x="928" y="1"/>
                    <a:pt x="0" y="750"/>
                    <a:pt x="0" y="1886"/>
                  </a:cubicBezTo>
                  <a:cubicBezTo>
                    <a:pt x="0" y="2922"/>
                    <a:pt x="846" y="3767"/>
                    <a:pt x="1882" y="3767"/>
                  </a:cubicBezTo>
                  <a:cubicBezTo>
                    <a:pt x="3560" y="3767"/>
                    <a:pt x="4394" y="1743"/>
                    <a:pt x="3215" y="553"/>
                  </a:cubicBezTo>
                  <a:cubicBezTo>
                    <a:pt x="2830" y="172"/>
                    <a:pt x="2358" y="1"/>
                    <a:pt x="1896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1" name="Google Shape;1511;p57"/>
          <p:cNvSpPr/>
          <p:nvPr/>
        </p:nvSpPr>
        <p:spPr>
          <a:xfrm rot="-821552" flipH="1">
            <a:off x="1854454" y="1007249"/>
            <a:ext cx="688014" cy="617286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57"/>
          <p:cNvSpPr txBox="1">
            <a:spLocks noGrp="1"/>
          </p:cNvSpPr>
          <p:nvPr>
            <p:ph type="title" idx="2"/>
          </p:nvPr>
        </p:nvSpPr>
        <p:spPr>
          <a:xfrm>
            <a:off x="3349425" y="653350"/>
            <a:ext cx="1822200" cy="1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32440"/>
                </a:solidFill>
              </a:rPr>
              <a:t>02</a:t>
            </a:r>
            <a:endParaRPr dirty="0">
              <a:solidFill>
                <a:srgbClr val="1324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19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51"/>
          <p:cNvSpPr txBox="1">
            <a:spLocks noGrp="1"/>
          </p:cNvSpPr>
          <p:nvPr>
            <p:ph type="body" idx="1"/>
          </p:nvPr>
        </p:nvSpPr>
        <p:spPr>
          <a:xfrm>
            <a:off x="3267024" y="2121904"/>
            <a:ext cx="4906500" cy="17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1. Trình bày những nét chính về tổ chức nhà nước thành bang ở Hy Lạp.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2. Những ưu điểm của tổ chức nhà nước thành bang là gì?</a:t>
            </a:r>
          </a:p>
        </p:txBody>
      </p:sp>
      <p:sp>
        <p:nvSpPr>
          <p:cNvPr id="1140" name="Google Shape;1140;p51"/>
          <p:cNvSpPr txBox="1">
            <a:spLocks noGrp="1"/>
          </p:cNvSpPr>
          <p:nvPr>
            <p:ph type="title"/>
          </p:nvPr>
        </p:nvSpPr>
        <p:spPr>
          <a:xfrm>
            <a:off x="2331948" y="305047"/>
            <a:ext cx="4725301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0" dirty="0">
                <a:solidFill>
                  <a:srgbClr val="132440"/>
                </a:solidFill>
                <a:latin typeface="#9Slide04 SFU Fenice Bold" panose="00000700000000000000" pitchFamily="2" charset="0"/>
                <a:sym typeface="Stoke Light"/>
              </a:rPr>
              <a:t>Hoạt động cặp đôi</a:t>
            </a:r>
            <a:endParaRPr sz="4000" dirty="0">
              <a:solidFill>
                <a:srgbClr val="132440"/>
              </a:solidFill>
              <a:latin typeface="#9Slide04 SFU Fenice Bold" panose="00000700000000000000" pitchFamily="2" charset="0"/>
            </a:endParaRPr>
          </a:p>
        </p:txBody>
      </p:sp>
      <p:cxnSp>
        <p:nvCxnSpPr>
          <p:cNvPr id="1141" name="Google Shape;1141;p51"/>
          <p:cNvCxnSpPr/>
          <p:nvPr/>
        </p:nvCxnSpPr>
        <p:spPr>
          <a:xfrm>
            <a:off x="3141165" y="2131727"/>
            <a:ext cx="0" cy="1765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42" name="Google Shape;1142;p51"/>
          <p:cNvGrpSpPr/>
          <p:nvPr/>
        </p:nvGrpSpPr>
        <p:grpSpPr>
          <a:xfrm>
            <a:off x="-421646" y="1026237"/>
            <a:ext cx="3782940" cy="4950342"/>
            <a:chOff x="-421646" y="1026237"/>
            <a:chExt cx="3782940" cy="4950342"/>
          </a:xfrm>
        </p:grpSpPr>
        <p:grpSp>
          <p:nvGrpSpPr>
            <p:cNvPr id="1143" name="Google Shape;1143;p51"/>
            <p:cNvGrpSpPr/>
            <p:nvPr/>
          </p:nvGrpSpPr>
          <p:grpSpPr>
            <a:xfrm>
              <a:off x="316219" y="2624617"/>
              <a:ext cx="2050586" cy="2654523"/>
              <a:chOff x="316219" y="2624617"/>
              <a:chExt cx="2050586" cy="2654523"/>
            </a:xfrm>
          </p:grpSpPr>
          <p:sp>
            <p:nvSpPr>
              <p:cNvPr id="1144" name="Google Shape;1144;p51"/>
              <p:cNvSpPr/>
              <p:nvPr/>
            </p:nvSpPr>
            <p:spPr>
              <a:xfrm>
                <a:off x="316219" y="3180205"/>
                <a:ext cx="497539" cy="2098935"/>
              </a:xfrm>
              <a:custGeom>
                <a:avLst/>
                <a:gdLst/>
                <a:ahLst/>
                <a:cxnLst/>
                <a:rect l="l" t="t" r="r" b="b"/>
                <a:pathLst>
                  <a:path w="19384" h="81782" extrusionOk="0">
                    <a:moveTo>
                      <a:pt x="12506" y="1"/>
                    </a:moveTo>
                    <a:cubicBezTo>
                      <a:pt x="11716" y="1"/>
                      <a:pt x="10949" y="9"/>
                      <a:pt x="10263" y="9"/>
                    </a:cubicBezTo>
                    <a:cubicBezTo>
                      <a:pt x="9914" y="9"/>
                      <a:pt x="9533" y="8"/>
                      <a:pt x="9130" y="8"/>
                    </a:cubicBezTo>
                    <a:cubicBezTo>
                      <a:pt x="5476" y="8"/>
                      <a:pt x="0" y="86"/>
                      <a:pt x="0" y="1641"/>
                    </a:cubicBezTo>
                    <a:cubicBezTo>
                      <a:pt x="0" y="2560"/>
                      <a:pt x="840" y="2777"/>
                      <a:pt x="1631" y="2777"/>
                    </a:cubicBezTo>
                    <a:cubicBezTo>
                      <a:pt x="2335" y="2777"/>
                      <a:pt x="3001" y="2605"/>
                      <a:pt x="3001" y="2605"/>
                    </a:cubicBezTo>
                    <a:lnTo>
                      <a:pt x="3001" y="81781"/>
                    </a:lnTo>
                    <a:lnTo>
                      <a:pt x="17264" y="81781"/>
                    </a:lnTo>
                    <a:lnTo>
                      <a:pt x="17264" y="2891"/>
                    </a:lnTo>
                    <a:cubicBezTo>
                      <a:pt x="17264" y="2891"/>
                      <a:pt x="17601" y="2989"/>
                      <a:pt x="18006" y="2989"/>
                    </a:cubicBezTo>
                    <a:cubicBezTo>
                      <a:pt x="18617" y="2989"/>
                      <a:pt x="19384" y="2765"/>
                      <a:pt x="19384" y="1641"/>
                    </a:cubicBezTo>
                    <a:cubicBezTo>
                      <a:pt x="19384" y="147"/>
                      <a:pt x="15750" y="1"/>
                      <a:pt x="12506" y="1"/>
                    </a:cubicBezTo>
                    <a:close/>
                  </a:path>
                </a:pathLst>
              </a:custGeom>
              <a:solidFill>
                <a:srgbClr val="C3C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51"/>
              <p:cNvSpPr/>
              <p:nvPr/>
            </p:nvSpPr>
            <p:spPr>
              <a:xfrm>
                <a:off x="316835" y="3208847"/>
                <a:ext cx="496615" cy="2070293"/>
              </a:xfrm>
              <a:custGeom>
                <a:avLst/>
                <a:gdLst/>
                <a:ahLst/>
                <a:cxnLst/>
                <a:rect l="l" t="t" r="r" b="b"/>
                <a:pathLst>
                  <a:path w="19348" h="80666" extrusionOk="0">
                    <a:moveTo>
                      <a:pt x="10120" y="1"/>
                    </a:moveTo>
                    <a:cubicBezTo>
                      <a:pt x="5691" y="1"/>
                      <a:pt x="1822" y="775"/>
                      <a:pt x="0" y="775"/>
                    </a:cubicBezTo>
                    <a:cubicBezTo>
                      <a:pt x="150" y="1483"/>
                      <a:pt x="906" y="1659"/>
                      <a:pt x="1618" y="1659"/>
                    </a:cubicBezTo>
                    <a:cubicBezTo>
                      <a:pt x="2318" y="1659"/>
                      <a:pt x="2977" y="1489"/>
                      <a:pt x="2977" y="1489"/>
                    </a:cubicBezTo>
                    <a:lnTo>
                      <a:pt x="2977" y="80665"/>
                    </a:lnTo>
                    <a:lnTo>
                      <a:pt x="17240" y="80665"/>
                    </a:lnTo>
                    <a:lnTo>
                      <a:pt x="17240" y="25230"/>
                    </a:lnTo>
                    <a:cubicBezTo>
                      <a:pt x="16347" y="28266"/>
                      <a:pt x="14788" y="78439"/>
                      <a:pt x="12966" y="78439"/>
                    </a:cubicBezTo>
                    <a:cubicBezTo>
                      <a:pt x="7418" y="78439"/>
                      <a:pt x="6203" y="26123"/>
                      <a:pt x="5858" y="16538"/>
                    </a:cubicBezTo>
                    <a:cubicBezTo>
                      <a:pt x="5513" y="6954"/>
                      <a:pt x="6358" y="2382"/>
                      <a:pt x="12954" y="2382"/>
                    </a:cubicBezTo>
                    <a:cubicBezTo>
                      <a:pt x="15002" y="2382"/>
                      <a:pt x="16431" y="4489"/>
                      <a:pt x="17240" y="8811"/>
                    </a:cubicBezTo>
                    <a:lnTo>
                      <a:pt x="17240" y="1775"/>
                    </a:lnTo>
                    <a:cubicBezTo>
                      <a:pt x="17240" y="1775"/>
                      <a:pt x="17573" y="1871"/>
                      <a:pt x="17975" y="1871"/>
                    </a:cubicBezTo>
                    <a:cubicBezTo>
                      <a:pt x="18543" y="1871"/>
                      <a:pt x="19250" y="1679"/>
                      <a:pt x="19348" y="751"/>
                    </a:cubicBezTo>
                    <a:cubicBezTo>
                      <a:pt x="17395" y="596"/>
                      <a:pt x="14014" y="1"/>
                      <a:pt x="10120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51"/>
              <p:cNvSpPr/>
              <p:nvPr/>
            </p:nvSpPr>
            <p:spPr>
              <a:xfrm>
                <a:off x="316219" y="3203971"/>
                <a:ext cx="443149" cy="2075169"/>
              </a:xfrm>
              <a:custGeom>
                <a:avLst/>
                <a:gdLst/>
                <a:ahLst/>
                <a:cxnLst/>
                <a:rect l="l" t="t" r="r" b="b"/>
                <a:pathLst>
                  <a:path w="17265" h="80856" extrusionOk="0">
                    <a:moveTo>
                      <a:pt x="500" y="0"/>
                    </a:moveTo>
                    <a:cubicBezTo>
                      <a:pt x="179" y="203"/>
                      <a:pt x="0" y="429"/>
                      <a:pt x="0" y="715"/>
                    </a:cubicBezTo>
                    <a:cubicBezTo>
                      <a:pt x="0" y="1632"/>
                      <a:pt x="847" y="1846"/>
                      <a:pt x="1640" y="1846"/>
                    </a:cubicBezTo>
                    <a:cubicBezTo>
                      <a:pt x="2341" y="1846"/>
                      <a:pt x="3001" y="1679"/>
                      <a:pt x="3001" y="1679"/>
                    </a:cubicBezTo>
                    <a:lnTo>
                      <a:pt x="3001" y="80855"/>
                    </a:lnTo>
                    <a:lnTo>
                      <a:pt x="17264" y="80855"/>
                    </a:lnTo>
                    <a:lnTo>
                      <a:pt x="17264" y="80320"/>
                    </a:lnTo>
                    <a:lnTo>
                      <a:pt x="3536" y="80320"/>
                    </a:lnTo>
                    <a:lnTo>
                      <a:pt x="3536" y="941"/>
                    </a:lnTo>
                    <a:cubicBezTo>
                      <a:pt x="3536" y="941"/>
                      <a:pt x="2867" y="1111"/>
                      <a:pt x="2157" y="1111"/>
                    </a:cubicBezTo>
                    <a:cubicBezTo>
                      <a:pt x="1364" y="1111"/>
                      <a:pt x="519" y="899"/>
                      <a:pt x="500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51"/>
              <p:cNvSpPr/>
              <p:nvPr/>
            </p:nvSpPr>
            <p:spPr>
              <a:xfrm>
                <a:off x="693930" y="3479584"/>
                <a:ext cx="22639" cy="153063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9639" extrusionOk="0">
                    <a:moveTo>
                      <a:pt x="441" y="1"/>
                    </a:moveTo>
                    <a:cubicBezTo>
                      <a:pt x="203" y="1"/>
                      <a:pt x="0" y="13347"/>
                      <a:pt x="0" y="29814"/>
                    </a:cubicBezTo>
                    <a:cubicBezTo>
                      <a:pt x="0" y="46280"/>
                      <a:pt x="203" y="59639"/>
                      <a:pt x="441" y="59639"/>
                    </a:cubicBezTo>
                    <a:cubicBezTo>
                      <a:pt x="679" y="59639"/>
                      <a:pt x="881" y="46280"/>
                      <a:pt x="881" y="29814"/>
                    </a:cubicBezTo>
                    <a:cubicBezTo>
                      <a:pt x="881" y="13347"/>
                      <a:pt x="679" y="1"/>
                      <a:pt x="441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51"/>
              <p:cNvSpPr/>
              <p:nvPr/>
            </p:nvSpPr>
            <p:spPr>
              <a:xfrm>
                <a:off x="605611" y="3335656"/>
                <a:ext cx="22639" cy="1757077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462" extrusionOk="0">
                    <a:moveTo>
                      <a:pt x="441" y="1"/>
                    </a:moveTo>
                    <a:cubicBezTo>
                      <a:pt x="203" y="1"/>
                      <a:pt x="1" y="15324"/>
                      <a:pt x="1" y="34231"/>
                    </a:cubicBezTo>
                    <a:cubicBezTo>
                      <a:pt x="1" y="53126"/>
                      <a:pt x="203" y="68462"/>
                      <a:pt x="441" y="68462"/>
                    </a:cubicBezTo>
                    <a:cubicBezTo>
                      <a:pt x="679" y="68462"/>
                      <a:pt x="882" y="53126"/>
                      <a:pt x="882" y="34231"/>
                    </a:cubicBezTo>
                    <a:cubicBezTo>
                      <a:pt x="882" y="15324"/>
                      <a:pt x="679" y="1"/>
                      <a:pt x="441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51"/>
              <p:cNvSpPr/>
              <p:nvPr/>
            </p:nvSpPr>
            <p:spPr>
              <a:xfrm>
                <a:off x="512723" y="3432540"/>
                <a:ext cx="22331" cy="1563332"/>
              </a:xfrm>
              <a:custGeom>
                <a:avLst/>
                <a:gdLst/>
                <a:ahLst/>
                <a:cxnLst/>
                <a:rect l="l" t="t" r="r" b="b"/>
                <a:pathLst>
                  <a:path w="870" h="60913" extrusionOk="0">
                    <a:moveTo>
                      <a:pt x="429" y="0"/>
                    </a:moveTo>
                    <a:cubicBezTo>
                      <a:pt x="191" y="0"/>
                      <a:pt x="0" y="13633"/>
                      <a:pt x="0" y="30456"/>
                    </a:cubicBezTo>
                    <a:cubicBezTo>
                      <a:pt x="0" y="47268"/>
                      <a:pt x="191" y="60912"/>
                      <a:pt x="429" y="60912"/>
                    </a:cubicBezTo>
                    <a:cubicBezTo>
                      <a:pt x="679" y="60912"/>
                      <a:pt x="869" y="47280"/>
                      <a:pt x="869" y="30456"/>
                    </a:cubicBezTo>
                    <a:cubicBezTo>
                      <a:pt x="869" y="13633"/>
                      <a:pt x="679" y="0"/>
                      <a:pt x="429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51"/>
              <p:cNvSpPr/>
              <p:nvPr/>
            </p:nvSpPr>
            <p:spPr>
              <a:xfrm>
                <a:off x="328128" y="3219113"/>
                <a:ext cx="479212" cy="105586"/>
              </a:xfrm>
              <a:custGeom>
                <a:avLst/>
                <a:gdLst/>
                <a:ahLst/>
                <a:cxnLst/>
                <a:rect l="l" t="t" r="r" b="b"/>
                <a:pathLst>
                  <a:path w="18670" h="4114" extrusionOk="0">
                    <a:moveTo>
                      <a:pt x="8329" y="0"/>
                    </a:moveTo>
                    <a:cubicBezTo>
                      <a:pt x="5556" y="0"/>
                      <a:pt x="2634" y="254"/>
                      <a:pt x="1" y="994"/>
                    </a:cubicBezTo>
                    <a:cubicBezTo>
                      <a:pt x="321" y="1192"/>
                      <a:pt x="764" y="1254"/>
                      <a:pt x="1189" y="1254"/>
                    </a:cubicBezTo>
                    <a:cubicBezTo>
                      <a:pt x="1885" y="1254"/>
                      <a:pt x="2537" y="1089"/>
                      <a:pt x="2537" y="1089"/>
                    </a:cubicBezTo>
                    <a:lnTo>
                      <a:pt x="2537" y="4113"/>
                    </a:lnTo>
                    <a:cubicBezTo>
                      <a:pt x="4509" y="2550"/>
                      <a:pt x="7049" y="1170"/>
                      <a:pt x="10682" y="1170"/>
                    </a:cubicBezTo>
                    <a:cubicBezTo>
                      <a:pt x="12444" y="1170"/>
                      <a:pt x="14464" y="1494"/>
                      <a:pt x="16800" y="2280"/>
                    </a:cubicBezTo>
                    <a:lnTo>
                      <a:pt x="16800" y="1375"/>
                    </a:lnTo>
                    <a:cubicBezTo>
                      <a:pt x="16800" y="1375"/>
                      <a:pt x="17131" y="1470"/>
                      <a:pt x="17530" y="1470"/>
                    </a:cubicBezTo>
                    <a:cubicBezTo>
                      <a:pt x="17928" y="1470"/>
                      <a:pt x="18396" y="1375"/>
                      <a:pt x="18670" y="994"/>
                    </a:cubicBezTo>
                    <a:cubicBezTo>
                      <a:pt x="16776" y="643"/>
                      <a:pt x="12741" y="0"/>
                      <a:pt x="8329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51"/>
              <p:cNvSpPr/>
              <p:nvPr/>
            </p:nvSpPr>
            <p:spPr>
              <a:xfrm>
                <a:off x="687821" y="3216803"/>
                <a:ext cx="741714" cy="923144"/>
              </a:xfrm>
              <a:custGeom>
                <a:avLst/>
                <a:gdLst/>
                <a:ahLst/>
                <a:cxnLst/>
                <a:rect l="l" t="t" r="r" b="b"/>
                <a:pathLst>
                  <a:path w="28897" h="35969" extrusionOk="0">
                    <a:moveTo>
                      <a:pt x="28897" y="0"/>
                    </a:moveTo>
                    <a:lnTo>
                      <a:pt x="2072" y="13752"/>
                    </a:lnTo>
                    <a:lnTo>
                      <a:pt x="0" y="35969"/>
                    </a:lnTo>
                    <a:lnTo>
                      <a:pt x="1881" y="35898"/>
                    </a:lnTo>
                    <a:lnTo>
                      <a:pt x="3370" y="34874"/>
                    </a:lnTo>
                    <a:cubicBezTo>
                      <a:pt x="3370" y="34874"/>
                      <a:pt x="4263" y="14978"/>
                      <a:pt x="13288" y="11144"/>
                    </a:cubicBezTo>
                    <a:cubicBezTo>
                      <a:pt x="14028" y="10829"/>
                      <a:pt x="14740" y="10686"/>
                      <a:pt x="15423" y="10686"/>
                    </a:cubicBezTo>
                    <a:cubicBezTo>
                      <a:pt x="22010" y="10686"/>
                      <a:pt x="25861" y="23979"/>
                      <a:pt x="25861" y="23979"/>
                    </a:cubicBezTo>
                    <a:lnTo>
                      <a:pt x="28897" y="23265"/>
                    </a:lnTo>
                    <a:lnTo>
                      <a:pt x="28897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51"/>
              <p:cNvSpPr/>
              <p:nvPr/>
            </p:nvSpPr>
            <p:spPr>
              <a:xfrm>
                <a:off x="741593" y="3216803"/>
                <a:ext cx="687632" cy="615447"/>
              </a:xfrm>
              <a:custGeom>
                <a:avLst/>
                <a:gdLst/>
                <a:ahLst/>
                <a:cxnLst/>
                <a:rect l="l" t="t" r="r" b="b"/>
                <a:pathLst>
                  <a:path w="26790" h="23980" extrusionOk="0">
                    <a:moveTo>
                      <a:pt x="26790" y="0"/>
                    </a:moveTo>
                    <a:lnTo>
                      <a:pt x="1" y="13740"/>
                    </a:lnTo>
                    <a:cubicBezTo>
                      <a:pt x="1465" y="13883"/>
                      <a:pt x="2918" y="14157"/>
                      <a:pt x="4335" y="14573"/>
                    </a:cubicBezTo>
                    <a:cubicBezTo>
                      <a:pt x="5085" y="14800"/>
                      <a:pt x="5823" y="15050"/>
                      <a:pt x="6525" y="15335"/>
                    </a:cubicBezTo>
                    <a:cubicBezTo>
                      <a:pt x="7764" y="13454"/>
                      <a:pt x="9300" y="11942"/>
                      <a:pt x="11193" y="11144"/>
                    </a:cubicBezTo>
                    <a:cubicBezTo>
                      <a:pt x="11933" y="10829"/>
                      <a:pt x="12645" y="10686"/>
                      <a:pt x="13328" y="10686"/>
                    </a:cubicBezTo>
                    <a:cubicBezTo>
                      <a:pt x="19912" y="10686"/>
                      <a:pt x="23754" y="23979"/>
                      <a:pt x="23754" y="23979"/>
                    </a:cubicBezTo>
                    <a:lnTo>
                      <a:pt x="26790" y="23265"/>
                    </a:lnTo>
                    <a:lnTo>
                      <a:pt x="26790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51"/>
              <p:cNvSpPr/>
              <p:nvPr/>
            </p:nvSpPr>
            <p:spPr>
              <a:xfrm>
                <a:off x="684151" y="3178306"/>
                <a:ext cx="710553" cy="959204"/>
              </a:xfrm>
              <a:custGeom>
                <a:avLst/>
                <a:gdLst/>
                <a:ahLst/>
                <a:cxnLst/>
                <a:rect l="l" t="t" r="r" b="b"/>
                <a:pathLst>
                  <a:path w="27683" h="37374" extrusionOk="0">
                    <a:moveTo>
                      <a:pt x="27682" y="0"/>
                    </a:moveTo>
                    <a:lnTo>
                      <a:pt x="0" y="13883"/>
                    </a:lnTo>
                    <a:lnTo>
                      <a:pt x="96" y="37374"/>
                    </a:lnTo>
                    <a:lnTo>
                      <a:pt x="1632" y="36374"/>
                    </a:lnTo>
                    <a:cubicBezTo>
                      <a:pt x="1632" y="36374"/>
                      <a:pt x="2679" y="15061"/>
                      <a:pt x="12085" y="11109"/>
                    </a:cubicBezTo>
                    <a:cubicBezTo>
                      <a:pt x="12856" y="10784"/>
                      <a:pt x="13594" y="10637"/>
                      <a:pt x="14298" y="10637"/>
                    </a:cubicBezTo>
                    <a:cubicBezTo>
                      <a:pt x="20974" y="10637"/>
                      <a:pt x="24599" y="23848"/>
                      <a:pt x="24599" y="23848"/>
                    </a:cubicBezTo>
                    <a:lnTo>
                      <a:pt x="27682" y="23074"/>
                    </a:lnTo>
                    <a:lnTo>
                      <a:pt x="27682" y="0"/>
                    </a:ln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51"/>
              <p:cNvSpPr/>
              <p:nvPr/>
            </p:nvSpPr>
            <p:spPr>
              <a:xfrm>
                <a:off x="1234213" y="2624617"/>
                <a:ext cx="534834" cy="2591575"/>
              </a:xfrm>
              <a:custGeom>
                <a:avLst/>
                <a:gdLst/>
                <a:ahLst/>
                <a:cxnLst/>
                <a:rect l="l" t="t" r="r" b="b"/>
                <a:pathLst>
                  <a:path w="20837" h="100977" extrusionOk="0">
                    <a:moveTo>
                      <a:pt x="13469" y="1"/>
                    </a:moveTo>
                    <a:cubicBezTo>
                      <a:pt x="12608" y="1"/>
                      <a:pt x="11772" y="12"/>
                      <a:pt x="11026" y="12"/>
                    </a:cubicBezTo>
                    <a:cubicBezTo>
                      <a:pt x="10650" y="12"/>
                      <a:pt x="10238" y="11"/>
                      <a:pt x="9803" y="11"/>
                    </a:cubicBezTo>
                    <a:cubicBezTo>
                      <a:pt x="5884" y="11"/>
                      <a:pt x="1" y="107"/>
                      <a:pt x="1" y="2036"/>
                    </a:cubicBezTo>
                    <a:cubicBezTo>
                      <a:pt x="1" y="3168"/>
                      <a:pt x="911" y="3433"/>
                      <a:pt x="1765" y="3433"/>
                    </a:cubicBezTo>
                    <a:cubicBezTo>
                      <a:pt x="2518" y="3433"/>
                      <a:pt x="3227" y="3227"/>
                      <a:pt x="3227" y="3227"/>
                    </a:cubicBezTo>
                    <a:lnTo>
                      <a:pt x="3227" y="100977"/>
                    </a:lnTo>
                    <a:lnTo>
                      <a:pt x="18551" y="100977"/>
                    </a:lnTo>
                    <a:lnTo>
                      <a:pt x="18551" y="3572"/>
                    </a:lnTo>
                    <a:cubicBezTo>
                      <a:pt x="18551" y="3572"/>
                      <a:pt x="18914" y="3693"/>
                      <a:pt x="19351" y="3693"/>
                    </a:cubicBezTo>
                    <a:cubicBezTo>
                      <a:pt x="20010" y="3693"/>
                      <a:pt x="20837" y="3418"/>
                      <a:pt x="20837" y="2036"/>
                    </a:cubicBezTo>
                    <a:cubicBezTo>
                      <a:pt x="20837" y="184"/>
                      <a:pt x="16950" y="1"/>
                      <a:pt x="13469" y="1"/>
                    </a:cubicBezTo>
                    <a:close/>
                  </a:path>
                </a:pathLst>
              </a:custGeom>
              <a:solidFill>
                <a:srgbClr val="C3C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51"/>
              <p:cNvSpPr/>
              <p:nvPr/>
            </p:nvSpPr>
            <p:spPr>
              <a:xfrm>
                <a:off x="1234829" y="2660368"/>
                <a:ext cx="533910" cy="2556131"/>
              </a:xfrm>
              <a:custGeom>
                <a:avLst/>
                <a:gdLst/>
                <a:ahLst/>
                <a:cxnLst/>
                <a:rect l="l" t="t" r="r" b="b"/>
                <a:pathLst>
                  <a:path w="20801" h="99596" extrusionOk="0">
                    <a:moveTo>
                      <a:pt x="10883" y="0"/>
                    </a:moveTo>
                    <a:cubicBezTo>
                      <a:pt x="6120" y="0"/>
                      <a:pt x="1953" y="953"/>
                      <a:pt x="0" y="953"/>
                    </a:cubicBezTo>
                    <a:cubicBezTo>
                      <a:pt x="157" y="1825"/>
                      <a:pt x="973" y="2041"/>
                      <a:pt x="1742" y="2041"/>
                    </a:cubicBezTo>
                    <a:cubicBezTo>
                      <a:pt x="2495" y="2041"/>
                      <a:pt x="3203" y="1834"/>
                      <a:pt x="3203" y="1834"/>
                    </a:cubicBezTo>
                    <a:lnTo>
                      <a:pt x="3203" y="99596"/>
                    </a:lnTo>
                    <a:lnTo>
                      <a:pt x="18527" y="99596"/>
                    </a:lnTo>
                    <a:lnTo>
                      <a:pt x="18527" y="31147"/>
                    </a:lnTo>
                    <a:cubicBezTo>
                      <a:pt x="17574" y="34897"/>
                      <a:pt x="15883" y="96833"/>
                      <a:pt x="13931" y="96833"/>
                    </a:cubicBezTo>
                    <a:cubicBezTo>
                      <a:pt x="7978" y="96833"/>
                      <a:pt x="6668" y="32242"/>
                      <a:pt x="6299" y="20407"/>
                    </a:cubicBezTo>
                    <a:cubicBezTo>
                      <a:pt x="5930" y="8573"/>
                      <a:pt x="6835" y="2941"/>
                      <a:pt x="13919" y="2941"/>
                    </a:cubicBezTo>
                    <a:cubicBezTo>
                      <a:pt x="16122" y="2941"/>
                      <a:pt x="17657" y="5525"/>
                      <a:pt x="18527" y="10870"/>
                    </a:cubicBezTo>
                    <a:lnTo>
                      <a:pt x="18527" y="2179"/>
                    </a:lnTo>
                    <a:cubicBezTo>
                      <a:pt x="18527" y="2179"/>
                      <a:pt x="18884" y="2297"/>
                      <a:pt x="19316" y="2297"/>
                    </a:cubicBezTo>
                    <a:cubicBezTo>
                      <a:pt x="19930" y="2297"/>
                      <a:pt x="20696" y="2058"/>
                      <a:pt x="20801" y="905"/>
                    </a:cubicBezTo>
                    <a:cubicBezTo>
                      <a:pt x="18681" y="726"/>
                      <a:pt x="15050" y="0"/>
                      <a:pt x="10883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51"/>
              <p:cNvSpPr/>
              <p:nvPr/>
            </p:nvSpPr>
            <p:spPr>
              <a:xfrm>
                <a:off x="1234213" y="2654234"/>
                <a:ext cx="476158" cy="2561957"/>
              </a:xfrm>
              <a:custGeom>
                <a:avLst/>
                <a:gdLst/>
                <a:ahLst/>
                <a:cxnLst/>
                <a:rect l="l" t="t" r="r" b="b"/>
                <a:pathLst>
                  <a:path w="18551" h="99823" extrusionOk="0">
                    <a:moveTo>
                      <a:pt x="536" y="1"/>
                    </a:moveTo>
                    <a:cubicBezTo>
                      <a:pt x="191" y="239"/>
                      <a:pt x="1" y="525"/>
                      <a:pt x="1" y="882"/>
                    </a:cubicBezTo>
                    <a:cubicBezTo>
                      <a:pt x="1" y="2014"/>
                      <a:pt x="911" y="2279"/>
                      <a:pt x="1765" y="2279"/>
                    </a:cubicBezTo>
                    <a:cubicBezTo>
                      <a:pt x="2518" y="2279"/>
                      <a:pt x="3227" y="2073"/>
                      <a:pt x="3227" y="2073"/>
                    </a:cubicBezTo>
                    <a:lnTo>
                      <a:pt x="3227" y="99823"/>
                    </a:lnTo>
                    <a:lnTo>
                      <a:pt x="18551" y="99823"/>
                    </a:lnTo>
                    <a:lnTo>
                      <a:pt x="18551" y="99156"/>
                    </a:lnTo>
                    <a:lnTo>
                      <a:pt x="3799" y="99156"/>
                    </a:lnTo>
                    <a:lnTo>
                      <a:pt x="3799" y="1168"/>
                    </a:lnTo>
                    <a:cubicBezTo>
                      <a:pt x="3799" y="1168"/>
                      <a:pt x="3081" y="1377"/>
                      <a:pt x="2319" y="1377"/>
                    </a:cubicBezTo>
                    <a:cubicBezTo>
                      <a:pt x="1465" y="1377"/>
                      <a:pt x="555" y="1114"/>
                      <a:pt x="536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51"/>
              <p:cNvSpPr/>
              <p:nvPr/>
            </p:nvSpPr>
            <p:spPr>
              <a:xfrm>
                <a:off x="1640055" y="2994342"/>
                <a:ext cx="24153" cy="1889996"/>
              </a:xfrm>
              <a:custGeom>
                <a:avLst/>
                <a:gdLst/>
                <a:ahLst/>
                <a:cxnLst/>
                <a:rect l="l" t="t" r="r" b="b"/>
                <a:pathLst>
                  <a:path w="941" h="73641" extrusionOk="0">
                    <a:moveTo>
                      <a:pt x="476" y="1"/>
                    </a:moveTo>
                    <a:cubicBezTo>
                      <a:pt x="214" y="1"/>
                      <a:pt x="0" y="16479"/>
                      <a:pt x="0" y="36815"/>
                    </a:cubicBezTo>
                    <a:cubicBezTo>
                      <a:pt x="0" y="57150"/>
                      <a:pt x="214" y="73641"/>
                      <a:pt x="476" y="73641"/>
                    </a:cubicBezTo>
                    <a:cubicBezTo>
                      <a:pt x="726" y="73641"/>
                      <a:pt x="941" y="57150"/>
                      <a:pt x="941" y="36815"/>
                    </a:cubicBezTo>
                    <a:cubicBezTo>
                      <a:pt x="941" y="16479"/>
                      <a:pt x="726" y="1"/>
                      <a:pt x="476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51"/>
              <p:cNvSpPr/>
              <p:nvPr/>
            </p:nvSpPr>
            <p:spPr>
              <a:xfrm>
                <a:off x="1545319" y="2816820"/>
                <a:ext cx="24153" cy="2168975"/>
              </a:xfrm>
              <a:custGeom>
                <a:avLst/>
                <a:gdLst/>
                <a:ahLst/>
                <a:cxnLst/>
                <a:rect l="l" t="t" r="r" b="b"/>
                <a:pathLst>
                  <a:path w="941" h="84511" extrusionOk="0">
                    <a:moveTo>
                      <a:pt x="465" y="0"/>
                    </a:moveTo>
                    <a:cubicBezTo>
                      <a:pt x="203" y="0"/>
                      <a:pt x="0" y="18919"/>
                      <a:pt x="0" y="42255"/>
                    </a:cubicBezTo>
                    <a:cubicBezTo>
                      <a:pt x="0" y="65603"/>
                      <a:pt x="203" y="84510"/>
                      <a:pt x="465" y="84510"/>
                    </a:cubicBezTo>
                    <a:cubicBezTo>
                      <a:pt x="727" y="84510"/>
                      <a:pt x="941" y="65603"/>
                      <a:pt x="941" y="42255"/>
                    </a:cubicBezTo>
                    <a:cubicBezTo>
                      <a:pt x="941" y="18919"/>
                      <a:pt x="727" y="0"/>
                      <a:pt x="465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51"/>
              <p:cNvSpPr/>
              <p:nvPr/>
            </p:nvSpPr>
            <p:spPr>
              <a:xfrm>
                <a:off x="1445065" y="2936289"/>
                <a:ext cx="24179" cy="1930034"/>
              </a:xfrm>
              <a:custGeom>
                <a:avLst/>
                <a:gdLst/>
                <a:ahLst/>
                <a:cxnLst/>
                <a:rect l="l" t="t" r="r" b="b"/>
                <a:pathLst>
                  <a:path w="942" h="75201" extrusionOk="0">
                    <a:moveTo>
                      <a:pt x="477" y="0"/>
                    </a:moveTo>
                    <a:cubicBezTo>
                      <a:pt x="215" y="0"/>
                      <a:pt x="1" y="16836"/>
                      <a:pt x="1" y="37600"/>
                    </a:cubicBezTo>
                    <a:cubicBezTo>
                      <a:pt x="1" y="58377"/>
                      <a:pt x="215" y="75200"/>
                      <a:pt x="477" y="75200"/>
                    </a:cubicBezTo>
                    <a:cubicBezTo>
                      <a:pt x="739" y="75200"/>
                      <a:pt x="942" y="58365"/>
                      <a:pt x="942" y="37600"/>
                    </a:cubicBezTo>
                    <a:cubicBezTo>
                      <a:pt x="942" y="16836"/>
                      <a:pt x="739" y="0"/>
                      <a:pt x="477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51"/>
              <p:cNvSpPr/>
              <p:nvPr/>
            </p:nvSpPr>
            <p:spPr>
              <a:xfrm>
                <a:off x="1247046" y="2672790"/>
                <a:ext cx="514967" cy="130301"/>
              </a:xfrm>
              <a:custGeom>
                <a:avLst/>
                <a:gdLst/>
                <a:ahLst/>
                <a:cxnLst/>
                <a:rect l="l" t="t" r="r" b="b"/>
                <a:pathLst>
                  <a:path w="20063" h="5077" extrusionOk="0">
                    <a:moveTo>
                      <a:pt x="8958" y="0"/>
                    </a:moveTo>
                    <a:cubicBezTo>
                      <a:pt x="5975" y="0"/>
                      <a:pt x="2831" y="315"/>
                      <a:pt x="1" y="1231"/>
                    </a:cubicBezTo>
                    <a:cubicBezTo>
                      <a:pt x="345" y="1475"/>
                      <a:pt x="822" y="1551"/>
                      <a:pt x="1280" y="1551"/>
                    </a:cubicBezTo>
                    <a:cubicBezTo>
                      <a:pt x="2028" y="1551"/>
                      <a:pt x="2727" y="1350"/>
                      <a:pt x="2727" y="1350"/>
                    </a:cubicBezTo>
                    <a:lnTo>
                      <a:pt x="2727" y="5076"/>
                    </a:lnTo>
                    <a:cubicBezTo>
                      <a:pt x="4835" y="3144"/>
                      <a:pt x="7569" y="1445"/>
                      <a:pt x="11474" y="1445"/>
                    </a:cubicBezTo>
                    <a:cubicBezTo>
                      <a:pt x="13370" y="1445"/>
                      <a:pt x="15541" y="1845"/>
                      <a:pt x="18051" y="2814"/>
                    </a:cubicBezTo>
                    <a:lnTo>
                      <a:pt x="18051" y="1695"/>
                    </a:lnTo>
                    <a:cubicBezTo>
                      <a:pt x="18051" y="1695"/>
                      <a:pt x="18405" y="1811"/>
                      <a:pt x="18833" y="1811"/>
                    </a:cubicBezTo>
                    <a:cubicBezTo>
                      <a:pt x="19262" y="1811"/>
                      <a:pt x="19765" y="1695"/>
                      <a:pt x="20063" y="1231"/>
                    </a:cubicBezTo>
                    <a:cubicBezTo>
                      <a:pt x="18025" y="792"/>
                      <a:pt x="13693" y="0"/>
                      <a:pt x="8958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51"/>
              <p:cNvSpPr/>
              <p:nvPr/>
            </p:nvSpPr>
            <p:spPr>
              <a:xfrm>
                <a:off x="1625065" y="2743470"/>
                <a:ext cx="741739" cy="92317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35970" extrusionOk="0">
                    <a:moveTo>
                      <a:pt x="28897" y="1"/>
                    </a:moveTo>
                    <a:lnTo>
                      <a:pt x="2072" y="13752"/>
                    </a:lnTo>
                    <a:lnTo>
                      <a:pt x="1" y="35969"/>
                    </a:lnTo>
                    <a:lnTo>
                      <a:pt x="1870" y="35898"/>
                    </a:lnTo>
                    <a:lnTo>
                      <a:pt x="3370" y="34874"/>
                    </a:lnTo>
                    <a:cubicBezTo>
                      <a:pt x="3370" y="34874"/>
                      <a:pt x="4263" y="14979"/>
                      <a:pt x="13276" y="11133"/>
                    </a:cubicBezTo>
                    <a:cubicBezTo>
                      <a:pt x="14017" y="10818"/>
                      <a:pt x="14730" y="10675"/>
                      <a:pt x="15413" y="10675"/>
                    </a:cubicBezTo>
                    <a:cubicBezTo>
                      <a:pt x="22009" y="10675"/>
                      <a:pt x="25861" y="23980"/>
                      <a:pt x="25861" y="23980"/>
                    </a:cubicBezTo>
                    <a:lnTo>
                      <a:pt x="28897" y="23265"/>
                    </a:lnTo>
                    <a:lnTo>
                      <a:pt x="28897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51"/>
              <p:cNvSpPr/>
              <p:nvPr/>
            </p:nvSpPr>
            <p:spPr>
              <a:xfrm>
                <a:off x="1678863" y="2743470"/>
                <a:ext cx="687632" cy="615447"/>
              </a:xfrm>
              <a:custGeom>
                <a:avLst/>
                <a:gdLst/>
                <a:ahLst/>
                <a:cxnLst/>
                <a:rect l="l" t="t" r="r" b="b"/>
                <a:pathLst>
                  <a:path w="26790" h="23980" extrusionOk="0">
                    <a:moveTo>
                      <a:pt x="26789" y="1"/>
                    </a:moveTo>
                    <a:lnTo>
                      <a:pt x="0" y="13740"/>
                    </a:lnTo>
                    <a:cubicBezTo>
                      <a:pt x="1465" y="13883"/>
                      <a:pt x="2917" y="14157"/>
                      <a:pt x="4334" y="14574"/>
                    </a:cubicBezTo>
                    <a:cubicBezTo>
                      <a:pt x="5084" y="14788"/>
                      <a:pt x="5811" y="15050"/>
                      <a:pt x="6525" y="15336"/>
                    </a:cubicBezTo>
                    <a:cubicBezTo>
                      <a:pt x="7763" y="13455"/>
                      <a:pt x="9299" y="11942"/>
                      <a:pt x="11180" y="11133"/>
                    </a:cubicBezTo>
                    <a:cubicBezTo>
                      <a:pt x="11921" y="10818"/>
                      <a:pt x="12634" y="10675"/>
                      <a:pt x="13317" y="10675"/>
                    </a:cubicBezTo>
                    <a:cubicBezTo>
                      <a:pt x="19911" y="10675"/>
                      <a:pt x="23753" y="23980"/>
                      <a:pt x="23753" y="23980"/>
                    </a:cubicBezTo>
                    <a:lnTo>
                      <a:pt x="26789" y="23265"/>
                    </a:lnTo>
                    <a:lnTo>
                      <a:pt x="26789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51"/>
              <p:cNvSpPr/>
              <p:nvPr/>
            </p:nvSpPr>
            <p:spPr>
              <a:xfrm>
                <a:off x="1621703" y="2704973"/>
                <a:ext cx="710245" cy="959204"/>
              </a:xfrm>
              <a:custGeom>
                <a:avLst/>
                <a:gdLst/>
                <a:ahLst/>
                <a:cxnLst/>
                <a:rect l="l" t="t" r="r" b="b"/>
                <a:pathLst>
                  <a:path w="27671" h="37374" extrusionOk="0">
                    <a:moveTo>
                      <a:pt x="27671" y="0"/>
                    </a:moveTo>
                    <a:lnTo>
                      <a:pt x="1" y="13895"/>
                    </a:lnTo>
                    <a:lnTo>
                      <a:pt x="84" y="37374"/>
                    </a:lnTo>
                    <a:lnTo>
                      <a:pt x="1620" y="36386"/>
                    </a:lnTo>
                    <a:cubicBezTo>
                      <a:pt x="1620" y="36386"/>
                      <a:pt x="2668" y="15074"/>
                      <a:pt x="12074" y="11109"/>
                    </a:cubicBezTo>
                    <a:cubicBezTo>
                      <a:pt x="12847" y="10782"/>
                      <a:pt x="13588" y="10634"/>
                      <a:pt x="14294" y="10634"/>
                    </a:cubicBezTo>
                    <a:cubicBezTo>
                      <a:pt x="20965" y="10634"/>
                      <a:pt x="24587" y="23837"/>
                      <a:pt x="24587" y="23837"/>
                    </a:cubicBezTo>
                    <a:lnTo>
                      <a:pt x="27671" y="23075"/>
                    </a:lnTo>
                    <a:lnTo>
                      <a:pt x="27671" y="0"/>
                    </a:ln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4" name="Google Shape;1164;p51"/>
            <p:cNvGrpSpPr/>
            <p:nvPr/>
          </p:nvGrpSpPr>
          <p:grpSpPr>
            <a:xfrm rot="4067444">
              <a:off x="-737614" y="2359650"/>
              <a:ext cx="4414875" cy="2283517"/>
              <a:chOff x="5619810" y="3469401"/>
              <a:chExt cx="3811744" cy="2264523"/>
            </a:xfrm>
          </p:grpSpPr>
          <p:sp>
            <p:nvSpPr>
              <p:cNvPr id="1165" name="Google Shape;1165;p51"/>
              <p:cNvSpPr/>
              <p:nvPr/>
            </p:nvSpPr>
            <p:spPr>
              <a:xfrm>
                <a:off x="5619810" y="3469401"/>
                <a:ext cx="3811744" cy="2264523"/>
              </a:xfrm>
              <a:custGeom>
                <a:avLst/>
                <a:gdLst/>
                <a:ahLst/>
                <a:cxnLst/>
                <a:rect l="l" t="t" r="r" b="b"/>
                <a:pathLst>
                  <a:path w="120159" h="71391" fill="none" extrusionOk="0">
                    <a:moveTo>
                      <a:pt x="2930" y="71390"/>
                    </a:moveTo>
                    <a:cubicBezTo>
                      <a:pt x="1239" y="65223"/>
                      <a:pt x="1" y="58496"/>
                      <a:pt x="2370" y="52543"/>
                    </a:cubicBezTo>
                    <a:cubicBezTo>
                      <a:pt x="5466" y="44756"/>
                      <a:pt x="14062" y="40387"/>
                      <a:pt x="22385" y="39387"/>
                    </a:cubicBezTo>
                    <a:cubicBezTo>
                      <a:pt x="30707" y="38386"/>
                      <a:pt x="39101" y="40041"/>
                      <a:pt x="47459" y="40672"/>
                    </a:cubicBezTo>
                    <a:cubicBezTo>
                      <a:pt x="55817" y="41315"/>
                      <a:pt x="64771" y="40768"/>
                      <a:pt x="71665" y="35981"/>
                    </a:cubicBezTo>
                    <a:cubicBezTo>
                      <a:pt x="81225" y="29361"/>
                      <a:pt x="84357" y="16443"/>
                      <a:pt x="92989" y="8645"/>
                    </a:cubicBezTo>
                    <a:cubicBezTo>
                      <a:pt x="100168" y="2144"/>
                      <a:pt x="111027" y="1"/>
                      <a:pt x="120159" y="3275"/>
                    </a:cubicBezTo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51"/>
              <p:cNvSpPr/>
              <p:nvPr/>
            </p:nvSpPr>
            <p:spPr>
              <a:xfrm>
                <a:off x="5825657" y="3591777"/>
                <a:ext cx="3605897" cy="2142147"/>
              </a:xfrm>
              <a:custGeom>
                <a:avLst/>
                <a:gdLst/>
                <a:ahLst/>
                <a:cxnLst/>
                <a:rect l="l" t="t" r="r" b="b"/>
                <a:pathLst>
                  <a:path w="113670" h="67533" fill="none" extrusionOk="0">
                    <a:moveTo>
                      <a:pt x="2775" y="67532"/>
                    </a:moveTo>
                    <a:cubicBezTo>
                      <a:pt x="1168" y="61698"/>
                      <a:pt x="1" y="55329"/>
                      <a:pt x="2239" y="49709"/>
                    </a:cubicBezTo>
                    <a:cubicBezTo>
                      <a:pt x="5168" y="42327"/>
                      <a:pt x="13300" y="38207"/>
                      <a:pt x="21182" y="37255"/>
                    </a:cubicBezTo>
                    <a:cubicBezTo>
                      <a:pt x="29052" y="36314"/>
                      <a:pt x="36982" y="37874"/>
                      <a:pt x="44899" y="38481"/>
                    </a:cubicBezTo>
                    <a:cubicBezTo>
                      <a:pt x="52805" y="39077"/>
                      <a:pt x="61270" y="38565"/>
                      <a:pt x="67795" y="34040"/>
                    </a:cubicBezTo>
                    <a:cubicBezTo>
                      <a:pt x="76832" y="27778"/>
                      <a:pt x="79808" y="15562"/>
                      <a:pt x="87964" y="8180"/>
                    </a:cubicBezTo>
                    <a:cubicBezTo>
                      <a:pt x="94775" y="2024"/>
                      <a:pt x="105038" y="0"/>
                      <a:pt x="113670" y="3108"/>
                    </a:cubicBezTo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51"/>
              <p:cNvSpPr/>
              <p:nvPr/>
            </p:nvSpPr>
            <p:spPr>
              <a:xfrm>
                <a:off x="6031885" y="3713772"/>
                <a:ext cx="3399669" cy="2020152"/>
              </a:xfrm>
              <a:custGeom>
                <a:avLst/>
                <a:gdLst/>
                <a:ahLst/>
                <a:cxnLst/>
                <a:rect l="l" t="t" r="r" b="b"/>
                <a:pathLst>
                  <a:path w="107169" h="63687" fill="none" extrusionOk="0">
                    <a:moveTo>
                      <a:pt x="2608" y="63686"/>
                    </a:moveTo>
                    <a:cubicBezTo>
                      <a:pt x="1096" y="58174"/>
                      <a:pt x="1" y="52185"/>
                      <a:pt x="2108" y="46863"/>
                    </a:cubicBezTo>
                    <a:cubicBezTo>
                      <a:pt x="4870" y="39922"/>
                      <a:pt x="12538" y="36028"/>
                      <a:pt x="19967" y="35135"/>
                    </a:cubicBezTo>
                    <a:cubicBezTo>
                      <a:pt x="27397" y="34242"/>
                      <a:pt x="34862" y="35719"/>
                      <a:pt x="42327" y="36278"/>
                    </a:cubicBezTo>
                    <a:cubicBezTo>
                      <a:pt x="49781" y="36850"/>
                      <a:pt x="57770" y="36362"/>
                      <a:pt x="63913" y="32099"/>
                    </a:cubicBezTo>
                    <a:cubicBezTo>
                      <a:pt x="72438" y="26194"/>
                      <a:pt x="75236" y="14669"/>
                      <a:pt x="82928" y="7715"/>
                    </a:cubicBezTo>
                    <a:cubicBezTo>
                      <a:pt x="89345" y="1905"/>
                      <a:pt x="99025" y="0"/>
                      <a:pt x="107169" y="2929"/>
                    </a:cubicBezTo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51"/>
              <p:cNvSpPr/>
              <p:nvPr/>
            </p:nvSpPr>
            <p:spPr>
              <a:xfrm>
                <a:off x="6237732" y="3836116"/>
                <a:ext cx="3193821" cy="1897808"/>
              </a:xfrm>
              <a:custGeom>
                <a:avLst/>
                <a:gdLst/>
                <a:ahLst/>
                <a:cxnLst/>
                <a:rect l="l" t="t" r="r" b="b"/>
                <a:pathLst>
                  <a:path w="100680" h="59830" fill="none" extrusionOk="0">
                    <a:moveTo>
                      <a:pt x="2453" y="59829"/>
                    </a:moveTo>
                    <a:cubicBezTo>
                      <a:pt x="1036" y="54662"/>
                      <a:pt x="0" y="49019"/>
                      <a:pt x="1989" y="44042"/>
                    </a:cubicBezTo>
                    <a:cubicBezTo>
                      <a:pt x="4584" y="37505"/>
                      <a:pt x="11776" y="33850"/>
                      <a:pt x="18753" y="33017"/>
                    </a:cubicBezTo>
                    <a:cubicBezTo>
                      <a:pt x="25730" y="32171"/>
                      <a:pt x="32755" y="33564"/>
                      <a:pt x="39767" y="34088"/>
                    </a:cubicBezTo>
                    <a:cubicBezTo>
                      <a:pt x="46768" y="34624"/>
                      <a:pt x="54269" y="34160"/>
                      <a:pt x="60044" y="30159"/>
                    </a:cubicBezTo>
                    <a:cubicBezTo>
                      <a:pt x="68057" y="24611"/>
                      <a:pt x="70688" y="13788"/>
                      <a:pt x="77903" y="7252"/>
                    </a:cubicBezTo>
                    <a:cubicBezTo>
                      <a:pt x="83940" y="1799"/>
                      <a:pt x="93036" y="1"/>
                      <a:pt x="100680" y="2751"/>
                    </a:cubicBezTo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51"/>
              <p:cNvSpPr/>
              <p:nvPr/>
            </p:nvSpPr>
            <p:spPr>
              <a:xfrm>
                <a:off x="6443579" y="3958491"/>
                <a:ext cx="2987213" cy="1775432"/>
              </a:xfrm>
              <a:custGeom>
                <a:avLst/>
                <a:gdLst/>
                <a:ahLst/>
                <a:cxnLst/>
                <a:rect l="l" t="t" r="r" b="b"/>
                <a:pathLst>
                  <a:path w="94167" h="55972" fill="none" extrusionOk="0">
                    <a:moveTo>
                      <a:pt x="2286" y="55971"/>
                    </a:moveTo>
                    <a:cubicBezTo>
                      <a:pt x="965" y="51138"/>
                      <a:pt x="0" y="45863"/>
                      <a:pt x="1846" y="41196"/>
                    </a:cubicBezTo>
                    <a:cubicBezTo>
                      <a:pt x="4275" y="35100"/>
                      <a:pt x="11014" y="31671"/>
                      <a:pt x="17538" y="30885"/>
                    </a:cubicBezTo>
                    <a:cubicBezTo>
                      <a:pt x="24063" y="30099"/>
                      <a:pt x="30635" y="31397"/>
                      <a:pt x="37184" y="31897"/>
                    </a:cubicBezTo>
                    <a:cubicBezTo>
                      <a:pt x="43732" y="32397"/>
                      <a:pt x="50757" y="31957"/>
                      <a:pt x="56162" y="28218"/>
                    </a:cubicBezTo>
                    <a:cubicBezTo>
                      <a:pt x="63651" y="23027"/>
                      <a:pt x="66116" y="12907"/>
                      <a:pt x="72867" y="6787"/>
                    </a:cubicBezTo>
                    <a:cubicBezTo>
                      <a:pt x="78510" y="1691"/>
                      <a:pt x="87023" y="0"/>
                      <a:pt x="94167" y="2572"/>
                    </a:cubicBezTo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0" name="Google Shape;1170;p51"/>
            <p:cNvGrpSpPr/>
            <p:nvPr/>
          </p:nvGrpSpPr>
          <p:grpSpPr>
            <a:xfrm>
              <a:off x="2144892" y="1709980"/>
              <a:ext cx="679059" cy="3506531"/>
              <a:chOff x="2144892" y="1709980"/>
              <a:chExt cx="679059" cy="3506531"/>
            </a:xfrm>
          </p:grpSpPr>
          <p:sp>
            <p:nvSpPr>
              <p:cNvPr id="1171" name="Google Shape;1171;p51"/>
              <p:cNvSpPr/>
              <p:nvPr/>
            </p:nvSpPr>
            <p:spPr>
              <a:xfrm>
                <a:off x="2145200" y="1709980"/>
                <a:ext cx="678751" cy="3506224"/>
              </a:xfrm>
              <a:custGeom>
                <a:avLst/>
                <a:gdLst/>
                <a:ahLst/>
                <a:cxnLst/>
                <a:rect l="l" t="t" r="r" b="b"/>
                <a:pathLst>
                  <a:path w="26444" h="136615" extrusionOk="0">
                    <a:moveTo>
                      <a:pt x="16986" y="1"/>
                    </a:moveTo>
                    <a:cubicBezTo>
                      <a:pt x="15930" y="1"/>
                      <a:pt x="14906" y="15"/>
                      <a:pt x="13990" y="15"/>
                    </a:cubicBezTo>
                    <a:cubicBezTo>
                      <a:pt x="13527" y="15"/>
                      <a:pt x="13024" y="13"/>
                      <a:pt x="12491" y="13"/>
                    </a:cubicBezTo>
                    <a:cubicBezTo>
                      <a:pt x="7511" y="13"/>
                      <a:pt x="0" y="139"/>
                      <a:pt x="0" y="2753"/>
                    </a:cubicBezTo>
                    <a:cubicBezTo>
                      <a:pt x="0" y="4282"/>
                      <a:pt x="1150" y="4641"/>
                      <a:pt x="2230" y="4641"/>
                    </a:cubicBezTo>
                    <a:cubicBezTo>
                      <a:pt x="3185" y="4641"/>
                      <a:pt x="4084" y="4360"/>
                      <a:pt x="4084" y="4360"/>
                    </a:cubicBezTo>
                    <a:lnTo>
                      <a:pt x="4084" y="136615"/>
                    </a:lnTo>
                    <a:lnTo>
                      <a:pt x="23539" y="136615"/>
                    </a:lnTo>
                    <a:lnTo>
                      <a:pt x="23539" y="4837"/>
                    </a:lnTo>
                    <a:cubicBezTo>
                      <a:pt x="23539" y="4837"/>
                      <a:pt x="23997" y="4998"/>
                      <a:pt x="24550" y="4998"/>
                    </a:cubicBezTo>
                    <a:cubicBezTo>
                      <a:pt x="25388" y="4998"/>
                      <a:pt x="26444" y="4626"/>
                      <a:pt x="26444" y="2753"/>
                    </a:cubicBezTo>
                    <a:cubicBezTo>
                      <a:pt x="26444" y="242"/>
                      <a:pt x="21430" y="1"/>
                      <a:pt x="16986" y="1"/>
                    </a:cubicBezTo>
                    <a:close/>
                  </a:path>
                </a:pathLst>
              </a:custGeom>
              <a:solidFill>
                <a:srgbClr val="C3C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51"/>
              <p:cNvSpPr/>
              <p:nvPr/>
            </p:nvSpPr>
            <p:spPr>
              <a:xfrm>
                <a:off x="2144892" y="1750068"/>
                <a:ext cx="604495" cy="3466135"/>
              </a:xfrm>
              <a:custGeom>
                <a:avLst/>
                <a:gdLst/>
                <a:ahLst/>
                <a:cxnLst/>
                <a:rect l="l" t="t" r="r" b="b"/>
                <a:pathLst>
                  <a:path w="23551" h="135053" extrusionOk="0">
                    <a:moveTo>
                      <a:pt x="691" y="0"/>
                    </a:moveTo>
                    <a:cubicBezTo>
                      <a:pt x="262" y="322"/>
                      <a:pt x="0" y="715"/>
                      <a:pt x="0" y="1191"/>
                    </a:cubicBezTo>
                    <a:cubicBezTo>
                      <a:pt x="0" y="2720"/>
                      <a:pt x="1154" y="3079"/>
                      <a:pt x="2237" y="3079"/>
                    </a:cubicBezTo>
                    <a:cubicBezTo>
                      <a:pt x="3194" y="3079"/>
                      <a:pt x="4096" y="2798"/>
                      <a:pt x="4096" y="2798"/>
                    </a:cubicBezTo>
                    <a:lnTo>
                      <a:pt x="4096" y="135053"/>
                    </a:lnTo>
                    <a:lnTo>
                      <a:pt x="23551" y="135053"/>
                    </a:lnTo>
                    <a:lnTo>
                      <a:pt x="23551" y="134160"/>
                    </a:lnTo>
                    <a:lnTo>
                      <a:pt x="4822" y="134160"/>
                    </a:lnTo>
                    <a:lnTo>
                      <a:pt x="4822" y="1572"/>
                    </a:lnTo>
                    <a:cubicBezTo>
                      <a:pt x="4822" y="1572"/>
                      <a:pt x="3911" y="1856"/>
                      <a:pt x="2944" y="1856"/>
                    </a:cubicBezTo>
                    <a:cubicBezTo>
                      <a:pt x="1865" y="1856"/>
                      <a:pt x="716" y="1502"/>
                      <a:pt x="691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51"/>
              <p:cNvSpPr/>
              <p:nvPr/>
            </p:nvSpPr>
            <p:spPr>
              <a:xfrm>
                <a:off x="2660433" y="2209953"/>
                <a:ext cx="30570" cy="255705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9632" extrusionOk="0">
                    <a:moveTo>
                      <a:pt x="595" y="0"/>
                    </a:moveTo>
                    <a:cubicBezTo>
                      <a:pt x="262" y="0"/>
                      <a:pt x="0" y="22301"/>
                      <a:pt x="0" y="49816"/>
                    </a:cubicBezTo>
                    <a:cubicBezTo>
                      <a:pt x="0" y="77331"/>
                      <a:pt x="262" y="99632"/>
                      <a:pt x="595" y="99632"/>
                    </a:cubicBezTo>
                    <a:cubicBezTo>
                      <a:pt x="929" y="99632"/>
                      <a:pt x="1191" y="77331"/>
                      <a:pt x="1191" y="49816"/>
                    </a:cubicBezTo>
                    <a:cubicBezTo>
                      <a:pt x="1191" y="22301"/>
                      <a:pt x="929" y="0"/>
                      <a:pt x="595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51"/>
              <p:cNvSpPr/>
              <p:nvPr/>
            </p:nvSpPr>
            <p:spPr>
              <a:xfrm>
                <a:off x="2540031" y="1970066"/>
                <a:ext cx="30570" cy="2934767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14349" extrusionOk="0">
                    <a:moveTo>
                      <a:pt x="595" y="1"/>
                    </a:moveTo>
                    <a:cubicBezTo>
                      <a:pt x="274" y="1"/>
                      <a:pt x="0" y="25599"/>
                      <a:pt x="0" y="57175"/>
                    </a:cubicBezTo>
                    <a:cubicBezTo>
                      <a:pt x="0" y="88750"/>
                      <a:pt x="262" y="114348"/>
                      <a:pt x="595" y="114348"/>
                    </a:cubicBezTo>
                    <a:cubicBezTo>
                      <a:pt x="929" y="114348"/>
                      <a:pt x="1191" y="88750"/>
                      <a:pt x="1191" y="57175"/>
                    </a:cubicBezTo>
                    <a:cubicBezTo>
                      <a:pt x="1191" y="25599"/>
                      <a:pt x="929" y="1"/>
                      <a:pt x="595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51"/>
              <p:cNvSpPr/>
              <p:nvPr/>
            </p:nvSpPr>
            <p:spPr>
              <a:xfrm>
                <a:off x="2412904" y="2131727"/>
                <a:ext cx="30570" cy="2611131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01739" extrusionOk="0">
                    <a:moveTo>
                      <a:pt x="595" y="0"/>
                    </a:moveTo>
                    <a:cubicBezTo>
                      <a:pt x="274" y="0"/>
                      <a:pt x="0" y="22777"/>
                      <a:pt x="0" y="50876"/>
                    </a:cubicBezTo>
                    <a:cubicBezTo>
                      <a:pt x="0" y="78962"/>
                      <a:pt x="274" y="101739"/>
                      <a:pt x="595" y="101739"/>
                    </a:cubicBezTo>
                    <a:cubicBezTo>
                      <a:pt x="929" y="101739"/>
                      <a:pt x="1191" y="78962"/>
                      <a:pt x="1191" y="50876"/>
                    </a:cubicBezTo>
                    <a:cubicBezTo>
                      <a:pt x="1191" y="22777"/>
                      <a:pt x="929" y="0"/>
                      <a:pt x="595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51"/>
              <p:cNvSpPr/>
              <p:nvPr/>
            </p:nvSpPr>
            <p:spPr>
              <a:xfrm>
                <a:off x="2161396" y="1774912"/>
                <a:ext cx="653700" cy="176550"/>
              </a:xfrm>
              <a:custGeom>
                <a:avLst/>
                <a:gdLst/>
                <a:ahLst/>
                <a:cxnLst/>
                <a:rect l="l" t="t" r="r" b="b"/>
                <a:pathLst>
                  <a:path w="25468" h="6879" extrusionOk="0">
                    <a:moveTo>
                      <a:pt x="11375" y="1"/>
                    </a:moveTo>
                    <a:cubicBezTo>
                      <a:pt x="7586" y="1"/>
                      <a:pt x="3594" y="426"/>
                      <a:pt x="0" y="1664"/>
                    </a:cubicBezTo>
                    <a:cubicBezTo>
                      <a:pt x="436" y="2000"/>
                      <a:pt x="1044" y="2104"/>
                      <a:pt x="1628" y="2104"/>
                    </a:cubicBezTo>
                    <a:cubicBezTo>
                      <a:pt x="2577" y="2104"/>
                      <a:pt x="3465" y="1830"/>
                      <a:pt x="3465" y="1830"/>
                    </a:cubicBezTo>
                    <a:lnTo>
                      <a:pt x="3465" y="6879"/>
                    </a:lnTo>
                    <a:cubicBezTo>
                      <a:pt x="6143" y="4257"/>
                      <a:pt x="9608" y="1954"/>
                      <a:pt x="14564" y="1954"/>
                    </a:cubicBezTo>
                    <a:cubicBezTo>
                      <a:pt x="16968" y="1954"/>
                      <a:pt x="19722" y="2496"/>
                      <a:pt x="22908" y="3807"/>
                    </a:cubicBezTo>
                    <a:lnTo>
                      <a:pt x="22908" y="2307"/>
                    </a:lnTo>
                    <a:cubicBezTo>
                      <a:pt x="22908" y="2307"/>
                      <a:pt x="23356" y="2463"/>
                      <a:pt x="23899" y="2463"/>
                    </a:cubicBezTo>
                    <a:cubicBezTo>
                      <a:pt x="24447" y="2463"/>
                      <a:pt x="25091" y="2304"/>
                      <a:pt x="25468" y="1664"/>
                    </a:cubicBezTo>
                    <a:cubicBezTo>
                      <a:pt x="22889" y="1072"/>
                      <a:pt x="17389" y="1"/>
                      <a:pt x="11375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51"/>
              <p:cNvSpPr/>
              <p:nvPr/>
            </p:nvSpPr>
            <p:spPr>
              <a:xfrm>
                <a:off x="2146099" y="1757999"/>
                <a:ext cx="677263" cy="3458513"/>
              </a:xfrm>
              <a:custGeom>
                <a:avLst/>
                <a:gdLst/>
                <a:ahLst/>
                <a:cxnLst/>
                <a:rect l="l" t="t" r="r" b="b"/>
                <a:pathLst>
                  <a:path w="26386" h="134756" extrusionOk="0">
                    <a:moveTo>
                      <a:pt x="13800" y="1"/>
                    </a:moveTo>
                    <a:cubicBezTo>
                      <a:pt x="7752" y="1"/>
                      <a:pt x="2466" y="1287"/>
                      <a:pt x="1" y="1299"/>
                    </a:cubicBezTo>
                    <a:cubicBezTo>
                      <a:pt x="199" y="2478"/>
                      <a:pt x="1230" y="2769"/>
                      <a:pt x="2202" y="2769"/>
                    </a:cubicBezTo>
                    <a:cubicBezTo>
                      <a:pt x="3154" y="2769"/>
                      <a:pt x="4049" y="2489"/>
                      <a:pt x="4049" y="2489"/>
                    </a:cubicBezTo>
                    <a:lnTo>
                      <a:pt x="4049" y="134756"/>
                    </a:lnTo>
                    <a:lnTo>
                      <a:pt x="23504" y="134756"/>
                    </a:lnTo>
                    <a:lnTo>
                      <a:pt x="23504" y="42149"/>
                    </a:lnTo>
                    <a:cubicBezTo>
                      <a:pt x="22289" y="47221"/>
                      <a:pt x="20158" y="131029"/>
                      <a:pt x="17670" y="131029"/>
                    </a:cubicBezTo>
                    <a:cubicBezTo>
                      <a:pt x="10109" y="131029"/>
                      <a:pt x="8442" y="43637"/>
                      <a:pt x="7978" y="27623"/>
                    </a:cubicBezTo>
                    <a:cubicBezTo>
                      <a:pt x="7514" y="11621"/>
                      <a:pt x="8669" y="3978"/>
                      <a:pt x="17658" y="3978"/>
                    </a:cubicBezTo>
                    <a:cubicBezTo>
                      <a:pt x="20456" y="3978"/>
                      <a:pt x="22397" y="7490"/>
                      <a:pt x="23516" y="14717"/>
                    </a:cubicBezTo>
                    <a:lnTo>
                      <a:pt x="23516" y="2966"/>
                    </a:lnTo>
                    <a:cubicBezTo>
                      <a:pt x="23516" y="2966"/>
                      <a:pt x="23964" y="3123"/>
                      <a:pt x="24506" y="3123"/>
                    </a:cubicBezTo>
                    <a:cubicBezTo>
                      <a:pt x="25282" y="3123"/>
                      <a:pt x="26252" y="2801"/>
                      <a:pt x="26385" y="1239"/>
                    </a:cubicBezTo>
                    <a:cubicBezTo>
                      <a:pt x="23718" y="989"/>
                      <a:pt x="19099" y="1"/>
                      <a:pt x="13800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5A04293-FDF6-4FC9-B136-3C94964072CD}"/>
              </a:ext>
            </a:extLst>
          </p:cNvPr>
          <p:cNvSpPr txBox="1"/>
          <p:nvPr/>
        </p:nvSpPr>
        <p:spPr>
          <a:xfrm>
            <a:off x="813758" y="877418"/>
            <a:ext cx="760077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6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Quan sát hình 5,6 và tư liệu (tr.46-47) để trả lời 2 câu hỏi sau:</a:t>
            </a:r>
          </a:p>
        </p:txBody>
      </p:sp>
    </p:spTree>
    <p:extLst>
      <p:ext uri="{BB962C8B-B14F-4D97-AF65-F5344CB8AC3E}">
        <p14:creationId xmlns:p14="http://schemas.microsoft.com/office/powerpoint/2010/main" val="1329876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4" name="Google Shape;2044;p62"/>
          <p:cNvGrpSpPr/>
          <p:nvPr/>
        </p:nvGrpSpPr>
        <p:grpSpPr>
          <a:xfrm>
            <a:off x="3439049" y="1529340"/>
            <a:ext cx="2267368" cy="2597602"/>
            <a:chOff x="4622229" y="1174375"/>
            <a:chExt cx="2499028" cy="2863003"/>
          </a:xfrm>
        </p:grpSpPr>
        <p:sp>
          <p:nvSpPr>
            <p:cNvPr id="2045" name="Google Shape;2045;p62"/>
            <p:cNvSpPr/>
            <p:nvPr/>
          </p:nvSpPr>
          <p:spPr>
            <a:xfrm>
              <a:off x="4828153" y="1347404"/>
              <a:ext cx="2077442" cy="1943344"/>
            </a:xfrm>
            <a:custGeom>
              <a:avLst/>
              <a:gdLst/>
              <a:ahLst/>
              <a:cxnLst/>
              <a:rect l="l" t="t" r="r" b="b"/>
              <a:pathLst>
                <a:path w="33029" h="30897" extrusionOk="0">
                  <a:moveTo>
                    <a:pt x="6549" y="0"/>
                  </a:moveTo>
                  <a:cubicBezTo>
                    <a:pt x="6561" y="72"/>
                    <a:pt x="6573" y="155"/>
                    <a:pt x="6585" y="226"/>
                  </a:cubicBezTo>
                  <a:cubicBezTo>
                    <a:pt x="7025" y="1893"/>
                    <a:pt x="8752" y="3322"/>
                    <a:pt x="6013" y="7096"/>
                  </a:cubicBezTo>
                  <a:cubicBezTo>
                    <a:pt x="4394" y="9335"/>
                    <a:pt x="1453" y="11073"/>
                    <a:pt x="667" y="14680"/>
                  </a:cubicBezTo>
                  <a:cubicBezTo>
                    <a:pt x="0" y="17717"/>
                    <a:pt x="96" y="23027"/>
                    <a:pt x="3906" y="29266"/>
                  </a:cubicBezTo>
                  <a:cubicBezTo>
                    <a:pt x="4263" y="29837"/>
                    <a:pt x="4608" y="30373"/>
                    <a:pt x="4953" y="30897"/>
                  </a:cubicBezTo>
                  <a:lnTo>
                    <a:pt x="28075" y="30897"/>
                  </a:lnTo>
                  <a:cubicBezTo>
                    <a:pt x="28433" y="30373"/>
                    <a:pt x="28778" y="29837"/>
                    <a:pt x="29135" y="29266"/>
                  </a:cubicBezTo>
                  <a:cubicBezTo>
                    <a:pt x="32945" y="23027"/>
                    <a:pt x="33028" y="17717"/>
                    <a:pt x="32362" y="14680"/>
                  </a:cubicBezTo>
                  <a:cubicBezTo>
                    <a:pt x="31576" y="11073"/>
                    <a:pt x="28635" y="9323"/>
                    <a:pt x="27028" y="7096"/>
                  </a:cubicBezTo>
                  <a:cubicBezTo>
                    <a:pt x="24277" y="3322"/>
                    <a:pt x="26016" y="1893"/>
                    <a:pt x="26444" y="226"/>
                  </a:cubicBezTo>
                  <a:cubicBezTo>
                    <a:pt x="26468" y="143"/>
                    <a:pt x="26480" y="72"/>
                    <a:pt x="26492" y="0"/>
                  </a:cubicBezTo>
                  <a:lnTo>
                    <a:pt x="17538" y="0"/>
                  </a:lnTo>
                  <a:lnTo>
                    <a:pt x="17467" y="24"/>
                  </a:lnTo>
                  <a:cubicBezTo>
                    <a:pt x="16979" y="12"/>
                    <a:pt x="16336" y="0"/>
                    <a:pt x="15490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2"/>
            <p:cNvSpPr/>
            <p:nvPr/>
          </p:nvSpPr>
          <p:spPr>
            <a:xfrm>
              <a:off x="5010114" y="1721829"/>
              <a:ext cx="1714963" cy="1401922"/>
            </a:xfrm>
            <a:custGeom>
              <a:avLst/>
              <a:gdLst/>
              <a:ahLst/>
              <a:cxnLst/>
              <a:rect l="l" t="t" r="r" b="b"/>
              <a:pathLst>
                <a:path w="27266" h="22289" extrusionOk="0">
                  <a:moveTo>
                    <a:pt x="6168" y="0"/>
                  </a:moveTo>
                  <a:cubicBezTo>
                    <a:pt x="6085" y="715"/>
                    <a:pt x="5751" y="1560"/>
                    <a:pt x="4954" y="2655"/>
                  </a:cubicBezTo>
                  <a:cubicBezTo>
                    <a:pt x="3620" y="4489"/>
                    <a:pt x="1203" y="5930"/>
                    <a:pt x="548" y="8906"/>
                  </a:cubicBezTo>
                  <a:cubicBezTo>
                    <a:pt x="1" y="11406"/>
                    <a:pt x="72" y="15788"/>
                    <a:pt x="3227" y="20931"/>
                  </a:cubicBezTo>
                  <a:cubicBezTo>
                    <a:pt x="3513" y="21408"/>
                    <a:pt x="3799" y="21848"/>
                    <a:pt x="4085" y="22289"/>
                  </a:cubicBezTo>
                  <a:lnTo>
                    <a:pt x="23182" y="22289"/>
                  </a:lnTo>
                  <a:cubicBezTo>
                    <a:pt x="23468" y="21848"/>
                    <a:pt x="23754" y="21408"/>
                    <a:pt x="24039" y="20931"/>
                  </a:cubicBezTo>
                  <a:cubicBezTo>
                    <a:pt x="27195" y="15788"/>
                    <a:pt x="27266" y="11406"/>
                    <a:pt x="26718" y="8906"/>
                  </a:cubicBezTo>
                  <a:cubicBezTo>
                    <a:pt x="26052" y="5930"/>
                    <a:pt x="23623" y="4489"/>
                    <a:pt x="22301" y="2655"/>
                  </a:cubicBezTo>
                  <a:cubicBezTo>
                    <a:pt x="21503" y="1560"/>
                    <a:pt x="21170" y="715"/>
                    <a:pt x="21075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2"/>
            <p:cNvSpPr/>
            <p:nvPr/>
          </p:nvSpPr>
          <p:spPr>
            <a:xfrm>
              <a:off x="5139682" y="3290664"/>
              <a:ext cx="1455134" cy="485317"/>
            </a:xfrm>
            <a:custGeom>
              <a:avLst/>
              <a:gdLst/>
              <a:ahLst/>
              <a:cxnLst/>
              <a:rect l="l" t="t" r="r" b="b"/>
              <a:pathLst>
                <a:path w="23135" h="7716" extrusionOk="0">
                  <a:moveTo>
                    <a:pt x="0" y="1"/>
                  </a:moveTo>
                  <a:cubicBezTo>
                    <a:pt x="3406" y="5132"/>
                    <a:pt x="6418" y="7716"/>
                    <a:pt x="6418" y="7716"/>
                  </a:cubicBezTo>
                  <a:lnTo>
                    <a:pt x="16705" y="7716"/>
                  </a:lnTo>
                  <a:cubicBezTo>
                    <a:pt x="16705" y="7716"/>
                    <a:pt x="19717" y="5144"/>
                    <a:pt x="23134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2"/>
            <p:cNvSpPr/>
            <p:nvPr/>
          </p:nvSpPr>
          <p:spPr>
            <a:xfrm>
              <a:off x="5090245" y="1174375"/>
              <a:ext cx="1554009" cy="187309"/>
            </a:xfrm>
            <a:custGeom>
              <a:avLst/>
              <a:gdLst/>
              <a:ahLst/>
              <a:cxnLst/>
              <a:rect l="l" t="t" r="r" b="b"/>
              <a:pathLst>
                <a:path w="24707" h="2978" extrusionOk="0">
                  <a:moveTo>
                    <a:pt x="1" y="1"/>
                  </a:moveTo>
                  <a:lnTo>
                    <a:pt x="858" y="2977"/>
                  </a:lnTo>
                  <a:lnTo>
                    <a:pt x="23849" y="2977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2"/>
            <p:cNvSpPr/>
            <p:nvPr/>
          </p:nvSpPr>
          <p:spPr>
            <a:xfrm>
              <a:off x="4622229" y="1461059"/>
              <a:ext cx="794584" cy="990950"/>
            </a:xfrm>
            <a:custGeom>
              <a:avLst/>
              <a:gdLst/>
              <a:ahLst/>
              <a:cxnLst/>
              <a:rect l="l" t="t" r="r" b="b"/>
              <a:pathLst>
                <a:path w="12633" h="15755" extrusionOk="0">
                  <a:moveTo>
                    <a:pt x="6425" y="1"/>
                  </a:moveTo>
                  <a:cubicBezTo>
                    <a:pt x="4260" y="1"/>
                    <a:pt x="1786" y="943"/>
                    <a:pt x="1024" y="4551"/>
                  </a:cubicBezTo>
                  <a:cubicBezTo>
                    <a:pt x="0" y="9349"/>
                    <a:pt x="4477" y="15755"/>
                    <a:pt x="4477" y="15755"/>
                  </a:cubicBezTo>
                  <a:lnTo>
                    <a:pt x="5644" y="11016"/>
                  </a:lnTo>
                  <a:cubicBezTo>
                    <a:pt x="5644" y="11016"/>
                    <a:pt x="3798" y="8135"/>
                    <a:pt x="3632" y="6468"/>
                  </a:cubicBezTo>
                  <a:cubicBezTo>
                    <a:pt x="3410" y="4411"/>
                    <a:pt x="4347" y="2990"/>
                    <a:pt x="6533" y="2990"/>
                  </a:cubicBezTo>
                  <a:cubicBezTo>
                    <a:pt x="6815" y="2990"/>
                    <a:pt x="7118" y="3014"/>
                    <a:pt x="7442" y="3063"/>
                  </a:cubicBezTo>
                  <a:cubicBezTo>
                    <a:pt x="9442" y="3372"/>
                    <a:pt x="11037" y="5408"/>
                    <a:pt x="11037" y="5408"/>
                  </a:cubicBezTo>
                  <a:lnTo>
                    <a:pt x="12633" y="2444"/>
                  </a:lnTo>
                  <a:cubicBezTo>
                    <a:pt x="12633" y="2444"/>
                    <a:pt x="10561" y="610"/>
                    <a:pt x="7870" y="134"/>
                  </a:cubicBezTo>
                  <a:cubicBezTo>
                    <a:pt x="7423" y="52"/>
                    <a:pt x="6932" y="1"/>
                    <a:pt x="642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2"/>
            <p:cNvSpPr/>
            <p:nvPr/>
          </p:nvSpPr>
          <p:spPr>
            <a:xfrm>
              <a:off x="6327365" y="1461059"/>
              <a:ext cx="793892" cy="990950"/>
            </a:xfrm>
            <a:custGeom>
              <a:avLst/>
              <a:gdLst/>
              <a:ahLst/>
              <a:cxnLst/>
              <a:rect l="l" t="t" r="r" b="b"/>
              <a:pathLst>
                <a:path w="12622" h="15755" extrusionOk="0">
                  <a:moveTo>
                    <a:pt x="6209" y="1"/>
                  </a:moveTo>
                  <a:cubicBezTo>
                    <a:pt x="5701" y="1"/>
                    <a:pt x="5211" y="52"/>
                    <a:pt x="4763" y="134"/>
                  </a:cubicBezTo>
                  <a:cubicBezTo>
                    <a:pt x="2072" y="610"/>
                    <a:pt x="1" y="2444"/>
                    <a:pt x="1" y="2444"/>
                  </a:cubicBezTo>
                  <a:lnTo>
                    <a:pt x="1596" y="5408"/>
                  </a:lnTo>
                  <a:cubicBezTo>
                    <a:pt x="1596" y="5408"/>
                    <a:pt x="3192" y="3372"/>
                    <a:pt x="5192" y="3063"/>
                  </a:cubicBezTo>
                  <a:cubicBezTo>
                    <a:pt x="5516" y="3014"/>
                    <a:pt x="5818" y="2990"/>
                    <a:pt x="6100" y="2990"/>
                  </a:cubicBezTo>
                  <a:cubicBezTo>
                    <a:pt x="8286" y="2990"/>
                    <a:pt x="9223" y="4411"/>
                    <a:pt x="9002" y="6468"/>
                  </a:cubicBezTo>
                  <a:cubicBezTo>
                    <a:pt x="8823" y="8135"/>
                    <a:pt x="6990" y="11016"/>
                    <a:pt x="6990" y="11016"/>
                  </a:cubicBezTo>
                  <a:lnTo>
                    <a:pt x="8145" y="15755"/>
                  </a:lnTo>
                  <a:cubicBezTo>
                    <a:pt x="8145" y="15755"/>
                    <a:pt x="12621" y="9349"/>
                    <a:pt x="11609" y="4551"/>
                  </a:cubicBezTo>
                  <a:cubicBezTo>
                    <a:pt x="10847" y="943"/>
                    <a:pt x="8374" y="1"/>
                    <a:pt x="6209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2"/>
            <p:cNvSpPr/>
            <p:nvPr/>
          </p:nvSpPr>
          <p:spPr>
            <a:xfrm>
              <a:off x="5167356" y="3775913"/>
              <a:ext cx="1399721" cy="261465"/>
            </a:xfrm>
            <a:custGeom>
              <a:avLst/>
              <a:gdLst/>
              <a:ahLst/>
              <a:cxnLst/>
              <a:rect l="l" t="t" r="r" b="b"/>
              <a:pathLst>
                <a:path w="22254" h="4157" extrusionOk="0">
                  <a:moveTo>
                    <a:pt x="5978" y="1"/>
                  </a:moveTo>
                  <a:cubicBezTo>
                    <a:pt x="5978" y="1"/>
                    <a:pt x="3120" y="656"/>
                    <a:pt x="1275" y="2323"/>
                  </a:cubicBezTo>
                  <a:cubicBezTo>
                    <a:pt x="25" y="3454"/>
                    <a:pt x="1" y="4156"/>
                    <a:pt x="1" y="4156"/>
                  </a:cubicBezTo>
                  <a:lnTo>
                    <a:pt x="22254" y="4156"/>
                  </a:lnTo>
                  <a:cubicBezTo>
                    <a:pt x="22254" y="4156"/>
                    <a:pt x="22230" y="3454"/>
                    <a:pt x="20968" y="2323"/>
                  </a:cubicBezTo>
                  <a:cubicBezTo>
                    <a:pt x="19134" y="656"/>
                    <a:pt x="16265" y="1"/>
                    <a:pt x="1626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2"/>
            <p:cNvSpPr/>
            <p:nvPr/>
          </p:nvSpPr>
          <p:spPr>
            <a:xfrm>
              <a:off x="5090245" y="1174375"/>
              <a:ext cx="1554009" cy="60759"/>
            </a:xfrm>
            <a:custGeom>
              <a:avLst/>
              <a:gdLst/>
              <a:ahLst/>
              <a:cxnLst/>
              <a:rect l="l" t="t" r="r" b="b"/>
              <a:pathLst>
                <a:path w="24707" h="966" extrusionOk="0">
                  <a:moveTo>
                    <a:pt x="1" y="1"/>
                  </a:moveTo>
                  <a:lnTo>
                    <a:pt x="274" y="965"/>
                  </a:lnTo>
                  <a:lnTo>
                    <a:pt x="24432" y="965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2"/>
            <p:cNvSpPr/>
            <p:nvPr/>
          </p:nvSpPr>
          <p:spPr>
            <a:xfrm>
              <a:off x="5167356" y="3983410"/>
              <a:ext cx="1399721" cy="53966"/>
            </a:xfrm>
            <a:custGeom>
              <a:avLst/>
              <a:gdLst/>
              <a:ahLst/>
              <a:cxnLst/>
              <a:rect l="l" t="t" r="r" b="b"/>
              <a:pathLst>
                <a:path w="22254" h="858" extrusionOk="0">
                  <a:moveTo>
                    <a:pt x="394" y="0"/>
                  </a:moveTo>
                  <a:cubicBezTo>
                    <a:pt x="394" y="0"/>
                    <a:pt x="1" y="429"/>
                    <a:pt x="1" y="857"/>
                  </a:cubicBezTo>
                  <a:lnTo>
                    <a:pt x="22242" y="857"/>
                  </a:lnTo>
                  <a:cubicBezTo>
                    <a:pt x="22254" y="429"/>
                    <a:pt x="21861" y="0"/>
                    <a:pt x="21861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2"/>
            <p:cNvSpPr/>
            <p:nvPr/>
          </p:nvSpPr>
          <p:spPr>
            <a:xfrm>
              <a:off x="5290194" y="3290664"/>
              <a:ext cx="453868" cy="485317"/>
            </a:xfrm>
            <a:custGeom>
              <a:avLst/>
              <a:gdLst/>
              <a:ahLst/>
              <a:cxnLst/>
              <a:rect l="l" t="t" r="r" b="b"/>
              <a:pathLst>
                <a:path w="7216" h="7716" extrusionOk="0">
                  <a:moveTo>
                    <a:pt x="5168" y="1"/>
                  </a:moveTo>
                  <a:lnTo>
                    <a:pt x="5168" y="1"/>
                  </a:lnTo>
                  <a:lnTo>
                    <a:pt x="5168" y="1"/>
                  </a:lnTo>
                  <a:close/>
                  <a:moveTo>
                    <a:pt x="1" y="1"/>
                  </a:moveTo>
                  <a:lnTo>
                    <a:pt x="4025" y="7716"/>
                  </a:lnTo>
                  <a:lnTo>
                    <a:pt x="5001" y="7716"/>
                  </a:lnTo>
                  <a:lnTo>
                    <a:pt x="1" y="1"/>
                  </a:lnTo>
                  <a:close/>
                  <a:moveTo>
                    <a:pt x="2501" y="1"/>
                  </a:moveTo>
                  <a:lnTo>
                    <a:pt x="5001" y="7716"/>
                  </a:lnTo>
                  <a:lnTo>
                    <a:pt x="7216" y="7716"/>
                  </a:lnTo>
                  <a:lnTo>
                    <a:pt x="5168" y="1"/>
                  </a:lnTo>
                  <a:lnTo>
                    <a:pt x="6168" y="770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2"/>
            <p:cNvSpPr/>
            <p:nvPr/>
          </p:nvSpPr>
          <p:spPr>
            <a:xfrm>
              <a:off x="5741039" y="3290664"/>
              <a:ext cx="83150" cy="485317"/>
            </a:xfrm>
            <a:custGeom>
              <a:avLst/>
              <a:gdLst/>
              <a:ahLst/>
              <a:cxnLst/>
              <a:rect l="l" t="t" r="r" b="b"/>
              <a:pathLst>
                <a:path w="1322" h="7716" extrusionOk="0">
                  <a:moveTo>
                    <a:pt x="0" y="1"/>
                  </a:moveTo>
                  <a:lnTo>
                    <a:pt x="48" y="7716"/>
                  </a:lnTo>
                  <a:lnTo>
                    <a:pt x="1322" y="77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2"/>
            <p:cNvSpPr/>
            <p:nvPr/>
          </p:nvSpPr>
          <p:spPr>
            <a:xfrm>
              <a:off x="5991118" y="3290664"/>
              <a:ext cx="453176" cy="485317"/>
            </a:xfrm>
            <a:custGeom>
              <a:avLst/>
              <a:gdLst/>
              <a:ahLst/>
              <a:cxnLst/>
              <a:rect l="l" t="t" r="r" b="b"/>
              <a:pathLst>
                <a:path w="7205" h="7716" extrusionOk="0">
                  <a:moveTo>
                    <a:pt x="2037" y="1"/>
                  </a:moveTo>
                  <a:lnTo>
                    <a:pt x="2037" y="1"/>
                  </a:lnTo>
                  <a:lnTo>
                    <a:pt x="2037" y="1"/>
                  </a:lnTo>
                  <a:close/>
                  <a:moveTo>
                    <a:pt x="2037" y="1"/>
                  </a:moveTo>
                  <a:lnTo>
                    <a:pt x="2037" y="1"/>
                  </a:lnTo>
                  <a:lnTo>
                    <a:pt x="2037" y="1"/>
                  </a:lnTo>
                  <a:close/>
                  <a:moveTo>
                    <a:pt x="4704" y="1"/>
                  </a:moveTo>
                  <a:lnTo>
                    <a:pt x="1037" y="7704"/>
                  </a:lnTo>
                  <a:lnTo>
                    <a:pt x="2037" y="1"/>
                  </a:lnTo>
                  <a:lnTo>
                    <a:pt x="1" y="7716"/>
                  </a:lnTo>
                  <a:lnTo>
                    <a:pt x="2204" y="7716"/>
                  </a:lnTo>
                  <a:lnTo>
                    <a:pt x="4704" y="1"/>
                  </a:lnTo>
                  <a:close/>
                  <a:moveTo>
                    <a:pt x="7204" y="1"/>
                  </a:moveTo>
                  <a:lnTo>
                    <a:pt x="2204" y="7716"/>
                  </a:lnTo>
                  <a:lnTo>
                    <a:pt x="3180" y="7716"/>
                  </a:lnTo>
                  <a:lnTo>
                    <a:pt x="7204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2"/>
            <p:cNvSpPr/>
            <p:nvPr/>
          </p:nvSpPr>
          <p:spPr>
            <a:xfrm>
              <a:off x="5909540" y="3290664"/>
              <a:ext cx="84660" cy="485317"/>
            </a:xfrm>
            <a:custGeom>
              <a:avLst/>
              <a:gdLst/>
              <a:ahLst/>
              <a:cxnLst/>
              <a:rect l="l" t="t" r="r" b="b"/>
              <a:pathLst>
                <a:path w="1346" h="7716" extrusionOk="0">
                  <a:moveTo>
                    <a:pt x="1345" y="1"/>
                  </a:moveTo>
                  <a:lnTo>
                    <a:pt x="0" y="7716"/>
                  </a:lnTo>
                  <a:lnTo>
                    <a:pt x="1298" y="7716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2"/>
            <p:cNvSpPr/>
            <p:nvPr/>
          </p:nvSpPr>
          <p:spPr>
            <a:xfrm>
              <a:off x="5824126" y="3290664"/>
              <a:ext cx="85478" cy="485317"/>
            </a:xfrm>
            <a:custGeom>
              <a:avLst/>
              <a:gdLst/>
              <a:ahLst/>
              <a:cxnLst/>
              <a:rect l="l" t="t" r="r" b="b"/>
              <a:pathLst>
                <a:path w="1359" h="7716" extrusionOk="0">
                  <a:moveTo>
                    <a:pt x="632" y="1"/>
                  </a:moveTo>
                  <a:lnTo>
                    <a:pt x="1" y="7716"/>
                  </a:lnTo>
                  <a:lnTo>
                    <a:pt x="1358" y="7716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2"/>
            <p:cNvSpPr/>
            <p:nvPr/>
          </p:nvSpPr>
          <p:spPr>
            <a:xfrm>
              <a:off x="5117982" y="2001405"/>
              <a:ext cx="530981" cy="1129136"/>
            </a:xfrm>
            <a:custGeom>
              <a:avLst/>
              <a:gdLst/>
              <a:ahLst/>
              <a:cxnLst/>
              <a:rect l="l" t="t" r="r" b="b"/>
              <a:pathLst>
                <a:path w="8442" h="17952" extrusionOk="0">
                  <a:moveTo>
                    <a:pt x="3306" y="1"/>
                  </a:moveTo>
                  <a:cubicBezTo>
                    <a:pt x="3071" y="1"/>
                    <a:pt x="2839" y="69"/>
                    <a:pt x="2643" y="211"/>
                  </a:cubicBezTo>
                  <a:cubicBezTo>
                    <a:pt x="2203" y="580"/>
                    <a:pt x="2143" y="1187"/>
                    <a:pt x="2084" y="1723"/>
                  </a:cubicBezTo>
                  <a:cubicBezTo>
                    <a:pt x="2029" y="2330"/>
                    <a:pt x="2455" y="2548"/>
                    <a:pt x="2878" y="2548"/>
                  </a:cubicBezTo>
                  <a:cubicBezTo>
                    <a:pt x="2911" y="2548"/>
                    <a:pt x="2944" y="2547"/>
                    <a:pt x="2977" y="2544"/>
                  </a:cubicBezTo>
                  <a:lnTo>
                    <a:pt x="2977" y="2544"/>
                  </a:lnTo>
                  <a:cubicBezTo>
                    <a:pt x="2774" y="2854"/>
                    <a:pt x="2453" y="3068"/>
                    <a:pt x="2084" y="3139"/>
                  </a:cubicBezTo>
                  <a:cubicBezTo>
                    <a:pt x="1834" y="3187"/>
                    <a:pt x="1238" y="3223"/>
                    <a:pt x="1072" y="3532"/>
                  </a:cubicBezTo>
                  <a:cubicBezTo>
                    <a:pt x="738" y="4187"/>
                    <a:pt x="131" y="5318"/>
                    <a:pt x="36" y="6056"/>
                  </a:cubicBezTo>
                  <a:cubicBezTo>
                    <a:pt x="0" y="6390"/>
                    <a:pt x="0" y="6747"/>
                    <a:pt x="417" y="6783"/>
                  </a:cubicBezTo>
                  <a:cubicBezTo>
                    <a:pt x="423" y="6783"/>
                    <a:pt x="430" y="6783"/>
                    <a:pt x="436" y="6783"/>
                  </a:cubicBezTo>
                  <a:cubicBezTo>
                    <a:pt x="715" y="6783"/>
                    <a:pt x="1223" y="6541"/>
                    <a:pt x="1572" y="6366"/>
                  </a:cubicBezTo>
                  <a:cubicBezTo>
                    <a:pt x="1643" y="6521"/>
                    <a:pt x="1929" y="7438"/>
                    <a:pt x="1869" y="7783"/>
                  </a:cubicBezTo>
                  <a:cubicBezTo>
                    <a:pt x="1834" y="7961"/>
                    <a:pt x="1274" y="8831"/>
                    <a:pt x="1143" y="9462"/>
                  </a:cubicBezTo>
                  <a:cubicBezTo>
                    <a:pt x="834" y="11152"/>
                    <a:pt x="1560" y="12724"/>
                    <a:pt x="2000" y="13462"/>
                  </a:cubicBezTo>
                  <a:cubicBezTo>
                    <a:pt x="1631" y="14141"/>
                    <a:pt x="1596" y="14522"/>
                    <a:pt x="1691" y="15200"/>
                  </a:cubicBezTo>
                  <a:cubicBezTo>
                    <a:pt x="1822" y="16165"/>
                    <a:pt x="1869" y="16201"/>
                    <a:pt x="2131" y="17129"/>
                  </a:cubicBezTo>
                  <a:cubicBezTo>
                    <a:pt x="2179" y="17320"/>
                    <a:pt x="1977" y="17796"/>
                    <a:pt x="2274" y="17891"/>
                  </a:cubicBezTo>
                  <a:cubicBezTo>
                    <a:pt x="2317" y="17902"/>
                    <a:pt x="2355" y="17907"/>
                    <a:pt x="2391" y="17907"/>
                  </a:cubicBezTo>
                  <a:cubicBezTo>
                    <a:pt x="2540" y="17907"/>
                    <a:pt x="2647" y="17831"/>
                    <a:pt x="2806" y="17831"/>
                  </a:cubicBezTo>
                  <a:cubicBezTo>
                    <a:pt x="2815" y="17831"/>
                    <a:pt x="2824" y="17831"/>
                    <a:pt x="2834" y="17832"/>
                  </a:cubicBezTo>
                  <a:cubicBezTo>
                    <a:pt x="3161" y="17854"/>
                    <a:pt x="3510" y="17952"/>
                    <a:pt x="3718" y="17952"/>
                  </a:cubicBezTo>
                  <a:cubicBezTo>
                    <a:pt x="3729" y="17952"/>
                    <a:pt x="3740" y="17951"/>
                    <a:pt x="3751" y="17951"/>
                  </a:cubicBezTo>
                  <a:cubicBezTo>
                    <a:pt x="3929" y="17951"/>
                    <a:pt x="4096" y="17832"/>
                    <a:pt x="3953" y="17772"/>
                  </a:cubicBezTo>
                  <a:cubicBezTo>
                    <a:pt x="3584" y="17594"/>
                    <a:pt x="3239" y="17391"/>
                    <a:pt x="2893" y="17165"/>
                  </a:cubicBezTo>
                  <a:cubicBezTo>
                    <a:pt x="2512" y="16927"/>
                    <a:pt x="2620" y="15760"/>
                    <a:pt x="2655" y="15379"/>
                  </a:cubicBezTo>
                  <a:cubicBezTo>
                    <a:pt x="2751" y="14427"/>
                    <a:pt x="3024" y="13415"/>
                    <a:pt x="3048" y="13105"/>
                  </a:cubicBezTo>
                  <a:cubicBezTo>
                    <a:pt x="3536" y="13450"/>
                    <a:pt x="4251" y="13581"/>
                    <a:pt x="4834" y="13748"/>
                  </a:cubicBezTo>
                  <a:cubicBezTo>
                    <a:pt x="4691" y="14986"/>
                    <a:pt x="5644" y="16070"/>
                    <a:pt x="6251" y="17082"/>
                  </a:cubicBezTo>
                  <a:cubicBezTo>
                    <a:pt x="6310" y="17177"/>
                    <a:pt x="6025" y="17606"/>
                    <a:pt x="6358" y="17784"/>
                  </a:cubicBezTo>
                  <a:cubicBezTo>
                    <a:pt x="6422" y="17818"/>
                    <a:pt x="6473" y="17829"/>
                    <a:pt x="6521" y="17829"/>
                  </a:cubicBezTo>
                  <a:cubicBezTo>
                    <a:pt x="6639" y="17829"/>
                    <a:pt x="6738" y="17760"/>
                    <a:pt x="6953" y="17760"/>
                  </a:cubicBezTo>
                  <a:cubicBezTo>
                    <a:pt x="6964" y="17760"/>
                    <a:pt x="6977" y="17760"/>
                    <a:pt x="6989" y="17760"/>
                  </a:cubicBezTo>
                  <a:cubicBezTo>
                    <a:pt x="7377" y="17771"/>
                    <a:pt x="7636" y="17874"/>
                    <a:pt x="8058" y="17874"/>
                  </a:cubicBezTo>
                  <a:cubicBezTo>
                    <a:pt x="8115" y="17874"/>
                    <a:pt x="8175" y="17872"/>
                    <a:pt x="8239" y="17867"/>
                  </a:cubicBezTo>
                  <a:cubicBezTo>
                    <a:pt x="8323" y="17867"/>
                    <a:pt x="8442" y="17784"/>
                    <a:pt x="8168" y="17653"/>
                  </a:cubicBezTo>
                  <a:cubicBezTo>
                    <a:pt x="7906" y="17546"/>
                    <a:pt x="7501" y="17248"/>
                    <a:pt x="7025" y="16951"/>
                  </a:cubicBezTo>
                  <a:cubicBezTo>
                    <a:pt x="6703" y="16760"/>
                    <a:pt x="6441" y="15915"/>
                    <a:pt x="6346" y="15653"/>
                  </a:cubicBezTo>
                  <a:cubicBezTo>
                    <a:pt x="6180" y="15141"/>
                    <a:pt x="6096" y="14605"/>
                    <a:pt x="5941" y="14093"/>
                  </a:cubicBezTo>
                  <a:cubicBezTo>
                    <a:pt x="5715" y="12950"/>
                    <a:pt x="5108" y="11712"/>
                    <a:pt x="4763" y="10736"/>
                  </a:cubicBezTo>
                  <a:cubicBezTo>
                    <a:pt x="4453" y="9866"/>
                    <a:pt x="4215" y="8962"/>
                    <a:pt x="3870" y="8104"/>
                  </a:cubicBezTo>
                  <a:cubicBezTo>
                    <a:pt x="4167" y="7533"/>
                    <a:pt x="4405" y="6485"/>
                    <a:pt x="4584" y="5842"/>
                  </a:cubicBezTo>
                  <a:cubicBezTo>
                    <a:pt x="4584" y="5842"/>
                    <a:pt x="5144" y="6723"/>
                    <a:pt x="5429" y="6973"/>
                  </a:cubicBezTo>
                  <a:cubicBezTo>
                    <a:pt x="5132" y="7807"/>
                    <a:pt x="5560" y="8997"/>
                    <a:pt x="5548" y="9819"/>
                  </a:cubicBezTo>
                  <a:cubicBezTo>
                    <a:pt x="5346" y="9974"/>
                    <a:pt x="5275" y="10259"/>
                    <a:pt x="5394" y="10498"/>
                  </a:cubicBezTo>
                  <a:cubicBezTo>
                    <a:pt x="5491" y="10692"/>
                    <a:pt x="5698" y="10844"/>
                    <a:pt x="5895" y="10844"/>
                  </a:cubicBezTo>
                  <a:cubicBezTo>
                    <a:pt x="6060" y="10844"/>
                    <a:pt x="6217" y="10738"/>
                    <a:pt x="6299" y="10462"/>
                  </a:cubicBezTo>
                  <a:cubicBezTo>
                    <a:pt x="6430" y="10009"/>
                    <a:pt x="5989" y="9831"/>
                    <a:pt x="5989" y="9819"/>
                  </a:cubicBezTo>
                  <a:cubicBezTo>
                    <a:pt x="6049" y="9462"/>
                    <a:pt x="6441" y="7473"/>
                    <a:pt x="6168" y="6902"/>
                  </a:cubicBezTo>
                  <a:cubicBezTo>
                    <a:pt x="6096" y="6521"/>
                    <a:pt x="5870" y="4318"/>
                    <a:pt x="5418" y="3687"/>
                  </a:cubicBezTo>
                  <a:cubicBezTo>
                    <a:pt x="5191" y="3425"/>
                    <a:pt x="4917" y="3223"/>
                    <a:pt x="4608" y="3080"/>
                  </a:cubicBezTo>
                  <a:cubicBezTo>
                    <a:pt x="4155" y="2878"/>
                    <a:pt x="3798" y="3020"/>
                    <a:pt x="3703" y="2354"/>
                  </a:cubicBezTo>
                  <a:cubicBezTo>
                    <a:pt x="4060" y="2211"/>
                    <a:pt x="4405" y="1175"/>
                    <a:pt x="4227" y="651"/>
                  </a:cubicBezTo>
                  <a:cubicBezTo>
                    <a:pt x="4120" y="389"/>
                    <a:pt x="3929" y="175"/>
                    <a:pt x="3667" y="56"/>
                  </a:cubicBezTo>
                  <a:cubicBezTo>
                    <a:pt x="3549" y="19"/>
                    <a:pt x="3427" y="1"/>
                    <a:pt x="3306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2"/>
            <p:cNvSpPr/>
            <p:nvPr/>
          </p:nvSpPr>
          <p:spPr>
            <a:xfrm>
              <a:off x="5455676" y="1995556"/>
              <a:ext cx="417199" cy="1129073"/>
            </a:xfrm>
            <a:custGeom>
              <a:avLst/>
              <a:gdLst/>
              <a:ahLst/>
              <a:cxnLst/>
              <a:rect l="l" t="t" r="r" b="b"/>
              <a:pathLst>
                <a:path w="6633" h="17951" extrusionOk="0">
                  <a:moveTo>
                    <a:pt x="1477" y="4685"/>
                  </a:moveTo>
                  <a:cubicBezTo>
                    <a:pt x="1561" y="5304"/>
                    <a:pt x="2132" y="6304"/>
                    <a:pt x="1787" y="7304"/>
                  </a:cubicBezTo>
                  <a:cubicBezTo>
                    <a:pt x="1751" y="7245"/>
                    <a:pt x="1001" y="6364"/>
                    <a:pt x="858" y="6197"/>
                  </a:cubicBezTo>
                  <a:cubicBezTo>
                    <a:pt x="1132" y="5685"/>
                    <a:pt x="1453" y="4887"/>
                    <a:pt x="1477" y="4685"/>
                  </a:cubicBezTo>
                  <a:close/>
                  <a:moveTo>
                    <a:pt x="2839" y="1"/>
                  </a:moveTo>
                  <a:cubicBezTo>
                    <a:pt x="2546" y="1"/>
                    <a:pt x="2238" y="170"/>
                    <a:pt x="2001" y="613"/>
                  </a:cubicBezTo>
                  <a:cubicBezTo>
                    <a:pt x="1727" y="1125"/>
                    <a:pt x="2144" y="2006"/>
                    <a:pt x="2549" y="2387"/>
                  </a:cubicBezTo>
                  <a:cubicBezTo>
                    <a:pt x="2096" y="2590"/>
                    <a:pt x="1203" y="2554"/>
                    <a:pt x="941" y="2804"/>
                  </a:cubicBezTo>
                  <a:cubicBezTo>
                    <a:pt x="430" y="3304"/>
                    <a:pt x="441" y="4209"/>
                    <a:pt x="275" y="4852"/>
                  </a:cubicBezTo>
                  <a:cubicBezTo>
                    <a:pt x="1" y="5899"/>
                    <a:pt x="144" y="6721"/>
                    <a:pt x="834" y="7483"/>
                  </a:cubicBezTo>
                  <a:cubicBezTo>
                    <a:pt x="1001" y="7685"/>
                    <a:pt x="1180" y="7876"/>
                    <a:pt x="1382" y="8043"/>
                  </a:cubicBezTo>
                  <a:cubicBezTo>
                    <a:pt x="1215" y="8471"/>
                    <a:pt x="1132" y="8936"/>
                    <a:pt x="1168" y="9412"/>
                  </a:cubicBezTo>
                  <a:cubicBezTo>
                    <a:pt x="1168" y="10602"/>
                    <a:pt x="1894" y="12115"/>
                    <a:pt x="2227" y="12603"/>
                  </a:cubicBezTo>
                  <a:cubicBezTo>
                    <a:pt x="1620" y="13924"/>
                    <a:pt x="1239" y="15270"/>
                    <a:pt x="1644" y="16687"/>
                  </a:cubicBezTo>
                  <a:cubicBezTo>
                    <a:pt x="1620" y="16722"/>
                    <a:pt x="1311" y="17270"/>
                    <a:pt x="1346" y="17484"/>
                  </a:cubicBezTo>
                  <a:cubicBezTo>
                    <a:pt x="1370" y="17639"/>
                    <a:pt x="1453" y="17651"/>
                    <a:pt x="1608" y="17758"/>
                  </a:cubicBezTo>
                  <a:cubicBezTo>
                    <a:pt x="1664" y="17790"/>
                    <a:pt x="1910" y="17806"/>
                    <a:pt x="2036" y="17806"/>
                  </a:cubicBezTo>
                  <a:cubicBezTo>
                    <a:pt x="2097" y="17806"/>
                    <a:pt x="2130" y="17802"/>
                    <a:pt x="2099" y="17794"/>
                  </a:cubicBezTo>
                  <a:lnTo>
                    <a:pt x="2099" y="17794"/>
                  </a:lnTo>
                  <a:cubicBezTo>
                    <a:pt x="2560" y="17901"/>
                    <a:pt x="3030" y="17950"/>
                    <a:pt x="3500" y="17950"/>
                  </a:cubicBezTo>
                  <a:cubicBezTo>
                    <a:pt x="3552" y="17950"/>
                    <a:pt x="3604" y="17950"/>
                    <a:pt x="3656" y="17949"/>
                  </a:cubicBezTo>
                  <a:cubicBezTo>
                    <a:pt x="4013" y="17949"/>
                    <a:pt x="3751" y="17579"/>
                    <a:pt x="3478" y="17484"/>
                  </a:cubicBezTo>
                  <a:cubicBezTo>
                    <a:pt x="2977" y="17318"/>
                    <a:pt x="2525" y="17139"/>
                    <a:pt x="2323" y="16520"/>
                  </a:cubicBezTo>
                  <a:cubicBezTo>
                    <a:pt x="2168" y="16067"/>
                    <a:pt x="2382" y="15436"/>
                    <a:pt x="2430" y="15329"/>
                  </a:cubicBezTo>
                  <a:cubicBezTo>
                    <a:pt x="2751" y="14448"/>
                    <a:pt x="3323" y="13115"/>
                    <a:pt x="3347" y="13055"/>
                  </a:cubicBezTo>
                  <a:cubicBezTo>
                    <a:pt x="3537" y="12531"/>
                    <a:pt x="3382" y="11864"/>
                    <a:pt x="3358" y="11448"/>
                  </a:cubicBezTo>
                  <a:lnTo>
                    <a:pt x="3358" y="11448"/>
                  </a:lnTo>
                  <a:cubicBezTo>
                    <a:pt x="3501" y="11495"/>
                    <a:pt x="5311" y="12103"/>
                    <a:pt x="5561" y="12174"/>
                  </a:cubicBezTo>
                  <a:cubicBezTo>
                    <a:pt x="5013" y="12912"/>
                    <a:pt x="4847" y="14531"/>
                    <a:pt x="4692" y="15448"/>
                  </a:cubicBezTo>
                  <a:cubicBezTo>
                    <a:pt x="4656" y="15579"/>
                    <a:pt x="4525" y="15674"/>
                    <a:pt x="4394" y="15817"/>
                  </a:cubicBezTo>
                  <a:cubicBezTo>
                    <a:pt x="4061" y="16198"/>
                    <a:pt x="4311" y="16413"/>
                    <a:pt x="4537" y="16556"/>
                  </a:cubicBezTo>
                  <a:cubicBezTo>
                    <a:pt x="4751" y="16675"/>
                    <a:pt x="4942" y="16853"/>
                    <a:pt x="5073" y="17068"/>
                  </a:cubicBezTo>
                  <a:cubicBezTo>
                    <a:pt x="5204" y="17246"/>
                    <a:pt x="5656" y="17401"/>
                    <a:pt x="5847" y="17508"/>
                  </a:cubicBezTo>
                  <a:cubicBezTo>
                    <a:pt x="5914" y="17551"/>
                    <a:pt x="6004" y="17568"/>
                    <a:pt x="6093" y="17568"/>
                  </a:cubicBezTo>
                  <a:cubicBezTo>
                    <a:pt x="6304" y="17568"/>
                    <a:pt x="6514" y="17473"/>
                    <a:pt x="6430" y="17389"/>
                  </a:cubicBezTo>
                  <a:cubicBezTo>
                    <a:pt x="6168" y="17091"/>
                    <a:pt x="5942" y="16770"/>
                    <a:pt x="5752" y="16425"/>
                  </a:cubicBezTo>
                  <a:cubicBezTo>
                    <a:pt x="5609" y="16198"/>
                    <a:pt x="5502" y="15948"/>
                    <a:pt x="5406" y="15698"/>
                  </a:cubicBezTo>
                  <a:cubicBezTo>
                    <a:pt x="5787" y="14627"/>
                    <a:pt x="6633" y="13210"/>
                    <a:pt x="6537" y="12091"/>
                  </a:cubicBezTo>
                  <a:cubicBezTo>
                    <a:pt x="6466" y="11376"/>
                    <a:pt x="5525" y="9995"/>
                    <a:pt x="5132" y="9448"/>
                  </a:cubicBezTo>
                  <a:cubicBezTo>
                    <a:pt x="4466" y="8507"/>
                    <a:pt x="3978" y="7888"/>
                    <a:pt x="3763" y="6769"/>
                  </a:cubicBezTo>
                  <a:cubicBezTo>
                    <a:pt x="4120" y="6066"/>
                    <a:pt x="4370" y="5304"/>
                    <a:pt x="4466" y="4518"/>
                  </a:cubicBezTo>
                  <a:cubicBezTo>
                    <a:pt x="4656" y="4721"/>
                    <a:pt x="4775" y="4911"/>
                    <a:pt x="4978" y="5126"/>
                  </a:cubicBezTo>
                  <a:cubicBezTo>
                    <a:pt x="5549" y="5721"/>
                    <a:pt x="5299" y="6233"/>
                    <a:pt x="4990" y="6971"/>
                  </a:cubicBezTo>
                  <a:cubicBezTo>
                    <a:pt x="4740" y="7566"/>
                    <a:pt x="4359" y="8078"/>
                    <a:pt x="5061" y="8531"/>
                  </a:cubicBezTo>
                  <a:cubicBezTo>
                    <a:pt x="5234" y="8643"/>
                    <a:pt x="5422" y="8711"/>
                    <a:pt x="5587" y="8711"/>
                  </a:cubicBezTo>
                  <a:cubicBezTo>
                    <a:pt x="5809" y="8711"/>
                    <a:pt x="5990" y="8588"/>
                    <a:pt x="6037" y="8281"/>
                  </a:cubicBezTo>
                  <a:cubicBezTo>
                    <a:pt x="6121" y="7757"/>
                    <a:pt x="5752" y="7638"/>
                    <a:pt x="5287" y="7578"/>
                  </a:cubicBezTo>
                  <a:cubicBezTo>
                    <a:pt x="5787" y="6769"/>
                    <a:pt x="6633" y="6007"/>
                    <a:pt x="6204" y="5066"/>
                  </a:cubicBezTo>
                  <a:cubicBezTo>
                    <a:pt x="5990" y="4554"/>
                    <a:pt x="5692" y="4078"/>
                    <a:pt x="5311" y="3673"/>
                  </a:cubicBezTo>
                  <a:cubicBezTo>
                    <a:pt x="4930" y="3244"/>
                    <a:pt x="4454" y="2506"/>
                    <a:pt x="3656" y="2447"/>
                  </a:cubicBezTo>
                  <a:cubicBezTo>
                    <a:pt x="3739" y="2387"/>
                    <a:pt x="3799" y="2304"/>
                    <a:pt x="3847" y="2220"/>
                  </a:cubicBezTo>
                  <a:cubicBezTo>
                    <a:pt x="4037" y="1851"/>
                    <a:pt x="3870" y="946"/>
                    <a:pt x="3716" y="601"/>
                  </a:cubicBezTo>
                  <a:cubicBezTo>
                    <a:pt x="3556" y="269"/>
                    <a:pt x="3209" y="1"/>
                    <a:pt x="2839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2"/>
            <p:cNvSpPr/>
            <p:nvPr/>
          </p:nvSpPr>
          <p:spPr>
            <a:xfrm>
              <a:off x="6187356" y="1995556"/>
              <a:ext cx="417199" cy="1129325"/>
            </a:xfrm>
            <a:custGeom>
              <a:avLst/>
              <a:gdLst/>
              <a:ahLst/>
              <a:cxnLst/>
              <a:rect l="l" t="t" r="r" b="b"/>
              <a:pathLst>
                <a:path w="6633" h="17955" extrusionOk="0">
                  <a:moveTo>
                    <a:pt x="5156" y="4685"/>
                  </a:moveTo>
                  <a:cubicBezTo>
                    <a:pt x="5180" y="4887"/>
                    <a:pt x="5501" y="5685"/>
                    <a:pt x="5775" y="6197"/>
                  </a:cubicBezTo>
                  <a:cubicBezTo>
                    <a:pt x="5632" y="6364"/>
                    <a:pt x="4882" y="7245"/>
                    <a:pt x="4846" y="7304"/>
                  </a:cubicBezTo>
                  <a:cubicBezTo>
                    <a:pt x="4501" y="6304"/>
                    <a:pt x="5072" y="5304"/>
                    <a:pt x="5156" y="4685"/>
                  </a:cubicBezTo>
                  <a:close/>
                  <a:moveTo>
                    <a:pt x="3794" y="1"/>
                  </a:moveTo>
                  <a:cubicBezTo>
                    <a:pt x="3424" y="1"/>
                    <a:pt x="3077" y="269"/>
                    <a:pt x="2917" y="601"/>
                  </a:cubicBezTo>
                  <a:cubicBezTo>
                    <a:pt x="2763" y="946"/>
                    <a:pt x="2596" y="1851"/>
                    <a:pt x="2786" y="2220"/>
                  </a:cubicBezTo>
                  <a:cubicBezTo>
                    <a:pt x="2834" y="2304"/>
                    <a:pt x="2894" y="2387"/>
                    <a:pt x="2977" y="2447"/>
                  </a:cubicBezTo>
                  <a:cubicBezTo>
                    <a:pt x="2179" y="2506"/>
                    <a:pt x="1703" y="3244"/>
                    <a:pt x="1322" y="3673"/>
                  </a:cubicBezTo>
                  <a:cubicBezTo>
                    <a:pt x="941" y="4078"/>
                    <a:pt x="643" y="4554"/>
                    <a:pt x="429" y="5066"/>
                  </a:cubicBezTo>
                  <a:cubicBezTo>
                    <a:pt x="0" y="6007"/>
                    <a:pt x="846" y="6769"/>
                    <a:pt x="1346" y="7578"/>
                  </a:cubicBezTo>
                  <a:cubicBezTo>
                    <a:pt x="881" y="7638"/>
                    <a:pt x="512" y="7757"/>
                    <a:pt x="596" y="8281"/>
                  </a:cubicBezTo>
                  <a:cubicBezTo>
                    <a:pt x="643" y="8588"/>
                    <a:pt x="824" y="8711"/>
                    <a:pt x="1046" y="8711"/>
                  </a:cubicBezTo>
                  <a:cubicBezTo>
                    <a:pt x="1211" y="8711"/>
                    <a:pt x="1399" y="8643"/>
                    <a:pt x="1572" y="8531"/>
                  </a:cubicBezTo>
                  <a:cubicBezTo>
                    <a:pt x="2274" y="8078"/>
                    <a:pt x="1893" y="7566"/>
                    <a:pt x="1643" y="6971"/>
                  </a:cubicBezTo>
                  <a:cubicBezTo>
                    <a:pt x="1334" y="6233"/>
                    <a:pt x="1084" y="5721"/>
                    <a:pt x="1655" y="5126"/>
                  </a:cubicBezTo>
                  <a:cubicBezTo>
                    <a:pt x="1858" y="4911"/>
                    <a:pt x="1977" y="4721"/>
                    <a:pt x="2167" y="4518"/>
                  </a:cubicBezTo>
                  <a:cubicBezTo>
                    <a:pt x="2262" y="5304"/>
                    <a:pt x="2501" y="6066"/>
                    <a:pt x="2870" y="6769"/>
                  </a:cubicBezTo>
                  <a:cubicBezTo>
                    <a:pt x="2655" y="7888"/>
                    <a:pt x="2167" y="8507"/>
                    <a:pt x="1500" y="9448"/>
                  </a:cubicBezTo>
                  <a:cubicBezTo>
                    <a:pt x="1108" y="9995"/>
                    <a:pt x="167" y="11376"/>
                    <a:pt x="96" y="12091"/>
                  </a:cubicBezTo>
                  <a:cubicBezTo>
                    <a:pt x="0" y="13210"/>
                    <a:pt x="846" y="14627"/>
                    <a:pt x="1227" y="15698"/>
                  </a:cubicBezTo>
                  <a:cubicBezTo>
                    <a:pt x="1131" y="15948"/>
                    <a:pt x="1024" y="16198"/>
                    <a:pt x="881" y="16425"/>
                  </a:cubicBezTo>
                  <a:cubicBezTo>
                    <a:pt x="691" y="16770"/>
                    <a:pt x="465" y="17091"/>
                    <a:pt x="203" y="17389"/>
                  </a:cubicBezTo>
                  <a:cubicBezTo>
                    <a:pt x="127" y="17482"/>
                    <a:pt x="343" y="17574"/>
                    <a:pt x="552" y="17574"/>
                  </a:cubicBezTo>
                  <a:cubicBezTo>
                    <a:pt x="638" y="17574"/>
                    <a:pt x="723" y="17558"/>
                    <a:pt x="786" y="17520"/>
                  </a:cubicBezTo>
                  <a:cubicBezTo>
                    <a:pt x="989" y="17401"/>
                    <a:pt x="1429" y="17258"/>
                    <a:pt x="1572" y="17068"/>
                  </a:cubicBezTo>
                  <a:cubicBezTo>
                    <a:pt x="1703" y="16853"/>
                    <a:pt x="1881" y="16687"/>
                    <a:pt x="2108" y="16567"/>
                  </a:cubicBezTo>
                  <a:cubicBezTo>
                    <a:pt x="2334" y="16413"/>
                    <a:pt x="2584" y="16210"/>
                    <a:pt x="2239" y="15817"/>
                  </a:cubicBezTo>
                  <a:cubicBezTo>
                    <a:pt x="2120" y="15674"/>
                    <a:pt x="1989" y="15591"/>
                    <a:pt x="1941" y="15448"/>
                  </a:cubicBezTo>
                  <a:cubicBezTo>
                    <a:pt x="1798" y="14531"/>
                    <a:pt x="1631" y="12912"/>
                    <a:pt x="1084" y="12174"/>
                  </a:cubicBezTo>
                  <a:cubicBezTo>
                    <a:pt x="1334" y="12103"/>
                    <a:pt x="3144" y="11495"/>
                    <a:pt x="3286" y="11448"/>
                  </a:cubicBezTo>
                  <a:lnTo>
                    <a:pt x="3286" y="11448"/>
                  </a:lnTo>
                  <a:cubicBezTo>
                    <a:pt x="3251" y="11876"/>
                    <a:pt x="3108" y="12543"/>
                    <a:pt x="3298" y="13067"/>
                  </a:cubicBezTo>
                  <a:cubicBezTo>
                    <a:pt x="3322" y="13127"/>
                    <a:pt x="3882" y="14460"/>
                    <a:pt x="4215" y="15329"/>
                  </a:cubicBezTo>
                  <a:cubicBezTo>
                    <a:pt x="4251" y="15436"/>
                    <a:pt x="4465" y="16067"/>
                    <a:pt x="4322" y="16520"/>
                  </a:cubicBezTo>
                  <a:cubicBezTo>
                    <a:pt x="4120" y="17139"/>
                    <a:pt x="3667" y="17329"/>
                    <a:pt x="3167" y="17496"/>
                  </a:cubicBezTo>
                  <a:cubicBezTo>
                    <a:pt x="2894" y="17579"/>
                    <a:pt x="2632" y="17949"/>
                    <a:pt x="2989" y="17949"/>
                  </a:cubicBezTo>
                  <a:cubicBezTo>
                    <a:pt x="3076" y="17953"/>
                    <a:pt x="3163" y="17955"/>
                    <a:pt x="3251" y="17955"/>
                  </a:cubicBezTo>
                  <a:cubicBezTo>
                    <a:pt x="3684" y="17955"/>
                    <a:pt x="4115" y="17906"/>
                    <a:pt x="4538" y="17808"/>
                  </a:cubicBezTo>
                  <a:lnTo>
                    <a:pt x="4538" y="17808"/>
                  </a:lnTo>
                  <a:cubicBezTo>
                    <a:pt x="4517" y="17814"/>
                    <a:pt x="4544" y="17817"/>
                    <a:pt x="4594" y="17817"/>
                  </a:cubicBezTo>
                  <a:cubicBezTo>
                    <a:pt x="4716" y="17817"/>
                    <a:pt x="4976" y="17799"/>
                    <a:pt x="5025" y="17758"/>
                  </a:cubicBezTo>
                  <a:cubicBezTo>
                    <a:pt x="5180" y="17663"/>
                    <a:pt x="5263" y="17651"/>
                    <a:pt x="5299" y="17484"/>
                  </a:cubicBezTo>
                  <a:cubicBezTo>
                    <a:pt x="5334" y="17282"/>
                    <a:pt x="5025" y="16734"/>
                    <a:pt x="5001" y="16687"/>
                  </a:cubicBezTo>
                  <a:cubicBezTo>
                    <a:pt x="5394" y="15270"/>
                    <a:pt x="5025" y="13924"/>
                    <a:pt x="4418" y="12615"/>
                  </a:cubicBezTo>
                  <a:cubicBezTo>
                    <a:pt x="4739" y="12115"/>
                    <a:pt x="5477" y="10602"/>
                    <a:pt x="5477" y="9412"/>
                  </a:cubicBezTo>
                  <a:cubicBezTo>
                    <a:pt x="5501" y="8947"/>
                    <a:pt x="5430" y="8471"/>
                    <a:pt x="5251" y="8043"/>
                  </a:cubicBezTo>
                  <a:cubicBezTo>
                    <a:pt x="5441" y="7876"/>
                    <a:pt x="5632" y="7685"/>
                    <a:pt x="5787" y="7483"/>
                  </a:cubicBezTo>
                  <a:cubicBezTo>
                    <a:pt x="6489" y="6721"/>
                    <a:pt x="6632" y="5899"/>
                    <a:pt x="6358" y="4852"/>
                  </a:cubicBezTo>
                  <a:cubicBezTo>
                    <a:pt x="6192" y="4209"/>
                    <a:pt x="6203" y="3304"/>
                    <a:pt x="5691" y="2804"/>
                  </a:cubicBezTo>
                  <a:cubicBezTo>
                    <a:pt x="5430" y="2554"/>
                    <a:pt x="4537" y="2590"/>
                    <a:pt x="4084" y="2387"/>
                  </a:cubicBezTo>
                  <a:cubicBezTo>
                    <a:pt x="4489" y="2006"/>
                    <a:pt x="4906" y="1125"/>
                    <a:pt x="4632" y="613"/>
                  </a:cubicBezTo>
                  <a:cubicBezTo>
                    <a:pt x="4395" y="170"/>
                    <a:pt x="4087" y="1"/>
                    <a:pt x="3794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2"/>
            <p:cNvSpPr/>
            <p:nvPr/>
          </p:nvSpPr>
          <p:spPr>
            <a:xfrm>
              <a:off x="5770224" y="2016438"/>
              <a:ext cx="564694" cy="1114795"/>
            </a:xfrm>
            <a:custGeom>
              <a:avLst/>
              <a:gdLst/>
              <a:ahLst/>
              <a:cxnLst/>
              <a:rect l="l" t="t" r="r" b="b"/>
              <a:pathLst>
                <a:path w="8978" h="17724" extrusionOk="0">
                  <a:moveTo>
                    <a:pt x="2676" y="1"/>
                  </a:moveTo>
                  <a:cubicBezTo>
                    <a:pt x="2451" y="1"/>
                    <a:pt x="2227" y="90"/>
                    <a:pt x="2060" y="269"/>
                  </a:cubicBezTo>
                  <a:cubicBezTo>
                    <a:pt x="1394" y="984"/>
                    <a:pt x="2084" y="2115"/>
                    <a:pt x="2870" y="2115"/>
                  </a:cubicBezTo>
                  <a:cubicBezTo>
                    <a:pt x="2894" y="2341"/>
                    <a:pt x="2846" y="2543"/>
                    <a:pt x="2525" y="2591"/>
                  </a:cubicBezTo>
                  <a:cubicBezTo>
                    <a:pt x="2275" y="2627"/>
                    <a:pt x="1977" y="2746"/>
                    <a:pt x="1739" y="2805"/>
                  </a:cubicBezTo>
                  <a:cubicBezTo>
                    <a:pt x="1608" y="2841"/>
                    <a:pt x="1405" y="2948"/>
                    <a:pt x="1215" y="3436"/>
                  </a:cubicBezTo>
                  <a:cubicBezTo>
                    <a:pt x="989" y="4043"/>
                    <a:pt x="989" y="5091"/>
                    <a:pt x="953" y="5698"/>
                  </a:cubicBezTo>
                  <a:cubicBezTo>
                    <a:pt x="905" y="6425"/>
                    <a:pt x="893" y="7270"/>
                    <a:pt x="774" y="7984"/>
                  </a:cubicBezTo>
                  <a:cubicBezTo>
                    <a:pt x="715" y="8401"/>
                    <a:pt x="786" y="8496"/>
                    <a:pt x="667" y="8889"/>
                  </a:cubicBezTo>
                  <a:cubicBezTo>
                    <a:pt x="512" y="9104"/>
                    <a:pt x="1" y="9377"/>
                    <a:pt x="286" y="9782"/>
                  </a:cubicBezTo>
                  <a:cubicBezTo>
                    <a:pt x="418" y="9976"/>
                    <a:pt x="586" y="10110"/>
                    <a:pt x="755" y="10110"/>
                  </a:cubicBezTo>
                  <a:cubicBezTo>
                    <a:pt x="846" y="10110"/>
                    <a:pt x="937" y="10072"/>
                    <a:pt x="1024" y="9985"/>
                  </a:cubicBezTo>
                  <a:cubicBezTo>
                    <a:pt x="1167" y="9854"/>
                    <a:pt x="1251" y="9663"/>
                    <a:pt x="1251" y="9461"/>
                  </a:cubicBezTo>
                  <a:cubicBezTo>
                    <a:pt x="1239" y="9044"/>
                    <a:pt x="1096" y="9223"/>
                    <a:pt x="1191" y="8794"/>
                  </a:cubicBezTo>
                  <a:cubicBezTo>
                    <a:pt x="1227" y="8604"/>
                    <a:pt x="1548" y="8056"/>
                    <a:pt x="1620" y="7484"/>
                  </a:cubicBezTo>
                  <a:cubicBezTo>
                    <a:pt x="1679" y="6984"/>
                    <a:pt x="1560" y="6341"/>
                    <a:pt x="1620" y="6091"/>
                  </a:cubicBezTo>
                  <a:cubicBezTo>
                    <a:pt x="1703" y="5710"/>
                    <a:pt x="1989" y="5234"/>
                    <a:pt x="2060" y="4865"/>
                  </a:cubicBezTo>
                  <a:cubicBezTo>
                    <a:pt x="2191" y="5579"/>
                    <a:pt x="2394" y="6472"/>
                    <a:pt x="2834" y="7032"/>
                  </a:cubicBezTo>
                  <a:cubicBezTo>
                    <a:pt x="2584" y="7889"/>
                    <a:pt x="2001" y="9020"/>
                    <a:pt x="2060" y="10020"/>
                  </a:cubicBezTo>
                  <a:cubicBezTo>
                    <a:pt x="2036" y="11009"/>
                    <a:pt x="2334" y="11973"/>
                    <a:pt x="2715" y="12949"/>
                  </a:cubicBezTo>
                  <a:cubicBezTo>
                    <a:pt x="2918" y="13628"/>
                    <a:pt x="3096" y="14235"/>
                    <a:pt x="3144" y="14819"/>
                  </a:cubicBezTo>
                  <a:cubicBezTo>
                    <a:pt x="3168" y="15247"/>
                    <a:pt x="3239" y="16164"/>
                    <a:pt x="3084" y="16569"/>
                  </a:cubicBezTo>
                  <a:cubicBezTo>
                    <a:pt x="2989" y="16819"/>
                    <a:pt x="2775" y="16938"/>
                    <a:pt x="2548" y="17069"/>
                  </a:cubicBezTo>
                  <a:cubicBezTo>
                    <a:pt x="2370" y="17188"/>
                    <a:pt x="2179" y="17295"/>
                    <a:pt x="1977" y="17378"/>
                  </a:cubicBezTo>
                  <a:cubicBezTo>
                    <a:pt x="1584" y="17498"/>
                    <a:pt x="1608" y="17652"/>
                    <a:pt x="1798" y="17712"/>
                  </a:cubicBezTo>
                  <a:cubicBezTo>
                    <a:pt x="1866" y="17719"/>
                    <a:pt x="1935" y="17723"/>
                    <a:pt x="2005" y="17723"/>
                  </a:cubicBezTo>
                  <a:cubicBezTo>
                    <a:pt x="2155" y="17723"/>
                    <a:pt x="2307" y="17705"/>
                    <a:pt x="2453" y="17664"/>
                  </a:cubicBezTo>
                  <a:cubicBezTo>
                    <a:pt x="2772" y="17596"/>
                    <a:pt x="3091" y="17473"/>
                    <a:pt x="3296" y="17473"/>
                  </a:cubicBezTo>
                  <a:cubicBezTo>
                    <a:pt x="3305" y="17473"/>
                    <a:pt x="3314" y="17473"/>
                    <a:pt x="3322" y="17474"/>
                  </a:cubicBezTo>
                  <a:cubicBezTo>
                    <a:pt x="3339" y="17474"/>
                    <a:pt x="3355" y="17474"/>
                    <a:pt x="3371" y="17474"/>
                  </a:cubicBezTo>
                  <a:cubicBezTo>
                    <a:pt x="3827" y="17474"/>
                    <a:pt x="3891" y="17306"/>
                    <a:pt x="3822" y="16926"/>
                  </a:cubicBezTo>
                  <a:cubicBezTo>
                    <a:pt x="3715" y="16319"/>
                    <a:pt x="4037" y="15700"/>
                    <a:pt x="4049" y="15081"/>
                  </a:cubicBezTo>
                  <a:cubicBezTo>
                    <a:pt x="4061" y="14640"/>
                    <a:pt x="4156" y="13330"/>
                    <a:pt x="3894" y="12568"/>
                  </a:cubicBezTo>
                  <a:cubicBezTo>
                    <a:pt x="4406" y="12211"/>
                    <a:pt x="4846" y="11771"/>
                    <a:pt x="5204" y="11271"/>
                  </a:cubicBezTo>
                  <a:cubicBezTo>
                    <a:pt x="5311" y="11449"/>
                    <a:pt x="5489" y="11413"/>
                    <a:pt x="5573" y="11592"/>
                  </a:cubicBezTo>
                  <a:cubicBezTo>
                    <a:pt x="4680" y="13009"/>
                    <a:pt x="4501" y="14354"/>
                    <a:pt x="4787" y="16462"/>
                  </a:cubicBezTo>
                  <a:cubicBezTo>
                    <a:pt x="4787" y="16462"/>
                    <a:pt x="4465" y="17057"/>
                    <a:pt x="4858" y="17247"/>
                  </a:cubicBezTo>
                  <a:cubicBezTo>
                    <a:pt x="5108" y="17355"/>
                    <a:pt x="5465" y="17688"/>
                    <a:pt x="5739" y="17700"/>
                  </a:cubicBezTo>
                  <a:cubicBezTo>
                    <a:pt x="5835" y="17708"/>
                    <a:pt x="5928" y="17712"/>
                    <a:pt x="6022" y="17712"/>
                  </a:cubicBezTo>
                  <a:cubicBezTo>
                    <a:pt x="6209" y="17712"/>
                    <a:pt x="6394" y="17696"/>
                    <a:pt x="6585" y="17664"/>
                  </a:cubicBezTo>
                  <a:cubicBezTo>
                    <a:pt x="6716" y="17652"/>
                    <a:pt x="6763" y="17474"/>
                    <a:pt x="6644" y="17402"/>
                  </a:cubicBezTo>
                  <a:cubicBezTo>
                    <a:pt x="6394" y="17259"/>
                    <a:pt x="6394" y="17295"/>
                    <a:pt x="6108" y="17236"/>
                  </a:cubicBezTo>
                  <a:cubicBezTo>
                    <a:pt x="5823" y="17164"/>
                    <a:pt x="5549" y="16664"/>
                    <a:pt x="5311" y="16414"/>
                  </a:cubicBezTo>
                  <a:cubicBezTo>
                    <a:pt x="5585" y="14676"/>
                    <a:pt x="6585" y="11771"/>
                    <a:pt x="6597" y="11735"/>
                  </a:cubicBezTo>
                  <a:cubicBezTo>
                    <a:pt x="7061" y="10068"/>
                    <a:pt x="5632" y="7913"/>
                    <a:pt x="4453" y="6794"/>
                  </a:cubicBezTo>
                  <a:cubicBezTo>
                    <a:pt x="4370" y="6056"/>
                    <a:pt x="4358" y="5306"/>
                    <a:pt x="4442" y="4555"/>
                  </a:cubicBezTo>
                  <a:lnTo>
                    <a:pt x="4442" y="4555"/>
                  </a:lnTo>
                  <a:cubicBezTo>
                    <a:pt x="4918" y="5234"/>
                    <a:pt x="5525" y="5675"/>
                    <a:pt x="5918" y="6222"/>
                  </a:cubicBezTo>
                  <a:cubicBezTo>
                    <a:pt x="6132" y="7139"/>
                    <a:pt x="7263" y="8199"/>
                    <a:pt x="7644" y="8473"/>
                  </a:cubicBezTo>
                  <a:cubicBezTo>
                    <a:pt x="7609" y="8735"/>
                    <a:pt x="7728" y="8996"/>
                    <a:pt x="7942" y="9151"/>
                  </a:cubicBezTo>
                  <a:cubicBezTo>
                    <a:pt x="8066" y="9249"/>
                    <a:pt x="8208" y="9302"/>
                    <a:pt x="8343" y="9302"/>
                  </a:cubicBezTo>
                  <a:cubicBezTo>
                    <a:pt x="8506" y="9302"/>
                    <a:pt x="8660" y="9225"/>
                    <a:pt x="8764" y="9056"/>
                  </a:cubicBezTo>
                  <a:cubicBezTo>
                    <a:pt x="8942" y="8794"/>
                    <a:pt x="8978" y="8508"/>
                    <a:pt x="8787" y="8282"/>
                  </a:cubicBezTo>
                  <a:cubicBezTo>
                    <a:pt x="8606" y="8077"/>
                    <a:pt x="8420" y="7966"/>
                    <a:pt x="8246" y="7966"/>
                  </a:cubicBezTo>
                  <a:cubicBezTo>
                    <a:pt x="8156" y="7966"/>
                    <a:pt x="8070" y="7995"/>
                    <a:pt x="7990" y="8056"/>
                  </a:cubicBezTo>
                  <a:cubicBezTo>
                    <a:pt x="7561" y="7758"/>
                    <a:pt x="6799" y="6127"/>
                    <a:pt x="6525" y="5687"/>
                  </a:cubicBezTo>
                  <a:cubicBezTo>
                    <a:pt x="6180" y="5079"/>
                    <a:pt x="5858" y="4460"/>
                    <a:pt x="5596" y="3817"/>
                  </a:cubicBezTo>
                  <a:cubicBezTo>
                    <a:pt x="5430" y="3472"/>
                    <a:pt x="5180" y="2877"/>
                    <a:pt x="4703" y="2639"/>
                  </a:cubicBezTo>
                  <a:cubicBezTo>
                    <a:pt x="4370" y="2472"/>
                    <a:pt x="3608" y="2412"/>
                    <a:pt x="3608" y="2400"/>
                  </a:cubicBezTo>
                  <a:cubicBezTo>
                    <a:pt x="3549" y="2234"/>
                    <a:pt x="3501" y="2067"/>
                    <a:pt x="3477" y="1888"/>
                  </a:cubicBezTo>
                  <a:cubicBezTo>
                    <a:pt x="3775" y="1543"/>
                    <a:pt x="3620" y="567"/>
                    <a:pt x="3263" y="233"/>
                  </a:cubicBezTo>
                  <a:cubicBezTo>
                    <a:pt x="3096" y="78"/>
                    <a:pt x="2886" y="1"/>
                    <a:pt x="2676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2"/>
            <p:cNvSpPr/>
            <p:nvPr/>
          </p:nvSpPr>
          <p:spPr>
            <a:xfrm>
              <a:off x="6164902" y="1801205"/>
              <a:ext cx="51702" cy="74911"/>
            </a:xfrm>
            <a:custGeom>
              <a:avLst/>
              <a:gdLst/>
              <a:ahLst/>
              <a:cxnLst/>
              <a:rect l="l" t="t" r="r" b="b"/>
              <a:pathLst>
                <a:path w="822" h="1191" extrusionOk="0">
                  <a:moveTo>
                    <a:pt x="405" y="0"/>
                  </a:moveTo>
                  <a:cubicBezTo>
                    <a:pt x="179" y="0"/>
                    <a:pt x="0" y="262"/>
                    <a:pt x="0" y="596"/>
                  </a:cubicBezTo>
                  <a:cubicBezTo>
                    <a:pt x="0" y="917"/>
                    <a:pt x="179" y="1191"/>
                    <a:pt x="405" y="1191"/>
                  </a:cubicBezTo>
                  <a:cubicBezTo>
                    <a:pt x="643" y="1191"/>
                    <a:pt x="822" y="917"/>
                    <a:pt x="822" y="596"/>
                  </a:cubicBezTo>
                  <a:cubicBezTo>
                    <a:pt x="822" y="250"/>
                    <a:pt x="643" y="0"/>
                    <a:pt x="405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2"/>
            <p:cNvSpPr/>
            <p:nvPr/>
          </p:nvSpPr>
          <p:spPr>
            <a:xfrm>
              <a:off x="6256983" y="1801205"/>
              <a:ext cx="52457" cy="74911"/>
            </a:xfrm>
            <a:custGeom>
              <a:avLst/>
              <a:gdLst/>
              <a:ahLst/>
              <a:cxnLst/>
              <a:rect l="l" t="t" r="r" b="b"/>
              <a:pathLst>
                <a:path w="834" h="1191" extrusionOk="0">
                  <a:moveTo>
                    <a:pt x="417" y="0"/>
                  </a:moveTo>
                  <a:cubicBezTo>
                    <a:pt x="191" y="0"/>
                    <a:pt x="1" y="262"/>
                    <a:pt x="1" y="596"/>
                  </a:cubicBezTo>
                  <a:cubicBezTo>
                    <a:pt x="1" y="917"/>
                    <a:pt x="191" y="1191"/>
                    <a:pt x="417" y="1191"/>
                  </a:cubicBezTo>
                  <a:cubicBezTo>
                    <a:pt x="644" y="1191"/>
                    <a:pt x="834" y="917"/>
                    <a:pt x="834" y="596"/>
                  </a:cubicBezTo>
                  <a:cubicBezTo>
                    <a:pt x="834" y="250"/>
                    <a:pt x="644" y="0"/>
                    <a:pt x="417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2"/>
            <p:cNvSpPr/>
            <p:nvPr/>
          </p:nvSpPr>
          <p:spPr>
            <a:xfrm>
              <a:off x="5424228" y="1801205"/>
              <a:ext cx="52519" cy="74911"/>
            </a:xfrm>
            <a:custGeom>
              <a:avLst/>
              <a:gdLst/>
              <a:ahLst/>
              <a:cxnLst/>
              <a:rect l="l" t="t" r="r" b="b"/>
              <a:pathLst>
                <a:path w="835" h="1191" extrusionOk="0">
                  <a:moveTo>
                    <a:pt x="418" y="0"/>
                  </a:moveTo>
                  <a:cubicBezTo>
                    <a:pt x="191" y="0"/>
                    <a:pt x="1" y="262"/>
                    <a:pt x="1" y="596"/>
                  </a:cubicBezTo>
                  <a:cubicBezTo>
                    <a:pt x="1" y="917"/>
                    <a:pt x="191" y="1191"/>
                    <a:pt x="418" y="1191"/>
                  </a:cubicBezTo>
                  <a:cubicBezTo>
                    <a:pt x="644" y="1191"/>
                    <a:pt x="834" y="917"/>
                    <a:pt x="834" y="596"/>
                  </a:cubicBezTo>
                  <a:cubicBezTo>
                    <a:pt x="834" y="250"/>
                    <a:pt x="644" y="0"/>
                    <a:pt x="418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2"/>
            <p:cNvSpPr/>
            <p:nvPr/>
          </p:nvSpPr>
          <p:spPr>
            <a:xfrm>
              <a:off x="5517126" y="1801205"/>
              <a:ext cx="51702" cy="74911"/>
            </a:xfrm>
            <a:custGeom>
              <a:avLst/>
              <a:gdLst/>
              <a:ahLst/>
              <a:cxnLst/>
              <a:rect l="l" t="t" r="r" b="b"/>
              <a:pathLst>
                <a:path w="822" h="1191" extrusionOk="0">
                  <a:moveTo>
                    <a:pt x="405" y="0"/>
                  </a:moveTo>
                  <a:cubicBezTo>
                    <a:pt x="179" y="0"/>
                    <a:pt x="0" y="262"/>
                    <a:pt x="0" y="596"/>
                  </a:cubicBezTo>
                  <a:cubicBezTo>
                    <a:pt x="0" y="917"/>
                    <a:pt x="179" y="1191"/>
                    <a:pt x="405" y="1191"/>
                  </a:cubicBezTo>
                  <a:cubicBezTo>
                    <a:pt x="643" y="1191"/>
                    <a:pt x="822" y="917"/>
                    <a:pt x="822" y="596"/>
                  </a:cubicBezTo>
                  <a:cubicBezTo>
                    <a:pt x="822" y="250"/>
                    <a:pt x="643" y="0"/>
                    <a:pt x="405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2"/>
            <p:cNvSpPr/>
            <p:nvPr/>
          </p:nvSpPr>
          <p:spPr>
            <a:xfrm>
              <a:off x="5609207" y="1801205"/>
              <a:ext cx="52519" cy="74911"/>
            </a:xfrm>
            <a:custGeom>
              <a:avLst/>
              <a:gdLst/>
              <a:ahLst/>
              <a:cxnLst/>
              <a:rect l="l" t="t" r="r" b="b"/>
              <a:pathLst>
                <a:path w="835" h="1191" extrusionOk="0">
                  <a:moveTo>
                    <a:pt x="417" y="0"/>
                  </a:moveTo>
                  <a:cubicBezTo>
                    <a:pt x="191" y="0"/>
                    <a:pt x="1" y="262"/>
                    <a:pt x="1" y="596"/>
                  </a:cubicBezTo>
                  <a:cubicBezTo>
                    <a:pt x="1" y="917"/>
                    <a:pt x="191" y="1191"/>
                    <a:pt x="417" y="1191"/>
                  </a:cubicBezTo>
                  <a:cubicBezTo>
                    <a:pt x="644" y="1191"/>
                    <a:pt x="834" y="917"/>
                    <a:pt x="834" y="596"/>
                  </a:cubicBezTo>
                  <a:cubicBezTo>
                    <a:pt x="834" y="250"/>
                    <a:pt x="644" y="0"/>
                    <a:pt x="417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2"/>
            <p:cNvSpPr/>
            <p:nvPr/>
          </p:nvSpPr>
          <p:spPr>
            <a:xfrm>
              <a:off x="5702106" y="1801205"/>
              <a:ext cx="51702" cy="74911"/>
            </a:xfrm>
            <a:custGeom>
              <a:avLst/>
              <a:gdLst/>
              <a:ahLst/>
              <a:cxnLst/>
              <a:rect l="l" t="t" r="r" b="b"/>
              <a:pathLst>
                <a:path w="822" h="1191" extrusionOk="0">
                  <a:moveTo>
                    <a:pt x="417" y="0"/>
                  </a:moveTo>
                  <a:cubicBezTo>
                    <a:pt x="179" y="0"/>
                    <a:pt x="0" y="262"/>
                    <a:pt x="0" y="596"/>
                  </a:cubicBezTo>
                  <a:cubicBezTo>
                    <a:pt x="0" y="917"/>
                    <a:pt x="179" y="1191"/>
                    <a:pt x="417" y="1191"/>
                  </a:cubicBezTo>
                  <a:cubicBezTo>
                    <a:pt x="643" y="1191"/>
                    <a:pt x="822" y="917"/>
                    <a:pt x="822" y="596"/>
                  </a:cubicBezTo>
                  <a:cubicBezTo>
                    <a:pt x="822" y="250"/>
                    <a:pt x="643" y="0"/>
                    <a:pt x="417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62"/>
            <p:cNvSpPr/>
            <p:nvPr/>
          </p:nvSpPr>
          <p:spPr>
            <a:xfrm>
              <a:off x="5794942" y="1801205"/>
              <a:ext cx="52457" cy="74911"/>
            </a:xfrm>
            <a:custGeom>
              <a:avLst/>
              <a:gdLst/>
              <a:ahLst/>
              <a:cxnLst/>
              <a:rect l="l" t="t" r="r" b="b"/>
              <a:pathLst>
                <a:path w="834" h="1191" extrusionOk="0">
                  <a:moveTo>
                    <a:pt x="417" y="0"/>
                  </a:moveTo>
                  <a:cubicBezTo>
                    <a:pt x="179" y="0"/>
                    <a:pt x="0" y="262"/>
                    <a:pt x="0" y="596"/>
                  </a:cubicBezTo>
                  <a:cubicBezTo>
                    <a:pt x="0" y="917"/>
                    <a:pt x="179" y="1191"/>
                    <a:pt x="417" y="1191"/>
                  </a:cubicBezTo>
                  <a:cubicBezTo>
                    <a:pt x="643" y="1191"/>
                    <a:pt x="834" y="917"/>
                    <a:pt x="834" y="596"/>
                  </a:cubicBezTo>
                  <a:cubicBezTo>
                    <a:pt x="834" y="250"/>
                    <a:pt x="643" y="0"/>
                    <a:pt x="417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2"/>
            <p:cNvSpPr/>
            <p:nvPr/>
          </p:nvSpPr>
          <p:spPr>
            <a:xfrm>
              <a:off x="5887023" y="1801205"/>
              <a:ext cx="52519" cy="74911"/>
            </a:xfrm>
            <a:custGeom>
              <a:avLst/>
              <a:gdLst/>
              <a:ahLst/>
              <a:cxnLst/>
              <a:rect l="l" t="t" r="r" b="b"/>
              <a:pathLst>
                <a:path w="835" h="1191" extrusionOk="0">
                  <a:moveTo>
                    <a:pt x="418" y="0"/>
                  </a:moveTo>
                  <a:cubicBezTo>
                    <a:pt x="191" y="0"/>
                    <a:pt x="1" y="262"/>
                    <a:pt x="1" y="596"/>
                  </a:cubicBezTo>
                  <a:cubicBezTo>
                    <a:pt x="1" y="917"/>
                    <a:pt x="191" y="1191"/>
                    <a:pt x="418" y="1191"/>
                  </a:cubicBezTo>
                  <a:cubicBezTo>
                    <a:pt x="644" y="1191"/>
                    <a:pt x="834" y="917"/>
                    <a:pt x="834" y="596"/>
                  </a:cubicBezTo>
                  <a:cubicBezTo>
                    <a:pt x="834" y="250"/>
                    <a:pt x="644" y="0"/>
                    <a:pt x="418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2"/>
            <p:cNvSpPr/>
            <p:nvPr/>
          </p:nvSpPr>
          <p:spPr>
            <a:xfrm>
              <a:off x="5979922" y="1801205"/>
              <a:ext cx="51702" cy="74911"/>
            </a:xfrm>
            <a:custGeom>
              <a:avLst/>
              <a:gdLst/>
              <a:ahLst/>
              <a:cxnLst/>
              <a:rect l="l" t="t" r="r" b="b"/>
              <a:pathLst>
                <a:path w="822" h="1191" extrusionOk="0">
                  <a:moveTo>
                    <a:pt x="405" y="0"/>
                  </a:moveTo>
                  <a:cubicBezTo>
                    <a:pt x="179" y="0"/>
                    <a:pt x="0" y="262"/>
                    <a:pt x="0" y="596"/>
                  </a:cubicBezTo>
                  <a:cubicBezTo>
                    <a:pt x="0" y="917"/>
                    <a:pt x="179" y="1191"/>
                    <a:pt x="405" y="1191"/>
                  </a:cubicBezTo>
                  <a:cubicBezTo>
                    <a:pt x="643" y="1191"/>
                    <a:pt x="822" y="917"/>
                    <a:pt x="822" y="596"/>
                  </a:cubicBezTo>
                  <a:cubicBezTo>
                    <a:pt x="822" y="250"/>
                    <a:pt x="643" y="0"/>
                    <a:pt x="405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2"/>
            <p:cNvSpPr/>
            <p:nvPr/>
          </p:nvSpPr>
          <p:spPr>
            <a:xfrm>
              <a:off x="6072003" y="1801205"/>
              <a:ext cx="52519" cy="74911"/>
            </a:xfrm>
            <a:custGeom>
              <a:avLst/>
              <a:gdLst/>
              <a:ahLst/>
              <a:cxnLst/>
              <a:rect l="l" t="t" r="r" b="b"/>
              <a:pathLst>
                <a:path w="835" h="1191" extrusionOk="0">
                  <a:moveTo>
                    <a:pt x="417" y="0"/>
                  </a:moveTo>
                  <a:cubicBezTo>
                    <a:pt x="191" y="0"/>
                    <a:pt x="1" y="262"/>
                    <a:pt x="1" y="596"/>
                  </a:cubicBezTo>
                  <a:cubicBezTo>
                    <a:pt x="1" y="917"/>
                    <a:pt x="191" y="1191"/>
                    <a:pt x="417" y="1191"/>
                  </a:cubicBezTo>
                  <a:cubicBezTo>
                    <a:pt x="644" y="1191"/>
                    <a:pt x="834" y="917"/>
                    <a:pt x="834" y="596"/>
                  </a:cubicBezTo>
                  <a:cubicBezTo>
                    <a:pt x="834" y="250"/>
                    <a:pt x="644" y="0"/>
                    <a:pt x="417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2"/>
            <p:cNvSpPr/>
            <p:nvPr/>
          </p:nvSpPr>
          <p:spPr>
            <a:xfrm>
              <a:off x="5372589" y="1886556"/>
              <a:ext cx="990824" cy="14278"/>
            </a:xfrm>
            <a:custGeom>
              <a:avLst/>
              <a:gdLst/>
              <a:ahLst/>
              <a:cxnLst/>
              <a:rect l="l" t="t" r="r" b="b"/>
              <a:pathLst>
                <a:path w="15753" h="227" extrusionOk="0">
                  <a:moveTo>
                    <a:pt x="119" y="1"/>
                  </a:moveTo>
                  <a:lnTo>
                    <a:pt x="0" y="227"/>
                  </a:lnTo>
                  <a:lnTo>
                    <a:pt x="15752" y="227"/>
                  </a:lnTo>
                  <a:lnTo>
                    <a:pt x="15597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2"/>
            <p:cNvSpPr/>
            <p:nvPr/>
          </p:nvSpPr>
          <p:spPr>
            <a:xfrm>
              <a:off x="5409258" y="1772712"/>
              <a:ext cx="904718" cy="13586"/>
            </a:xfrm>
            <a:custGeom>
              <a:avLst/>
              <a:gdLst/>
              <a:ahLst/>
              <a:cxnLst/>
              <a:rect l="l" t="t" r="r" b="b"/>
              <a:pathLst>
                <a:path w="14384" h="216" extrusionOk="0">
                  <a:moveTo>
                    <a:pt x="60" y="1"/>
                  </a:moveTo>
                  <a:lnTo>
                    <a:pt x="1" y="215"/>
                  </a:lnTo>
                  <a:lnTo>
                    <a:pt x="14383" y="215"/>
                  </a:lnTo>
                  <a:lnTo>
                    <a:pt x="14312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6" name="Google Shape;2076;p62"/>
          <p:cNvSpPr txBox="1"/>
          <p:nvPr/>
        </p:nvSpPr>
        <p:spPr>
          <a:xfrm>
            <a:off x="6114555" y="1842138"/>
            <a:ext cx="287822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Manrope"/>
                <a:sym typeface="Manrope"/>
              </a:rPr>
              <a:t> Mỗi thành bang đều lấy 1 thành thị làm trung tâm, xung quanh là vùng đất trồng trọt.</a:t>
            </a:r>
            <a:endParaRPr sz="20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  <a:cs typeface="Manrope"/>
              <a:sym typeface="Manrope"/>
            </a:endParaRPr>
          </a:p>
        </p:txBody>
      </p:sp>
      <p:sp>
        <p:nvSpPr>
          <p:cNvPr id="2078" name="Google Shape;2078;p62"/>
          <p:cNvSpPr txBox="1"/>
          <p:nvPr/>
        </p:nvSpPr>
        <p:spPr>
          <a:xfrm>
            <a:off x="6175863" y="3783278"/>
            <a:ext cx="276819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Manrope"/>
                <a:sym typeface="Manrope"/>
              </a:rPr>
              <a:t>Cơ cấu tổ chức gồm 4 cơ quan chính và chế độ bỏ phiếu bằng vỏ sò.</a:t>
            </a:r>
            <a:endParaRPr sz="20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  <a:cs typeface="Manrope"/>
              <a:sym typeface="Manrope"/>
            </a:endParaRPr>
          </a:p>
        </p:txBody>
      </p:sp>
      <p:sp>
        <p:nvSpPr>
          <p:cNvPr id="2080" name="Google Shape;2080;p62"/>
          <p:cNvSpPr txBox="1"/>
          <p:nvPr/>
        </p:nvSpPr>
        <p:spPr>
          <a:xfrm>
            <a:off x="10625" y="1855663"/>
            <a:ext cx="3065546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Từ thế kỉ VIII đến thế kỉ IV TCN, Hy Lạp hình thành hàng trăm thành bang.</a:t>
            </a:r>
          </a:p>
        </p:txBody>
      </p:sp>
      <p:sp>
        <p:nvSpPr>
          <p:cNvPr id="2082" name="Google Shape;2082;p62"/>
          <p:cNvSpPr txBox="1"/>
          <p:nvPr/>
        </p:nvSpPr>
        <p:spPr>
          <a:xfrm>
            <a:off x="199948" y="3632382"/>
            <a:ext cx="2769666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A-ten </a:t>
            </a:r>
            <a:r>
              <a:rPr lang="en-US" sz="20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là</a:t>
            </a:r>
            <a:r>
              <a:rPr lang="en-US" sz="20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0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thành</a:t>
            </a:r>
            <a:r>
              <a:rPr lang="en-US" sz="20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bang </a:t>
            </a:r>
            <a:r>
              <a:rPr lang="en-US" sz="20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quan</a:t>
            </a:r>
            <a:r>
              <a:rPr lang="en-US" sz="20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0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trọng</a:t>
            </a:r>
            <a:r>
              <a:rPr lang="en-US" sz="20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0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nhất</a:t>
            </a:r>
            <a:r>
              <a:rPr lang="en-US" sz="20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, </a:t>
            </a:r>
            <a:r>
              <a:rPr lang="en-US" sz="20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tiêu</a:t>
            </a:r>
            <a:r>
              <a:rPr lang="en-US" sz="20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0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biểu</a:t>
            </a:r>
            <a:r>
              <a:rPr lang="en-US" sz="20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0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cho</a:t>
            </a:r>
            <a:r>
              <a:rPr lang="en-US" sz="20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0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chế</a:t>
            </a:r>
            <a:r>
              <a:rPr lang="en-US" sz="20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0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độ</a:t>
            </a:r>
            <a:r>
              <a:rPr lang="en-US" sz="20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0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dân</a:t>
            </a:r>
            <a:r>
              <a:rPr lang="en-US" sz="20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0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chủ</a:t>
            </a:r>
            <a:r>
              <a:rPr lang="en-US" sz="20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Hy </a:t>
            </a:r>
            <a:r>
              <a:rPr lang="en-US" sz="20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Lạp</a:t>
            </a:r>
            <a:r>
              <a:rPr lang="en-US" sz="20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0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cổ</a:t>
            </a:r>
            <a:r>
              <a:rPr lang="en-US" sz="20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vi-VN" sz="20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đại.</a:t>
            </a:r>
            <a:endParaRPr sz="20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  <a:cs typeface="Manrope"/>
              <a:sym typeface="Manrope"/>
            </a:endParaRPr>
          </a:p>
        </p:txBody>
      </p:sp>
      <p:cxnSp>
        <p:nvCxnSpPr>
          <p:cNvPr id="2083" name="Google Shape;2083;p62"/>
          <p:cNvCxnSpPr>
            <a:cxnSpLocks/>
          </p:cNvCxnSpPr>
          <p:nvPr/>
        </p:nvCxnSpPr>
        <p:spPr>
          <a:xfrm>
            <a:off x="3020598" y="1630788"/>
            <a:ext cx="906000" cy="792900"/>
          </a:xfrm>
          <a:prstGeom prst="bentConnector3">
            <a:avLst>
              <a:gd name="adj1" fmla="val 4285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084" name="Google Shape;2084;p62"/>
          <p:cNvCxnSpPr>
            <a:cxnSpLocks/>
          </p:cNvCxnSpPr>
          <p:nvPr/>
        </p:nvCxnSpPr>
        <p:spPr>
          <a:xfrm rot="10800000" flipH="1">
            <a:off x="3020598" y="3372103"/>
            <a:ext cx="965400" cy="1488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085" name="Google Shape;2085;p62"/>
          <p:cNvCxnSpPr>
            <a:cxnSpLocks/>
          </p:cNvCxnSpPr>
          <p:nvPr/>
        </p:nvCxnSpPr>
        <p:spPr>
          <a:xfrm rot="10800000" flipH="1">
            <a:off x="4914998" y="1630788"/>
            <a:ext cx="1208400" cy="510600"/>
          </a:xfrm>
          <a:prstGeom prst="bentConnector3">
            <a:avLst>
              <a:gd name="adj1" fmla="val 3782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086" name="Google Shape;2086;p62"/>
          <p:cNvCxnSpPr>
            <a:cxnSpLocks/>
          </p:cNvCxnSpPr>
          <p:nvPr/>
        </p:nvCxnSpPr>
        <p:spPr>
          <a:xfrm rot="10800000" flipH="1">
            <a:off x="5017298" y="3520903"/>
            <a:ext cx="1106100" cy="488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088" name="Google Shape;2088;p62"/>
          <p:cNvCxnSpPr/>
          <p:nvPr/>
        </p:nvCxnSpPr>
        <p:spPr>
          <a:xfrm>
            <a:off x="3022075" y="1525488"/>
            <a:ext cx="0" cy="74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9" name="Google Shape;2089;p62"/>
          <p:cNvCxnSpPr/>
          <p:nvPr/>
        </p:nvCxnSpPr>
        <p:spPr>
          <a:xfrm>
            <a:off x="3022075" y="3409928"/>
            <a:ext cx="0" cy="74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90" name="Google Shape;2090;p62"/>
          <p:cNvCxnSpPr/>
          <p:nvPr/>
        </p:nvCxnSpPr>
        <p:spPr>
          <a:xfrm>
            <a:off x="6123398" y="1525488"/>
            <a:ext cx="0" cy="74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91" name="Google Shape;2091;p62"/>
          <p:cNvCxnSpPr/>
          <p:nvPr/>
        </p:nvCxnSpPr>
        <p:spPr>
          <a:xfrm>
            <a:off x="6123400" y="3409928"/>
            <a:ext cx="0" cy="74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1219;p53">
            <a:extLst>
              <a:ext uri="{FF2B5EF4-FFF2-40B4-BE49-F238E27FC236}">
                <a16:creationId xmlns:a16="http://schemas.microsoft.com/office/drawing/2014/main" id="{20B12D0A-2387-499D-AB2A-6921CEEA09B1}"/>
              </a:ext>
            </a:extLst>
          </p:cNvPr>
          <p:cNvSpPr txBox="1">
            <a:spLocks/>
          </p:cNvSpPr>
          <p:nvPr/>
        </p:nvSpPr>
        <p:spPr>
          <a:xfrm>
            <a:off x="902429" y="370522"/>
            <a:ext cx="77040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4000">
                <a:solidFill>
                  <a:srgbClr val="132440"/>
                </a:solidFill>
                <a:latin typeface="#9Slide04 SFU Fenice Bold" panose="00000700000000000000" pitchFamily="2" charset="0"/>
              </a:rPr>
              <a:t>Tổ chức nhà nước thành bang </a:t>
            </a:r>
            <a:endParaRPr lang="vi-VN" sz="4000" b="1">
              <a:solidFill>
                <a:srgbClr val="132440"/>
              </a:solidFill>
              <a:latin typeface="#9Slide04 SFU Fenice Bold" panose="00000700000000000000" pitchFamily="2" charset="0"/>
              <a:ea typeface="Stoke"/>
              <a:cs typeface="Stoke"/>
              <a:sym typeface="Stoke"/>
            </a:endParaRPr>
          </a:p>
        </p:txBody>
      </p:sp>
    </p:spTree>
    <p:extLst>
      <p:ext uri="{BB962C8B-B14F-4D97-AF65-F5344CB8AC3E}">
        <p14:creationId xmlns:p14="http://schemas.microsoft.com/office/powerpoint/2010/main" val="111134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6" grpId="0"/>
      <p:bldP spid="2078" grpId="0"/>
      <p:bldP spid="2080" grpId="0"/>
      <p:bldP spid="20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2" name="Google Shape;1322;p54"/>
          <p:cNvGrpSpPr/>
          <p:nvPr/>
        </p:nvGrpSpPr>
        <p:grpSpPr>
          <a:xfrm rot="289878">
            <a:off x="978634" y="1427463"/>
            <a:ext cx="2619969" cy="3215926"/>
            <a:chOff x="829288" y="841798"/>
            <a:chExt cx="2888218" cy="3545193"/>
          </a:xfrm>
        </p:grpSpPr>
        <p:sp>
          <p:nvSpPr>
            <p:cNvPr id="1323" name="Google Shape;1323;p54"/>
            <p:cNvSpPr/>
            <p:nvPr/>
          </p:nvSpPr>
          <p:spPr>
            <a:xfrm>
              <a:off x="829288" y="841798"/>
              <a:ext cx="2888218" cy="3545193"/>
            </a:xfrm>
            <a:custGeom>
              <a:avLst/>
              <a:gdLst/>
              <a:ahLst/>
              <a:cxnLst/>
              <a:rect l="l" t="t" r="r" b="b"/>
              <a:pathLst>
                <a:path w="90989" h="111686" extrusionOk="0">
                  <a:moveTo>
                    <a:pt x="49358" y="0"/>
                  </a:moveTo>
                  <a:cubicBezTo>
                    <a:pt x="46060" y="0"/>
                    <a:pt x="42762" y="401"/>
                    <a:pt x="39553" y="1256"/>
                  </a:cubicBezTo>
                  <a:cubicBezTo>
                    <a:pt x="1" y="11793"/>
                    <a:pt x="4120" y="47297"/>
                    <a:pt x="7407" y="81277"/>
                  </a:cubicBezTo>
                  <a:cubicBezTo>
                    <a:pt x="7811" y="87016"/>
                    <a:pt x="10026" y="103339"/>
                    <a:pt x="12479" y="111686"/>
                  </a:cubicBezTo>
                  <a:cubicBezTo>
                    <a:pt x="18908" y="100565"/>
                    <a:pt x="25814" y="87564"/>
                    <a:pt x="30493" y="77289"/>
                  </a:cubicBezTo>
                  <a:lnTo>
                    <a:pt x="72129" y="43713"/>
                  </a:lnTo>
                  <a:lnTo>
                    <a:pt x="90988" y="37010"/>
                  </a:lnTo>
                  <a:cubicBezTo>
                    <a:pt x="90988" y="37010"/>
                    <a:pt x="90548" y="30200"/>
                    <a:pt x="88512" y="25282"/>
                  </a:cubicBezTo>
                  <a:cubicBezTo>
                    <a:pt x="83698" y="10861"/>
                    <a:pt x="66520" y="0"/>
                    <a:pt x="49358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4"/>
            <p:cNvSpPr/>
            <p:nvPr/>
          </p:nvSpPr>
          <p:spPr>
            <a:xfrm>
              <a:off x="2799101" y="1383516"/>
              <a:ext cx="233974" cy="634977"/>
            </a:xfrm>
            <a:custGeom>
              <a:avLst/>
              <a:gdLst/>
              <a:ahLst/>
              <a:cxnLst/>
              <a:rect l="l" t="t" r="r" b="b"/>
              <a:pathLst>
                <a:path w="7371" h="20004" extrusionOk="0">
                  <a:moveTo>
                    <a:pt x="7370" y="1"/>
                  </a:moveTo>
                  <a:lnTo>
                    <a:pt x="0" y="19753"/>
                  </a:lnTo>
                  <a:lnTo>
                    <a:pt x="703" y="20003"/>
                  </a:lnTo>
                  <a:lnTo>
                    <a:pt x="7370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4"/>
            <p:cNvSpPr/>
            <p:nvPr/>
          </p:nvSpPr>
          <p:spPr>
            <a:xfrm>
              <a:off x="2211769" y="1355932"/>
              <a:ext cx="269526" cy="571492"/>
            </a:xfrm>
            <a:custGeom>
              <a:avLst/>
              <a:gdLst/>
              <a:ahLst/>
              <a:cxnLst/>
              <a:rect l="l" t="t" r="r" b="b"/>
              <a:pathLst>
                <a:path w="8491" h="18004" extrusionOk="0">
                  <a:moveTo>
                    <a:pt x="1" y="1"/>
                  </a:moveTo>
                  <a:lnTo>
                    <a:pt x="7811" y="18003"/>
                  </a:lnTo>
                  <a:lnTo>
                    <a:pt x="8490" y="176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4"/>
            <p:cNvSpPr/>
            <p:nvPr/>
          </p:nvSpPr>
          <p:spPr>
            <a:xfrm>
              <a:off x="1469534" y="1885809"/>
              <a:ext cx="510610" cy="188614"/>
            </a:xfrm>
            <a:custGeom>
              <a:avLst/>
              <a:gdLst/>
              <a:ahLst/>
              <a:cxnLst/>
              <a:rect l="l" t="t" r="r" b="b"/>
              <a:pathLst>
                <a:path w="16086" h="5942" extrusionOk="0">
                  <a:moveTo>
                    <a:pt x="0" y="0"/>
                  </a:moveTo>
                  <a:lnTo>
                    <a:pt x="15835" y="5942"/>
                  </a:lnTo>
                  <a:lnTo>
                    <a:pt x="16085" y="5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4"/>
            <p:cNvSpPr/>
            <p:nvPr/>
          </p:nvSpPr>
          <p:spPr>
            <a:xfrm>
              <a:off x="1281682" y="2399784"/>
              <a:ext cx="468297" cy="324694"/>
            </a:xfrm>
            <a:custGeom>
              <a:avLst/>
              <a:gdLst/>
              <a:ahLst/>
              <a:cxnLst/>
              <a:rect l="l" t="t" r="r" b="b"/>
              <a:pathLst>
                <a:path w="14753" h="10229" extrusionOk="0">
                  <a:moveTo>
                    <a:pt x="14336" y="1"/>
                  </a:moveTo>
                  <a:lnTo>
                    <a:pt x="1" y="10228"/>
                  </a:lnTo>
                  <a:lnTo>
                    <a:pt x="14752" y="608"/>
                  </a:lnTo>
                  <a:lnTo>
                    <a:pt x="14336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4"/>
            <p:cNvSpPr/>
            <p:nvPr/>
          </p:nvSpPr>
          <p:spPr>
            <a:xfrm>
              <a:off x="1788102" y="1545276"/>
              <a:ext cx="461504" cy="349993"/>
            </a:xfrm>
            <a:custGeom>
              <a:avLst/>
              <a:gdLst/>
              <a:ahLst/>
              <a:cxnLst/>
              <a:rect l="l" t="t" r="r" b="b"/>
              <a:pathLst>
                <a:path w="14539" h="11026" extrusionOk="0">
                  <a:moveTo>
                    <a:pt x="1" y="1"/>
                  </a:moveTo>
                  <a:lnTo>
                    <a:pt x="14086" y="11026"/>
                  </a:lnTo>
                  <a:lnTo>
                    <a:pt x="14539" y="104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4"/>
            <p:cNvSpPr/>
            <p:nvPr/>
          </p:nvSpPr>
          <p:spPr>
            <a:xfrm>
              <a:off x="2590457" y="1324189"/>
              <a:ext cx="84689" cy="563144"/>
            </a:xfrm>
            <a:custGeom>
              <a:avLst/>
              <a:gdLst/>
              <a:ahLst/>
              <a:cxnLst/>
              <a:rect l="l" t="t" r="r" b="b"/>
              <a:pathLst>
                <a:path w="2668" h="17741" extrusionOk="0">
                  <a:moveTo>
                    <a:pt x="1" y="1"/>
                  </a:moveTo>
                  <a:lnTo>
                    <a:pt x="1930" y="17741"/>
                  </a:lnTo>
                  <a:lnTo>
                    <a:pt x="2668" y="176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4"/>
            <p:cNvSpPr/>
            <p:nvPr/>
          </p:nvSpPr>
          <p:spPr>
            <a:xfrm>
              <a:off x="2993365" y="1699100"/>
              <a:ext cx="302728" cy="371546"/>
            </a:xfrm>
            <a:custGeom>
              <a:avLst/>
              <a:gdLst/>
              <a:ahLst/>
              <a:cxnLst/>
              <a:rect l="l" t="t" r="r" b="b"/>
              <a:pathLst>
                <a:path w="9537" h="11705" extrusionOk="0">
                  <a:moveTo>
                    <a:pt x="9537" y="1"/>
                  </a:moveTo>
                  <a:lnTo>
                    <a:pt x="0" y="11240"/>
                  </a:lnTo>
                  <a:lnTo>
                    <a:pt x="572" y="11704"/>
                  </a:lnTo>
                  <a:lnTo>
                    <a:pt x="9537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4"/>
            <p:cNvSpPr/>
            <p:nvPr/>
          </p:nvSpPr>
          <p:spPr>
            <a:xfrm>
              <a:off x="1281682" y="2197584"/>
              <a:ext cx="508737" cy="107766"/>
            </a:xfrm>
            <a:custGeom>
              <a:avLst/>
              <a:gdLst/>
              <a:ahLst/>
              <a:cxnLst/>
              <a:rect l="l" t="t" r="r" b="b"/>
              <a:pathLst>
                <a:path w="16027" h="3395" extrusionOk="0">
                  <a:moveTo>
                    <a:pt x="15884" y="1"/>
                  </a:moveTo>
                  <a:lnTo>
                    <a:pt x="1" y="3394"/>
                  </a:lnTo>
                  <a:lnTo>
                    <a:pt x="1" y="3394"/>
                  </a:lnTo>
                  <a:lnTo>
                    <a:pt x="16026" y="727"/>
                  </a:lnTo>
                  <a:lnTo>
                    <a:pt x="15884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4"/>
            <p:cNvSpPr/>
            <p:nvPr/>
          </p:nvSpPr>
          <p:spPr>
            <a:xfrm>
              <a:off x="1281682" y="2765267"/>
              <a:ext cx="397987" cy="526862"/>
            </a:xfrm>
            <a:custGeom>
              <a:avLst/>
              <a:gdLst/>
              <a:ahLst/>
              <a:cxnLst/>
              <a:rect l="l" t="t" r="r" b="b"/>
              <a:pathLst>
                <a:path w="12538" h="16598" extrusionOk="0">
                  <a:moveTo>
                    <a:pt x="11943" y="0"/>
                  </a:moveTo>
                  <a:lnTo>
                    <a:pt x="1" y="16597"/>
                  </a:lnTo>
                  <a:lnTo>
                    <a:pt x="1" y="16597"/>
                  </a:lnTo>
                  <a:lnTo>
                    <a:pt x="12538" y="453"/>
                  </a:lnTo>
                  <a:lnTo>
                    <a:pt x="11943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4"/>
            <p:cNvSpPr/>
            <p:nvPr/>
          </p:nvSpPr>
          <p:spPr>
            <a:xfrm>
              <a:off x="3053072" y="1793597"/>
              <a:ext cx="466393" cy="350374"/>
            </a:xfrm>
            <a:custGeom>
              <a:avLst/>
              <a:gdLst/>
              <a:ahLst/>
              <a:cxnLst/>
              <a:rect l="l" t="t" r="r" b="b"/>
              <a:pathLst>
                <a:path w="14693" h="11038" extrusionOk="0">
                  <a:moveTo>
                    <a:pt x="14693" y="0"/>
                  </a:moveTo>
                  <a:lnTo>
                    <a:pt x="0" y="10192"/>
                  </a:lnTo>
                  <a:lnTo>
                    <a:pt x="619" y="11037"/>
                  </a:lnTo>
                  <a:lnTo>
                    <a:pt x="14693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4"/>
            <p:cNvSpPr/>
            <p:nvPr/>
          </p:nvSpPr>
          <p:spPr>
            <a:xfrm>
              <a:off x="2907565" y="1355932"/>
              <a:ext cx="340914" cy="674655"/>
            </a:xfrm>
            <a:custGeom>
              <a:avLst/>
              <a:gdLst/>
              <a:ahLst/>
              <a:cxnLst/>
              <a:rect l="l" t="t" r="r" b="b"/>
              <a:pathLst>
                <a:path w="10740" h="21254" extrusionOk="0">
                  <a:moveTo>
                    <a:pt x="10740" y="1"/>
                  </a:moveTo>
                  <a:lnTo>
                    <a:pt x="0" y="20789"/>
                  </a:lnTo>
                  <a:lnTo>
                    <a:pt x="929" y="21253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4"/>
            <p:cNvSpPr/>
            <p:nvPr/>
          </p:nvSpPr>
          <p:spPr>
            <a:xfrm>
              <a:off x="2756375" y="1108404"/>
              <a:ext cx="33298" cy="826194"/>
            </a:xfrm>
            <a:custGeom>
              <a:avLst/>
              <a:gdLst/>
              <a:ahLst/>
              <a:cxnLst/>
              <a:rect l="l" t="t" r="r" b="b"/>
              <a:pathLst>
                <a:path w="1049" h="26028" extrusionOk="0">
                  <a:moveTo>
                    <a:pt x="525" y="0"/>
                  </a:moveTo>
                  <a:lnTo>
                    <a:pt x="1" y="26027"/>
                  </a:lnTo>
                  <a:lnTo>
                    <a:pt x="1049" y="26027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4"/>
            <p:cNvSpPr/>
            <p:nvPr/>
          </p:nvSpPr>
          <p:spPr>
            <a:xfrm>
              <a:off x="2276016" y="1117101"/>
              <a:ext cx="329614" cy="757789"/>
            </a:xfrm>
            <a:custGeom>
              <a:avLst/>
              <a:gdLst/>
              <a:ahLst/>
              <a:cxnLst/>
              <a:rect l="l" t="t" r="r" b="b"/>
              <a:pathLst>
                <a:path w="10384" h="23873" extrusionOk="0">
                  <a:moveTo>
                    <a:pt x="1" y="0"/>
                  </a:moveTo>
                  <a:lnTo>
                    <a:pt x="9431" y="23872"/>
                  </a:lnTo>
                  <a:lnTo>
                    <a:pt x="10383" y="234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4"/>
            <p:cNvSpPr/>
            <p:nvPr/>
          </p:nvSpPr>
          <p:spPr>
            <a:xfrm>
              <a:off x="1805497" y="1260323"/>
              <a:ext cx="537083" cy="545019"/>
            </a:xfrm>
            <a:custGeom>
              <a:avLst/>
              <a:gdLst/>
              <a:ahLst/>
              <a:cxnLst/>
              <a:rect l="l" t="t" r="r" b="b"/>
              <a:pathLst>
                <a:path w="16920" h="17170" extrusionOk="0">
                  <a:moveTo>
                    <a:pt x="1" y="1"/>
                  </a:moveTo>
                  <a:lnTo>
                    <a:pt x="16169" y="17169"/>
                  </a:lnTo>
                  <a:lnTo>
                    <a:pt x="16919" y="1644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4"/>
            <p:cNvSpPr/>
            <p:nvPr/>
          </p:nvSpPr>
          <p:spPr>
            <a:xfrm>
              <a:off x="1418492" y="1652629"/>
              <a:ext cx="656117" cy="297459"/>
            </a:xfrm>
            <a:custGeom>
              <a:avLst/>
              <a:gdLst/>
              <a:ahLst/>
              <a:cxnLst/>
              <a:rect l="l" t="t" r="r" b="b"/>
              <a:pathLst>
                <a:path w="20670" h="9371" extrusionOk="0">
                  <a:moveTo>
                    <a:pt x="1" y="0"/>
                  </a:moveTo>
                  <a:lnTo>
                    <a:pt x="20253" y="9370"/>
                  </a:lnTo>
                  <a:lnTo>
                    <a:pt x="20670" y="84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4"/>
            <p:cNvSpPr/>
            <p:nvPr/>
          </p:nvSpPr>
          <p:spPr>
            <a:xfrm>
              <a:off x="1241623" y="2081946"/>
              <a:ext cx="630057" cy="48788"/>
            </a:xfrm>
            <a:custGeom>
              <a:avLst/>
              <a:gdLst/>
              <a:ahLst/>
              <a:cxnLst/>
              <a:rect l="l" t="t" r="r" b="b"/>
              <a:pathLst>
                <a:path w="19849" h="1537" extrusionOk="0">
                  <a:moveTo>
                    <a:pt x="19789" y="1"/>
                  </a:moveTo>
                  <a:lnTo>
                    <a:pt x="1" y="1537"/>
                  </a:lnTo>
                  <a:lnTo>
                    <a:pt x="1" y="1537"/>
                  </a:lnTo>
                  <a:lnTo>
                    <a:pt x="19848" y="1037"/>
                  </a:lnTo>
                  <a:lnTo>
                    <a:pt x="19789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4"/>
            <p:cNvSpPr/>
            <p:nvPr/>
          </p:nvSpPr>
          <p:spPr>
            <a:xfrm>
              <a:off x="1186074" y="2217645"/>
              <a:ext cx="627771" cy="369641"/>
            </a:xfrm>
            <a:custGeom>
              <a:avLst/>
              <a:gdLst/>
              <a:ahLst/>
              <a:cxnLst/>
              <a:rect l="l" t="t" r="r" b="b"/>
              <a:pathLst>
                <a:path w="19777" h="11645" extrusionOk="0">
                  <a:moveTo>
                    <a:pt x="19265" y="0"/>
                  </a:moveTo>
                  <a:lnTo>
                    <a:pt x="0" y="11644"/>
                  </a:lnTo>
                  <a:lnTo>
                    <a:pt x="19777" y="905"/>
                  </a:lnTo>
                  <a:lnTo>
                    <a:pt x="19265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4"/>
            <p:cNvSpPr/>
            <p:nvPr/>
          </p:nvSpPr>
          <p:spPr>
            <a:xfrm>
              <a:off x="1186074" y="2630329"/>
              <a:ext cx="469789" cy="522323"/>
            </a:xfrm>
            <a:custGeom>
              <a:avLst/>
              <a:gdLst/>
              <a:ahLst/>
              <a:cxnLst/>
              <a:rect l="l" t="t" r="r" b="b"/>
              <a:pathLst>
                <a:path w="14800" h="16455" extrusionOk="0">
                  <a:moveTo>
                    <a:pt x="14026" y="1"/>
                  </a:moveTo>
                  <a:lnTo>
                    <a:pt x="0" y="16455"/>
                  </a:lnTo>
                  <a:lnTo>
                    <a:pt x="0" y="16455"/>
                  </a:lnTo>
                  <a:lnTo>
                    <a:pt x="14800" y="703"/>
                  </a:lnTo>
                  <a:lnTo>
                    <a:pt x="14026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4"/>
            <p:cNvSpPr/>
            <p:nvPr/>
          </p:nvSpPr>
          <p:spPr>
            <a:xfrm>
              <a:off x="1241623" y="3002225"/>
              <a:ext cx="434650" cy="787246"/>
            </a:xfrm>
            <a:custGeom>
              <a:avLst/>
              <a:gdLst/>
              <a:ahLst/>
              <a:cxnLst/>
              <a:rect l="l" t="t" r="r" b="b"/>
              <a:pathLst>
                <a:path w="13693" h="24801" extrusionOk="0">
                  <a:moveTo>
                    <a:pt x="12776" y="0"/>
                  </a:moveTo>
                  <a:lnTo>
                    <a:pt x="1" y="24801"/>
                  </a:lnTo>
                  <a:lnTo>
                    <a:pt x="1" y="24801"/>
                  </a:lnTo>
                  <a:lnTo>
                    <a:pt x="13693" y="500"/>
                  </a:lnTo>
                  <a:lnTo>
                    <a:pt x="12776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4"/>
            <p:cNvSpPr/>
            <p:nvPr/>
          </p:nvSpPr>
          <p:spPr>
            <a:xfrm>
              <a:off x="1549652" y="1709702"/>
              <a:ext cx="1746441" cy="1726792"/>
            </a:xfrm>
            <a:custGeom>
              <a:avLst/>
              <a:gdLst/>
              <a:ahLst/>
              <a:cxnLst/>
              <a:rect l="l" t="t" r="r" b="b"/>
              <a:pathLst>
                <a:path w="55019" h="54400" extrusionOk="0">
                  <a:moveTo>
                    <a:pt x="27789" y="0"/>
                  </a:moveTo>
                  <a:cubicBezTo>
                    <a:pt x="12442" y="0"/>
                    <a:pt x="0" y="12442"/>
                    <a:pt x="0" y="27789"/>
                  </a:cubicBezTo>
                  <a:lnTo>
                    <a:pt x="1655" y="50411"/>
                  </a:lnTo>
                  <a:lnTo>
                    <a:pt x="5763" y="54400"/>
                  </a:lnTo>
                  <a:cubicBezTo>
                    <a:pt x="5572" y="53840"/>
                    <a:pt x="19145" y="33064"/>
                    <a:pt x="18943" y="32516"/>
                  </a:cubicBezTo>
                  <a:cubicBezTo>
                    <a:pt x="18919" y="32480"/>
                    <a:pt x="26583" y="25908"/>
                    <a:pt x="26622" y="25908"/>
                  </a:cubicBezTo>
                  <a:cubicBezTo>
                    <a:pt x="26622" y="25908"/>
                    <a:pt x="26622" y="25908"/>
                    <a:pt x="26623" y="25908"/>
                  </a:cubicBezTo>
                  <a:cubicBezTo>
                    <a:pt x="26825" y="26456"/>
                    <a:pt x="47994" y="30504"/>
                    <a:pt x="48173" y="31063"/>
                  </a:cubicBezTo>
                  <a:lnTo>
                    <a:pt x="55019" y="27789"/>
                  </a:lnTo>
                  <a:cubicBezTo>
                    <a:pt x="55019" y="12442"/>
                    <a:pt x="43136" y="0"/>
                    <a:pt x="27789" y="0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4"/>
            <p:cNvSpPr/>
            <p:nvPr/>
          </p:nvSpPr>
          <p:spPr>
            <a:xfrm>
              <a:off x="1705349" y="1830387"/>
              <a:ext cx="1271033" cy="527116"/>
            </a:xfrm>
            <a:custGeom>
              <a:avLst/>
              <a:gdLst/>
              <a:ahLst/>
              <a:cxnLst/>
              <a:rect l="l" t="t" r="r" b="b"/>
              <a:pathLst>
                <a:path w="40042" h="16606" extrusionOk="0">
                  <a:moveTo>
                    <a:pt x="23717" y="1"/>
                  </a:moveTo>
                  <a:cubicBezTo>
                    <a:pt x="15335" y="1"/>
                    <a:pt x="6693" y="3997"/>
                    <a:pt x="2310" y="10926"/>
                  </a:cubicBezTo>
                  <a:cubicBezTo>
                    <a:pt x="1215" y="12676"/>
                    <a:pt x="429" y="14593"/>
                    <a:pt x="1" y="16605"/>
                  </a:cubicBezTo>
                  <a:lnTo>
                    <a:pt x="215" y="15879"/>
                  </a:lnTo>
                  <a:cubicBezTo>
                    <a:pt x="334" y="15522"/>
                    <a:pt x="608" y="14784"/>
                    <a:pt x="751" y="14438"/>
                  </a:cubicBezTo>
                  <a:cubicBezTo>
                    <a:pt x="1227" y="13260"/>
                    <a:pt x="1846" y="12140"/>
                    <a:pt x="2560" y="11081"/>
                  </a:cubicBezTo>
                  <a:cubicBezTo>
                    <a:pt x="7133" y="4402"/>
                    <a:pt x="15672" y="563"/>
                    <a:pt x="23976" y="563"/>
                  </a:cubicBezTo>
                  <a:cubicBezTo>
                    <a:pt x="29986" y="563"/>
                    <a:pt x="35872" y="2574"/>
                    <a:pt x="40041" y="6973"/>
                  </a:cubicBezTo>
                  <a:cubicBezTo>
                    <a:pt x="35959" y="2182"/>
                    <a:pt x="29909" y="1"/>
                    <a:pt x="23717" y="1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4"/>
            <p:cNvSpPr/>
            <p:nvPr/>
          </p:nvSpPr>
          <p:spPr>
            <a:xfrm>
              <a:off x="1868633" y="2014684"/>
              <a:ext cx="1587728" cy="2025743"/>
            </a:xfrm>
            <a:custGeom>
              <a:avLst/>
              <a:gdLst/>
              <a:ahLst/>
              <a:cxnLst/>
              <a:rect l="l" t="t" r="r" b="b"/>
              <a:pathLst>
                <a:path w="50019" h="63818" extrusionOk="0">
                  <a:moveTo>
                    <a:pt x="49756" y="55424"/>
                  </a:moveTo>
                  <a:cubicBezTo>
                    <a:pt x="49673" y="54733"/>
                    <a:pt x="49494" y="54055"/>
                    <a:pt x="49197" y="53424"/>
                  </a:cubicBezTo>
                  <a:cubicBezTo>
                    <a:pt x="45708" y="46518"/>
                    <a:pt x="42184" y="39636"/>
                    <a:pt x="38683" y="32731"/>
                  </a:cubicBezTo>
                  <a:cubicBezTo>
                    <a:pt x="38493" y="32361"/>
                    <a:pt x="38279" y="32242"/>
                    <a:pt x="37874" y="32242"/>
                  </a:cubicBezTo>
                  <a:cubicBezTo>
                    <a:pt x="35100" y="32266"/>
                    <a:pt x="32325" y="32278"/>
                    <a:pt x="29551" y="32242"/>
                  </a:cubicBezTo>
                  <a:cubicBezTo>
                    <a:pt x="27051" y="32219"/>
                    <a:pt x="25134" y="30409"/>
                    <a:pt x="25051" y="28063"/>
                  </a:cubicBezTo>
                  <a:cubicBezTo>
                    <a:pt x="24967" y="25599"/>
                    <a:pt x="26658" y="23610"/>
                    <a:pt x="29194" y="23527"/>
                  </a:cubicBezTo>
                  <a:cubicBezTo>
                    <a:pt x="31182" y="23456"/>
                    <a:pt x="33171" y="23432"/>
                    <a:pt x="35147" y="23432"/>
                  </a:cubicBezTo>
                  <a:cubicBezTo>
                    <a:pt x="35004" y="22313"/>
                    <a:pt x="34766" y="21193"/>
                    <a:pt x="34421" y="20122"/>
                  </a:cubicBezTo>
                  <a:cubicBezTo>
                    <a:pt x="33742" y="17943"/>
                    <a:pt x="32814" y="15859"/>
                    <a:pt x="31659" y="13907"/>
                  </a:cubicBezTo>
                  <a:cubicBezTo>
                    <a:pt x="29242" y="9752"/>
                    <a:pt x="26027" y="5942"/>
                    <a:pt x="22169" y="3048"/>
                  </a:cubicBezTo>
                  <a:cubicBezTo>
                    <a:pt x="20562" y="1810"/>
                    <a:pt x="18800" y="786"/>
                    <a:pt x="16919" y="0"/>
                  </a:cubicBezTo>
                  <a:cubicBezTo>
                    <a:pt x="16443" y="131"/>
                    <a:pt x="15954" y="286"/>
                    <a:pt x="15466" y="441"/>
                  </a:cubicBezTo>
                  <a:cubicBezTo>
                    <a:pt x="6453" y="3608"/>
                    <a:pt x="274" y="12049"/>
                    <a:pt x="131" y="21574"/>
                  </a:cubicBezTo>
                  <a:cubicBezTo>
                    <a:pt x="0" y="30337"/>
                    <a:pt x="83" y="39089"/>
                    <a:pt x="131" y="47851"/>
                  </a:cubicBezTo>
                  <a:cubicBezTo>
                    <a:pt x="143" y="48994"/>
                    <a:pt x="333" y="50126"/>
                    <a:pt x="667" y="51221"/>
                  </a:cubicBezTo>
                  <a:cubicBezTo>
                    <a:pt x="1250" y="53102"/>
                    <a:pt x="2679" y="53805"/>
                    <a:pt x="4501" y="53066"/>
                  </a:cubicBezTo>
                  <a:cubicBezTo>
                    <a:pt x="5691" y="52566"/>
                    <a:pt x="6822" y="51923"/>
                    <a:pt x="7846" y="51126"/>
                  </a:cubicBezTo>
                  <a:cubicBezTo>
                    <a:pt x="10989" y="48697"/>
                    <a:pt x="13466" y="45625"/>
                    <a:pt x="15800" y="42446"/>
                  </a:cubicBezTo>
                  <a:cubicBezTo>
                    <a:pt x="16443" y="41577"/>
                    <a:pt x="17038" y="40696"/>
                    <a:pt x="17705" y="39743"/>
                  </a:cubicBezTo>
                  <a:cubicBezTo>
                    <a:pt x="17800" y="39898"/>
                    <a:pt x="17859" y="39958"/>
                    <a:pt x="17895" y="40041"/>
                  </a:cubicBezTo>
                  <a:cubicBezTo>
                    <a:pt x="20669" y="45435"/>
                    <a:pt x="24324" y="50328"/>
                    <a:pt x="28730" y="54495"/>
                  </a:cubicBezTo>
                  <a:cubicBezTo>
                    <a:pt x="32040" y="57650"/>
                    <a:pt x="35647" y="60424"/>
                    <a:pt x="39862" y="62282"/>
                  </a:cubicBezTo>
                  <a:cubicBezTo>
                    <a:pt x="41850" y="63163"/>
                    <a:pt x="43898" y="63818"/>
                    <a:pt x="46113" y="63580"/>
                  </a:cubicBezTo>
                  <a:cubicBezTo>
                    <a:pt x="47899" y="63389"/>
                    <a:pt x="49161" y="62460"/>
                    <a:pt x="49709" y="60722"/>
                  </a:cubicBezTo>
                  <a:cubicBezTo>
                    <a:pt x="49911" y="60103"/>
                    <a:pt x="50018" y="59448"/>
                    <a:pt x="50018" y="58793"/>
                  </a:cubicBezTo>
                  <a:cubicBezTo>
                    <a:pt x="49994" y="57662"/>
                    <a:pt x="49911" y="56543"/>
                    <a:pt x="49756" y="55424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4"/>
            <p:cNvSpPr/>
            <p:nvPr/>
          </p:nvSpPr>
          <p:spPr>
            <a:xfrm>
              <a:off x="1729156" y="1881651"/>
              <a:ext cx="1587347" cy="2158395"/>
            </a:xfrm>
            <a:custGeom>
              <a:avLst/>
              <a:gdLst/>
              <a:ahLst/>
              <a:cxnLst/>
              <a:rect l="l" t="t" r="r" b="b"/>
              <a:pathLst>
                <a:path w="50007" h="67997" extrusionOk="0">
                  <a:moveTo>
                    <a:pt x="17681" y="43934"/>
                  </a:moveTo>
                  <a:cubicBezTo>
                    <a:pt x="17027" y="44875"/>
                    <a:pt x="16431" y="45768"/>
                    <a:pt x="15788" y="46637"/>
                  </a:cubicBezTo>
                  <a:cubicBezTo>
                    <a:pt x="13455" y="49816"/>
                    <a:pt x="10978" y="52888"/>
                    <a:pt x="7835" y="55317"/>
                  </a:cubicBezTo>
                  <a:cubicBezTo>
                    <a:pt x="6811" y="56103"/>
                    <a:pt x="5680" y="56757"/>
                    <a:pt x="4489" y="57246"/>
                  </a:cubicBezTo>
                  <a:cubicBezTo>
                    <a:pt x="2668" y="57996"/>
                    <a:pt x="1239" y="57281"/>
                    <a:pt x="655" y="55412"/>
                  </a:cubicBezTo>
                  <a:cubicBezTo>
                    <a:pt x="322" y="54317"/>
                    <a:pt x="132" y="53185"/>
                    <a:pt x="120" y="52042"/>
                  </a:cubicBezTo>
                  <a:cubicBezTo>
                    <a:pt x="72" y="43280"/>
                    <a:pt x="1" y="34517"/>
                    <a:pt x="120" y="25765"/>
                  </a:cubicBezTo>
                  <a:cubicBezTo>
                    <a:pt x="263" y="16240"/>
                    <a:pt x="6442" y="7799"/>
                    <a:pt x="15467" y="4632"/>
                  </a:cubicBezTo>
                  <a:cubicBezTo>
                    <a:pt x="28742" y="0"/>
                    <a:pt x="42756" y="7787"/>
                    <a:pt x="45816" y="21515"/>
                  </a:cubicBezTo>
                  <a:cubicBezTo>
                    <a:pt x="46209" y="23301"/>
                    <a:pt x="46244" y="25170"/>
                    <a:pt x="46435" y="27004"/>
                  </a:cubicBezTo>
                  <a:cubicBezTo>
                    <a:pt x="46864" y="31207"/>
                    <a:pt x="47292" y="35409"/>
                    <a:pt x="47721" y="39612"/>
                  </a:cubicBezTo>
                  <a:cubicBezTo>
                    <a:pt x="47745" y="39874"/>
                    <a:pt x="47757" y="40136"/>
                    <a:pt x="47780" y="40398"/>
                  </a:cubicBezTo>
                  <a:lnTo>
                    <a:pt x="47578" y="40577"/>
                  </a:lnTo>
                  <a:cubicBezTo>
                    <a:pt x="47542" y="40434"/>
                    <a:pt x="47495" y="40303"/>
                    <a:pt x="47423" y="40172"/>
                  </a:cubicBezTo>
                  <a:cubicBezTo>
                    <a:pt x="46125" y="38422"/>
                    <a:pt x="44816" y="36683"/>
                    <a:pt x="43542" y="34909"/>
                  </a:cubicBezTo>
                  <a:cubicBezTo>
                    <a:pt x="43387" y="34683"/>
                    <a:pt x="43351" y="34386"/>
                    <a:pt x="43447" y="34124"/>
                  </a:cubicBezTo>
                  <a:cubicBezTo>
                    <a:pt x="44851" y="31135"/>
                    <a:pt x="43113" y="27873"/>
                    <a:pt x="39815" y="27718"/>
                  </a:cubicBezTo>
                  <a:cubicBezTo>
                    <a:pt x="36279" y="27563"/>
                    <a:pt x="32731" y="27599"/>
                    <a:pt x="29195" y="27718"/>
                  </a:cubicBezTo>
                  <a:cubicBezTo>
                    <a:pt x="26647" y="27801"/>
                    <a:pt x="24968" y="29790"/>
                    <a:pt x="25051" y="32254"/>
                  </a:cubicBezTo>
                  <a:cubicBezTo>
                    <a:pt x="25123" y="34600"/>
                    <a:pt x="27040" y="36410"/>
                    <a:pt x="29540" y="36433"/>
                  </a:cubicBezTo>
                  <a:cubicBezTo>
                    <a:pt x="32314" y="36469"/>
                    <a:pt x="35088" y="36457"/>
                    <a:pt x="37862" y="36433"/>
                  </a:cubicBezTo>
                  <a:cubicBezTo>
                    <a:pt x="38267" y="36433"/>
                    <a:pt x="38494" y="36552"/>
                    <a:pt x="38672" y="36922"/>
                  </a:cubicBezTo>
                  <a:cubicBezTo>
                    <a:pt x="42184" y="43827"/>
                    <a:pt x="45709" y="50709"/>
                    <a:pt x="49197" y="57615"/>
                  </a:cubicBezTo>
                  <a:cubicBezTo>
                    <a:pt x="49483" y="58246"/>
                    <a:pt x="49673" y="58912"/>
                    <a:pt x="49745" y="59615"/>
                  </a:cubicBezTo>
                  <a:cubicBezTo>
                    <a:pt x="49900" y="60722"/>
                    <a:pt x="49995" y="61841"/>
                    <a:pt x="50007" y="62960"/>
                  </a:cubicBezTo>
                  <a:cubicBezTo>
                    <a:pt x="50007" y="63615"/>
                    <a:pt x="49900" y="64270"/>
                    <a:pt x="49697" y="64901"/>
                  </a:cubicBezTo>
                  <a:cubicBezTo>
                    <a:pt x="49150" y="66628"/>
                    <a:pt x="47899" y="67556"/>
                    <a:pt x="46114" y="67747"/>
                  </a:cubicBezTo>
                  <a:cubicBezTo>
                    <a:pt x="43887" y="67997"/>
                    <a:pt x="41839" y="67342"/>
                    <a:pt x="39863" y="66461"/>
                  </a:cubicBezTo>
                  <a:cubicBezTo>
                    <a:pt x="35636" y="64592"/>
                    <a:pt x="32040" y="61829"/>
                    <a:pt x="28730" y="58662"/>
                  </a:cubicBezTo>
                  <a:cubicBezTo>
                    <a:pt x="24325" y="54495"/>
                    <a:pt x="20658" y="49614"/>
                    <a:pt x="17896" y="44220"/>
                  </a:cubicBezTo>
                  <a:cubicBezTo>
                    <a:pt x="17824" y="44113"/>
                    <a:pt x="17765" y="44018"/>
                    <a:pt x="17681" y="43934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4"/>
            <p:cNvSpPr/>
            <p:nvPr/>
          </p:nvSpPr>
          <p:spPr>
            <a:xfrm>
              <a:off x="1729156" y="1991639"/>
              <a:ext cx="1480788" cy="2048788"/>
            </a:xfrm>
            <a:custGeom>
              <a:avLst/>
              <a:gdLst/>
              <a:ahLst/>
              <a:cxnLst/>
              <a:rect l="l" t="t" r="r" b="b"/>
              <a:pathLst>
                <a:path w="46650" h="64544" extrusionOk="0">
                  <a:moveTo>
                    <a:pt x="45423" y="63139"/>
                  </a:moveTo>
                  <a:cubicBezTo>
                    <a:pt x="43304" y="61139"/>
                    <a:pt x="41553" y="58793"/>
                    <a:pt x="39934" y="56376"/>
                  </a:cubicBezTo>
                  <a:cubicBezTo>
                    <a:pt x="38267" y="53852"/>
                    <a:pt x="36719" y="51256"/>
                    <a:pt x="35029" y="48756"/>
                  </a:cubicBezTo>
                  <a:cubicBezTo>
                    <a:pt x="33160" y="46018"/>
                    <a:pt x="31052" y="43446"/>
                    <a:pt x="28754" y="41065"/>
                  </a:cubicBezTo>
                  <a:cubicBezTo>
                    <a:pt x="26337" y="38564"/>
                    <a:pt x="23301" y="36088"/>
                    <a:pt x="19646" y="36147"/>
                  </a:cubicBezTo>
                  <a:cubicBezTo>
                    <a:pt x="18074" y="36171"/>
                    <a:pt x="16526" y="36421"/>
                    <a:pt x="14967" y="36564"/>
                  </a:cubicBezTo>
                  <a:cubicBezTo>
                    <a:pt x="13657" y="36683"/>
                    <a:pt x="12181" y="36826"/>
                    <a:pt x="10931" y="36350"/>
                  </a:cubicBezTo>
                  <a:cubicBezTo>
                    <a:pt x="10216" y="36076"/>
                    <a:pt x="9549" y="35564"/>
                    <a:pt x="9311" y="34814"/>
                  </a:cubicBezTo>
                  <a:cubicBezTo>
                    <a:pt x="9073" y="34064"/>
                    <a:pt x="9192" y="33278"/>
                    <a:pt x="9395" y="32552"/>
                  </a:cubicBezTo>
                  <a:cubicBezTo>
                    <a:pt x="10049" y="30290"/>
                    <a:pt x="11443" y="28230"/>
                    <a:pt x="12752" y="26301"/>
                  </a:cubicBezTo>
                  <a:cubicBezTo>
                    <a:pt x="14288" y="24039"/>
                    <a:pt x="15955" y="21860"/>
                    <a:pt x="17503" y="19598"/>
                  </a:cubicBezTo>
                  <a:cubicBezTo>
                    <a:pt x="18146" y="18705"/>
                    <a:pt x="18729" y="17764"/>
                    <a:pt x="19265" y="16800"/>
                  </a:cubicBezTo>
                  <a:cubicBezTo>
                    <a:pt x="19777" y="15823"/>
                    <a:pt x="20075" y="14800"/>
                    <a:pt x="20325" y="13740"/>
                  </a:cubicBezTo>
                  <a:cubicBezTo>
                    <a:pt x="21063" y="10585"/>
                    <a:pt x="21337" y="7346"/>
                    <a:pt x="21134" y="4120"/>
                  </a:cubicBezTo>
                  <a:cubicBezTo>
                    <a:pt x="21063" y="2727"/>
                    <a:pt x="20872" y="1345"/>
                    <a:pt x="20563" y="0"/>
                  </a:cubicBezTo>
                  <a:cubicBezTo>
                    <a:pt x="18824" y="202"/>
                    <a:pt x="17122" y="595"/>
                    <a:pt x="15467" y="1179"/>
                  </a:cubicBezTo>
                  <a:cubicBezTo>
                    <a:pt x="6442" y="4334"/>
                    <a:pt x="263" y="12775"/>
                    <a:pt x="120" y="22300"/>
                  </a:cubicBezTo>
                  <a:cubicBezTo>
                    <a:pt x="1" y="31063"/>
                    <a:pt x="72" y="39815"/>
                    <a:pt x="120" y="48577"/>
                  </a:cubicBezTo>
                  <a:cubicBezTo>
                    <a:pt x="143" y="49720"/>
                    <a:pt x="322" y="50852"/>
                    <a:pt x="667" y="51947"/>
                  </a:cubicBezTo>
                  <a:cubicBezTo>
                    <a:pt x="1251" y="53828"/>
                    <a:pt x="2668" y="54531"/>
                    <a:pt x="4489" y="53792"/>
                  </a:cubicBezTo>
                  <a:cubicBezTo>
                    <a:pt x="5692" y="53292"/>
                    <a:pt x="6811" y="52649"/>
                    <a:pt x="7835" y="51852"/>
                  </a:cubicBezTo>
                  <a:cubicBezTo>
                    <a:pt x="10978" y="49423"/>
                    <a:pt x="13455" y="46351"/>
                    <a:pt x="15788" y="43172"/>
                  </a:cubicBezTo>
                  <a:cubicBezTo>
                    <a:pt x="16431" y="42303"/>
                    <a:pt x="17027" y="41422"/>
                    <a:pt x="17693" y="40469"/>
                  </a:cubicBezTo>
                  <a:cubicBezTo>
                    <a:pt x="17765" y="40565"/>
                    <a:pt x="17836" y="40660"/>
                    <a:pt x="17896" y="40767"/>
                  </a:cubicBezTo>
                  <a:cubicBezTo>
                    <a:pt x="20658" y="46161"/>
                    <a:pt x="24325" y="51054"/>
                    <a:pt x="28730" y="55221"/>
                  </a:cubicBezTo>
                  <a:cubicBezTo>
                    <a:pt x="32040" y="58376"/>
                    <a:pt x="35636" y="61150"/>
                    <a:pt x="39863" y="63008"/>
                  </a:cubicBezTo>
                  <a:cubicBezTo>
                    <a:pt x="41839" y="63889"/>
                    <a:pt x="43899" y="64544"/>
                    <a:pt x="46114" y="64306"/>
                  </a:cubicBezTo>
                  <a:cubicBezTo>
                    <a:pt x="46292" y="64282"/>
                    <a:pt x="46471" y="64246"/>
                    <a:pt x="46649" y="64210"/>
                  </a:cubicBezTo>
                  <a:cubicBezTo>
                    <a:pt x="46233" y="63865"/>
                    <a:pt x="45816" y="63508"/>
                    <a:pt x="45423" y="63139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4"/>
            <p:cNvSpPr/>
            <p:nvPr/>
          </p:nvSpPr>
          <p:spPr>
            <a:xfrm>
              <a:off x="2513005" y="2187744"/>
              <a:ext cx="520069" cy="377228"/>
            </a:xfrm>
            <a:custGeom>
              <a:avLst/>
              <a:gdLst/>
              <a:ahLst/>
              <a:cxnLst/>
              <a:rect l="l" t="t" r="r" b="b"/>
              <a:pathLst>
                <a:path w="16384" h="11884" extrusionOk="0">
                  <a:moveTo>
                    <a:pt x="1049" y="1"/>
                  </a:moveTo>
                  <a:cubicBezTo>
                    <a:pt x="705" y="1"/>
                    <a:pt x="355" y="13"/>
                    <a:pt x="0" y="37"/>
                  </a:cubicBezTo>
                  <a:lnTo>
                    <a:pt x="12" y="37"/>
                  </a:lnTo>
                  <a:cubicBezTo>
                    <a:pt x="5929" y="811"/>
                    <a:pt x="9323" y="3264"/>
                    <a:pt x="12990" y="7824"/>
                  </a:cubicBezTo>
                  <a:cubicBezTo>
                    <a:pt x="14109" y="9169"/>
                    <a:pt x="15193" y="10562"/>
                    <a:pt x="16383" y="11884"/>
                  </a:cubicBezTo>
                  <a:cubicBezTo>
                    <a:pt x="15502" y="10348"/>
                    <a:pt x="14573" y="8848"/>
                    <a:pt x="13549" y="7395"/>
                  </a:cubicBezTo>
                  <a:cubicBezTo>
                    <a:pt x="10494" y="2940"/>
                    <a:pt x="6449" y="1"/>
                    <a:pt x="1049" y="1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4"/>
            <p:cNvSpPr/>
            <p:nvPr/>
          </p:nvSpPr>
          <p:spPr>
            <a:xfrm>
              <a:off x="1663767" y="1979640"/>
              <a:ext cx="1506499" cy="1351405"/>
            </a:xfrm>
            <a:custGeom>
              <a:avLst/>
              <a:gdLst/>
              <a:ahLst/>
              <a:cxnLst/>
              <a:rect l="l" t="t" r="r" b="b"/>
              <a:pathLst>
                <a:path w="47460" h="42574" extrusionOk="0">
                  <a:moveTo>
                    <a:pt x="47458" y="19216"/>
                  </a:moveTo>
                  <a:cubicBezTo>
                    <a:pt x="47459" y="19223"/>
                    <a:pt x="47459" y="19230"/>
                    <a:pt x="47459" y="19238"/>
                  </a:cubicBezTo>
                  <a:lnTo>
                    <a:pt x="47459" y="19226"/>
                  </a:lnTo>
                  <a:cubicBezTo>
                    <a:pt x="47459" y="19222"/>
                    <a:pt x="47459" y="19219"/>
                    <a:pt x="47458" y="19216"/>
                  </a:cubicBezTo>
                  <a:close/>
                  <a:moveTo>
                    <a:pt x="25070" y="1"/>
                  </a:moveTo>
                  <a:cubicBezTo>
                    <a:pt x="21207" y="1"/>
                    <a:pt x="17339" y="899"/>
                    <a:pt x="13919" y="2807"/>
                  </a:cubicBezTo>
                  <a:cubicBezTo>
                    <a:pt x="12705" y="3486"/>
                    <a:pt x="11550" y="4283"/>
                    <a:pt x="10490" y="5188"/>
                  </a:cubicBezTo>
                  <a:cubicBezTo>
                    <a:pt x="8704" y="6665"/>
                    <a:pt x="7145" y="8403"/>
                    <a:pt x="5883" y="10356"/>
                  </a:cubicBezTo>
                  <a:cubicBezTo>
                    <a:pt x="1" y="19523"/>
                    <a:pt x="1751" y="30906"/>
                    <a:pt x="1989" y="41205"/>
                  </a:cubicBezTo>
                  <a:lnTo>
                    <a:pt x="2025" y="42574"/>
                  </a:lnTo>
                  <a:cubicBezTo>
                    <a:pt x="2049" y="41895"/>
                    <a:pt x="2084" y="40502"/>
                    <a:pt x="2084" y="39835"/>
                  </a:cubicBezTo>
                  <a:cubicBezTo>
                    <a:pt x="2144" y="28382"/>
                    <a:pt x="751" y="15237"/>
                    <a:pt x="10050" y="6748"/>
                  </a:cubicBezTo>
                  <a:cubicBezTo>
                    <a:pt x="14241" y="2708"/>
                    <a:pt x="19806" y="830"/>
                    <a:pt x="25363" y="830"/>
                  </a:cubicBezTo>
                  <a:cubicBezTo>
                    <a:pt x="35917" y="830"/>
                    <a:pt x="46439" y="7607"/>
                    <a:pt x="47458" y="19216"/>
                  </a:cubicBezTo>
                  <a:lnTo>
                    <a:pt x="47458" y="19216"/>
                  </a:lnTo>
                  <a:cubicBezTo>
                    <a:pt x="46988" y="7258"/>
                    <a:pt x="36050" y="1"/>
                    <a:pt x="25070" y="1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4"/>
            <p:cNvSpPr/>
            <p:nvPr/>
          </p:nvSpPr>
          <p:spPr>
            <a:xfrm>
              <a:off x="2867125" y="3135638"/>
              <a:ext cx="21934" cy="17776"/>
            </a:xfrm>
            <a:custGeom>
              <a:avLst/>
              <a:gdLst/>
              <a:ahLst/>
              <a:cxnLst/>
              <a:rect l="l" t="t" r="r" b="b"/>
              <a:pathLst>
                <a:path w="691" h="560" extrusionOk="0">
                  <a:moveTo>
                    <a:pt x="346" y="0"/>
                  </a:moveTo>
                  <a:cubicBezTo>
                    <a:pt x="0" y="24"/>
                    <a:pt x="0" y="536"/>
                    <a:pt x="346" y="560"/>
                  </a:cubicBezTo>
                  <a:cubicBezTo>
                    <a:pt x="691" y="536"/>
                    <a:pt x="691" y="24"/>
                    <a:pt x="346" y="0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4"/>
            <p:cNvSpPr/>
            <p:nvPr/>
          </p:nvSpPr>
          <p:spPr>
            <a:xfrm>
              <a:off x="3196675" y="3763759"/>
              <a:ext cx="21966" cy="17776"/>
            </a:xfrm>
            <a:custGeom>
              <a:avLst/>
              <a:gdLst/>
              <a:ahLst/>
              <a:cxnLst/>
              <a:rect l="l" t="t" r="r" b="b"/>
              <a:pathLst>
                <a:path w="692" h="560" extrusionOk="0">
                  <a:moveTo>
                    <a:pt x="346" y="0"/>
                  </a:moveTo>
                  <a:cubicBezTo>
                    <a:pt x="1" y="24"/>
                    <a:pt x="1" y="536"/>
                    <a:pt x="346" y="560"/>
                  </a:cubicBezTo>
                  <a:cubicBezTo>
                    <a:pt x="691" y="536"/>
                    <a:pt x="691" y="24"/>
                    <a:pt x="346" y="0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4"/>
            <p:cNvSpPr/>
            <p:nvPr/>
          </p:nvSpPr>
          <p:spPr>
            <a:xfrm>
              <a:off x="2378449" y="2600841"/>
              <a:ext cx="654626" cy="469059"/>
            </a:xfrm>
            <a:custGeom>
              <a:avLst/>
              <a:gdLst/>
              <a:ahLst/>
              <a:cxnLst/>
              <a:rect l="l" t="t" r="r" b="b"/>
              <a:pathLst>
                <a:path w="20623" h="14777" fill="none" extrusionOk="0">
                  <a:moveTo>
                    <a:pt x="20622" y="4585"/>
                  </a:moveTo>
                  <a:cubicBezTo>
                    <a:pt x="11835" y="1"/>
                    <a:pt x="1870" y="596"/>
                    <a:pt x="953" y="6930"/>
                  </a:cubicBezTo>
                  <a:cubicBezTo>
                    <a:pt x="1" y="13598"/>
                    <a:pt x="3822" y="14777"/>
                    <a:pt x="10407" y="14515"/>
                  </a:cubicBezTo>
                </a:path>
              </a:pathLst>
            </a:custGeom>
            <a:noFill/>
            <a:ln w="5650" cap="flat" cmpd="sng">
              <a:solidFill>
                <a:srgbClr val="71561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3" name="Google Shape;1353;p54"/>
          <p:cNvSpPr txBox="1"/>
          <p:nvPr/>
        </p:nvSpPr>
        <p:spPr>
          <a:xfrm>
            <a:off x="5414627" y="1322846"/>
            <a:ext cx="1105784" cy="101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Stoke"/>
                <a:ea typeface="Stoke"/>
                <a:cs typeface="Stoke"/>
                <a:sym typeface="Stoke"/>
              </a:rPr>
              <a:t>01</a:t>
            </a:r>
            <a:endParaRPr sz="3200" b="1">
              <a:solidFill>
                <a:schemeClr val="lt1"/>
              </a:solidFill>
              <a:latin typeface="Stoke"/>
              <a:ea typeface="Stoke"/>
              <a:cs typeface="Stoke"/>
              <a:sym typeface="Stoke"/>
            </a:endParaRPr>
          </a:p>
        </p:txBody>
      </p:sp>
      <p:sp>
        <p:nvSpPr>
          <p:cNvPr id="1354" name="Google Shape;1354;p54"/>
          <p:cNvSpPr txBox="1"/>
          <p:nvPr/>
        </p:nvSpPr>
        <p:spPr>
          <a:xfrm>
            <a:off x="5509721" y="3011938"/>
            <a:ext cx="1105784" cy="101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Stoke"/>
                <a:ea typeface="Stoke"/>
                <a:cs typeface="Stoke"/>
                <a:sym typeface="Stoke"/>
              </a:rPr>
              <a:t>02</a:t>
            </a:r>
            <a:endParaRPr sz="3200" b="1">
              <a:solidFill>
                <a:schemeClr val="lt1"/>
              </a:solidFill>
              <a:latin typeface="Stoke"/>
              <a:ea typeface="Stoke"/>
              <a:cs typeface="Stoke"/>
              <a:sym typeface="Stoke"/>
            </a:endParaRPr>
          </a:p>
        </p:txBody>
      </p:sp>
      <p:cxnSp>
        <p:nvCxnSpPr>
          <p:cNvPr id="1355" name="Google Shape;1355;p54"/>
          <p:cNvCxnSpPr/>
          <p:nvPr/>
        </p:nvCxnSpPr>
        <p:spPr>
          <a:xfrm>
            <a:off x="3890233" y="3233123"/>
            <a:ext cx="0" cy="78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6" name="Google Shape;1356;p54"/>
          <p:cNvSpPr/>
          <p:nvPr/>
        </p:nvSpPr>
        <p:spPr>
          <a:xfrm rot="5666144">
            <a:off x="4568231" y="4268970"/>
            <a:ext cx="266098" cy="238704"/>
          </a:xfrm>
          <a:custGeom>
            <a:avLst/>
            <a:gdLst/>
            <a:ahLst/>
            <a:cxnLst/>
            <a:rect l="l" t="t" r="r" b="b"/>
            <a:pathLst>
              <a:path w="8383" h="7520" extrusionOk="0">
                <a:moveTo>
                  <a:pt x="4199" y="0"/>
                </a:moveTo>
                <a:cubicBezTo>
                  <a:pt x="3157" y="0"/>
                  <a:pt x="2121" y="430"/>
                  <a:pt x="1381" y="1273"/>
                </a:cubicBezTo>
                <a:cubicBezTo>
                  <a:pt x="0" y="2821"/>
                  <a:pt x="143" y="5202"/>
                  <a:pt x="1703" y="6571"/>
                </a:cubicBezTo>
                <a:cubicBezTo>
                  <a:pt x="2421" y="7207"/>
                  <a:pt x="3311" y="7520"/>
                  <a:pt x="4197" y="7520"/>
                </a:cubicBezTo>
                <a:cubicBezTo>
                  <a:pt x="5235" y="7520"/>
                  <a:pt x="6268" y="7091"/>
                  <a:pt x="7013" y="6250"/>
                </a:cubicBezTo>
                <a:cubicBezTo>
                  <a:pt x="8382" y="4702"/>
                  <a:pt x="8239" y="2320"/>
                  <a:pt x="6691" y="939"/>
                </a:cubicBezTo>
                <a:cubicBezTo>
                  <a:pt x="5975" y="310"/>
                  <a:pt x="5085" y="0"/>
                  <a:pt x="4199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54"/>
          <p:cNvSpPr txBox="1">
            <a:spLocks noGrp="1"/>
          </p:cNvSpPr>
          <p:nvPr>
            <p:ph type="subTitle" idx="4"/>
          </p:nvPr>
        </p:nvSpPr>
        <p:spPr>
          <a:xfrm>
            <a:off x="4013949" y="3847207"/>
            <a:ext cx="3827377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Đề cao và bảo đảm những quyền lợi kinh tế, chính trị của những công dân tự do.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sp>
        <p:nvSpPr>
          <p:cNvPr id="1361" name="Google Shape;1361;p54"/>
          <p:cNvSpPr txBox="1">
            <a:spLocks noGrp="1"/>
          </p:cNvSpPr>
          <p:nvPr>
            <p:ph type="title"/>
          </p:nvPr>
        </p:nvSpPr>
        <p:spPr>
          <a:xfrm>
            <a:off x="318501" y="415167"/>
            <a:ext cx="8105499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>
                <a:solidFill>
                  <a:schemeClr val="dk2"/>
                </a:solidFill>
                <a:latin typeface="#9Slide04 SFU Fenice Bold" panose="00000700000000000000" pitchFamily="2" charset="0"/>
                <a:ea typeface="Stoke"/>
                <a:cs typeface="Stoke"/>
                <a:sym typeface="Stoke"/>
              </a:rPr>
              <a:t>Ưu </a:t>
            </a:r>
            <a:r>
              <a:rPr lang="vi-VN" sz="4000">
                <a:latin typeface="#9Slide04 SFU Fenice Bold" panose="00000700000000000000" pitchFamily="2" charset="0"/>
                <a:ea typeface="Stoke"/>
                <a:cs typeface="Stoke"/>
                <a:sym typeface="Stoke"/>
              </a:rPr>
              <a:t>điểm của tổ chức thành bang</a:t>
            </a:r>
            <a:endParaRPr sz="4000">
              <a:solidFill>
                <a:schemeClr val="dk2"/>
              </a:solidFill>
              <a:latin typeface="#9Slide04 SFU Fenice Bold" panose="00000700000000000000" pitchFamily="2" charset="0"/>
              <a:ea typeface="Stoke"/>
              <a:cs typeface="Stoke"/>
              <a:sym typeface="Stoke"/>
            </a:endParaRPr>
          </a:p>
        </p:txBody>
      </p:sp>
      <p:sp>
        <p:nvSpPr>
          <p:cNvPr id="1358" name="Google Shape;1358;p54"/>
          <p:cNvSpPr txBox="1">
            <a:spLocks noGrp="1"/>
          </p:cNvSpPr>
          <p:nvPr>
            <p:ph type="subTitle" idx="2"/>
          </p:nvPr>
        </p:nvSpPr>
        <p:spPr>
          <a:xfrm>
            <a:off x="3947735" y="2023951"/>
            <a:ext cx="3755495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Được thành lập trên cơ sở liên minh tự nguyện, bình đẳng. 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cxnSp>
        <p:nvCxnSpPr>
          <p:cNvPr id="1362" name="Google Shape;1362;p54"/>
          <p:cNvCxnSpPr/>
          <p:nvPr/>
        </p:nvCxnSpPr>
        <p:spPr>
          <a:xfrm>
            <a:off x="3914455" y="1661786"/>
            <a:ext cx="0" cy="78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3" name="Google Shape;1363;p54"/>
          <p:cNvCxnSpPr/>
          <p:nvPr/>
        </p:nvCxnSpPr>
        <p:spPr>
          <a:xfrm>
            <a:off x="7841327" y="1682222"/>
            <a:ext cx="0" cy="78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4" name="Google Shape;1364;p54"/>
          <p:cNvCxnSpPr/>
          <p:nvPr/>
        </p:nvCxnSpPr>
        <p:spPr>
          <a:xfrm>
            <a:off x="7899667" y="3205557"/>
            <a:ext cx="0" cy="78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51"/>
          <p:cNvSpPr txBox="1">
            <a:spLocks noGrp="1"/>
          </p:cNvSpPr>
          <p:nvPr>
            <p:ph type="body" idx="1"/>
          </p:nvPr>
        </p:nvSpPr>
        <p:spPr>
          <a:xfrm>
            <a:off x="3527059" y="1561180"/>
            <a:ext cx="4906500" cy="17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Nền dân chủ này chỉ dành cho một bộ phận dân cư và dựa trên cơ sở là sự bóc lột nô lệ - lực lượng đông đảo trong xã hội.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cxnSp>
        <p:nvCxnSpPr>
          <p:cNvPr id="1141" name="Google Shape;1141;p51"/>
          <p:cNvCxnSpPr/>
          <p:nvPr/>
        </p:nvCxnSpPr>
        <p:spPr>
          <a:xfrm>
            <a:off x="3441300" y="1705675"/>
            <a:ext cx="0" cy="1765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42" name="Google Shape;1142;p51"/>
          <p:cNvGrpSpPr/>
          <p:nvPr/>
        </p:nvGrpSpPr>
        <p:grpSpPr>
          <a:xfrm>
            <a:off x="-421646" y="1026237"/>
            <a:ext cx="3782940" cy="4950342"/>
            <a:chOff x="-421646" y="1026237"/>
            <a:chExt cx="3782940" cy="4950342"/>
          </a:xfrm>
        </p:grpSpPr>
        <p:grpSp>
          <p:nvGrpSpPr>
            <p:cNvPr id="1143" name="Google Shape;1143;p51"/>
            <p:cNvGrpSpPr/>
            <p:nvPr/>
          </p:nvGrpSpPr>
          <p:grpSpPr>
            <a:xfrm>
              <a:off x="316219" y="2624617"/>
              <a:ext cx="2050586" cy="2654523"/>
              <a:chOff x="316219" y="2624617"/>
              <a:chExt cx="2050586" cy="2654523"/>
            </a:xfrm>
          </p:grpSpPr>
          <p:sp>
            <p:nvSpPr>
              <p:cNvPr id="1144" name="Google Shape;1144;p51"/>
              <p:cNvSpPr/>
              <p:nvPr/>
            </p:nvSpPr>
            <p:spPr>
              <a:xfrm>
                <a:off x="316219" y="3180205"/>
                <a:ext cx="497539" cy="2098935"/>
              </a:xfrm>
              <a:custGeom>
                <a:avLst/>
                <a:gdLst/>
                <a:ahLst/>
                <a:cxnLst/>
                <a:rect l="l" t="t" r="r" b="b"/>
                <a:pathLst>
                  <a:path w="19384" h="81782" extrusionOk="0">
                    <a:moveTo>
                      <a:pt x="12506" y="1"/>
                    </a:moveTo>
                    <a:cubicBezTo>
                      <a:pt x="11716" y="1"/>
                      <a:pt x="10949" y="9"/>
                      <a:pt x="10263" y="9"/>
                    </a:cubicBezTo>
                    <a:cubicBezTo>
                      <a:pt x="9914" y="9"/>
                      <a:pt x="9533" y="8"/>
                      <a:pt x="9130" y="8"/>
                    </a:cubicBezTo>
                    <a:cubicBezTo>
                      <a:pt x="5476" y="8"/>
                      <a:pt x="0" y="86"/>
                      <a:pt x="0" y="1641"/>
                    </a:cubicBezTo>
                    <a:cubicBezTo>
                      <a:pt x="0" y="2560"/>
                      <a:pt x="840" y="2777"/>
                      <a:pt x="1631" y="2777"/>
                    </a:cubicBezTo>
                    <a:cubicBezTo>
                      <a:pt x="2335" y="2777"/>
                      <a:pt x="3001" y="2605"/>
                      <a:pt x="3001" y="2605"/>
                    </a:cubicBezTo>
                    <a:lnTo>
                      <a:pt x="3001" y="81781"/>
                    </a:lnTo>
                    <a:lnTo>
                      <a:pt x="17264" y="81781"/>
                    </a:lnTo>
                    <a:lnTo>
                      <a:pt x="17264" y="2891"/>
                    </a:lnTo>
                    <a:cubicBezTo>
                      <a:pt x="17264" y="2891"/>
                      <a:pt x="17601" y="2989"/>
                      <a:pt x="18006" y="2989"/>
                    </a:cubicBezTo>
                    <a:cubicBezTo>
                      <a:pt x="18617" y="2989"/>
                      <a:pt x="19384" y="2765"/>
                      <a:pt x="19384" y="1641"/>
                    </a:cubicBezTo>
                    <a:cubicBezTo>
                      <a:pt x="19384" y="147"/>
                      <a:pt x="15750" y="1"/>
                      <a:pt x="12506" y="1"/>
                    </a:cubicBezTo>
                    <a:close/>
                  </a:path>
                </a:pathLst>
              </a:custGeom>
              <a:solidFill>
                <a:srgbClr val="C3C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51"/>
              <p:cNvSpPr/>
              <p:nvPr/>
            </p:nvSpPr>
            <p:spPr>
              <a:xfrm>
                <a:off x="316835" y="3208847"/>
                <a:ext cx="496615" cy="2070293"/>
              </a:xfrm>
              <a:custGeom>
                <a:avLst/>
                <a:gdLst/>
                <a:ahLst/>
                <a:cxnLst/>
                <a:rect l="l" t="t" r="r" b="b"/>
                <a:pathLst>
                  <a:path w="19348" h="80666" extrusionOk="0">
                    <a:moveTo>
                      <a:pt x="10120" y="1"/>
                    </a:moveTo>
                    <a:cubicBezTo>
                      <a:pt x="5691" y="1"/>
                      <a:pt x="1822" y="775"/>
                      <a:pt x="0" y="775"/>
                    </a:cubicBezTo>
                    <a:cubicBezTo>
                      <a:pt x="150" y="1483"/>
                      <a:pt x="906" y="1659"/>
                      <a:pt x="1618" y="1659"/>
                    </a:cubicBezTo>
                    <a:cubicBezTo>
                      <a:pt x="2318" y="1659"/>
                      <a:pt x="2977" y="1489"/>
                      <a:pt x="2977" y="1489"/>
                    </a:cubicBezTo>
                    <a:lnTo>
                      <a:pt x="2977" y="80665"/>
                    </a:lnTo>
                    <a:lnTo>
                      <a:pt x="17240" y="80665"/>
                    </a:lnTo>
                    <a:lnTo>
                      <a:pt x="17240" y="25230"/>
                    </a:lnTo>
                    <a:cubicBezTo>
                      <a:pt x="16347" y="28266"/>
                      <a:pt x="14788" y="78439"/>
                      <a:pt x="12966" y="78439"/>
                    </a:cubicBezTo>
                    <a:cubicBezTo>
                      <a:pt x="7418" y="78439"/>
                      <a:pt x="6203" y="26123"/>
                      <a:pt x="5858" y="16538"/>
                    </a:cubicBezTo>
                    <a:cubicBezTo>
                      <a:pt x="5513" y="6954"/>
                      <a:pt x="6358" y="2382"/>
                      <a:pt x="12954" y="2382"/>
                    </a:cubicBezTo>
                    <a:cubicBezTo>
                      <a:pt x="15002" y="2382"/>
                      <a:pt x="16431" y="4489"/>
                      <a:pt x="17240" y="8811"/>
                    </a:cubicBezTo>
                    <a:lnTo>
                      <a:pt x="17240" y="1775"/>
                    </a:lnTo>
                    <a:cubicBezTo>
                      <a:pt x="17240" y="1775"/>
                      <a:pt x="17573" y="1871"/>
                      <a:pt x="17975" y="1871"/>
                    </a:cubicBezTo>
                    <a:cubicBezTo>
                      <a:pt x="18543" y="1871"/>
                      <a:pt x="19250" y="1679"/>
                      <a:pt x="19348" y="751"/>
                    </a:cubicBezTo>
                    <a:cubicBezTo>
                      <a:pt x="17395" y="596"/>
                      <a:pt x="14014" y="1"/>
                      <a:pt x="10120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51"/>
              <p:cNvSpPr/>
              <p:nvPr/>
            </p:nvSpPr>
            <p:spPr>
              <a:xfrm>
                <a:off x="316219" y="3203971"/>
                <a:ext cx="443149" cy="2075169"/>
              </a:xfrm>
              <a:custGeom>
                <a:avLst/>
                <a:gdLst/>
                <a:ahLst/>
                <a:cxnLst/>
                <a:rect l="l" t="t" r="r" b="b"/>
                <a:pathLst>
                  <a:path w="17265" h="80856" extrusionOk="0">
                    <a:moveTo>
                      <a:pt x="500" y="0"/>
                    </a:moveTo>
                    <a:cubicBezTo>
                      <a:pt x="179" y="203"/>
                      <a:pt x="0" y="429"/>
                      <a:pt x="0" y="715"/>
                    </a:cubicBezTo>
                    <a:cubicBezTo>
                      <a:pt x="0" y="1632"/>
                      <a:pt x="847" y="1846"/>
                      <a:pt x="1640" y="1846"/>
                    </a:cubicBezTo>
                    <a:cubicBezTo>
                      <a:pt x="2341" y="1846"/>
                      <a:pt x="3001" y="1679"/>
                      <a:pt x="3001" y="1679"/>
                    </a:cubicBezTo>
                    <a:lnTo>
                      <a:pt x="3001" y="80855"/>
                    </a:lnTo>
                    <a:lnTo>
                      <a:pt x="17264" y="80855"/>
                    </a:lnTo>
                    <a:lnTo>
                      <a:pt x="17264" y="80320"/>
                    </a:lnTo>
                    <a:lnTo>
                      <a:pt x="3536" y="80320"/>
                    </a:lnTo>
                    <a:lnTo>
                      <a:pt x="3536" y="941"/>
                    </a:lnTo>
                    <a:cubicBezTo>
                      <a:pt x="3536" y="941"/>
                      <a:pt x="2867" y="1111"/>
                      <a:pt x="2157" y="1111"/>
                    </a:cubicBezTo>
                    <a:cubicBezTo>
                      <a:pt x="1364" y="1111"/>
                      <a:pt x="519" y="899"/>
                      <a:pt x="500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51"/>
              <p:cNvSpPr/>
              <p:nvPr/>
            </p:nvSpPr>
            <p:spPr>
              <a:xfrm>
                <a:off x="693930" y="3479584"/>
                <a:ext cx="22639" cy="153063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9639" extrusionOk="0">
                    <a:moveTo>
                      <a:pt x="441" y="1"/>
                    </a:moveTo>
                    <a:cubicBezTo>
                      <a:pt x="203" y="1"/>
                      <a:pt x="0" y="13347"/>
                      <a:pt x="0" y="29814"/>
                    </a:cubicBezTo>
                    <a:cubicBezTo>
                      <a:pt x="0" y="46280"/>
                      <a:pt x="203" y="59639"/>
                      <a:pt x="441" y="59639"/>
                    </a:cubicBezTo>
                    <a:cubicBezTo>
                      <a:pt x="679" y="59639"/>
                      <a:pt x="881" y="46280"/>
                      <a:pt x="881" y="29814"/>
                    </a:cubicBezTo>
                    <a:cubicBezTo>
                      <a:pt x="881" y="13347"/>
                      <a:pt x="679" y="1"/>
                      <a:pt x="441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51"/>
              <p:cNvSpPr/>
              <p:nvPr/>
            </p:nvSpPr>
            <p:spPr>
              <a:xfrm>
                <a:off x="605611" y="3335656"/>
                <a:ext cx="22639" cy="1757077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462" extrusionOk="0">
                    <a:moveTo>
                      <a:pt x="441" y="1"/>
                    </a:moveTo>
                    <a:cubicBezTo>
                      <a:pt x="203" y="1"/>
                      <a:pt x="1" y="15324"/>
                      <a:pt x="1" y="34231"/>
                    </a:cubicBezTo>
                    <a:cubicBezTo>
                      <a:pt x="1" y="53126"/>
                      <a:pt x="203" y="68462"/>
                      <a:pt x="441" y="68462"/>
                    </a:cubicBezTo>
                    <a:cubicBezTo>
                      <a:pt x="679" y="68462"/>
                      <a:pt x="882" y="53126"/>
                      <a:pt x="882" y="34231"/>
                    </a:cubicBezTo>
                    <a:cubicBezTo>
                      <a:pt x="882" y="15324"/>
                      <a:pt x="679" y="1"/>
                      <a:pt x="441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51"/>
              <p:cNvSpPr/>
              <p:nvPr/>
            </p:nvSpPr>
            <p:spPr>
              <a:xfrm>
                <a:off x="512723" y="3432540"/>
                <a:ext cx="22331" cy="1563332"/>
              </a:xfrm>
              <a:custGeom>
                <a:avLst/>
                <a:gdLst/>
                <a:ahLst/>
                <a:cxnLst/>
                <a:rect l="l" t="t" r="r" b="b"/>
                <a:pathLst>
                  <a:path w="870" h="60913" extrusionOk="0">
                    <a:moveTo>
                      <a:pt x="429" y="0"/>
                    </a:moveTo>
                    <a:cubicBezTo>
                      <a:pt x="191" y="0"/>
                      <a:pt x="0" y="13633"/>
                      <a:pt x="0" y="30456"/>
                    </a:cubicBezTo>
                    <a:cubicBezTo>
                      <a:pt x="0" y="47268"/>
                      <a:pt x="191" y="60912"/>
                      <a:pt x="429" y="60912"/>
                    </a:cubicBezTo>
                    <a:cubicBezTo>
                      <a:pt x="679" y="60912"/>
                      <a:pt x="869" y="47280"/>
                      <a:pt x="869" y="30456"/>
                    </a:cubicBezTo>
                    <a:cubicBezTo>
                      <a:pt x="869" y="13633"/>
                      <a:pt x="679" y="0"/>
                      <a:pt x="429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51"/>
              <p:cNvSpPr/>
              <p:nvPr/>
            </p:nvSpPr>
            <p:spPr>
              <a:xfrm>
                <a:off x="328128" y="3219113"/>
                <a:ext cx="479212" cy="105586"/>
              </a:xfrm>
              <a:custGeom>
                <a:avLst/>
                <a:gdLst/>
                <a:ahLst/>
                <a:cxnLst/>
                <a:rect l="l" t="t" r="r" b="b"/>
                <a:pathLst>
                  <a:path w="18670" h="4114" extrusionOk="0">
                    <a:moveTo>
                      <a:pt x="8329" y="0"/>
                    </a:moveTo>
                    <a:cubicBezTo>
                      <a:pt x="5556" y="0"/>
                      <a:pt x="2634" y="254"/>
                      <a:pt x="1" y="994"/>
                    </a:cubicBezTo>
                    <a:cubicBezTo>
                      <a:pt x="321" y="1192"/>
                      <a:pt x="764" y="1254"/>
                      <a:pt x="1189" y="1254"/>
                    </a:cubicBezTo>
                    <a:cubicBezTo>
                      <a:pt x="1885" y="1254"/>
                      <a:pt x="2537" y="1089"/>
                      <a:pt x="2537" y="1089"/>
                    </a:cubicBezTo>
                    <a:lnTo>
                      <a:pt x="2537" y="4113"/>
                    </a:lnTo>
                    <a:cubicBezTo>
                      <a:pt x="4509" y="2550"/>
                      <a:pt x="7049" y="1170"/>
                      <a:pt x="10682" y="1170"/>
                    </a:cubicBezTo>
                    <a:cubicBezTo>
                      <a:pt x="12444" y="1170"/>
                      <a:pt x="14464" y="1494"/>
                      <a:pt x="16800" y="2280"/>
                    </a:cubicBezTo>
                    <a:lnTo>
                      <a:pt x="16800" y="1375"/>
                    </a:lnTo>
                    <a:cubicBezTo>
                      <a:pt x="16800" y="1375"/>
                      <a:pt x="17131" y="1470"/>
                      <a:pt x="17530" y="1470"/>
                    </a:cubicBezTo>
                    <a:cubicBezTo>
                      <a:pt x="17928" y="1470"/>
                      <a:pt x="18396" y="1375"/>
                      <a:pt x="18670" y="994"/>
                    </a:cubicBezTo>
                    <a:cubicBezTo>
                      <a:pt x="16776" y="643"/>
                      <a:pt x="12741" y="0"/>
                      <a:pt x="8329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51"/>
              <p:cNvSpPr/>
              <p:nvPr/>
            </p:nvSpPr>
            <p:spPr>
              <a:xfrm>
                <a:off x="687821" y="3216803"/>
                <a:ext cx="741714" cy="923144"/>
              </a:xfrm>
              <a:custGeom>
                <a:avLst/>
                <a:gdLst/>
                <a:ahLst/>
                <a:cxnLst/>
                <a:rect l="l" t="t" r="r" b="b"/>
                <a:pathLst>
                  <a:path w="28897" h="35969" extrusionOk="0">
                    <a:moveTo>
                      <a:pt x="28897" y="0"/>
                    </a:moveTo>
                    <a:lnTo>
                      <a:pt x="2072" y="13752"/>
                    </a:lnTo>
                    <a:lnTo>
                      <a:pt x="0" y="35969"/>
                    </a:lnTo>
                    <a:lnTo>
                      <a:pt x="1881" y="35898"/>
                    </a:lnTo>
                    <a:lnTo>
                      <a:pt x="3370" y="34874"/>
                    </a:lnTo>
                    <a:cubicBezTo>
                      <a:pt x="3370" y="34874"/>
                      <a:pt x="4263" y="14978"/>
                      <a:pt x="13288" y="11144"/>
                    </a:cubicBezTo>
                    <a:cubicBezTo>
                      <a:pt x="14028" y="10829"/>
                      <a:pt x="14740" y="10686"/>
                      <a:pt x="15423" y="10686"/>
                    </a:cubicBezTo>
                    <a:cubicBezTo>
                      <a:pt x="22010" y="10686"/>
                      <a:pt x="25861" y="23979"/>
                      <a:pt x="25861" y="23979"/>
                    </a:cubicBezTo>
                    <a:lnTo>
                      <a:pt x="28897" y="23265"/>
                    </a:lnTo>
                    <a:lnTo>
                      <a:pt x="28897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51"/>
              <p:cNvSpPr/>
              <p:nvPr/>
            </p:nvSpPr>
            <p:spPr>
              <a:xfrm>
                <a:off x="741593" y="3216803"/>
                <a:ext cx="687632" cy="615447"/>
              </a:xfrm>
              <a:custGeom>
                <a:avLst/>
                <a:gdLst/>
                <a:ahLst/>
                <a:cxnLst/>
                <a:rect l="l" t="t" r="r" b="b"/>
                <a:pathLst>
                  <a:path w="26790" h="23980" extrusionOk="0">
                    <a:moveTo>
                      <a:pt x="26790" y="0"/>
                    </a:moveTo>
                    <a:lnTo>
                      <a:pt x="1" y="13740"/>
                    </a:lnTo>
                    <a:cubicBezTo>
                      <a:pt x="1465" y="13883"/>
                      <a:pt x="2918" y="14157"/>
                      <a:pt x="4335" y="14573"/>
                    </a:cubicBezTo>
                    <a:cubicBezTo>
                      <a:pt x="5085" y="14800"/>
                      <a:pt x="5823" y="15050"/>
                      <a:pt x="6525" y="15335"/>
                    </a:cubicBezTo>
                    <a:cubicBezTo>
                      <a:pt x="7764" y="13454"/>
                      <a:pt x="9300" y="11942"/>
                      <a:pt x="11193" y="11144"/>
                    </a:cubicBezTo>
                    <a:cubicBezTo>
                      <a:pt x="11933" y="10829"/>
                      <a:pt x="12645" y="10686"/>
                      <a:pt x="13328" y="10686"/>
                    </a:cubicBezTo>
                    <a:cubicBezTo>
                      <a:pt x="19912" y="10686"/>
                      <a:pt x="23754" y="23979"/>
                      <a:pt x="23754" y="23979"/>
                    </a:cubicBezTo>
                    <a:lnTo>
                      <a:pt x="26790" y="23265"/>
                    </a:lnTo>
                    <a:lnTo>
                      <a:pt x="26790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51"/>
              <p:cNvSpPr/>
              <p:nvPr/>
            </p:nvSpPr>
            <p:spPr>
              <a:xfrm>
                <a:off x="684151" y="3178306"/>
                <a:ext cx="710553" cy="959204"/>
              </a:xfrm>
              <a:custGeom>
                <a:avLst/>
                <a:gdLst/>
                <a:ahLst/>
                <a:cxnLst/>
                <a:rect l="l" t="t" r="r" b="b"/>
                <a:pathLst>
                  <a:path w="27683" h="37374" extrusionOk="0">
                    <a:moveTo>
                      <a:pt x="27682" y="0"/>
                    </a:moveTo>
                    <a:lnTo>
                      <a:pt x="0" y="13883"/>
                    </a:lnTo>
                    <a:lnTo>
                      <a:pt x="96" y="37374"/>
                    </a:lnTo>
                    <a:lnTo>
                      <a:pt x="1632" y="36374"/>
                    </a:lnTo>
                    <a:cubicBezTo>
                      <a:pt x="1632" y="36374"/>
                      <a:pt x="2679" y="15061"/>
                      <a:pt x="12085" y="11109"/>
                    </a:cubicBezTo>
                    <a:cubicBezTo>
                      <a:pt x="12856" y="10784"/>
                      <a:pt x="13594" y="10637"/>
                      <a:pt x="14298" y="10637"/>
                    </a:cubicBezTo>
                    <a:cubicBezTo>
                      <a:pt x="20974" y="10637"/>
                      <a:pt x="24599" y="23848"/>
                      <a:pt x="24599" y="23848"/>
                    </a:cubicBezTo>
                    <a:lnTo>
                      <a:pt x="27682" y="23074"/>
                    </a:lnTo>
                    <a:lnTo>
                      <a:pt x="27682" y="0"/>
                    </a:ln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51"/>
              <p:cNvSpPr/>
              <p:nvPr/>
            </p:nvSpPr>
            <p:spPr>
              <a:xfrm>
                <a:off x="1234213" y="2624617"/>
                <a:ext cx="534834" cy="2591575"/>
              </a:xfrm>
              <a:custGeom>
                <a:avLst/>
                <a:gdLst/>
                <a:ahLst/>
                <a:cxnLst/>
                <a:rect l="l" t="t" r="r" b="b"/>
                <a:pathLst>
                  <a:path w="20837" h="100977" extrusionOk="0">
                    <a:moveTo>
                      <a:pt x="13469" y="1"/>
                    </a:moveTo>
                    <a:cubicBezTo>
                      <a:pt x="12608" y="1"/>
                      <a:pt x="11772" y="12"/>
                      <a:pt x="11026" y="12"/>
                    </a:cubicBezTo>
                    <a:cubicBezTo>
                      <a:pt x="10650" y="12"/>
                      <a:pt x="10238" y="11"/>
                      <a:pt x="9803" y="11"/>
                    </a:cubicBezTo>
                    <a:cubicBezTo>
                      <a:pt x="5884" y="11"/>
                      <a:pt x="1" y="107"/>
                      <a:pt x="1" y="2036"/>
                    </a:cubicBezTo>
                    <a:cubicBezTo>
                      <a:pt x="1" y="3168"/>
                      <a:pt x="911" y="3433"/>
                      <a:pt x="1765" y="3433"/>
                    </a:cubicBezTo>
                    <a:cubicBezTo>
                      <a:pt x="2518" y="3433"/>
                      <a:pt x="3227" y="3227"/>
                      <a:pt x="3227" y="3227"/>
                    </a:cubicBezTo>
                    <a:lnTo>
                      <a:pt x="3227" y="100977"/>
                    </a:lnTo>
                    <a:lnTo>
                      <a:pt x="18551" y="100977"/>
                    </a:lnTo>
                    <a:lnTo>
                      <a:pt x="18551" y="3572"/>
                    </a:lnTo>
                    <a:cubicBezTo>
                      <a:pt x="18551" y="3572"/>
                      <a:pt x="18914" y="3693"/>
                      <a:pt x="19351" y="3693"/>
                    </a:cubicBezTo>
                    <a:cubicBezTo>
                      <a:pt x="20010" y="3693"/>
                      <a:pt x="20837" y="3418"/>
                      <a:pt x="20837" y="2036"/>
                    </a:cubicBezTo>
                    <a:cubicBezTo>
                      <a:pt x="20837" y="184"/>
                      <a:pt x="16950" y="1"/>
                      <a:pt x="13469" y="1"/>
                    </a:cubicBezTo>
                    <a:close/>
                  </a:path>
                </a:pathLst>
              </a:custGeom>
              <a:solidFill>
                <a:srgbClr val="C3C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51"/>
              <p:cNvSpPr/>
              <p:nvPr/>
            </p:nvSpPr>
            <p:spPr>
              <a:xfrm>
                <a:off x="1234829" y="2660368"/>
                <a:ext cx="533910" cy="2556131"/>
              </a:xfrm>
              <a:custGeom>
                <a:avLst/>
                <a:gdLst/>
                <a:ahLst/>
                <a:cxnLst/>
                <a:rect l="l" t="t" r="r" b="b"/>
                <a:pathLst>
                  <a:path w="20801" h="99596" extrusionOk="0">
                    <a:moveTo>
                      <a:pt x="10883" y="0"/>
                    </a:moveTo>
                    <a:cubicBezTo>
                      <a:pt x="6120" y="0"/>
                      <a:pt x="1953" y="953"/>
                      <a:pt x="0" y="953"/>
                    </a:cubicBezTo>
                    <a:cubicBezTo>
                      <a:pt x="157" y="1825"/>
                      <a:pt x="973" y="2041"/>
                      <a:pt x="1742" y="2041"/>
                    </a:cubicBezTo>
                    <a:cubicBezTo>
                      <a:pt x="2495" y="2041"/>
                      <a:pt x="3203" y="1834"/>
                      <a:pt x="3203" y="1834"/>
                    </a:cubicBezTo>
                    <a:lnTo>
                      <a:pt x="3203" y="99596"/>
                    </a:lnTo>
                    <a:lnTo>
                      <a:pt x="18527" y="99596"/>
                    </a:lnTo>
                    <a:lnTo>
                      <a:pt x="18527" y="31147"/>
                    </a:lnTo>
                    <a:cubicBezTo>
                      <a:pt x="17574" y="34897"/>
                      <a:pt x="15883" y="96833"/>
                      <a:pt x="13931" y="96833"/>
                    </a:cubicBezTo>
                    <a:cubicBezTo>
                      <a:pt x="7978" y="96833"/>
                      <a:pt x="6668" y="32242"/>
                      <a:pt x="6299" y="20407"/>
                    </a:cubicBezTo>
                    <a:cubicBezTo>
                      <a:pt x="5930" y="8573"/>
                      <a:pt x="6835" y="2941"/>
                      <a:pt x="13919" y="2941"/>
                    </a:cubicBezTo>
                    <a:cubicBezTo>
                      <a:pt x="16122" y="2941"/>
                      <a:pt x="17657" y="5525"/>
                      <a:pt x="18527" y="10870"/>
                    </a:cubicBezTo>
                    <a:lnTo>
                      <a:pt x="18527" y="2179"/>
                    </a:lnTo>
                    <a:cubicBezTo>
                      <a:pt x="18527" y="2179"/>
                      <a:pt x="18884" y="2297"/>
                      <a:pt x="19316" y="2297"/>
                    </a:cubicBezTo>
                    <a:cubicBezTo>
                      <a:pt x="19930" y="2297"/>
                      <a:pt x="20696" y="2058"/>
                      <a:pt x="20801" y="905"/>
                    </a:cubicBezTo>
                    <a:cubicBezTo>
                      <a:pt x="18681" y="726"/>
                      <a:pt x="15050" y="0"/>
                      <a:pt x="10883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51"/>
              <p:cNvSpPr/>
              <p:nvPr/>
            </p:nvSpPr>
            <p:spPr>
              <a:xfrm>
                <a:off x="1234213" y="2654234"/>
                <a:ext cx="476158" cy="2561957"/>
              </a:xfrm>
              <a:custGeom>
                <a:avLst/>
                <a:gdLst/>
                <a:ahLst/>
                <a:cxnLst/>
                <a:rect l="l" t="t" r="r" b="b"/>
                <a:pathLst>
                  <a:path w="18551" h="99823" extrusionOk="0">
                    <a:moveTo>
                      <a:pt x="536" y="1"/>
                    </a:moveTo>
                    <a:cubicBezTo>
                      <a:pt x="191" y="239"/>
                      <a:pt x="1" y="525"/>
                      <a:pt x="1" y="882"/>
                    </a:cubicBezTo>
                    <a:cubicBezTo>
                      <a:pt x="1" y="2014"/>
                      <a:pt x="911" y="2279"/>
                      <a:pt x="1765" y="2279"/>
                    </a:cubicBezTo>
                    <a:cubicBezTo>
                      <a:pt x="2518" y="2279"/>
                      <a:pt x="3227" y="2073"/>
                      <a:pt x="3227" y="2073"/>
                    </a:cubicBezTo>
                    <a:lnTo>
                      <a:pt x="3227" y="99823"/>
                    </a:lnTo>
                    <a:lnTo>
                      <a:pt x="18551" y="99823"/>
                    </a:lnTo>
                    <a:lnTo>
                      <a:pt x="18551" y="99156"/>
                    </a:lnTo>
                    <a:lnTo>
                      <a:pt x="3799" y="99156"/>
                    </a:lnTo>
                    <a:lnTo>
                      <a:pt x="3799" y="1168"/>
                    </a:lnTo>
                    <a:cubicBezTo>
                      <a:pt x="3799" y="1168"/>
                      <a:pt x="3081" y="1377"/>
                      <a:pt x="2319" y="1377"/>
                    </a:cubicBezTo>
                    <a:cubicBezTo>
                      <a:pt x="1465" y="1377"/>
                      <a:pt x="555" y="1114"/>
                      <a:pt x="536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51"/>
              <p:cNvSpPr/>
              <p:nvPr/>
            </p:nvSpPr>
            <p:spPr>
              <a:xfrm>
                <a:off x="1640055" y="2994342"/>
                <a:ext cx="24153" cy="1889996"/>
              </a:xfrm>
              <a:custGeom>
                <a:avLst/>
                <a:gdLst/>
                <a:ahLst/>
                <a:cxnLst/>
                <a:rect l="l" t="t" r="r" b="b"/>
                <a:pathLst>
                  <a:path w="941" h="73641" extrusionOk="0">
                    <a:moveTo>
                      <a:pt x="476" y="1"/>
                    </a:moveTo>
                    <a:cubicBezTo>
                      <a:pt x="214" y="1"/>
                      <a:pt x="0" y="16479"/>
                      <a:pt x="0" y="36815"/>
                    </a:cubicBezTo>
                    <a:cubicBezTo>
                      <a:pt x="0" y="57150"/>
                      <a:pt x="214" y="73641"/>
                      <a:pt x="476" y="73641"/>
                    </a:cubicBezTo>
                    <a:cubicBezTo>
                      <a:pt x="726" y="73641"/>
                      <a:pt x="941" y="57150"/>
                      <a:pt x="941" y="36815"/>
                    </a:cubicBezTo>
                    <a:cubicBezTo>
                      <a:pt x="941" y="16479"/>
                      <a:pt x="726" y="1"/>
                      <a:pt x="476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51"/>
              <p:cNvSpPr/>
              <p:nvPr/>
            </p:nvSpPr>
            <p:spPr>
              <a:xfrm>
                <a:off x="1545319" y="2816820"/>
                <a:ext cx="24153" cy="2168975"/>
              </a:xfrm>
              <a:custGeom>
                <a:avLst/>
                <a:gdLst/>
                <a:ahLst/>
                <a:cxnLst/>
                <a:rect l="l" t="t" r="r" b="b"/>
                <a:pathLst>
                  <a:path w="941" h="84511" extrusionOk="0">
                    <a:moveTo>
                      <a:pt x="465" y="0"/>
                    </a:moveTo>
                    <a:cubicBezTo>
                      <a:pt x="203" y="0"/>
                      <a:pt x="0" y="18919"/>
                      <a:pt x="0" y="42255"/>
                    </a:cubicBezTo>
                    <a:cubicBezTo>
                      <a:pt x="0" y="65603"/>
                      <a:pt x="203" y="84510"/>
                      <a:pt x="465" y="84510"/>
                    </a:cubicBezTo>
                    <a:cubicBezTo>
                      <a:pt x="727" y="84510"/>
                      <a:pt x="941" y="65603"/>
                      <a:pt x="941" y="42255"/>
                    </a:cubicBezTo>
                    <a:cubicBezTo>
                      <a:pt x="941" y="18919"/>
                      <a:pt x="727" y="0"/>
                      <a:pt x="465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51"/>
              <p:cNvSpPr/>
              <p:nvPr/>
            </p:nvSpPr>
            <p:spPr>
              <a:xfrm>
                <a:off x="1445065" y="2936289"/>
                <a:ext cx="24179" cy="1930034"/>
              </a:xfrm>
              <a:custGeom>
                <a:avLst/>
                <a:gdLst/>
                <a:ahLst/>
                <a:cxnLst/>
                <a:rect l="l" t="t" r="r" b="b"/>
                <a:pathLst>
                  <a:path w="942" h="75201" extrusionOk="0">
                    <a:moveTo>
                      <a:pt x="477" y="0"/>
                    </a:moveTo>
                    <a:cubicBezTo>
                      <a:pt x="215" y="0"/>
                      <a:pt x="1" y="16836"/>
                      <a:pt x="1" y="37600"/>
                    </a:cubicBezTo>
                    <a:cubicBezTo>
                      <a:pt x="1" y="58377"/>
                      <a:pt x="215" y="75200"/>
                      <a:pt x="477" y="75200"/>
                    </a:cubicBezTo>
                    <a:cubicBezTo>
                      <a:pt x="739" y="75200"/>
                      <a:pt x="942" y="58365"/>
                      <a:pt x="942" y="37600"/>
                    </a:cubicBezTo>
                    <a:cubicBezTo>
                      <a:pt x="942" y="16836"/>
                      <a:pt x="739" y="0"/>
                      <a:pt x="477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51"/>
              <p:cNvSpPr/>
              <p:nvPr/>
            </p:nvSpPr>
            <p:spPr>
              <a:xfrm>
                <a:off x="1247046" y="2672790"/>
                <a:ext cx="514967" cy="130301"/>
              </a:xfrm>
              <a:custGeom>
                <a:avLst/>
                <a:gdLst/>
                <a:ahLst/>
                <a:cxnLst/>
                <a:rect l="l" t="t" r="r" b="b"/>
                <a:pathLst>
                  <a:path w="20063" h="5077" extrusionOk="0">
                    <a:moveTo>
                      <a:pt x="8958" y="0"/>
                    </a:moveTo>
                    <a:cubicBezTo>
                      <a:pt x="5975" y="0"/>
                      <a:pt x="2831" y="315"/>
                      <a:pt x="1" y="1231"/>
                    </a:cubicBezTo>
                    <a:cubicBezTo>
                      <a:pt x="345" y="1475"/>
                      <a:pt x="822" y="1551"/>
                      <a:pt x="1280" y="1551"/>
                    </a:cubicBezTo>
                    <a:cubicBezTo>
                      <a:pt x="2028" y="1551"/>
                      <a:pt x="2727" y="1350"/>
                      <a:pt x="2727" y="1350"/>
                    </a:cubicBezTo>
                    <a:lnTo>
                      <a:pt x="2727" y="5076"/>
                    </a:lnTo>
                    <a:cubicBezTo>
                      <a:pt x="4835" y="3144"/>
                      <a:pt x="7569" y="1445"/>
                      <a:pt x="11474" y="1445"/>
                    </a:cubicBezTo>
                    <a:cubicBezTo>
                      <a:pt x="13370" y="1445"/>
                      <a:pt x="15541" y="1845"/>
                      <a:pt x="18051" y="2814"/>
                    </a:cubicBezTo>
                    <a:lnTo>
                      <a:pt x="18051" y="1695"/>
                    </a:lnTo>
                    <a:cubicBezTo>
                      <a:pt x="18051" y="1695"/>
                      <a:pt x="18405" y="1811"/>
                      <a:pt x="18833" y="1811"/>
                    </a:cubicBezTo>
                    <a:cubicBezTo>
                      <a:pt x="19262" y="1811"/>
                      <a:pt x="19765" y="1695"/>
                      <a:pt x="20063" y="1231"/>
                    </a:cubicBezTo>
                    <a:cubicBezTo>
                      <a:pt x="18025" y="792"/>
                      <a:pt x="13693" y="0"/>
                      <a:pt x="8958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51"/>
              <p:cNvSpPr/>
              <p:nvPr/>
            </p:nvSpPr>
            <p:spPr>
              <a:xfrm>
                <a:off x="1625065" y="2743470"/>
                <a:ext cx="741739" cy="92317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35970" extrusionOk="0">
                    <a:moveTo>
                      <a:pt x="28897" y="1"/>
                    </a:moveTo>
                    <a:lnTo>
                      <a:pt x="2072" y="13752"/>
                    </a:lnTo>
                    <a:lnTo>
                      <a:pt x="1" y="35969"/>
                    </a:lnTo>
                    <a:lnTo>
                      <a:pt x="1870" y="35898"/>
                    </a:lnTo>
                    <a:lnTo>
                      <a:pt x="3370" y="34874"/>
                    </a:lnTo>
                    <a:cubicBezTo>
                      <a:pt x="3370" y="34874"/>
                      <a:pt x="4263" y="14979"/>
                      <a:pt x="13276" y="11133"/>
                    </a:cubicBezTo>
                    <a:cubicBezTo>
                      <a:pt x="14017" y="10818"/>
                      <a:pt x="14730" y="10675"/>
                      <a:pt x="15413" y="10675"/>
                    </a:cubicBezTo>
                    <a:cubicBezTo>
                      <a:pt x="22009" y="10675"/>
                      <a:pt x="25861" y="23980"/>
                      <a:pt x="25861" y="23980"/>
                    </a:cubicBezTo>
                    <a:lnTo>
                      <a:pt x="28897" y="23265"/>
                    </a:lnTo>
                    <a:lnTo>
                      <a:pt x="28897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51"/>
              <p:cNvSpPr/>
              <p:nvPr/>
            </p:nvSpPr>
            <p:spPr>
              <a:xfrm>
                <a:off x="1678863" y="2743470"/>
                <a:ext cx="687632" cy="615447"/>
              </a:xfrm>
              <a:custGeom>
                <a:avLst/>
                <a:gdLst/>
                <a:ahLst/>
                <a:cxnLst/>
                <a:rect l="l" t="t" r="r" b="b"/>
                <a:pathLst>
                  <a:path w="26790" h="23980" extrusionOk="0">
                    <a:moveTo>
                      <a:pt x="26789" y="1"/>
                    </a:moveTo>
                    <a:lnTo>
                      <a:pt x="0" y="13740"/>
                    </a:lnTo>
                    <a:cubicBezTo>
                      <a:pt x="1465" y="13883"/>
                      <a:pt x="2917" y="14157"/>
                      <a:pt x="4334" y="14574"/>
                    </a:cubicBezTo>
                    <a:cubicBezTo>
                      <a:pt x="5084" y="14788"/>
                      <a:pt x="5811" y="15050"/>
                      <a:pt x="6525" y="15336"/>
                    </a:cubicBezTo>
                    <a:cubicBezTo>
                      <a:pt x="7763" y="13455"/>
                      <a:pt x="9299" y="11942"/>
                      <a:pt x="11180" y="11133"/>
                    </a:cubicBezTo>
                    <a:cubicBezTo>
                      <a:pt x="11921" y="10818"/>
                      <a:pt x="12634" y="10675"/>
                      <a:pt x="13317" y="10675"/>
                    </a:cubicBezTo>
                    <a:cubicBezTo>
                      <a:pt x="19911" y="10675"/>
                      <a:pt x="23753" y="23980"/>
                      <a:pt x="23753" y="23980"/>
                    </a:cubicBezTo>
                    <a:lnTo>
                      <a:pt x="26789" y="23265"/>
                    </a:lnTo>
                    <a:lnTo>
                      <a:pt x="26789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51"/>
              <p:cNvSpPr/>
              <p:nvPr/>
            </p:nvSpPr>
            <p:spPr>
              <a:xfrm>
                <a:off x="1621703" y="2704973"/>
                <a:ext cx="710245" cy="959204"/>
              </a:xfrm>
              <a:custGeom>
                <a:avLst/>
                <a:gdLst/>
                <a:ahLst/>
                <a:cxnLst/>
                <a:rect l="l" t="t" r="r" b="b"/>
                <a:pathLst>
                  <a:path w="27671" h="37374" extrusionOk="0">
                    <a:moveTo>
                      <a:pt x="27671" y="0"/>
                    </a:moveTo>
                    <a:lnTo>
                      <a:pt x="1" y="13895"/>
                    </a:lnTo>
                    <a:lnTo>
                      <a:pt x="84" y="37374"/>
                    </a:lnTo>
                    <a:lnTo>
                      <a:pt x="1620" y="36386"/>
                    </a:lnTo>
                    <a:cubicBezTo>
                      <a:pt x="1620" y="36386"/>
                      <a:pt x="2668" y="15074"/>
                      <a:pt x="12074" y="11109"/>
                    </a:cubicBezTo>
                    <a:cubicBezTo>
                      <a:pt x="12847" y="10782"/>
                      <a:pt x="13588" y="10634"/>
                      <a:pt x="14294" y="10634"/>
                    </a:cubicBezTo>
                    <a:cubicBezTo>
                      <a:pt x="20965" y="10634"/>
                      <a:pt x="24587" y="23837"/>
                      <a:pt x="24587" y="23837"/>
                    </a:cubicBezTo>
                    <a:lnTo>
                      <a:pt x="27671" y="23075"/>
                    </a:lnTo>
                    <a:lnTo>
                      <a:pt x="27671" y="0"/>
                    </a:ln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4" name="Google Shape;1164;p51"/>
            <p:cNvGrpSpPr/>
            <p:nvPr/>
          </p:nvGrpSpPr>
          <p:grpSpPr>
            <a:xfrm rot="4067444">
              <a:off x="-737614" y="2359650"/>
              <a:ext cx="4414875" cy="2283517"/>
              <a:chOff x="5619810" y="3469401"/>
              <a:chExt cx="3811744" cy="2264523"/>
            </a:xfrm>
          </p:grpSpPr>
          <p:sp>
            <p:nvSpPr>
              <p:cNvPr id="1165" name="Google Shape;1165;p51"/>
              <p:cNvSpPr/>
              <p:nvPr/>
            </p:nvSpPr>
            <p:spPr>
              <a:xfrm>
                <a:off x="5619810" y="3469401"/>
                <a:ext cx="3811744" cy="2264523"/>
              </a:xfrm>
              <a:custGeom>
                <a:avLst/>
                <a:gdLst/>
                <a:ahLst/>
                <a:cxnLst/>
                <a:rect l="l" t="t" r="r" b="b"/>
                <a:pathLst>
                  <a:path w="120159" h="71391" fill="none" extrusionOk="0">
                    <a:moveTo>
                      <a:pt x="2930" y="71390"/>
                    </a:moveTo>
                    <a:cubicBezTo>
                      <a:pt x="1239" y="65223"/>
                      <a:pt x="1" y="58496"/>
                      <a:pt x="2370" y="52543"/>
                    </a:cubicBezTo>
                    <a:cubicBezTo>
                      <a:pt x="5466" y="44756"/>
                      <a:pt x="14062" y="40387"/>
                      <a:pt x="22385" y="39387"/>
                    </a:cubicBezTo>
                    <a:cubicBezTo>
                      <a:pt x="30707" y="38386"/>
                      <a:pt x="39101" y="40041"/>
                      <a:pt x="47459" y="40672"/>
                    </a:cubicBezTo>
                    <a:cubicBezTo>
                      <a:pt x="55817" y="41315"/>
                      <a:pt x="64771" y="40768"/>
                      <a:pt x="71665" y="35981"/>
                    </a:cubicBezTo>
                    <a:cubicBezTo>
                      <a:pt x="81225" y="29361"/>
                      <a:pt x="84357" y="16443"/>
                      <a:pt x="92989" y="8645"/>
                    </a:cubicBezTo>
                    <a:cubicBezTo>
                      <a:pt x="100168" y="2144"/>
                      <a:pt x="111027" y="1"/>
                      <a:pt x="120159" y="3275"/>
                    </a:cubicBezTo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51"/>
              <p:cNvSpPr/>
              <p:nvPr/>
            </p:nvSpPr>
            <p:spPr>
              <a:xfrm>
                <a:off x="5825657" y="3591777"/>
                <a:ext cx="3605897" cy="2142147"/>
              </a:xfrm>
              <a:custGeom>
                <a:avLst/>
                <a:gdLst/>
                <a:ahLst/>
                <a:cxnLst/>
                <a:rect l="l" t="t" r="r" b="b"/>
                <a:pathLst>
                  <a:path w="113670" h="67533" fill="none" extrusionOk="0">
                    <a:moveTo>
                      <a:pt x="2775" y="67532"/>
                    </a:moveTo>
                    <a:cubicBezTo>
                      <a:pt x="1168" y="61698"/>
                      <a:pt x="1" y="55329"/>
                      <a:pt x="2239" y="49709"/>
                    </a:cubicBezTo>
                    <a:cubicBezTo>
                      <a:pt x="5168" y="42327"/>
                      <a:pt x="13300" y="38207"/>
                      <a:pt x="21182" y="37255"/>
                    </a:cubicBezTo>
                    <a:cubicBezTo>
                      <a:pt x="29052" y="36314"/>
                      <a:pt x="36982" y="37874"/>
                      <a:pt x="44899" y="38481"/>
                    </a:cubicBezTo>
                    <a:cubicBezTo>
                      <a:pt x="52805" y="39077"/>
                      <a:pt x="61270" y="38565"/>
                      <a:pt x="67795" y="34040"/>
                    </a:cubicBezTo>
                    <a:cubicBezTo>
                      <a:pt x="76832" y="27778"/>
                      <a:pt x="79808" y="15562"/>
                      <a:pt x="87964" y="8180"/>
                    </a:cubicBezTo>
                    <a:cubicBezTo>
                      <a:pt x="94775" y="2024"/>
                      <a:pt x="105038" y="0"/>
                      <a:pt x="113670" y="3108"/>
                    </a:cubicBezTo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51"/>
              <p:cNvSpPr/>
              <p:nvPr/>
            </p:nvSpPr>
            <p:spPr>
              <a:xfrm>
                <a:off x="6031885" y="3713772"/>
                <a:ext cx="3399669" cy="2020152"/>
              </a:xfrm>
              <a:custGeom>
                <a:avLst/>
                <a:gdLst/>
                <a:ahLst/>
                <a:cxnLst/>
                <a:rect l="l" t="t" r="r" b="b"/>
                <a:pathLst>
                  <a:path w="107169" h="63687" fill="none" extrusionOk="0">
                    <a:moveTo>
                      <a:pt x="2608" y="63686"/>
                    </a:moveTo>
                    <a:cubicBezTo>
                      <a:pt x="1096" y="58174"/>
                      <a:pt x="1" y="52185"/>
                      <a:pt x="2108" y="46863"/>
                    </a:cubicBezTo>
                    <a:cubicBezTo>
                      <a:pt x="4870" y="39922"/>
                      <a:pt x="12538" y="36028"/>
                      <a:pt x="19967" y="35135"/>
                    </a:cubicBezTo>
                    <a:cubicBezTo>
                      <a:pt x="27397" y="34242"/>
                      <a:pt x="34862" y="35719"/>
                      <a:pt x="42327" y="36278"/>
                    </a:cubicBezTo>
                    <a:cubicBezTo>
                      <a:pt x="49781" y="36850"/>
                      <a:pt x="57770" y="36362"/>
                      <a:pt x="63913" y="32099"/>
                    </a:cubicBezTo>
                    <a:cubicBezTo>
                      <a:pt x="72438" y="26194"/>
                      <a:pt x="75236" y="14669"/>
                      <a:pt x="82928" y="7715"/>
                    </a:cubicBezTo>
                    <a:cubicBezTo>
                      <a:pt x="89345" y="1905"/>
                      <a:pt x="99025" y="0"/>
                      <a:pt x="107169" y="2929"/>
                    </a:cubicBezTo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51"/>
              <p:cNvSpPr/>
              <p:nvPr/>
            </p:nvSpPr>
            <p:spPr>
              <a:xfrm>
                <a:off x="6237732" y="3836116"/>
                <a:ext cx="3193821" cy="1897808"/>
              </a:xfrm>
              <a:custGeom>
                <a:avLst/>
                <a:gdLst/>
                <a:ahLst/>
                <a:cxnLst/>
                <a:rect l="l" t="t" r="r" b="b"/>
                <a:pathLst>
                  <a:path w="100680" h="59830" fill="none" extrusionOk="0">
                    <a:moveTo>
                      <a:pt x="2453" y="59829"/>
                    </a:moveTo>
                    <a:cubicBezTo>
                      <a:pt x="1036" y="54662"/>
                      <a:pt x="0" y="49019"/>
                      <a:pt x="1989" y="44042"/>
                    </a:cubicBezTo>
                    <a:cubicBezTo>
                      <a:pt x="4584" y="37505"/>
                      <a:pt x="11776" y="33850"/>
                      <a:pt x="18753" y="33017"/>
                    </a:cubicBezTo>
                    <a:cubicBezTo>
                      <a:pt x="25730" y="32171"/>
                      <a:pt x="32755" y="33564"/>
                      <a:pt x="39767" y="34088"/>
                    </a:cubicBezTo>
                    <a:cubicBezTo>
                      <a:pt x="46768" y="34624"/>
                      <a:pt x="54269" y="34160"/>
                      <a:pt x="60044" y="30159"/>
                    </a:cubicBezTo>
                    <a:cubicBezTo>
                      <a:pt x="68057" y="24611"/>
                      <a:pt x="70688" y="13788"/>
                      <a:pt x="77903" y="7252"/>
                    </a:cubicBezTo>
                    <a:cubicBezTo>
                      <a:pt x="83940" y="1799"/>
                      <a:pt x="93036" y="1"/>
                      <a:pt x="100680" y="2751"/>
                    </a:cubicBezTo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51"/>
              <p:cNvSpPr/>
              <p:nvPr/>
            </p:nvSpPr>
            <p:spPr>
              <a:xfrm>
                <a:off x="6443579" y="3958491"/>
                <a:ext cx="2987213" cy="1775432"/>
              </a:xfrm>
              <a:custGeom>
                <a:avLst/>
                <a:gdLst/>
                <a:ahLst/>
                <a:cxnLst/>
                <a:rect l="l" t="t" r="r" b="b"/>
                <a:pathLst>
                  <a:path w="94167" h="55972" fill="none" extrusionOk="0">
                    <a:moveTo>
                      <a:pt x="2286" y="55971"/>
                    </a:moveTo>
                    <a:cubicBezTo>
                      <a:pt x="965" y="51138"/>
                      <a:pt x="0" y="45863"/>
                      <a:pt x="1846" y="41196"/>
                    </a:cubicBezTo>
                    <a:cubicBezTo>
                      <a:pt x="4275" y="35100"/>
                      <a:pt x="11014" y="31671"/>
                      <a:pt x="17538" y="30885"/>
                    </a:cubicBezTo>
                    <a:cubicBezTo>
                      <a:pt x="24063" y="30099"/>
                      <a:pt x="30635" y="31397"/>
                      <a:pt x="37184" y="31897"/>
                    </a:cubicBezTo>
                    <a:cubicBezTo>
                      <a:pt x="43732" y="32397"/>
                      <a:pt x="50757" y="31957"/>
                      <a:pt x="56162" y="28218"/>
                    </a:cubicBezTo>
                    <a:cubicBezTo>
                      <a:pt x="63651" y="23027"/>
                      <a:pt x="66116" y="12907"/>
                      <a:pt x="72867" y="6787"/>
                    </a:cubicBezTo>
                    <a:cubicBezTo>
                      <a:pt x="78510" y="1691"/>
                      <a:pt x="87023" y="0"/>
                      <a:pt x="94167" y="2572"/>
                    </a:cubicBezTo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0" name="Google Shape;1170;p51"/>
            <p:cNvGrpSpPr/>
            <p:nvPr/>
          </p:nvGrpSpPr>
          <p:grpSpPr>
            <a:xfrm>
              <a:off x="2144892" y="1709980"/>
              <a:ext cx="679059" cy="3506531"/>
              <a:chOff x="2144892" y="1709980"/>
              <a:chExt cx="679059" cy="3506531"/>
            </a:xfrm>
          </p:grpSpPr>
          <p:sp>
            <p:nvSpPr>
              <p:cNvPr id="1171" name="Google Shape;1171;p51"/>
              <p:cNvSpPr/>
              <p:nvPr/>
            </p:nvSpPr>
            <p:spPr>
              <a:xfrm>
                <a:off x="2145200" y="1709980"/>
                <a:ext cx="678751" cy="3506224"/>
              </a:xfrm>
              <a:custGeom>
                <a:avLst/>
                <a:gdLst/>
                <a:ahLst/>
                <a:cxnLst/>
                <a:rect l="l" t="t" r="r" b="b"/>
                <a:pathLst>
                  <a:path w="26444" h="136615" extrusionOk="0">
                    <a:moveTo>
                      <a:pt x="16986" y="1"/>
                    </a:moveTo>
                    <a:cubicBezTo>
                      <a:pt x="15930" y="1"/>
                      <a:pt x="14906" y="15"/>
                      <a:pt x="13990" y="15"/>
                    </a:cubicBezTo>
                    <a:cubicBezTo>
                      <a:pt x="13527" y="15"/>
                      <a:pt x="13024" y="13"/>
                      <a:pt x="12491" y="13"/>
                    </a:cubicBezTo>
                    <a:cubicBezTo>
                      <a:pt x="7511" y="13"/>
                      <a:pt x="0" y="139"/>
                      <a:pt x="0" y="2753"/>
                    </a:cubicBezTo>
                    <a:cubicBezTo>
                      <a:pt x="0" y="4282"/>
                      <a:pt x="1150" y="4641"/>
                      <a:pt x="2230" y="4641"/>
                    </a:cubicBezTo>
                    <a:cubicBezTo>
                      <a:pt x="3185" y="4641"/>
                      <a:pt x="4084" y="4360"/>
                      <a:pt x="4084" y="4360"/>
                    </a:cubicBezTo>
                    <a:lnTo>
                      <a:pt x="4084" y="136615"/>
                    </a:lnTo>
                    <a:lnTo>
                      <a:pt x="23539" y="136615"/>
                    </a:lnTo>
                    <a:lnTo>
                      <a:pt x="23539" y="4837"/>
                    </a:lnTo>
                    <a:cubicBezTo>
                      <a:pt x="23539" y="4837"/>
                      <a:pt x="23997" y="4998"/>
                      <a:pt x="24550" y="4998"/>
                    </a:cubicBezTo>
                    <a:cubicBezTo>
                      <a:pt x="25388" y="4998"/>
                      <a:pt x="26444" y="4626"/>
                      <a:pt x="26444" y="2753"/>
                    </a:cubicBezTo>
                    <a:cubicBezTo>
                      <a:pt x="26444" y="242"/>
                      <a:pt x="21430" y="1"/>
                      <a:pt x="16986" y="1"/>
                    </a:cubicBezTo>
                    <a:close/>
                  </a:path>
                </a:pathLst>
              </a:custGeom>
              <a:solidFill>
                <a:srgbClr val="C3C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51"/>
              <p:cNvSpPr/>
              <p:nvPr/>
            </p:nvSpPr>
            <p:spPr>
              <a:xfrm>
                <a:off x="2144892" y="1750068"/>
                <a:ext cx="604495" cy="3466135"/>
              </a:xfrm>
              <a:custGeom>
                <a:avLst/>
                <a:gdLst/>
                <a:ahLst/>
                <a:cxnLst/>
                <a:rect l="l" t="t" r="r" b="b"/>
                <a:pathLst>
                  <a:path w="23551" h="135053" extrusionOk="0">
                    <a:moveTo>
                      <a:pt x="691" y="0"/>
                    </a:moveTo>
                    <a:cubicBezTo>
                      <a:pt x="262" y="322"/>
                      <a:pt x="0" y="715"/>
                      <a:pt x="0" y="1191"/>
                    </a:cubicBezTo>
                    <a:cubicBezTo>
                      <a:pt x="0" y="2720"/>
                      <a:pt x="1154" y="3079"/>
                      <a:pt x="2237" y="3079"/>
                    </a:cubicBezTo>
                    <a:cubicBezTo>
                      <a:pt x="3194" y="3079"/>
                      <a:pt x="4096" y="2798"/>
                      <a:pt x="4096" y="2798"/>
                    </a:cubicBezTo>
                    <a:lnTo>
                      <a:pt x="4096" y="135053"/>
                    </a:lnTo>
                    <a:lnTo>
                      <a:pt x="23551" y="135053"/>
                    </a:lnTo>
                    <a:lnTo>
                      <a:pt x="23551" y="134160"/>
                    </a:lnTo>
                    <a:lnTo>
                      <a:pt x="4822" y="134160"/>
                    </a:lnTo>
                    <a:lnTo>
                      <a:pt x="4822" y="1572"/>
                    </a:lnTo>
                    <a:cubicBezTo>
                      <a:pt x="4822" y="1572"/>
                      <a:pt x="3911" y="1856"/>
                      <a:pt x="2944" y="1856"/>
                    </a:cubicBezTo>
                    <a:cubicBezTo>
                      <a:pt x="1865" y="1856"/>
                      <a:pt x="716" y="1502"/>
                      <a:pt x="691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51"/>
              <p:cNvSpPr/>
              <p:nvPr/>
            </p:nvSpPr>
            <p:spPr>
              <a:xfrm>
                <a:off x="2660433" y="2209953"/>
                <a:ext cx="30570" cy="255705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9632" extrusionOk="0">
                    <a:moveTo>
                      <a:pt x="595" y="0"/>
                    </a:moveTo>
                    <a:cubicBezTo>
                      <a:pt x="262" y="0"/>
                      <a:pt x="0" y="22301"/>
                      <a:pt x="0" y="49816"/>
                    </a:cubicBezTo>
                    <a:cubicBezTo>
                      <a:pt x="0" y="77331"/>
                      <a:pt x="262" y="99632"/>
                      <a:pt x="595" y="99632"/>
                    </a:cubicBezTo>
                    <a:cubicBezTo>
                      <a:pt x="929" y="99632"/>
                      <a:pt x="1191" y="77331"/>
                      <a:pt x="1191" y="49816"/>
                    </a:cubicBezTo>
                    <a:cubicBezTo>
                      <a:pt x="1191" y="22301"/>
                      <a:pt x="929" y="0"/>
                      <a:pt x="595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51"/>
              <p:cNvSpPr/>
              <p:nvPr/>
            </p:nvSpPr>
            <p:spPr>
              <a:xfrm>
                <a:off x="2540031" y="1970066"/>
                <a:ext cx="30570" cy="2934767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14349" extrusionOk="0">
                    <a:moveTo>
                      <a:pt x="595" y="1"/>
                    </a:moveTo>
                    <a:cubicBezTo>
                      <a:pt x="274" y="1"/>
                      <a:pt x="0" y="25599"/>
                      <a:pt x="0" y="57175"/>
                    </a:cubicBezTo>
                    <a:cubicBezTo>
                      <a:pt x="0" y="88750"/>
                      <a:pt x="262" y="114348"/>
                      <a:pt x="595" y="114348"/>
                    </a:cubicBezTo>
                    <a:cubicBezTo>
                      <a:pt x="929" y="114348"/>
                      <a:pt x="1191" y="88750"/>
                      <a:pt x="1191" y="57175"/>
                    </a:cubicBezTo>
                    <a:cubicBezTo>
                      <a:pt x="1191" y="25599"/>
                      <a:pt x="929" y="1"/>
                      <a:pt x="595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51"/>
              <p:cNvSpPr/>
              <p:nvPr/>
            </p:nvSpPr>
            <p:spPr>
              <a:xfrm>
                <a:off x="2412904" y="2131727"/>
                <a:ext cx="30570" cy="2611131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01739" extrusionOk="0">
                    <a:moveTo>
                      <a:pt x="595" y="0"/>
                    </a:moveTo>
                    <a:cubicBezTo>
                      <a:pt x="274" y="0"/>
                      <a:pt x="0" y="22777"/>
                      <a:pt x="0" y="50876"/>
                    </a:cubicBezTo>
                    <a:cubicBezTo>
                      <a:pt x="0" y="78962"/>
                      <a:pt x="274" y="101739"/>
                      <a:pt x="595" y="101739"/>
                    </a:cubicBezTo>
                    <a:cubicBezTo>
                      <a:pt x="929" y="101739"/>
                      <a:pt x="1191" y="78962"/>
                      <a:pt x="1191" y="50876"/>
                    </a:cubicBezTo>
                    <a:cubicBezTo>
                      <a:pt x="1191" y="22777"/>
                      <a:pt x="929" y="0"/>
                      <a:pt x="595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51"/>
              <p:cNvSpPr/>
              <p:nvPr/>
            </p:nvSpPr>
            <p:spPr>
              <a:xfrm>
                <a:off x="2161396" y="1774912"/>
                <a:ext cx="653700" cy="176550"/>
              </a:xfrm>
              <a:custGeom>
                <a:avLst/>
                <a:gdLst/>
                <a:ahLst/>
                <a:cxnLst/>
                <a:rect l="l" t="t" r="r" b="b"/>
                <a:pathLst>
                  <a:path w="25468" h="6879" extrusionOk="0">
                    <a:moveTo>
                      <a:pt x="11375" y="1"/>
                    </a:moveTo>
                    <a:cubicBezTo>
                      <a:pt x="7586" y="1"/>
                      <a:pt x="3594" y="426"/>
                      <a:pt x="0" y="1664"/>
                    </a:cubicBezTo>
                    <a:cubicBezTo>
                      <a:pt x="436" y="2000"/>
                      <a:pt x="1044" y="2104"/>
                      <a:pt x="1628" y="2104"/>
                    </a:cubicBezTo>
                    <a:cubicBezTo>
                      <a:pt x="2577" y="2104"/>
                      <a:pt x="3465" y="1830"/>
                      <a:pt x="3465" y="1830"/>
                    </a:cubicBezTo>
                    <a:lnTo>
                      <a:pt x="3465" y="6879"/>
                    </a:lnTo>
                    <a:cubicBezTo>
                      <a:pt x="6143" y="4257"/>
                      <a:pt x="9608" y="1954"/>
                      <a:pt x="14564" y="1954"/>
                    </a:cubicBezTo>
                    <a:cubicBezTo>
                      <a:pt x="16968" y="1954"/>
                      <a:pt x="19722" y="2496"/>
                      <a:pt x="22908" y="3807"/>
                    </a:cubicBezTo>
                    <a:lnTo>
                      <a:pt x="22908" y="2307"/>
                    </a:lnTo>
                    <a:cubicBezTo>
                      <a:pt x="22908" y="2307"/>
                      <a:pt x="23356" y="2463"/>
                      <a:pt x="23899" y="2463"/>
                    </a:cubicBezTo>
                    <a:cubicBezTo>
                      <a:pt x="24447" y="2463"/>
                      <a:pt x="25091" y="2304"/>
                      <a:pt x="25468" y="1664"/>
                    </a:cubicBezTo>
                    <a:cubicBezTo>
                      <a:pt x="22889" y="1072"/>
                      <a:pt x="17389" y="1"/>
                      <a:pt x="11375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51"/>
              <p:cNvSpPr/>
              <p:nvPr/>
            </p:nvSpPr>
            <p:spPr>
              <a:xfrm>
                <a:off x="2146099" y="1757999"/>
                <a:ext cx="677263" cy="3458513"/>
              </a:xfrm>
              <a:custGeom>
                <a:avLst/>
                <a:gdLst/>
                <a:ahLst/>
                <a:cxnLst/>
                <a:rect l="l" t="t" r="r" b="b"/>
                <a:pathLst>
                  <a:path w="26386" h="134756" extrusionOk="0">
                    <a:moveTo>
                      <a:pt x="13800" y="1"/>
                    </a:moveTo>
                    <a:cubicBezTo>
                      <a:pt x="7752" y="1"/>
                      <a:pt x="2466" y="1287"/>
                      <a:pt x="1" y="1299"/>
                    </a:cubicBezTo>
                    <a:cubicBezTo>
                      <a:pt x="199" y="2478"/>
                      <a:pt x="1230" y="2769"/>
                      <a:pt x="2202" y="2769"/>
                    </a:cubicBezTo>
                    <a:cubicBezTo>
                      <a:pt x="3154" y="2769"/>
                      <a:pt x="4049" y="2489"/>
                      <a:pt x="4049" y="2489"/>
                    </a:cubicBezTo>
                    <a:lnTo>
                      <a:pt x="4049" y="134756"/>
                    </a:lnTo>
                    <a:lnTo>
                      <a:pt x="23504" y="134756"/>
                    </a:lnTo>
                    <a:lnTo>
                      <a:pt x="23504" y="42149"/>
                    </a:lnTo>
                    <a:cubicBezTo>
                      <a:pt x="22289" y="47221"/>
                      <a:pt x="20158" y="131029"/>
                      <a:pt x="17670" y="131029"/>
                    </a:cubicBezTo>
                    <a:cubicBezTo>
                      <a:pt x="10109" y="131029"/>
                      <a:pt x="8442" y="43637"/>
                      <a:pt x="7978" y="27623"/>
                    </a:cubicBezTo>
                    <a:cubicBezTo>
                      <a:pt x="7514" y="11621"/>
                      <a:pt x="8669" y="3978"/>
                      <a:pt x="17658" y="3978"/>
                    </a:cubicBezTo>
                    <a:cubicBezTo>
                      <a:pt x="20456" y="3978"/>
                      <a:pt x="22397" y="7490"/>
                      <a:pt x="23516" y="14717"/>
                    </a:cubicBezTo>
                    <a:lnTo>
                      <a:pt x="23516" y="2966"/>
                    </a:lnTo>
                    <a:cubicBezTo>
                      <a:pt x="23516" y="2966"/>
                      <a:pt x="23964" y="3123"/>
                      <a:pt x="24506" y="3123"/>
                    </a:cubicBezTo>
                    <a:cubicBezTo>
                      <a:pt x="25282" y="3123"/>
                      <a:pt x="26252" y="2801"/>
                      <a:pt x="26385" y="1239"/>
                    </a:cubicBezTo>
                    <a:cubicBezTo>
                      <a:pt x="23718" y="989"/>
                      <a:pt x="19099" y="1"/>
                      <a:pt x="13800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9888E71-F63D-4739-96F9-F5C5573A27C6}"/>
              </a:ext>
            </a:extLst>
          </p:cNvPr>
          <p:cNvSpPr txBox="1"/>
          <p:nvPr/>
        </p:nvSpPr>
        <p:spPr>
          <a:xfrm>
            <a:off x="693930" y="359227"/>
            <a:ext cx="84661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>
                <a:solidFill>
                  <a:srgbClr val="132440"/>
                </a:solidFill>
                <a:latin typeface="#9Slide04 SFU Fenice Bold" panose="00000700000000000000" pitchFamily="2" charset="0"/>
                <a:ea typeface="Stoke"/>
                <a:cs typeface="Stoke"/>
                <a:sym typeface="Stoke"/>
              </a:rPr>
              <a:t>Hạn chế của tổ chức thành bang</a:t>
            </a:r>
            <a:endParaRPr lang="vi-VN" sz="4000">
              <a:solidFill>
                <a:srgbClr val="13244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5"/>
          <p:cNvSpPr/>
          <p:nvPr/>
        </p:nvSpPr>
        <p:spPr>
          <a:xfrm rot="-1531241">
            <a:off x="4625350" y="2756554"/>
            <a:ext cx="5173361" cy="3631961"/>
          </a:xfrm>
          <a:custGeom>
            <a:avLst/>
            <a:gdLst/>
            <a:ahLst/>
            <a:cxnLst/>
            <a:rect l="l" t="t" r="r" b="b"/>
            <a:pathLst>
              <a:path w="166676" h="117015" extrusionOk="0">
                <a:moveTo>
                  <a:pt x="53947" y="0"/>
                </a:moveTo>
                <a:cubicBezTo>
                  <a:pt x="44903" y="0"/>
                  <a:pt x="35844" y="3065"/>
                  <a:pt x="28754" y="8702"/>
                </a:cubicBezTo>
                <a:cubicBezTo>
                  <a:pt x="19336" y="16191"/>
                  <a:pt x="13585" y="28025"/>
                  <a:pt x="13419" y="40051"/>
                </a:cubicBezTo>
                <a:cubicBezTo>
                  <a:pt x="13323" y="47409"/>
                  <a:pt x="15193" y="54624"/>
                  <a:pt x="16479" y="61875"/>
                </a:cubicBezTo>
                <a:cubicBezTo>
                  <a:pt x="17753" y="69114"/>
                  <a:pt x="18419" y="76746"/>
                  <a:pt x="16002" y="83699"/>
                </a:cubicBezTo>
                <a:cubicBezTo>
                  <a:pt x="13573" y="90640"/>
                  <a:pt x="7358" y="96712"/>
                  <a:pt x="0" y="96915"/>
                </a:cubicBezTo>
                <a:lnTo>
                  <a:pt x="12073" y="103285"/>
                </a:lnTo>
                <a:cubicBezTo>
                  <a:pt x="16113" y="101496"/>
                  <a:pt x="20467" y="100760"/>
                  <a:pt x="24880" y="100760"/>
                </a:cubicBezTo>
                <a:cubicBezTo>
                  <a:pt x="29545" y="100760"/>
                  <a:pt x="34276" y="101583"/>
                  <a:pt x="38767" y="102856"/>
                </a:cubicBezTo>
                <a:cubicBezTo>
                  <a:pt x="47518" y="105345"/>
                  <a:pt x="55722" y="109405"/>
                  <a:pt x="64342" y="112274"/>
                </a:cubicBezTo>
                <a:cubicBezTo>
                  <a:pt x="73580" y="115360"/>
                  <a:pt x="83351" y="117014"/>
                  <a:pt x="93087" y="117014"/>
                </a:cubicBezTo>
                <a:cubicBezTo>
                  <a:pt x="101870" y="117014"/>
                  <a:pt x="110625" y="115667"/>
                  <a:pt x="118932" y="112810"/>
                </a:cubicBezTo>
                <a:cubicBezTo>
                  <a:pt x="136458" y="106785"/>
                  <a:pt x="151757" y="93772"/>
                  <a:pt x="159223" y="76817"/>
                </a:cubicBezTo>
                <a:cubicBezTo>
                  <a:pt x="166676" y="59863"/>
                  <a:pt x="165711" y="39098"/>
                  <a:pt x="155520" y="23632"/>
                </a:cubicBezTo>
                <a:cubicBezTo>
                  <a:pt x="146729" y="10317"/>
                  <a:pt x="131018" y="1669"/>
                  <a:pt x="115179" y="1669"/>
                </a:cubicBezTo>
                <a:cubicBezTo>
                  <a:pt x="112634" y="1669"/>
                  <a:pt x="110085" y="1892"/>
                  <a:pt x="107561" y="2356"/>
                </a:cubicBezTo>
                <a:cubicBezTo>
                  <a:pt x="100233" y="3698"/>
                  <a:pt x="93133" y="6901"/>
                  <a:pt x="85721" y="6901"/>
                </a:cubicBezTo>
                <a:cubicBezTo>
                  <a:pt x="85378" y="6901"/>
                  <a:pt x="85034" y="6894"/>
                  <a:pt x="84689" y="6880"/>
                </a:cubicBezTo>
                <a:cubicBezTo>
                  <a:pt x="77093" y="6570"/>
                  <a:pt x="70128" y="2725"/>
                  <a:pt x="62734" y="998"/>
                </a:cubicBezTo>
                <a:cubicBezTo>
                  <a:pt x="59853" y="327"/>
                  <a:pt x="56900" y="0"/>
                  <a:pt x="53947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3" name="Google Shape;523;p45"/>
          <p:cNvCxnSpPr/>
          <p:nvPr/>
        </p:nvCxnSpPr>
        <p:spPr>
          <a:xfrm>
            <a:off x="720000" y="558913"/>
            <a:ext cx="0" cy="2845200"/>
          </a:xfrm>
          <a:prstGeom prst="straightConnector1">
            <a:avLst/>
          </a:prstGeom>
          <a:noFill/>
          <a:ln w="19050" cap="flat" cmpd="sng">
            <a:solidFill>
              <a:srgbClr val="13244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6" name="Google Shape;526;p45"/>
          <p:cNvGrpSpPr/>
          <p:nvPr/>
        </p:nvGrpSpPr>
        <p:grpSpPr>
          <a:xfrm>
            <a:off x="3290720" y="2947719"/>
            <a:ext cx="5792485" cy="1841640"/>
            <a:chOff x="1887725" y="2890700"/>
            <a:chExt cx="5381350" cy="1710925"/>
          </a:xfrm>
        </p:grpSpPr>
        <p:sp>
          <p:nvSpPr>
            <p:cNvPr id="527" name="Google Shape;527;p45"/>
            <p:cNvSpPr/>
            <p:nvPr/>
          </p:nvSpPr>
          <p:spPr>
            <a:xfrm>
              <a:off x="7144925" y="4032650"/>
              <a:ext cx="124150" cy="531750"/>
            </a:xfrm>
            <a:custGeom>
              <a:avLst/>
              <a:gdLst/>
              <a:ahLst/>
              <a:cxnLst/>
              <a:rect l="l" t="t" r="r" b="b"/>
              <a:pathLst>
                <a:path w="4966" h="21270" extrusionOk="0">
                  <a:moveTo>
                    <a:pt x="2373" y="1"/>
                  </a:moveTo>
                  <a:cubicBezTo>
                    <a:pt x="2193" y="1"/>
                    <a:pt x="2014" y="129"/>
                    <a:pt x="1882" y="243"/>
                  </a:cubicBezTo>
                  <a:cubicBezTo>
                    <a:pt x="1584" y="517"/>
                    <a:pt x="1513" y="886"/>
                    <a:pt x="1441" y="1267"/>
                  </a:cubicBezTo>
                  <a:cubicBezTo>
                    <a:pt x="1352" y="1254"/>
                    <a:pt x="1314" y="1240"/>
                    <a:pt x="1266" y="1240"/>
                  </a:cubicBezTo>
                  <a:cubicBezTo>
                    <a:pt x="1231" y="1240"/>
                    <a:pt x="1190" y="1247"/>
                    <a:pt x="1120" y="1267"/>
                  </a:cubicBezTo>
                  <a:cubicBezTo>
                    <a:pt x="977" y="1315"/>
                    <a:pt x="846" y="1422"/>
                    <a:pt x="798" y="1565"/>
                  </a:cubicBezTo>
                  <a:cubicBezTo>
                    <a:pt x="727" y="1815"/>
                    <a:pt x="715" y="2077"/>
                    <a:pt x="775" y="2327"/>
                  </a:cubicBezTo>
                  <a:cubicBezTo>
                    <a:pt x="798" y="2482"/>
                    <a:pt x="917" y="2696"/>
                    <a:pt x="870" y="2863"/>
                  </a:cubicBezTo>
                  <a:cubicBezTo>
                    <a:pt x="832" y="2837"/>
                    <a:pt x="795" y="2825"/>
                    <a:pt x="760" y="2825"/>
                  </a:cubicBezTo>
                  <a:cubicBezTo>
                    <a:pt x="552" y="2825"/>
                    <a:pt x="399" y="3220"/>
                    <a:pt x="358" y="3363"/>
                  </a:cubicBezTo>
                  <a:cubicBezTo>
                    <a:pt x="239" y="3768"/>
                    <a:pt x="417" y="4196"/>
                    <a:pt x="536" y="4577"/>
                  </a:cubicBezTo>
                  <a:cubicBezTo>
                    <a:pt x="251" y="4613"/>
                    <a:pt x="108" y="4923"/>
                    <a:pt x="108" y="5196"/>
                  </a:cubicBezTo>
                  <a:cubicBezTo>
                    <a:pt x="108" y="5434"/>
                    <a:pt x="144" y="5661"/>
                    <a:pt x="239" y="5887"/>
                  </a:cubicBezTo>
                  <a:cubicBezTo>
                    <a:pt x="274" y="5994"/>
                    <a:pt x="310" y="6089"/>
                    <a:pt x="346" y="6185"/>
                  </a:cubicBezTo>
                  <a:cubicBezTo>
                    <a:pt x="358" y="6244"/>
                    <a:pt x="429" y="6327"/>
                    <a:pt x="429" y="6387"/>
                  </a:cubicBezTo>
                  <a:cubicBezTo>
                    <a:pt x="167" y="6387"/>
                    <a:pt x="96" y="6768"/>
                    <a:pt x="84" y="6970"/>
                  </a:cubicBezTo>
                  <a:cubicBezTo>
                    <a:pt x="72" y="7161"/>
                    <a:pt x="108" y="7363"/>
                    <a:pt x="203" y="7542"/>
                  </a:cubicBezTo>
                  <a:cubicBezTo>
                    <a:pt x="274" y="7685"/>
                    <a:pt x="251" y="7899"/>
                    <a:pt x="394" y="7994"/>
                  </a:cubicBezTo>
                  <a:cubicBezTo>
                    <a:pt x="383" y="7993"/>
                    <a:pt x="373" y="7992"/>
                    <a:pt x="363" y="7992"/>
                  </a:cubicBezTo>
                  <a:cubicBezTo>
                    <a:pt x="113" y="7992"/>
                    <a:pt x="24" y="8418"/>
                    <a:pt x="13" y="8602"/>
                  </a:cubicBezTo>
                  <a:cubicBezTo>
                    <a:pt x="1" y="8709"/>
                    <a:pt x="1" y="8828"/>
                    <a:pt x="13" y="8935"/>
                  </a:cubicBezTo>
                  <a:cubicBezTo>
                    <a:pt x="36" y="9018"/>
                    <a:pt x="72" y="9113"/>
                    <a:pt x="108" y="9197"/>
                  </a:cubicBezTo>
                  <a:cubicBezTo>
                    <a:pt x="144" y="9304"/>
                    <a:pt x="191" y="9411"/>
                    <a:pt x="274" y="9494"/>
                  </a:cubicBezTo>
                  <a:cubicBezTo>
                    <a:pt x="310" y="9542"/>
                    <a:pt x="346" y="9566"/>
                    <a:pt x="334" y="9625"/>
                  </a:cubicBezTo>
                  <a:cubicBezTo>
                    <a:pt x="328" y="9621"/>
                    <a:pt x="322" y="9619"/>
                    <a:pt x="315" y="9619"/>
                  </a:cubicBezTo>
                  <a:cubicBezTo>
                    <a:pt x="262" y="9619"/>
                    <a:pt x="175" y="9726"/>
                    <a:pt x="144" y="9768"/>
                  </a:cubicBezTo>
                  <a:cubicBezTo>
                    <a:pt x="84" y="9887"/>
                    <a:pt x="60" y="10018"/>
                    <a:pt x="84" y="10149"/>
                  </a:cubicBezTo>
                  <a:cubicBezTo>
                    <a:pt x="132" y="10399"/>
                    <a:pt x="203" y="10637"/>
                    <a:pt x="310" y="10864"/>
                  </a:cubicBezTo>
                  <a:cubicBezTo>
                    <a:pt x="346" y="10983"/>
                    <a:pt x="370" y="11090"/>
                    <a:pt x="405" y="11209"/>
                  </a:cubicBezTo>
                  <a:cubicBezTo>
                    <a:pt x="441" y="11280"/>
                    <a:pt x="465" y="11352"/>
                    <a:pt x="465" y="11435"/>
                  </a:cubicBezTo>
                  <a:cubicBezTo>
                    <a:pt x="451" y="11410"/>
                    <a:pt x="433" y="11400"/>
                    <a:pt x="414" y="11400"/>
                  </a:cubicBezTo>
                  <a:cubicBezTo>
                    <a:pt x="350" y="11400"/>
                    <a:pt x="269" y="11509"/>
                    <a:pt x="251" y="11554"/>
                  </a:cubicBezTo>
                  <a:cubicBezTo>
                    <a:pt x="191" y="11697"/>
                    <a:pt x="167" y="11852"/>
                    <a:pt x="167" y="11995"/>
                  </a:cubicBezTo>
                  <a:cubicBezTo>
                    <a:pt x="167" y="12209"/>
                    <a:pt x="227" y="12412"/>
                    <a:pt x="334" y="12590"/>
                  </a:cubicBezTo>
                  <a:cubicBezTo>
                    <a:pt x="405" y="12721"/>
                    <a:pt x="572" y="12876"/>
                    <a:pt x="584" y="13031"/>
                  </a:cubicBezTo>
                  <a:cubicBezTo>
                    <a:pt x="441" y="13031"/>
                    <a:pt x="322" y="13138"/>
                    <a:pt x="298" y="13269"/>
                  </a:cubicBezTo>
                  <a:cubicBezTo>
                    <a:pt x="274" y="13364"/>
                    <a:pt x="334" y="13412"/>
                    <a:pt x="346" y="13495"/>
                  </a:cubicBezTo>
                  <a:cubicBezTo>
                    <a:pt x="358" y="13566"/>
                    <a:pt x="370" y="13650"/>
                    <a:pt x="394" y="13721"/>
                  </a:cubicBezTo>
                  <a:cubicBezTo>
                    <a:pt x="453" y="13900"/>
                    <a:pt x="525" y="14078"/>
                    <a:pt x="620" y="14257"/>
                  </a:cubicBezTo>
                  <a:cubicBezTo>
                    <a:pt x="715" y="14400"/>
                    <a:pt x="858" y="14519"/>
                    <a:pt x="1013" y="14602"/>
                  </a:cubicBezTo>
                  <a:cubicBezTo>
                    <a:pt x="953" y="14709"/>
                    <a:pt x="858" y="14805"/>
                    <a:pt x="846" y="14936"/>
                  </a:cubicBezTo>
                  <a:cubicBezTo>
                    <a:pt x="846" y="15055"/>
                    <a:pt x="870" y="15174"/>
                    <a:pt x="929" y="15281"/>
                  </a:cubicBezTo>
                  <a:cubicBezTo>
                    <a:pt x="989" y="15436"/>
                    <a:pt x="1060" y="15567"/>
                    <a:pt x="1132" y="15710"/>
                  </a:cubicBezTo>
                  <a:cubicBezTo>
                    <a:pt x="1215" y="15841"/>
                    <a:pt x="1429" y="15924"/>
                    <a:pt x="1465" y="16067"/>
                  </a:cubicBezTo>
                  <a:cubicBezTo>
                    <a:pt x="1477" y="16162"/>
                    <a:pt x="1477" y="16245"/>
                    <a:pt x="1465" y="16329"/>
                  </a:cubicBezTo>
                  <a:cubicBezTo>
                    <a:pt x="1465" y="16567"/>
                    <a:pt x="1632" y="16757"/>
                    <a:pt x="1810" y="16912"/>
                  </a:cubicBezTo>
                  <a:lnTo>
                    <a:pt x="1834" y="21270"/>
                  </a:lnTo>
                  <a:lnTo>
                    <a:pt x="2680" y="21270"/>
                  </a:lnTo>
                  <a:lnTo>
                    <a:pt x="2703" y="16936"/>
                  </a:lnTo>
                  <a:cubicBezTo>
                    <a:pt x="2846" y="16805"/>
                    <a:pt x="2906" y="16614"/>
                    <a:pt x="2906" y="16424"/>
                  </a:cubicBezTo>
                  <a:cubicBezTo>
                    <a:pt x="2894" y="16281"/>
                    <a:pt x="2858" y="16257"/>
                    <a:pt x="2977" y="16162"/>
                  </a:cubicBezTo>
                  <a:cubicBezTo>
                    <a:pt x="3084" y="16091"/>
                    <a:pt x="3180" y="16019"/>
                    <a:pt x="3251" y="15924"/>
                  </a:cubicBezTo>
                  <a:cubicBezTo>
                    <a:pt x="3334" y="15793"/>
                    <a:pt x="3418" y="15650"/>
                    <a:pt x="3489" y="15507"/>
                  </a:cubicBezTo>
                  <a:cubicBezTo>
                    <a:pt x="3549" y="15412"/>
                    <a:pt x="3584" y="15293"/>
                    <a:pt x="3584" y="15174"/>
                  </a:cubicBezTo>
                  <a:cubicBezTo>
                    <a:pt x="3584" y="15043"/>
                    <a:pt x="3489" y="14936"/>
                    <a:pt x="3442" y="14817"/>
                  </a:cubicBezTo>
                  <a:cubicBezTo>
                    <a:pt x="3596" y="14745"/>
                    <a:pt x="3739" y="14638"/>
                    <a:pt x="3858" y="14507"/>
                  </a:cubicBezTo>
                  <a:cubicBezTo>
                    <a:pt x="3954" y="14340"/>
                    <a:pt x="4037" y="14162"/>
                    <a:pt x="4108" y="13983"/>
                  </a:cubicBezTo>
                  <a:cubicBezTo>
                    <a:pt x="4144" y="13912"/>
                    <a:pt x="4156" y="13840"/>
                    <a:pt x="4168" y="13757"/>
                  </a:cubicBezTo>
                  <a:cubicBezTo>
                    <a:pt x="4192" y="13674"/>
                    <a:pt x="4251" y="13638"/>
                    <a:pt x="4239" y="13543"/>
                  </a:cubicBezTo>
                  <a:cubicBezTo>
                    <a:pt x="4215" y="13400"/>
                    <a:pt x="4108" y="13304"/>
                    <a:pt x="3965" y="13281"/>
                  </a:cubicBezTo>
                  <a:cubicBezTo>
                    <a:pt x="3989" y="13138"/>
                    <a:pt x="4168" y="12983"/>
                    <a:pt x="4251" y="12864"/>
                  </a:cubicBezTo>
                  <a:cubicBezTo>
                    <a:pt x="4358" y="12685"/>
                    <a:pt x="4430" y="12483"/>
                    <a:pt x="4442" y="12269"/>
                  </a:cubicBezTo>
                  <a:cubicBezTo>
                    <a:pt x="4465" y="12114"/>
                    <a:pt x="4442" y="11959"/>
                    <a:pt x="4394" y="11816"/>
                  </a:cubicBezTo>
                  <a:cubicBezTo>
                    <a:pt x="4375" y="11769"/>
                    <a:pt x="4298" y="11656"/>
                    <a:pt x="4237" y="11656"/>
                  </a:cubicBezTo>
                  <a:cubicBezTo>
                    <a:pt x="4220" y="11656"/>
                    <a:pt x="4204" y="11665"/>
                    <a:pt x="4192" y="11685"/>
                  </a:cubicBezTo>
                  <a:cubicBezTo>
                    <a:pt x="4192" y="11602"/>
                    <a:pt x="4215" y="11530"/>
                    <a:pt x="4251" y="11459"/>
                  </a:cubicBezTo>
                  <a:cubicBezTo>
                    <a:pt x="4311" y="11352"/>
                    <a:pt x="4335" y="11233"/>
                    <a:pt x="4382" y="11126"/>
                  </a:cubicBezTo>
                  <a:cubicBezTo>
                    <a:pt x="4501" y="10899"/>
                    <a:pt x="4585" y="10673"/>
                    <a:pt x="4644" y="10423"/>
                  </a:cubicBezTo>
                  <a:cubicBezTo>
                    <a:pt x="4680" y="10292"/>
                    <a:pt x="4668" y="10161"/>
                    <a:pt x="4608" y="10042"/>
                  </a:cubicBezTo>
                  <a:cubicBezTo>
                    <a:pt x="4587" y="9990"/>
                    <a:pt x="4501" y="9881"/>
                    <a:pt x="4449" y="9881"/>
                  </a:cubicBezTo>
                  <a:cubicBezTo>
                    <a:pt x="4442" y="9881"/>
                    <a:pt x="4435" y="9883"/>
                    <a:pt x="4430" y="9887"/>
                  </a:cubicBezTo>
                  <a:cubicBezTo>
                    <a:pt x="4418" y="9828"/>
                    <a:pt x="4465" y="9792"/>
                    <a:pt x="4501" y="9756"/>
                  </a:cubicBezTo>
                  <a:cubicBezTo>
                    <a:pt x="4585" y="9673"/>
                    <a:pt x="4644" y="9578"/>
                    <a:pt x="4680" y="9471"/>
                  </a:cubicBezTo>
                  <a:cubicBezTo>
                    <a:pt x="4727" y="9387"/>
                    <a:pt x="4763" y="9304"/>
                    <a:pt x="4787" y="9221"/>
                  </a:cubicBezTo>
                  <a:cubicBezTo>
                    <a:pt x="4811" y="9113"/>
                    <a:pt x="4823" y="8994"/>
                    <a:pt x="4823" y="8887"/>
                  </a:cubicBezTo>
                  <a:cubicBezTo>
                    <a:pt x="4823" y="8699"/>
                    <a:pt x="4753" y="8256"/>
                    <a:pt x="4488" y="8256"/>
                  </a:cubicBezTo>
                  <a:cubicBezTo>
                    <a:pt x="4484" y="8256"/>
                    <a:pt x="4481" y="8256"/>
                    <a:pt x="4477" y="8256"/>
                  </a:cubicBezTo>
                  <a:cubicBezTo>
                    <a:pt x="4620" y="8173"/>
                    <a:pt x="4632" y="7959"/>
                    <a:pt x="4704" y="7816"/>
                  </a:cubicBezTo>
                  <a:cubicBezTo>
                    <a:pt x="4799" y="7637"/>
                    <a:pt x="4846" y="7447"/>
                    <a:pt x="4846" y="7244"/>
                  </a:cubicBezTo>
                  <a:cubicBezTo>
                    <a:pt x="4846" y="7042"/>
                    <a:pt x="4799" y="6661"/>
                    <a:pt x="4549" y="6637"/>
                  </a:cubicBezTo>
                  <a:cubicBezTo>
                    <a:pt x="4549" y="6577"/>
                    <a:pt x="4620" y="6506"/>
                    <a:pt x="4644" y="6447"/>
                  </a:cubicBezTo>
                  <a:cubicBezTo>
                    <a:pt x="4692" y="6351"/>
                    <a:pt x="4727" y="6256"/>
                    <a:pt x="4775" y="6161"/>
                  </a:cubicBezTo>
                  <a:cubicBezTo>
                    <a:pt x="4870" y="5935"/>
                    <a:pt x="4930" y="5708"/>
                    <a:pt x="4942" y="5470"/>
                  </a:cubicBezTo>
                  <a:cubicBezTo>
                    <a:pt x="4966" y="5232"/>
                    <a:pt x="4846" y="4899"/>
                    <a:pt x="4573" y="4863"/>
                  </a:cubicBezTo>
                  <a:cubicBezTo>
                    <a:pt x="4716" y="4470"/>
                    <a:pt x="4906" y="4065"/>
                    <a:pt x="4823" y="3649"/>
                  </a:cubicBezTo>
                  <a:cubicBezTo>
                    <a:pt x="4791" y="3503"/>
                    <a:pt x="4651" y="3085"/>
                    <a:pt x="4441" y="3085"/>
                  </a:cubicBezTo>
                  <a:cubicBezTo>
                    <a:pt x="4411" y="3085"/>
                    <a:pt x="4379" y="3093"/>
                    <a:pt x="4346" y="3113"/>
                  </a:cubicBezTo>
                  <a:cubicBezTo>
                    <a:pt x="4287" y="2958"/>
                    <a:pt x="4442" y="2744"/>
                    <a:pt x="4465" y="2589"/>
                  </a:cubicBezTo>
                  <a:cubicBezTo>
                    <a:pt x="4537" y="2351"/>
                    <a:pt x="4549" y="2089"/>
                    <a:pt x="4489" y="1839"/>
                  </a:cubicBezTo>
                  <a:cubicBezTo>
                    <a:pt x="4454" y="1684"/>
                    <a:pt x="4335" y="1565"/>
                    <a:pt x="4192" y="1505"/>
                  </a:cubicBezTo>
                  <a:cubicBezTo>
                    <a:pt x="4120" y="1478"/>
                    <a:pt x="4079" y="1468"/>
                    <a:pt x="4040" y="1468"/>
                  </a:cubicBezTo>
                  <a:cubicBezTo>
                    <a:pt x="3995" y="1468"/>
                    <a:pt x="3953" y="1481"/>
                    <a:pt x="3870" y="1494"/>
                  </a:cubicBezTo>
                  <a:cubicBezTo>
                    <a:pt x="3823" y="1101"/>
                    <a:pt x="3787" y="732"/>
                    <a:pt x="3501" y="446"/>
                  </a:cubicBezTo>
                  <a:cubicBezTo>
                    <a:pt x="3371" y="315"/>
                    <a:pt x="3189" y="170"/>
                    <a:pt x="2997" y="170"/>
                  </a:cubicBezTo>
                  <a:cubicBezTo>
                    <a:pt x="2943" y="170"/>
                    <a:pt x="2889" y="182"/>
                    <a:pt x="2834" y="208"/>
                  </a:cubicBezTo>
                  <a:cubicBezTo>
                    <a:pt x="2822" y="208"/>
                    <a:pt x="2799" y="231"/>
                    <a:pt x="2787" y="231"/>
                  </a:cubicBezTo>
                  <a:cubicBezTo>
                    <a:pt x="2715" y="160"/>
                    <a:pt x="2644" y="100"/>
                    <a:pt x="2560" y="53"/>
                  </a:cubicBezTo>
                  <a:cubicBezTo>
                    <a:pt x="2499" y="16"/>
                    <a:pt x="2436" y="1"/>
                    <a:pt x="2373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5"/>
            <p:cNvSpPr/>
            <p:nvPr/>
          </p:nvSpPr>
          <p:spPr>
            <a:xfrm>
              <a:off x="4029950" y="4179525"/>
              <a:ext cx="353650" cy="377725"/>
            </a:xfrm>
            <a:custGeom>
              <a:avLst/>
              <a:gdLst/>
              <a:ahLst/>
              <a:cxnLst/>
              <a:rect l="l" t="t" r="r" b="b"/>
              <a:pathLst>
                <a:path w="14146" h="15109" extrusionOk="0">
                  <a:moveTo>
                    <a:pt x="1" y="0"/>
                  </a:moveTo>
                  <a:lnTo>
                    <a:pt x="1" y="15109"/>
                  </a:lnTo>
                  <a:lnTo>
                    <a:pt x="14145" y="15109"/>
                  </a:lnTo>
                  <a:lnTo>
                    <a:pt x="14145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5"/>
            <p:cNvSpPr/>
            <p:nvPr/>
          </p:nvSpPr>
          <p:spPr>
            <a:xfrm>
              <a:off x="4371375" y="3794350"/>
              <a:ext cx="298875" cy="253625"/>
            </a:xfrm>
            <a:custGeom>
              <a:avLst/>
              <a:gdLst/>
              <a:ahLst/>
              <a:cxnLst/>
              <a:rect l="l" t="t" r="r" b="b"/>
              <a:pathLst>
                <a:path w="11955" h="10145" extrusionOk="0">
                  <a:moveTo>
                    <a:pt x="6227" y="0"/>
                  </a:moveTo>
                  <a:lnTo>
                    <a:pt x="0" y="1965"/>
                  </a:lnTo>
                  <a:lnTo>
                    <a:pt x="0" y="10144"/>
                  </a:lnTo>
                  <a:lnTo>
                    <a:pt x="11954" y="10144"/>
                  </a:lnTo>
                  <a:lnTo>
                    <a:pt x="11954" y="1965"/>
                  </a:lnTo>
                  <a:lnTo>
                    <a:pt x="6227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5"/>
            <p:cNvSpPr/>
            <p:nvPr/>
          </p:nvSpPr>
          <p:spPr>
            <a:xfrm>
              <a:off x="3768025" y="3714575"/>
              <a:ext cx="347675" cy="272375"/>
            </a:xfrm>
            <a:custGeom>
              <a:avLst/>
              <a:gdLst/>
              <a:ahLst/>
              <a:cxnLst/>
              <a:rect l="l" t="t" r="r" b="b"/>
              <a:pathLst>
                <a:path w="13907" h="10895" extrusionOk="0">
                  <a:moveTo>
                    <a:pt x="7251" y="0"/>
                  </a:moveTo>
                  <a:lnTo>
                    <a:pt x="0" y="2108"/>
                  </a:lnTo>
                  <a:lnTo>
                    <a:pt x="0" y="10895"/>
                  </a:lnTo>
                  <a:lnTo>
                    <a:pt x="13907" y="10895"/>
                  </a:lnTo>
                  <a:lnTo>
                    <a:pt x="13907" y="2108"/>
                  </a:lnTo>
                  <a:lnTo>
                    <a:pt x="725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5"/>
            <p:cNvSpPr/>
            <p:nvPr/>
          </p:nvSpPr>
          <p:spPr>
            <a:xfrm>
              <a:off x="4062100" y="3929175"/>
              <a:ext cx="347700" cy="272100"/>
            </a:xfrm>
            <a:custGeom>
              <a:avLst/>
              <a:gdLst/>
              <a:ahLst/>
              <a:cxnLst/>
              <a:rect l="l" t="t" r="r" b="b"/>
              <a:pathLst>
                <a:path w="13908" h="10884" extrusionOk="0">
                  <a:moveTo>
                    <a:pt x="7252" y="1"/>
                  </a:moveTo>
                  <a:lnTo>
                    <a:pt x="1" y="2096"/>
                  </a:lnTo>
                  <a:lnTo>
                    <a:pt x="1" y="10883"/>
                  </a:lnTo>
                  <a:lnTo>
                    <a:pt x="13907" y="10883"/>
                  </a:lnTo>
                  <a:lnTo>
                    <a:pt x="13907" y="2096"/>
                  </a:lnTo>
                  <a:lnTo>
                    <a:pt x="725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5"/>
            <p:cNvSpPr/>
            <p:nvPr/>
          </p:nvSpPr>
          <p:spPr>
            <a:xfrm>
              <a:off x="4319275" y="4011325"/>
              <a:ext cx="600100" cy="545925"/>
            </a:xfrm>
            <a:custGeom>
              <a:avLst/>
              <a:gdLst/>
              <a:ahLst/>
              <a:cxnLst/>
              <a:rect l="l" t="t" r="r" b="b"/>
              <a:pathLst>
                <a:path w="24004" h="21837" extrusionOk="0">
                  <a:moveTo>
                    <a:pt x="1" y="1"/>
                  </a:moveTo>
                  <a:lnTo>
                    <a:pt x="1" y="21837"/>
                  </a:lnTo>
                  <a:lnTo>
                    <a:pt x="24004" y="21837"/>
                  </a:lnTo>
                  <a:lnTo>
                    <a:pt x="24004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5"/>
            <p:cNvSpPr/>
            <p:nvPr/>
          </p:nvSpPr>
          <p:spPr>
            <a:xfrm>
              <a:off x="4299925" y="4057475"/>
              <a:ext cx="599800" cy="35750"/>
            </a:xfrm>
            <a:custGeom>
              <a:avLst/>
              <a:gdLst/>
              <a:ahLst/>
              <a:cxnLst/>
              <a:rect l="l" t="t" r="r" b="b"/>
              <a:pathLst>
                <a:path w="23992" h="1430" extrusionOk="0">
                  <a:moveTo>
                    <a:pt x="1" y="0"/>
                  </a:moveTo>
                  <a:lnTo>
                    <a:pt x="1" y="1429"/>
                  </a:lnTo>
                  <a:lnTo>
                    <a:pt x="23992" y="1429"/>
                  </a:lnTo>
                  <a:lnTo>
                    <a:pt x="23992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5"/>
            <p:cNvSpPr/>
            <p:nvPr/>
          </p:nvSpPr>
          <p:spPr>
            <a:xfrm>
              <a:off x="4172525" y="4230700"/>
              <a:ext cx="161950" cy="90825"/>
            </a:xfrm>
            <a:custGeom>
              <a:avLst/>
              <a:gdLst/>
              <a:ahLst/>
              <a:cxnLst/>
              <a:rect l="l" t="t" r="r" b="b"/>
              <a:pathLst>
                <a:path w="6478" h="3633" extrusionOk="0">
                  <a:moveTo>
                    <a:pt x="1" y="1"/>
                  </a:moveTo>
                  <a:lnTo>
                    <a:pt x="1418" y="3227"/>
                  </a:lnTo>
                  <a:cubicBezTo>
                    <a:pt x="1418" y="3227"/>
                    <a:pt x="1834" y="1156"/>
                    <a:pt x="3620" y="1156"/>
                  </a:cubicBezTo>
                  <a:cubicBezTo>
                    <a:pt x="5418" y="1156"/>
                    <a:pt x="6478" y="3632"/>
                    <a:pt x="6478" y="3632"/>
                  </a:cubicBezTo>
                  <a:lnTo>
                    <a:pt x="6478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5"/>
            <p:cNvSpPr/>
            <p:nvPr/>
          </p:nvSpPr>
          <p:spPr>
            <a:xfrm>
              <a:off x="3666225" y="3886325"/>
              <a:ext cx="605150" cy="670925"/>
            </a:xfrm>
            <a:custGeom>
              <a:avLst/>
              <a:gdLst/>
              <a:ahLst/>
              <a:cxnLst/>
              <a:rect l="l" t="t" r="r" b="b"/>
              <a:pathLst>
                <a:path w="24206" h="26837" extrusionOk="0">
                  <a:moveTo>
                    <a:pt x="822" y="0"/>
                  </a:moveTo>
                  <a:lnTo>
                    <a:pt x="0" y="26837"/>
                  </a:lnTo>
                  <a:lnTo>
                    <a:pt x="24206" y="26837"/>
                  </a:lnTo>
                  <a:lnTo>
                    <a:pt x="20872" y="109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5"/>
            <p:cNvSpPr/>
            <p:nvPr/>
          </p:nvSpPr>
          <p:spPr>
            <a:xfrm>
              <a:off x="4562475" y="2988950"/>
              <a:ext cx="2568500" cy="335975"/>
            </a:xfrm>
            <a:custGeom>
              <a:avLst/>
              <a:gdLst/>
              <a:ahLst/>
              <a:cxnLst/>
              <a:rect l="l" t="t" r="r" b="b"/>
              <a:pathLst>
                <a:path w="102740" h="13439" extrusionOk="0">
                  <a:moveTo>
                    <a:pt x="33983" y="1"/>
                  </a:moveTo>
                  <a:cubicBezTo>
                    <a:pt x="14303" y="1"/>
                    <a:pt x="0" y="1679"/>
                    <a:pt x="0" y="4463"/>
                  </a:cubicBezTo>
                  <a:cubicBezTo>
                    <a:pt x="0" y="8106"/>
                    <a:pt x="24408" y="12000"/>
                    <a:pt x="53304" y="13131"/>
                  </a:cubicBezTo>
                  <a:cubicBezTo>
                    <a:pt x="58629" y="13340"/>
                    <a:pt x="63730" y="13439"/>
                    <a:pt x="68496" y="13439"/>
                  </a:cubicBezTo>
                  <a:cubicBezTo>
                    <a:pt x="88459" y="13439"/>
                    <a:pt x="102557" y="11700"/>
                    <a:pt x="102644" y="8999"/>
                  </a:cubicBezTo>
                  <a:cubicBezTo>
                    <a:pt x="102739" y="5642"/>
                    <a:pt x="81224" y="1855"/>
                    <a:pt x="53495" y="498"/>
                  </a:cubicBezTo>
                  <a:cubicBezTo>
                    <a:pt x="46653" y="161"/>
                    <a:pt x="40062" y="1"/>
                    <a:pt x="3398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5"/>
            <p:cNvSpPr/>
            <p:nvPr/>
          </p:nvSpPr>
          <p:spPr>
            <a:xfrm>
              <a:off x="4606525" y="3388275"/>
              <a:ext cx="2476525" cy="225125"/>
            </a:xfrm>
            <a:custGeom>
              <a:avLst/>
              <a:gdLst/>
              <a:ahLst/>
              <a:cxnLst/>
              <a:rect l="l" t="t" r="r" b="b"/>
              <a:pathLst>
                <a:path w="99061" h="9005" extrusionOk="0">
                  <a:moveTo>
                    <a:pt x="31379" y="1"/>
                  </a:moveTo>
                  <a:cubicBezTo>
                    <a:pt x="13117" y="1"/>
                    <a:pt x="0" y="1066"/>
                    <a:pt x="0" y="2861"/>
                  </a:cubicBezTo>
                  <a:cubicBezTo>
                    <a:pt x="0" y="5266"/>
                    <a:pt x="23503" y="7921"/>
                    <a:pt x="51364" y="8754"/>
                  </a:cubicBezTo>
                  <a:cubicBezTo>
                    <a:pt x="57038" y="8924"/>
                    <a:pt x="62449" y="9004"/>
                    <a:pt x="67453" y="9004"/>
                  </a:cubicBezTo>
                  <a:cubicBezTo>
                    <a:pt x="85991" y="9004"/>
                    <a:pt x="98944" y="7903"/>
                    <a:pt x="99001" y="6159"/>
                  </a:cubicBezTo>
                  <a:cubicBezTo>
                    <a:pt x="99060" y="3932"/>
                    <a:pt x="78236" y="1361"/>
                    <a:pt x="51495" y="384"/>
                  </a:cubicBezTo>
                  <a:cubicBezTo>
                    <a:pt x="44403" y="124"/>
                    <a:pt x="37593" y="1"/>
                    <a:pt x="31379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5"/>
            <p:cNvSpPr/>
            <p:nvPr/>
          </p:nvSpPr>
          <p:spPr>
            <a:xfrm>
              <a:off x="4596700" y="3795575"/>
              <a:ext cx="2483075" cy="203650"/>
            </a:xfrm>
            <a:custGeom>
              <a:avLst/>
              <a:gdLst/>
              <a:ahLst/>
              <a:cxnLst/>
              <a:rect l="l" t="t" r="r" b="b"/>
              <a:pathLst>
                <a:path w="99323" h="8146" extrusionOk="0">
                  <a:moveTo>
                    <a:pt x="37076" y="1"/>
                  </a:moveTo>
                  <a:cubicBezTo>
                    <a:pt x="15903" y="1"/>
                    <a:pt x="0" y="1191"/>
                    <a:pt x="0" y="3047"/>
                  </a:cubicBezTo>
                  <a:cubicBezTo>
                    <a:pt x="0" y="5309"/>
                    <a:pt x="23575" y="7559"/>
                    <a:pt x="51507" y="8048"/>
                  </a:cubicBezTo>
                  <a:cubicBezTo>
                    <a:pt x="55218" y="8114"/>
                    <a:pt x="58817" y="8145"/>
                    <a:pt x="62263" y="8145"/>
                  </a:cubicBezTo>
                  <a:cubicBezTo>
                    <a:pt x="83675" y="8145"/>
                    <a:pt x="99211" y="6922"/>
                    <a:pt x="99263" y="5107"/>
                  </a:cubicBezTo>
                  <a:cubicBezTo>
                    <a:pt x="99322" y="3011"/>
                    <a:pt x="78451" y="821"/>
                    <a:pt x="51638" y="178"/>
                  </a:cubicBezTo>
                  <a:cubicBezTo>
                    <a:pt x="46605" y="58"/>
                    <a:pt x="41714" y="1"/>
                    <a:pt x="3707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5"/>
            <p:cNvSpPr/>
            <p:nvPr/>
          </p:nvSpPr>
          <p:spPr>
            <a:xfrm>
              <a:off x="4597575" y="4159300"/>
              <a:ext cx="2471475" cy="117125"/>
            </a:xfrm>
            <a:custGeom>
              <a:avLst/>
              <a:gdLst/>
              <a:ahLst/>
              <a:cxnLst/>
              <a:rect l="l" t="t" r="r" b="b"/>
              <a:pathLst>
                <a:path w="98859" h="4685" extrusionOk="0">
                  <a:moveTo>
                    <a:pt x="38338" y="1"/>
                  </a:moveTo>
                  <a:cubicBezTo>
                    <a:pt x="16557" y="1"/>
                    <a:pt x="13" y="722"/>
                    <a:pt x="13" y="1821"/>
                  </a:cubicBezTo>
                  <a:cubicBezTo>
                    <a:pt x="1" y="3131"/>
                    <a:pt x="23480" y="4393"/>
                    <a:pt x="51305" y="4643"/>
                  </a:cubicBezTo>
                  <a:cubicBezTo>
                    <a:pt x="54482" y="4671"/>
                    <a:pt x="57577" y="4685"/>
                    <a:pt x="60563" y="4685"/>
                  </a:cubicBezTo>
                  <a:cubicBezTo>
                    <a:pt x="82632" y="4685"/>
                    <a:pt x="98791" y="3938"/>
                    <a:pt x="98823" y="2869"/>
                  </a:cubicBezTo>
                  <a:cubicBezTo>
                    <a:pt x="98859" y="1666"/>
                    <a:pt x="78058" y="416"/>
                    <a:pt x="51376" y="83"/>
                  </a:cubicBezTo>
                  <a:cubicBezTo>
                    <a:pt x="46891" y="27"/>
                    <a:pt x="42518" y="1"/>
                    <a:pt x="38338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5"/>
            <p:cNvSpPr/>
            <p:nvPr/>
          </p:nvSpPr>
          <p:spPr>
            <a:xfrm>
              <a:off x="4543125" y="4506350"/>
              <a:ext cx="2563425" cy="50900"/>
            </a:xfrm>
            <a:custGeom>
              <a:avLst/>
              <a:gdLst/>
              <a:ahLst/>
              <a:cxnLst/>
              <a:rect l="l" t="t" r="r" b="b"/>
              <a:pathLst>
                <a:path w="102537" h="2036" extrusionOk="0">
                  <a:moveTo>
                    <a:pt x="0" y="0"/>
                  </a:moveTo>
                  <a:lnTo>
                    <a:pt x="0" y="2036"/>
                  </a:lnTo>
                  <a:lnTo>
                    <a:pt x="102477" y="2036"/>
                  </a:lnTo>
                  <a:lnTo>
                    <a:pt x="102537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5"/>
            <p:cNvSpPr/>
            <p:nvPr/>
          </p:nvSpPr>
          <p:spPr>
            <a:xfrm>
              <a:off x="4591925" y="4470625"/>
              <a:ext cx="2473850" cy="53300"/>
            </a:xfrm>
            <a:custGeom>
              <a:avLst/>
              <a:gdLst/>
              <a:ahLst/>
              <a:cxnLst/>
              <a:rect l="l" t="t" r="r" b="b"/>
              <a:pathLst>
                <a:path w="98954" h="2132" extrusionOk="0">
                  <a:moveTo>
                    <a:pt x="1" y="0"/>
                  </a:moveTo>
                  <a:lnTo>
                    <a:pt x="1" y="2024"/>
                  </a:lnTo>
                  <a:lnTo>
                    <a:pt x="98894" y="2132"/>
                  </a:lnTo>
                  <a:lnTo>
                    <a:pt x="98954" y="2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5"/>
            <p:cNvSpPr/>
            <p:nvPr/>
          </p:nvSpPr>
          <p:spPr>
            <a:xfrm>
              <a:off x="5619150" y="4470625"/>
              <a:ext cx="1487400" cy="86625"/>
            </a:xfrm>
            <a:custGeom>
              <a:avLst/>
              <a:gdLst/>
              <a:ahLst/>
              <a:cxnLst/>
              <a:rect l="l" t="t" r="r" b="b"/>
              <a:pathLst>
                <a:path w="59496" h="3465" extrusionOk="0">
                  <a:moveTo>
                    <a:pt x="1953" y="0"/>
                  </a:moveTo>
                  <a:lnTo>
                    <a:pt x="1953" y="1441"/>
                  </a:lnTo>
                  <a:lnTo>
                    <a:pt x="0" y="1429"/>
                  </a:lnTo>
                  <a:lnTo>
                    <a:pt x="0" y="3465"/>
                  </a:lnTo>
                  <a:lnTo>
                    <a:pt x="59436" y="3465"/>
                  </a:lnTo>
                  <a:lnTo>
                    <a:pt x="59496" y="1596"/>
                  </a:lnTo>
                  <a:lnTo>
                    <a:pt x="57829" y="1584"/>
                  </a:lnTo>
                  <a:lnTo>
                    <a:pt x="57865" y="250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5"/>
            <p:cNvSpPr/>
            <p:nvPr/>
          </p:nvSpPr>
          <p:spPr>
            <a:xfrm>
              <a:off x="4626750" y="3026325"/>
              <a:ext cx="2448100" cy="1468125"/>
            </a:xfrm>
            <a:custGeom>
              <a:avLst/>
              <a:gdLst/>
              <a:ahLst/>
              <a:cxnLst/>
              <a:rect l="l" t="t" r="r" b="b"/>
              <a:pathLst>
                <a:path w="97924" h="58725" extrusionOk="0">
                  <a:moveTo>
                    <a:pt x="33975" y="1"/>
                  </a:moveTo>
                  <a:cubicBezTo>
                    <a:pt x="15426" y="1"/>
                    <a:pt x="53" y="1786"/>
                    <a:pt x="48" y="6016"/>
                  </a:cubicBezTo>
                  <a:lnTo>
                    <a:pt x="1" y="58534"/>
                  </a:lnTo>
                  <a:lnTo>
                    <a:pt x="96346" y="58725"/>
                  </a:lnTo>
                  <a:lnTo>
                    <a:pt x="97751" y="10112"/>
                  </a:lnTo>
                  <a:cubicBezTo>
                    <a:pt x="97924" y="4151"/>
                    <a:pt x="62258" y="1"/>
                    <a:pt x="33975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5"/>
            <p:cNvSpPr/>
            <p:nvPr/>
          </p:nvSpPr>
          <p:spPr>
            <a:xfrm>
              <a:off x="4626750" y="3026350"/>
              <a:ext cx="1132900" cy="1465725"/>
            </a:xfrm>
            <a:custGeom>
              <a:avLst/>
              <a:gdLst/>
              <a:ahLst/>
              <a:cxnLst/>
              <a:rect l="l" t="t" r="r" b="b"/>
              <a:pathLst>
                <a:path w="45316" h="58629" extrusionOk="0">
                  <a:moveTo>
                    <a:pt x="34056" y="0"/>
                  </a:moveTo>
                  <a:cubicBezTo>
                    <a:pt x="15472" y="0"/>
                    <a:pt x="48" y="1780"/>
                    <a:pt x="48" y="6015"/>
                  </a:cubicBezTo>
                  <a:lnTo>
                    <a:pt x="1" y="58533"/>
                  </a:lnTo>
                  <a:lnTo>
                    <a:pt x="45316" y="58629"/>
                  </a:lnTo>
                  <a:cubicBezTo>
                    <a:pt x="42066" y="51568"/>
                    <a:pt x="39446" y="43555"/>
                    <a:pt x="37767" y="34911"/>
                  </a:cubicBezTo>
                  <a:cubicBezTo>
                    <a:pt x="35327" y="22374"/>
                    <a:pt x="35184" y="10325"/>
                    <a:pt x="36946" y="14"/>
                  </a:cubicBezTo>
                  <a:cubicBezTo>
                    <a:pt x="35975" y="5"/>
                    <a:pt x="35012" y="0"/>
                    <a:pt x="3405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5"/>
            <p:cNvSpPr/>
            <p:nvPr/>
          </p:nvSpPr>
          <p:spPr>
            <a:xfrm>
              <a:off x="6468650" y="4030375"/>
              <a:ext cx="61650" cy="36050"/>
            </a:xfrm>
            <a:custGeom>
              <a:avLst/>
              <a:gdLst/>
              <a:ahLst/>
              <a:cxnLst/>
              <a:rect l="l" t="t" r="r" b="b"/>
              <a:pathLst>
                <a:path w="2466" h="1442" extrusionOk="0">
                  <a:moveTo>
                    <a:pt x="1" y="1"/>
                  </a:moveTo>
                  <a:lnTo>
                    <a:pt x="1" y="1108"/>
                  </a:lnTo>
                  <a:lnTo>
                    <a:pt x="2465" y="1442"/>
                  </a:lnTo>
                  <a:lnTo>
                    <a:pt x="2465" y="3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5"/>
            <p:cNvSpPr/>
            <p:nvPr/>
          </p:nvSpPr>
          <p:spPr>
            <a:xfrm>
              <a:off x="6423700" y="4335475"/>
              <a:ext cx="56300" cy="31000"/>
            </a:xfrm>
            <a:custGeom>
              <a:avLst/>
              <a:gdLst/>
              <a:ahLst/>
              <a:cxnLst/>
              <a:rect l="l" t="t" r="r" b="b"/>
              <a:pathLst>
                <a:path w="2252" h="1240" extrusionOk="0">
                  <a:moveTo>
                    <a:pt x="1" y="1"/>
                  </a:moveTo>
                  <a:lnTo>
                    <a:pt x="1" y="1108"/>
                  </a:lnTo>
                  <a:lnTo>
                    <a:pt x="2251" y="1239"/>
                  </a:lnTo>
                  <a:lnTo>
                    <a:pt x="2251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5"/>
            <p:cNvSpPr/>
            <p:nvPr/>
          </p:nvSpPr>
          <p:spPr>
            <a:xfrm>
              <a:off x="6304050" y="4266725"/>
              <a:ext cx="56275" cy="30675"/>
            </a:xfrm>
            <a:custGeom>
              <a:avLst/>
              <a:gdLst/>
              <a:ahLst/>
              <a:cxnLst/>
              <a:rect l="l" t="t" r="r" b="b"/>
              <a:pathLst>
                <a:path w="2251" h="1227" extrusionOk="0">
                  <a:moveTo>
                    <a:pt x="0" y="1"/>
                  </a:moveTo>
                  <a:lnTo>
                    <a:pt x="0" y="1108"/>
                  </a:lnTo>
                  <a:lnTo>
                    <a:pt x="2251" y="1227"/>
                  </a:lnTo>
                  <a:lnTo>
                    <a:pt x="2251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5"/>
            <p:cNvSpPr/>
            <p:nvPr/>
          </p:nvSpPr>
          <p:spPr>
            <a:xfrm>
              <a:off x="6693375" y="3293975"/>
              <a:ext cx="56300" cy="39925"/>
            </a:xfrm>
            <a:custGeom>
              <a:avLst/>
              <a:gdLst/>
              <a:ahLst/>
              <a:cxnLst/>
              <a:rect l="l" t="t" r="r" b="b"/>
              <a:pathLst>
                <a:path w="2252" h="1597" extrusionOk="0">
                  <a:moveTo>
                    <a:pt x="1" y="1"/>
                  </a:moveTo>
                  <a:lnTo>
                    <a:pt x="1" y="1120"/>
                  </a:lnTo>
                  <a:lnTo>
                    <a:pt x="2251" y="1596"/>
                  </a:lnTo>
                  <a:lnTo>
                    <a:pt x="2251" y="4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5"/>
            <p:cNvSpPr/>
            <p:nvPr/>
          </p:nvSpPr>
          <p:spPr>
            <a:xfrm>
              <a:off x="6652300" y="3888700"/>
              <a:ext cx="61650" cy="36350"/>
            </a:xfrm>
            <a:custGeom>
              <a:avLst/>
              <a:gdLst/>
              <a:ahLst/>
              <a:cxnLst/>
              <a:rect l="l" t="t" r="r" b="b"/>
              <a:pathLst>
                <a:path w="2466" h="1454" extrusionOk="0">
                  <a:moveTo>
                    <a:pt x="1" y="1"/>
                  </a:moveTo>
                  <a:lnTo>
                    <a:pt x="1" y="1120"/>
                  </a:lnTo>
                  <a:lnTo>
                    <a:pt x="2465" y="1453"/>
                  </a:lnTo>
                  <a:lnTo>
                    <a:pt x="2465" y="3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5"/>
            <p:cNvSpPr/>
            <p:nvPr/>
          </p:nvSpPr>
          <p:spPr>
            <a:xfrm>
              <a:off x="6674025" y="4441750"/>
              <a:ext cx="59875" cy="31575"/>
            </a:xfrm>
            <a:custGeom>
              <a:avLst/>
              <a:gdLst/>
              <a:ahLst/>
              <a:cxnLst/>
              <a:rect l="l" t="t" r="r" b="b"/>
              <a:pathLst>
                <a:path w="2395" h="1263" extrusionOk="0">
                  <a:moveTo>
                    <a:pt x="1" y="0"/>
                  </a:moveTo>
                  <a:lnTo>
                    <a:pt x="1" y="1120"/>
                  </a:lnTo>
                  <a:lnTo>
                    <a:pt x="2394" y="1262"/>
                  </a:lnTo>
                  <a:lnTo>
                    <a:pt x="2394" y="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5"/>
            <p:cNvSpPr/>
            <p:nvPr/>
          </p:nvSpPr>
          <p:spPr>
            <a:xfrm>
              <a:off x="6710350" y="4267925"/>
              <a:ext cx="59850" cy="30675"/>
            </a:xfrm>
            <a:custGeom>
              <a:avLst/>
              <a:gdLst/>
              <a:ahLst/>
              <a:cxnLst/>
              <a:rect l="l" t="t" r="r" b="b"/>
              <a:pathLst>
                <a:path w="2394" h="1227" extrusionOk="0">
                  <a:moveTo>
                    <a:pt x="1" y="0"/>
                  </a:moveTo>
                  <a:lnTo>
                    <a:pt x="1" y="1107"/>
                  </a:lnTo>
                  <a:lnTo>
                    <a:pt x="2394" y="1226"/>
                  </a:lnTo>
                  <a:lnTo>
                    <a:pt x="2394" y="1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5"/>
            <p:cNvSpPr/>
            <p:nvPr/>
          </p:nvSpPr>
          <p:spPr>
            <a:xfrm>
              <a:off x="6713925" y="3629450"/>
              <a:ext cx="61625" cy="36325"/>
            </a:xfrm>
            <a:custGeom>
              <a:avLst/>
              <a:gdLst/>
              <a:ahLst/>
              <a:cxnLst/>
              <a:rect l="l" t="t" r="r" b="b"/>
              <a:pathLst>
                <a:path w="2465" h="1453" extrusionOk="0">
                  <a:moveTo>
                    <a:pt x="0" y="0"/>
                  </a:moveTo>
                  <a:lnTo>
                    <a:pt x="0" y="1119"/>
                  </a:lnTo>
                  <a:lnTo>
                    <a:pt x="2465" y="1453"/>
                  </a:lnTo>
                  <a:lnTo>
                    <a:pt x="2465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5"/>
            <p:cNvSpPr/>
            <p:nvPr/>
          </p:nvSpPr>
          <p:spPr>
            <a:xfrm>
              <a:off x="6418350" y="3252325"/>
              <a:ext cx="61650" cy="36325"/>
            </a:xfrm>
            <a:custGeom>
              <a:avLst/>
              <a:gdLst/>
              <a:ahLst/>
              <a:cxnLst/>
              <a:rect l="l" t="t" r="r" b="b"/>
              <a:pathLst>
                <a:path w="2466" h="1453" extrusionOk="0">
                  <a:moveTo>
                    <a:pt x="0" y="0"/>
                  </a:moveTo>
                  <a:lnTo>
                    <a:pt x="0" y="1119"/>
                  </a:lnTo>
                  <a:lnTo>
                    <a:pt x="2465" y="1453"/>
                  </a:lnTo>
                  <a:lnTo>
                    <a:pt x="2465" y="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5"/>
            <p:cNvSpPr/>
            <p:nvPr/>
          </p:nvSpPr>
          <p:spPr>
            <a:xfrm>
              <a:off x="6437700" y="3650575"/>
              <a:ext cx="61625" cy="36350"/>
            </a:xfrm>
            <a:custGeom>
              <a:avLst/>
              <a:gdLst/>
              <a:ahLst/>
              <a:cxnLst/>
              <a:rect l="l" t="t" r="r" b="b"/>
              <a:pathLst>
                <a:path w="2465" h="1454" extrusionOk="0">
                  <a:moveTo>
                    <a:pt x="0" y="1"/>
                  </a:moveTo>
                  <a:lnTo>
                    <a:pt x="0" y="1120"/>
                  </a:lnTo>
                  <a:lnTo>
                    <a:pt x="2465" y="1453"/>
                  </a:lnTo>
                  <a:lnTo>
                    <a:pt x="2465" y="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5"/>
            <p:cNvSpPr/>
            <p:nvPr/>
          </p:nvSpPr>
          <p:spPr>
            <a:xfrm>
              <a:off x="6313575" y="3509775"/>
              <a:ext cx="61650" cy="36350"/>
            </a:xfrm>
            <a:custGeom>
              <a:avLst/>
              <a:gdLst/>
              <a:ahLst/>
              <a:cxnLst/>
              <a:rect l="l" t="t" r="r" b="b"/>
              <a:pathLst>
                <a:path w="2466" h="1454" extrusionOk="0">
                  <a:moveTo>
                    <a:pt x="0" y="1"/>
                  </a:moveTo>
                  <a:lnTo>
                    <a:pt x="0" y="1120"/>
                  </a:lnTo>
                  <a:lnTo>
                    <a:pt x="2465" y="1454"/>
                  </a:lnTo>
                  <a:lnTo>
                    <a:pt x="2465" y="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5"/>
            <p:cNvSpPr/>
            <p:nvPr/>
          </p:nvSpPr>
          <p:spPr>
            <a:xfrm>
              <a:off x="6942525" y="3251425"/>
              <a:ext cx="46750" cy="46750"/>
            </a:xfrm>
            <a:custGeom>
              <a:avLst/>
              <a:gdLst/>
              <a:ahLst/>
              <a:cxnLst/>
              <a:rect l="l" t="t" r="r" b="b"/>
              <a:pathLst>
                <a:path w="1870" h="1870" extrusionOk="0">
                  <a:moveTo>
                    <a:pt x="0" y="0"/>
                  </a:moveTo>
                  <a:lnTo>
                    <a:pt x="0" y="1108"/>
                  </a:lnTo>
                  <a:lnTo>
                    <a:pt x="1870" y="1870"/>
                  </a:lnTo>
                  <a:lnTo>
                    <a:pt x="1870" y="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5"/>
            <p:cNvSpPr/>
            <p:nvPr/>
          </p:nvSpPr>
          <p:spPr>
            <a:xfrm>
              <a:off x="6934475" y="3625275"/>
              <a:ext cx="47350" cy="43475"/>
            </a:xfrm>
            <a:custGeom>
              <a:avLst/>
              <a:gdLst/>
              <a:ahLst/>
              <a:cxnLst/>
              <a:rect l="l" t="t" r="r" b="b"/>
              <a:pathLst>
                <a:path w="1894" h="1739" extrusionOk="0">
                  <a:moveTo>
                    <a:pt x="1" y="1"/>
                  </a:moveTo>
                  <a:lnTo>
                    <a:pt x="1" y="1120"/>
                  </a:lnTo>
                  <a:lnTo>
                    <a:pt x="1894" y="1739"/>
                  </a:lnTo>
                  <a:lnTo>
                    <a:pt x="1894" y="6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5"/>
            <p:cNvSpPr/>
            <p:nvPr/>
          </p:nvSpPr>
          <p:spPr>
            <a:xfrm>
              <a:off x="6918125" y="3998825"/>
              <a:ext cx="48525" cy="38425"/>
            </a:xfrm>
            <a:custGeom>
              <a:avLst/>
              <a:gdLst/>
              <a:ahLst/>
              <a:cxnLst/>
              <a:rect l="l" t="t" r="r" b="b"/>
              <a:pathLst>
                <a:path w="1941" h="1537" extrusionOk="0">
                  <a:moveTo>
                    <a:pt x="0" y="1"/>
                  </a:moveTo>
                  <a:lnTo>
                    <a:pt x="0" y="1108"/>
                  </a:lnTo>
                  <a:lnTo>
                    <a:pt x="1941" y="1537"/>
                  </a:lnTo>
                  <a:lnTo>
                    <a:pt x="1941" y="4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5"/>
            <p:cNvSpPr/>
            <p:nvPr/>
          </p:nvSpPr>
          <p:spPr>
            <a:xfrm>
              <a:off x="6997600" y="4407225"/>
              <a:ext cx="24125" cy="28300"/>
            </a:xfrm>
            <a:custGeom>
              <a:avLst/>
              <a:gdLst/>
              <a:ahLst/>
              <a:cxnLst/>
              <a:rect l="l" t="t" r="r" b="b"/>
              <a:pathLst>
                <a:path w="965" h="1132" extrusionOk="0">
                  <a:moveTo>
                    <a:pt x="0" y="0"/>
                  </a:moveTo>
                  <a:lnTo>
                    <a:pt x="0" y="1108"/>
                  </a:lnTo>
                  <a:lnTo>
                    <a:pt x="964" y="1131"/>
                  </a:lnTo>
                  <a:lnTo>
                    <a:pt x="96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5"/>
            <p:cNvSpPr/>
            <p:nvPr/>
          </p:nvSpPr>
          <p:spPr>
            <a:xfrm>
              <a:off x="7008300" y="3964000"/>
              <a:ext cx="24150" cy="28600"/>
            </a:xfrm>
            <a:custGeom>
              <a:avLst/>
              <a:gdLst/>
              <a:ahLst/>
              <a:cxnLst/>
              <a:rect l="l" t="t" r="r" b="b"/>
              <a:pathLst>
                <a:path w="966" h="1144" extrusionOk="0">
                  <a:moveTo>
                    <a:pt x="1" y="1"/>
                  </a:moveTo>
                  <a:lnTo>
                    <a:pt x="1" y="1120"/>
                  </a:lnTo>
                  <a:lnTo>
                    <a:pt x="965" y="1144"/>
                  </a:lnTo>
                  <a:lnTo>
                    <a:pt x="965" y="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5"/>
            <p:cNvSpPr/>
            <p:nvPr/>
          </p:nvSpPr>
          <p:spPr>
            <a:xfrm>
              <a:off x="6917525" y="4316725"/>
              <a:ext cx="46150" cy="33975"/>
            </a:xfrm>
            <a:custGeom>
              <a:avLst/>
              <a:gdLst/>
              <a:ahLst/>
              <a:cxnLst/>
              <a:rect l="l" t="t" r="r" b="b"/>
              <a:pathLst>
                <a:path w="1846" h="1359" extrusionOk="0">
                  <a:moveTo>
                    <a:pt x="0" y="1"/>
                  </a:moveTo>
                  <a:lnTo>
                    <a:pt x="0" y="1108"/>
                  </a:lnTo>
                  <a:lnTo>
                    <a:pt x="1846" y="1358"/>
                  </a:lnTo>
                  <a:lnTo>
                    <a:pt x="1846" y="2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5"/>
            <p:cNvSpPr/>
            <p:nvPr/>
          </p:nvSpPr>
          <p:spPr>
            <a:xfrm>
              <a:off x="5246775" y="3864900"/>
              <a:ext cx="61650" cy="36025"/>
            </a:xfrm>
            <a:custGeom>
              <a:avLst/>
              <a:gdLst/>
              <a:ahLst/>
              <a:cxnLst/>
              <a:rect l="l" t="t" r="r" b="b"/>
              <a:pathLst>
                <a:path w="2466" h="1441" extrusionOk="0">
                  <a:moveTo>
                    <a:pt x="2465" y="0"/>
                  </a:moveTo>
                  <a:lnTo>
                    <a:pt x="0" y="333"/>
                  </a:lnTo>
                  <a:lnTo>
                    <a:pt x="0" y="1441"/>
                  </a:lnTo>
                  <a:lnTo>
                    <a:pt x="2465" y="1107"/>
                  </a:lnTo>
                  <a:lnTo>
                    <a:pt x="2465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5"/>
            <p:cNvSpPr/>
            <p:nvPr/>
          </p:nvSpPr>
          <p:spPr>
            <a:xfrm>
              <a:off x="5249750" y="4255425"/>
              <a:ext cx="56275" cy="30975"/>
            </a:xfrm>
            <a:custGeom>
              <a:avLst/>
              <a:gdLst/>
              <a:ahLst/>
              <a:cxnLst/>
              <a:rect l="l" t="t" r="r" b="b"/>
              <a:pathLst>
                <a:path w="2251" h="1239" extrusionOk="0">
                  <a:moveTo>
                    <a:pt x="2251" y="0"/>
                  </a:moveTo>
                  <a:lnTo>
                    <a:pt x="1" y="119"/>
                  </a:lnTo>
                  <a:lnTo>
                    <a:pt x="1" y="1238"/>
                  </a:lnTo>
                  <a:lnTo>
                    <a:pt x="2251" y="1107"/>
                  </a:lnTo>
                  <a:lnTo>
                    <a:pt x="225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5"/>
            <p:cNvSpPr/>
            <p:nvPr/>
          </p:nvSpPr>
          <p:spPr>
            <a:xfrm>
              <a:off x="5380425" y="4390850"/>
              <a:ext cx="56275" cy="30675"/>
            </a:xfrm>
            <a:custGeom>
              <a:avLst/>
              <a:gdLst/>
              <a:ahLst/>
              <a:cxnLst/>
              <a:rect l="l" t="t" r="r" b="b"/>
              <a:pathLst>
                <a:path w="2251" h="1227" extrusionOk="0">
                  <a:moveTo>
                    <a:pt x="2251" y="0"/>
                  </a:moveTo>
                  <a:lnTo>
                    <a:pt x="0" y="119"/>
                  </a:lnTo>
                  <a:lnTo>
                    <a:pt x="0" y="1227"/>
                  </a:lnTo>
                  <a:lnTo>
                    <a:pt x="2251" y="1108"/>
                  </a:lnTo>
                  <a:lnTo>
                    <a:pt x="225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5"/>
            <p:cNvSpPr/>
            <p:nvPr/>
          </p:nvSpPr>
          <p:spPr>
            <a:xfrm>
              <a:off x="4913700" y="3274050"/>
              <a:ext cx="56275" cy="39900"/>
            </a:xfrm>
            <a:custGeom>
              <a:avLst/>
              <a:gdLst/>
              <a:ahLst/>
              <a:cxnLst/>
              <a:rect l="l" t="t" r="r" b="b"/>
              <a:pathLst>
                <a:path w="2251" h="1596" extrusionOk="0">
                  <a:moveTo>
                    <a:pt x="2251" y="0"/>
                  </a:moveTo>
                  <a:lnTo>
                    <a:pt x="0" y="488"/>
                  </a:lnTo>
                  <a:lnTo>
                    <a:pt x="0" y="1596"/>
                  </a:lnTo>
                  <a:lnTo>
                    <a:pt x="2251" y="1119"/>
                  </a:lnTo>
                  <a:lnTo>
                    <a:pt x="225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5"/>
            <p:cNvSpPr/>
            <p:nvPr/>
          </p:nvSpPr>
          <p:spPr>
            <a:xfrm>
              <a:off x="4978300" y="3910725"/>
              <a:ext cx="61625" cy="36050"/>
            </a:xfrm>
            <a:custGeom>
              <a:avLst/>
              <a:gdLst/>
              <a:ahLst/>
              <a:cxnLst/>
              <a:rect l="l" t="t" r="r" b="b"/>
              <a:pathLst>
                <a:path w="2465" h="1442" extrusionOk="0">
                  <a:moveTo>
                    <a:pt x="2465" y="1"/>
                  </a:moveTo>
                  <a:lnTo>
                    <a:pt x="0" y="334"/>
                  </a:lnTo>
                  <a:lnTo>
                    <a:pt x="0" y="1441"/>
                  </a:lnTo>
                  <a:lnTo>
                    <a:pt x="2465" y="1108"/>
                  </a:lnTo>
                  <a:lnTo>
                    <a:pt x="246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5"/>
            <p:cNvSpPr/>
            <p:nvPr/>
          </p:nvSpPr>
          <p:spPr>
            <a:xfrm>
              <a:off x="4982150" y="4424475"/>
              <a:ext cx="59850" cy="31275"/>
            </a:xfrm>
            <a:custGeom>
              <a:avLst/>
              <a:gdLst/>
              <a:ahLst/>
              <a:cxnLst/>
              <a:rect l="l" t="t" r="r" b="b"/>
              <a:pathLst>
                <a:path w="2394" h="1251" extrusionOk="0">
                  <a:moveTo>
                    <a:pt x="2394" y="1"/>
                  </a:moveTo>
                  <a:lnTo>
                    <a:pt x="1" y="144"/>
                  </a:lnTo>
                  <a:lnTo>
                    <a:pt x="1" y="1251"/>
                  </a:lnTo>
                  <a:lnTo>
                    <a:pt x="2394" y="1108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5"/>
            <p:cNvSpPr/>
            <p:nvPr/>
          </p:nvSpPr>
          <p:spPr>
            <a:xfrm>
              <a:off x="4844650" y="4236375"/>
              <a:ext cx="59850" cy="30975"/>
            </a:xfrm>
            <a:custGeom>
              <a:avLst/>
              <a:gdLst/>
              <a:ahLst/>
              <a:cxnLst/>
              <a:rect l="l" t="t" r="r" b="b"/>
              <a:pathLst>
                <a:path w="2394" h="1239" extrusionOk="0">
                  <a:moveTo>
                    <a:pt x="2393" y="0"/>
                  </a:moveTo>
                  <a:lnTo>
                    <a:pt x="0" y="119"/>
                  </a:lnTo>
                  <a:lnTo>
                    <a:pt x="0" y="1238"/>
                  </a:lnTo>
                  <a:lnTo>
                    <a:pt x="2393" y="1107"/>
                  </a:lnTo>
                  <a:lnTo>
                    <a:pt x="2393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5"/>
            <p:cNvSpPr/>
            <p:nvPr/>
          </p:nvSpPr>
          <p:spPr>
            <a:xfrm>
              <a:off x="4841675" y="3479725"/>
              <a:ext cx="61625" cy="36350"/>
            </a:xfrm>
            <a:custGeom>
              <a:avLst/>
              <a:gdLst/>
              <a:ahLst/>
              <a:cxnLst/>
              <a:rect l="l" t="t" r="r" b="b"/>
              <a:pathLst>
                <a:path w="2465" h="1454" extrusionOk="0">
                  <a:moveTo>
                    <a:pt x="2465" y="0"/>
                  </a:moveTo>
                  <a:lnTo>
                    <a:pt x="0" y="334"/>
                  </a:lnTo>
                  <a:lnTo>
                    <a:pt x="0" y="1453"/>
                  </a:lnTo>
                  <a:lnTo>
                    <a:pt x="2465" y="1108"/>
                  </a:lnTo>
                  <a:lnTo>
                    <a:pt x="2465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5"/>
            <p:cNvSpPr/>
            <p:nvPr/>
          </p:nvSpPr>
          <p:spPr>
            <a:xfrm>
              <a:off x="5116400" y="3130875"/>
              <a:ext cx="61950" cy="36325"/>
            </a:xfrm>
            <a:custGeom>
              <a:avLst/>
              <a:gdLst/>
              <a:ahLst/>
              <a:cxnLst/>
              <a:rect l="l" t="t" r="r" b="b"/>
              <a:pathLst>
                <a:path w="2478" h="1453" extrusionOk="0">
                  <a:moveTo>
                    <a:pt x="2477" y="0"/>
                  </a:moveTo>
                  <a:lnTo>
                    <a:pt x="1" y="346"/>
                  </a:lnTo>
                  <a:lnTo>
                    <a:pt x="1" y="1453"/>
                  </a:lnTo>
                  <a:lnTo>
                    <a:pt x="2477" y="1120"/>
                  </a:lnTo>
                  <a:lnTo>
                    <a:pt x="2477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5"/>
            <p:cNvSpPr/>
            <p:nvPr/>
          </p:nvSpPr>
          <p:spPr>
            <a:xfrm>
              <a:off x="5096150" y="3481500"/>
              <a:ext cx="61650" cy="36350"/>
            </a:xfrm>
            <a:custGeom>
              <a:avLst/>
              <a:gdLst/>
              <a:ahLst/>
              <a:cxnLst/>
              <a:rect l="l" t="t" r="r" b="b"/>
              <a:pathLst>
                <a:path w="2466" h="1454" extrusionOk="0">
                  <a:moveTo>
                    <a:pt x="2466" y="1"/>
                  </a:moveTo>
                  <a:lnTo>
                    <a:pt x="1" y="334"/>
                  </a:lnTo>
                  <a:lnTo>
                    <a:pt x="1" y="1453"/>
                  </a:lnTo>
                  <a:lnTo>
                    <a:pt x="2466" y="1108"/>
                  </a:lnTo>
                  <a:lnTo>
                    <a:pt x="2466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5"/>
            <p:cNvSpPr/>
            <p:nvPr/>
          </p:nvSpPr>
          <p:spPr>
            <a:xfrm>
              <a:off x="6027525" y="3474375"/>
              <a:ext cx="58675" cy="28600"/>
            </a:xfrm>
            <a:custGeom>
              <a:avLst/>
              <a:gdLst/>
              <a:ahLst/>
              <a:cxnLst/>
              <a:rect l="l" t="t" r="r" b="b"/>
              <a:pathLst>
                <a:path w="2347" h="1144" extrusionOk="0">
                  <a:moveTo>
                    <a:pt x="1" y="0"/>
                  </a:moveTo>
                  <a:lnTo>
                    <a:pt x="1" y="1107"/>
                  </a:lnTo>
                  <a:lnTo>
                    <a:pt x="2346" y="1143"/>
                  </a:lnTo>
                  <a:lnTo>
                    <a:pt x="2346" y="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5"/>
            <p:cNvSpPr/>
            <p:nvPr/>
          </p:nvSpPr>
          <p:spPr>
            <a:xfrm>
              <a:off x="5998950" y="3954175"/>
              <a:ext cx="55400" cy="31300"/>
            </a:xfrm>
            <a:custGeom>
              <a:avLst/>
              <a:gdLst/>
              <a:ahLst/>
              <a:cxnLst/>
              <a:rect l="l" t="t" r="r" b="b"/>
              <a:pathLst>
                <a:path w="2216" h="1252" extrusionOk="0">
                  <a:moveTo>
                    <a:pt x="1" y="1"/>
                  </a:moveTo>
                  <a:lnTo>
                    <a:pt x="1" y="1108"/>
                  </a:lnTo>
                  <a:lnTo>
                    <a:pt x="2215" y="1251"/>
                  </a:lnTo>
                  <a:lnTo>
                    <a:pt x="2215" y="1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5"/>
            <p:cNvSpPr/>
            <p:nvPr/>
          </p:nvSpPr>
          <p:spPr>
            <a:xfrm>
              <a:off x="6309100" y="3886625"/>
              <a:ext cx="55400" cy="31275"/>
            </a:xfrm>
            <a:custGeom>
              <a:avLst/>
              <a:gdLst/>
              <a:ahLst/>
              <a:cxnLst/>
              <a:rect l="l" t="t" r="r" b="b"/>
              <a:pathLst>
                <a:path w="2216" h="1251" extrusionOk="0">
                  <a:moveTo>
                    <a:pt x="1" y="0"/>
                  </a:moveTo>
                  <a:lnTo>
                    <a:pt x="1" y="1108"/>
                  </a:lnTo>
                  <a:lnTo>
                    <a:pt x="2215" y="1250"/>
                  </a:lnTo>
                  <a:lnTo>
                    <a:pt x="2215" y="1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5"/>
            <p:cNvSpPr/>
            <p:nvPr/>
          </p:nvSpPr>
          <p:spPr>
            <a:xfrm>
              <a:off x="5632525" y="3659800"/>
              <a:ext cx="60750" cy="29200"/>
            </a:xfrm>
            <a:custGeom>
              <a:avLst/>
              <a:gdLst/>
              <a:ahLst/>
              <a:cxnLst/>
              <a:rect l="l" t="t" r="r" b="b"/>
              <a:pathLst>
                <a:path w="2430" h="1168" extrusionOk="0">
                  <a:moveTo>
                    <a:pt x="2430" y="1"/>
                  </a:moveTo>
                  <a:lnTo>
                    <a:pt x="1" y="60"/>
                  </a:lnTo>
                  <a:lnTo>
                    <a:pt x="1" y="1168"/>
                  </a:lnTo>
                  <a:lnTo>
                    <a:pt x="2430" y="1108"/>
                  </a:lnTo>
                  <a:lnTo>
                    <a:pt x="243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5"/>
            <p:cNvSpPr/>
            <p:nvPr/>
          </p:nvSpPr>
          <p:spPr>
            <a:xfrm>
              <a:off x="5429525" y="3471400"/>
              <a:ext cx="60750" cy="29175"/>
            </a:xfrm>
            <a:custGeom>
              <a:avLst/>
              <a:gdLst/>
              <a:ahLst/>
              <a:cxnLst/>
              <a:rect l="l" t="t" r="r" b="b"/>
              <a:pathLst>
                <a:path w="2430" h="1167" extrusionOk="0">
                  <a:moveTo>
                    <a:pt x="2430" y="0"/>
                  </a:moveTo>
                  <a:lnTo>
                    <a:pt x="1" y="48"/>
                  </a:lnTo>
                  <a:lnTo>
                    <a:pt x="1" y="1167"/>
                  </a:lnTo>
                  <a:lnTo>
                    <a:pt x="2430" y="1107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5"/>
            <p:cNvSpPr/>
            <p:nvPr/>
          </p:nvSpPr>
          <p:spPr>
            <a:xfrm>
              <a:off x="5609025" y="3900025"/>
              <a:ext cx="60450" cy="28875"/>
            </a:xfrm>
            <a:custGeom>
              <a:avLst/>
              <a:gdLst/>
              <a:ahLst/>
              <a:cxnLst/>
              <a:rect l="l" t="t" r="r" b="b"/>
              <a:pathLst>
                <a:path w="2418" h="1155" extrusionOk="0">
                  <a:moveTo>
                    <a:pt x="0" y="0"/>
                  </a:moveTo>
                  <a:lnTo>
                    <a:pt x="60" y="1119"/>
                  </a:lnTo>
                  <a:lnTo>
                    <a:pt x="2417" y="1155"/>
                  </a:lnTo>
                  <a:lnTo>
                    <a:pt x="237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5"/>
            <p:cNvSpPr/>
            <p:nvPr/>
          </p:nvSpPr>
          <p:spPr>
            <a:xfrm>
              <a:off x="5853700" y="3804175"/>
              <a:ext cx="59850" cy="29775"/>
            </a:xfrm>
            <a:custGeom>
              <a:avLst/>
              <a:gdLst/>
              <a:ahLst/>
              <a:cxnLst/>
              <a:rect l="l" t="t" r="r" b="b"/>
              <a:pathLst>
                <a:path w="2394" h="1191" extrusionOk="0">
                  <a:moveTo>
                    <a:pt x="0" y="0"/>
                  </a:moveTo>
                  <a:lnTo>
                    <a:pt x="36" y="1108"/>
                  </a:lnTo>
                  <a:lnTo>
                    <a:pt x="2393" y="1191"/>
                  </a:lnTo>
                  <a:lnTo>
                    <a:pt x="2358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5"/>
            <p:cNvSpPr/>
            <p:nvPr/>
          </p:nvSpPr>
          <p:spPr>
            <a:xfrm>
              <a:off x="5397100" y="4036350"/>
              <a:ext cx="61325" cy="29175"/>
            </a:xfrm>
            <a:custGeom>
              <a:avLst/>
              <a:gdLst/>
              <a:ahLst/>
              <a:cxnLst/>
              <a:rect l="l" t="t" r="r" b="b"/>
              <a:pathLst>
                <a:path w="2453" h="1167" extrusionOk="0">
                  <a:moveTo>
                    <a:pt x="2358" y="0"/>
                  </a:moveTo>
                  <a:lnTo>
                    <a:pt x="0" y="60"/>
                  </a:lnTo>
                  <a:lnTo>
                    <a:pt x="95" y="1167"/>
                  </a:lnTo>
                  <a:lnTo>
                    <a:pt x="2453" y="1107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5"/>
            <p:cNvSpPr/>
            <p:nvPr/>
          </p:nvSpPr>
          <p:spPr>
            <a:xfrm>
              <a:off x="5497400" y="3213025"/>
              <a:ext cx="62225" cy="29800"/>
            </a:xfrm>
            <a:custGeom>
              <a:avLst/>
              <a:gdLst/>
              <a:ahLst/>
              <a:cxnLst/>
              <a:rect l="l" t="t" r="r" b="b"/>
              <a:pathLst>
                <a:path w="2489" h="1192" extrusionOk="0">
                  <a:moveTo>
                    <a:pt x="60" y="0"/>
                  </a:moveTo>
                  <a:lnTo>
                    <a:pt x="1" y="1108"/>
                  </a:lnTo>
                  <a:lnTo>
                    <a:pt x="2418" y="1191"/>
                  </a:lnTo>
                  <a:lnTo>
                    <a:pt x="2489" y="8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5"/>
            <p:cNvSpPr/>
            <p:nvPr/>
          </p:nvSpPr>
          <p:spPr>
            <a:xfrm>
              <a:off x="6103725" y="3129975"/>
              <a:ext cx="63125" cy="31575"/>
            </a:xfrm>
            <a:custGeom>
              <a:avLst/>
              <a:gdLst/>
              <a:ahLst/>
              <a:cxnLst/>
              <a:rect l="l" t="t" r="r" b="b"/>
              <a:pathLst>
                <a:path w="2525" h="1263" extrusionOk="0">
                  <a:moveTo>
                    <a:pt x="96" y="1"/>
                  </a:moveTo>
                  <a:lnTo>
                    <a:pt x="1" y="1108"/>
                  </a:lnTo>
                  <a:lnTo>
                    <a:pt x="2429" y="1263"/>
                  </a:lnTo>
                  <a:lnTo>
                    <a:pt x="2525" y="155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5"/>
            <p:cNvSpPr/>
            <p:nvPr/>
          </p:nvSpPr>
          <p:spPr>
            <a:xfrm>
              <a:off x="5813800" y="3199625"/>
              <a:ext cx="54200" cy="30700"/>
            </a:xfrm>
            <a:custGeom>
              <a:avLst/>
              <a:gdLst/>
              <a:ahLst/>
              <a:cxnLst/>
              <a:rect l="l" t="t" r="r" b="b"/>
              <a:pathLst>
                <a:path w="2168" h="1228" extrusionOk="0">
                  <a:moveTo>
                    <a:pt x="1" y="1"/>
                  </a:moveTo>
                  <a:lnTo>
                    <a:pt x="1" y="1108"/>
                  </a:lnTo>
                  <a:lnTo>
                    <a:pt x="2168" y="1227"/>
                  </a:lnTo>
                  <a:lnTo>
                    <a:pt x="2168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5"/>
            <p:cNvSpPr/>
            <p:nvPr/>
          </p:nvSpPr>
          <p:spPr>
            <a:xfrm>
              <a:off x="5511700" y="3093675"/>
              <a:ext cx="54175" cy="30675"/>
            </a:xfrm>
            <a:custGeom>
              <a:avLst/>
              <a:gdLst/>
              <a:ahLst/>
              <a:cxnLst/>
              <a:rect l="l" t="t" r="r" b="b"/>
              <a:pathLst>
                <a:path w="2167" h="1227" extrusionOk="0">
                  <a:moveTo>
                    <a:pt x="0" y="0"/>
                  </a:moveTo>
                  <a:lnTo>
                    <a:pt x="0" y="1107"/>
                  </a:lnTo>
                  <a:lnTo>
                    <a:pt x="2167" y="1226"/>
                  </a:lnTo>
                  <a:lnTo>
                    <a:pt x="2167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5"/>
            <p:cNvSpPr/>
            <p:nvPr/>
          </p:nvSpPr>
          <p:spPr>
            <a:xfrm>
              <a:off x="5779875" y="3480325"/>
              <a:ext cx="54200" cy="30975"/>
            </a:xfrm>
            <a:custGeom>
              <a:avLst/>
              <a:gdLst/>
              <a:ahLst/>
              <a:cxnLst/>
              <a:rect l="l" t="t" r="r" b="b"/>
              <a:pathLst>
                <a:path w="2168" h="1239" extrusionOk="0">
                  <a:moveTo>
                    <a:pt x="1" y="0"/>
                  </a:moveTo>
                  <a:lnTo>
                    <a:pt x="1" y="1119"/>
                  </a:lnTo>
                  <a:lnTo>
                    <a:pt x="2168" y="1239"/>
                  </a:lnTo>
                  <a:lnTo>
                    <a:pt x="2168" y="1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5"/>
            <p:cNvSpPr/>
            <p:nvPr/>
          </p:nvSpPr>
          <p:spPr>
            <a:xfrm>
              <a:off x="5753100" y="4300075"/>
              <a:ext cx="54175" cy="30675"/>
            </a:xfrm>
            <a:custGeom>
              <a:avLst/>
              <a:gdLst/>
              <a:ahLst/>
              <a:cxnLst/>
              <a:rect l="l" t="t" r="r" b="b"/>
              <a:pathLst>
                <a:path w="2167" h="1227" extrusionOk="0">
                  <a:moveTo>
                    <a:pt x="0" y="0"/>
                  </a:moveTo>
                  <a:lnTo>
                    <a:pt x="0" y="1107"/>
                  </a:lnTo>
                  <a:lnTo>
                    <a:pt x="2167" y="1226"/>
                  </a:lnTo>
                  <a:lnTo>
                    <a:pt x="2167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5"/>
            <p:cNvSpPr/>
            <p:nvPr/>
          </p:nvSpPr>
          <p:spPr>
            <a:xfrm>
              <a:off x="5985250" y="4278325"/>
              <a:ext cx="54200" cy="30700"/>
            </a:xfrm>
            <a:custGeom>
              <a:avLst/>
              <a:gdLst/>
              <a:ahLst/>
              <a:cxnLst/>
              <a:rect l="l" t="t" r="r" b="b"/>
              <a:pathLst>
                <a:path w="2168" h="1228" extrusionOk="0">
                  <a:moveTo>
                    <a:pt x="1" y="1"/>
                  </a:moveTo>
                  <a:lnTo>
                    <a:pt x="1" y="1108"/>
                  </a:lnTo>
                  <a:lnTo>
                    <a:pt x="2168" y="1227"/>
                  </a:lnTo>
                  <a:lnTo>
                    <a:pt x="216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5"/>
            <p:cNvSpPr/>
            <p:nvPr/>
          </p:nvSpPr>
          <p:spPr>
            <a:xfrm>
              <a:off x="5614975" y="4397100"/>
              <a:ext cx="55975" cy="28000"/>
            </a:xfrm>
            <a:custGeom>
              <a:avLst/>
              <a:gdLst/>
              <a:ahLst/>
              <a:cxnLst/>
              <a:rect l="l" t="t" r="r" b="b"/>
              <a:pathLst>
                <a:path w="2239" h="1120" extrusionOk="0">
                  <a:moveTo>
                    <a:pt x="1" y="0"/>
                  </a:moveTo>
                  <a:lnTo>
                    <a:pt x="60" y="1108"/>
                  </a:lnTo>
                  <a:lnTo>
                    <a:pt x="2239" y="11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5"/>
            <p:cNvSpPr/>
            <p:nvPr/>
          </p:nvSpPr>
          <p:spPr>
            <a:xfrm>
              <a:off x="4691350" y="3157075"/>
              <a:ext cx="46750" cy="46750"/>
            </a:xfrm>
            <a:custGeom>
              <a:avLst/>
              <a:gdLst/>
              <a:ahLst/>
              <a:cxnLst/>
              <a:rect l="l" t="t" r="r" b="b"/>
              <a:pathLst>
                <a:path w="1870" h="1870" extrusionOk="0">
                  <a:moveTo>
                    <a:pt x="1870" y="0"/>
                  </a:moveTo>
                  <a:lnTo>
                    <a:pt x="0" y="762"/>
                  </a:lnTo>
                  <a:lnTo>
                    <a:pt x="0" y="1869"/>
                  </a:lnTo>
                  <a:lnTo>
                    <a:pt x="1870" y="1119"/>
                  </a:lnTo>
                  <a:lnTo>
                    <a:pt x="187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5"/>
            <p:cNvSpPr/>
            <p:nvPr/>
          </p:nvSpPr>
          <p:spPr>
            <a:xfrm>
              <a:off x="4744325" y="3663975"/>
              <a:ext cx="47050" cy="43475"/>
            </a:xfrm>
            <a:custGeom>
              <a:avLst/>
              <a:gdLst/>
              <a:ahLst/>
              <a:cxnLst/>
              <a:rect l="l" t="t" r="r" b="b"/>
              <a:pathLst>
                <a:path w="1882" h="1739" extrusionOk="0">
                  <a:moveTo>
                    <a:pt x="1882" y="0"/>
                  </a:moveTo>
                  <a:lnTo>
                    <a:pt x="1" y="631"/>
                  </a:lnTo>
                  <a:lnTo>
                    <a:pt x="1" y="1739"/>
                  </a:lnTo>
                  <a:lnTo>
                    <a:pt x="1882" y="1108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5"/>
            <p:cNvSpPr/>
            <p:nvPr/>
          </p:nvSpPr>
          <p:spPr>
            <a:xfrm>
              <a:off x="4660975" y="4383100"/>
              <a:ext cx="24150" cy="28300"/>
            </a:xfrm>
            <a:custGeom>
              <a:avLst/>
              <a:gdLst/>
              <a:ahLst/>
              <a:cxnLst/>
              <a:rect l="l" t="t" r="r" b="b"/>
              <a:pathLst>
                <a:path w="966" h="1132" extrusionOk="0">
                  <a:moveTo>
                    <a:pt x="965" y="1"/>
                  </a:moveTo>
                  <a:lnTo>
                    <a:pt x="1" y="25"/>
                  </a:lnTo>
                  <a:lnTo>
                    <a:pt x="1" y="1132"/>
                  </a:lnTo>
                  <a:lnTo>
                    <a:pt x="965" y="1108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5"/>
            <p:cNvSpPr/>
            <p:nvPr/>
          </p:nvSpPr>
          <p:spPr>
            <a:xfrm>
              <a:off x="4649975" y="3939900"/>
              <a:ext cx="24125" cy="28300"/>
            </a:xfrm>
            <a:custGeom>
              <a:avLst/>
              <a:gdLst/>
              <a:ahLst/>
              <a:cxnLst/>
              <a:rect l="l" t="t" r="r" b="b"/>
              <a:pathLst>
                <a:path w="965" h="1132" extrusionOk="0">
                  <a:moveTo>
                    <a:pt x="965" y="0"/>
                  </a:moveTo>
                  <a:lnTo>
                    <a:pt x="0" y="24"/>
                  </a:lnTo>
                  <a:lnTo>
                    <a:pt x="0" y="1132"/>
                  </a:lnTo>
                  <a:lnTo>
                    <a:pt x="965" y="11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5"/>
            <p:cNvSpPr/>
            <p:nvPr/>
          </p:nvSpPr>
          <p:spPr>
            <a:xfrm>
              <a:off x="4719025" y="4292325"/>
              <a:ext cx="45875" cy="34250"/>
            </a:xfrm>
            <a:custGeom>
              <a:avLst/>
              <a:gdLst/>
              <a:ahLst/>
              <a:cxnLst/>
              <a:rect l="l" t="t" r="r" b="b"/>
              <a:pathLst>
                <a:path w="1835" h="1370" extrusionOk="0">
                  <a:moveTo>
                    <a:pt x="1834" y="0"/>
                  </a:moveTo>
                  <a:lnTo>
                    <a:pt x="1" y="250"/>
                  </a:lnTo>
                  <a:lnTo>
                    <a:pt x="1" y="1370"/>
                  </a:lnTo>
                  <a:lnTo>
                    <a:pt x="1834" y="1120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5"/>
            <p:cNvSpPr/>
            <p:nvPr/>
          </p:nvSpPr>
          <p:spPr>
            <a:xfrm>
              <a:off x="4627050" y="4148500"/>
              <a:ext cx="2417475" cy="115875"/>
            </a:xfrm>
            <a:custGeom>
              <a:avLst/>
              <a:gdLst/>
              <a:ahLst/>
              <a:cxnLst/>
              <a:rect l="l" t="t" r="r" b="b"/>
              <a:pathLst>
                <a:path w="96699" h="4635" extrusionOk="0">
                  <a:moveTo>
                    <a:pt x="37318" y="0"/>
                  </a:moveTo>
                  <a:cubicBezTo>
                    <a:pt x="17333" y="0"/>
                    <a:pt x="1" y="702"/>
                    <a:pt x="1" y="2324"/>
                  </a:cubicBezTo>
                  <a:lnTo>
                    <a:pt x="1" y="3706"/>
                  </a:lnTo>
                  <a:cubicBezTo>
                    <a:pt x="5003" y="2592"/>
                    <a:pt x="21292" y="2083"/>
                    <a:pt x="39183" y="2083"/>
                  </a:cubicBezTo>
                  <a:cubicBezTo>
                    <a:pt x="63366" y="2083"/>
                    <a:pt x="90476" y="3012"/>
                    <a:pt x="96608" y="4634"/>
                  </a:cubicBezTo>
                  <a:lnTo>
                    <a:pt x="96644" y="3348"/>
                  </a:lnTo>
                  <a:cubicBezTo>
                    <a:pt x="96699" y="1302"/>
                    <a:pt x="64547" y="0"/>
                    <a:pt x="37318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5"/>
            <p:cNvSpPr/>
            <p:nvPr/>
          </p:nvSpPr>
          <p:spPr>
            <a:xfrm>
              <a:off x="5772425" y="3429050"/>
              <a:ext cx="272975" cy="308775"/>
            </a:xfrm>
            <a:custGeom>
              <a:avLst/>
              <a:gdLst/>
              <a:ahLst/>
              <a:cxnLst/>
              <a:rect l="l" t="t" r="r" b="b"/>
              <a:pathLst>
                <a:path w="10919" h="12351" extrusionOk="0">
                  <a:moveTo>
                    <a:pt x="5439" y="0"/>
                  </a:moveTo>
                  <a:cubicBezTo>
                    <a:pt x="1184" y="0"/>
                    <a:pt x="95" y="5395"/>
                    <a:pt x="1" y="12041"/>
                  </a:cubicBezTo>
                  <a:lnTo>
                    <a:pt x="1" y="12076"/>
                  </a:lnTo>
                  <a:lnTo>
                    <a:pt x="10800" y="12350"/>
                  </a:lnTo>
                  <a:lnTo>
                    <a:pt x="10800" y="12314"/>
                  </a:lnTo>
                  <a:cubicBezTo>
                    <a:pt x="10919" y="5635"/>
                    <a:pt x="9978" y="158"/>
                    <a:pt x="5621" y="3"/>
                  </a:cubicBezTo>
                  <a:cubicBezTo>
                    <a:pt x="5560" y="1"/>
                    <a:pt x="5499" y="0"/>
                    <a:pt x="5439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5"/>
            <p:cNvSpPr/>
            <p:nvPr/>
          </p:nvSpPr>
          <p:spPr>
            <a:xfrm>
              <a:off x="5412275" y="3427050"/>
              <a:ext cx="248275" cy="310775"/>
            </a:xfrm>
            <a:custGeom>
              <a:avLst/>
              <a:gdLst/>
              <a:ahLst/>
              <a:cxnLst/>
              <a:rect l="l" t="t" r="r" b="b"/>
              <a:pathLst>
                <a:path w="9931" h="12431" extrusionOk="0">
                  <a:moveTo>
                    <a:pt x="5097" y="0"/>
                  </a:moveTo>
                  <a:cubicBezTo>
                    <a:pt x="5093" y="0"/>
                    <a:pt x="5089" y="0"/>
                    <a:pt x="5084" y="0"/>
                  </a:cubicBezTo>
                  <a:cubicBezTo>
                    <a:pt x="1096" y="24"/>
                    <a:pt x="72" y="5572"/>
                    <a:pt x="0" y="12383"/>
                  </a:cubicBezTo>
                  <a:lnTo>
                    <a:pt x="0" y="12430"/>
                  </a:lnTo>
                  <a:lnTo>
                    <a:pt x="9847" y="12287"/>
                  </a:lnTo>
                  <a:lnTo>
                    <a:pt x="9847" y="12252"/>
                  </a:lnTo>
                  <a:cubicBezTo>
                    <a:pt x="9930" y="5496"/>
                    <a:pt x="9063" y="0"/>
                    <a:pt x="509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5"/>
            <p:cNvSpPr/>
            <p:nvPr/>
          </p:nvSpPr>
          <p:spPr>
            <a:xfrm>
              <a:off x="5103600" y="3433275"/>
              <a:ext cx="208375" cy="314375"/>
            </a:xfrm>
            <a:custGeom>
              <a:avLst/>
              <a:gdLst/>
              <a:ahLst/>
              <a:cxnLst/>
              <a:rect l="l" t="t" r="r" b="b"/>
              <a:pathLst>
                <a:path w="8335" h="12575" extrusionOk="0">
                  <a:moveTo>
                    <a:pt x="4294" y="1"/>
                  </a:moveTo>
                  <a:cubicBezTo>
                    <a:pt x="4280" y="1"/>
                    <a:pt x="4265" y="1"/>
                    <a:pt x="4251" y="1"/>
                  </a:cubicBezTo>
                  <a:cubicBezTo>
                    <a:pt x="894" y="49"/>
                    <a:pt x="48" y="5657"/>
                    <a:pt x="1" y="12538"/>
                  </a:cubicBezTo>
                  <a:lnTo>
                    <a:pt x="1" y="12574"/>
                  </a:lnTo>
                  <a:lnTo>
                    <a:pt x="8275" y="12372"/>
                  </a:lnTo>
                  <a:lnTo>
                    <a:pt x="8275" y="12336"/>
                  </a:lnTo>
                  <a:cubicBezTo>
                    <a:pt x="8335" y="5531"/>
                    <a:pt x="7603" y="1"/>
                    <a:pt x="4294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5"/>
            <p:cNvSpPr/>
            <p:nvPr/>
          </p:nvSpPr>
          <p:spPr>
            <a:xfrm>
              <a:off x="4839275" y="3453850"/>
              <a:ext cx="168775" cy="324150"/>
            </a:xfrm>
            <a:custGeom>
              <a:avLst/>
              <a:gdLst/>
              <a:ahLst/>
              <a:cxnLst/>
              <a:rect l="l" t="t" r="r" b="b"/>
              <a:pathLst>
                <a:path w="6751" h="12966" extrusionOk="0">
                  <a:moveTo>
                    <a:pt x="3627" y="1"/>
                  </a:moveTo>
                  <a:cubicBezTo>
                    <a:pt x="3563" y="1"/>
                    <a:pt x="3497" y="4"/>
                    <a:pt x="3430" y="12"/>
                  </a:cubicBezTo>
                  <a:cubicBezTo>
                    <a:pt x="703" y="297"/>
                    <a:pt x="25" y="6000"/>
                    <a:pt x="1" y="12930"/>
                  </a:cubicBezTo>
                  <a:lnTo>
                    <a:pt x="1" y="12966"/>
                  </a:lnTo>
                  <a:lnTo>
                    <a:pt x="6716" y="12204"/>
                  </a:lnTo>
                  <a:lnTo>
                    <a:pt x="6716" y="12168"/>
                  </a:lnTo>
                  <a:cubicBezTo>
                    <a:pt x="6751" y="5445"/>
                    <a:pt x="6174" y="1"/>
                    <a:pt x="3627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5"/>
            <p:cNvSpPr/>
            <p:nvPr/>
          </p:nvSpPr>
          <p:spPr>
            <a:xfrm>
              <a:off x="4665150" y="3494200"/>
              <a:ext cx="94375" cy="327550"/>
            </a:xfrm>
            <a:custGeom>
              <a:avLst/>
              <a:gdLst/>
              <a:ahLst/>
              <a:cxnLst/>
              <a:rect l="l" t="t" r="r" b="b"/>
              <a:pathLst>
                <a:path w="3775" h="13102" extrusionOk="0">
                  <a:moveTo>
                    <a:pt x="2042" y="1"/>
                  </a:moveTo>
                  <a:cubicBezTo>
                    <a:pt x="1997" y="1"/>
                    <a:pt x="1952" y="6"/>
                    <a:pt x="1906" y="17"/>
                  </a:cubicBezTo>
                  <a:cubicBezTo>
                    <a:pt x="382" y="362"/>
                    <a:pt x="13" y="6113"/>
                    <a:pt x="1" y="13066"/>
                  </a:cubicBezTo>
                  <a:lnTo>
                    <a:pt x="1" y="13102"/>
                  </a:lnTo>
                  <a:lnTo>
                    <a:pt x="3763" y="12209"/>
                  </a:lnTo>
                  <a:lnTo>
                    <a:pt x="3763" y="12173"/>
                  </a:lnTo>
                  <a:cubicBezTo>
                    <a:pt x="3775" y="5443"/>
                    <a:pt x="3450" y="1"/>
                    <a:pt x="204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5"/>
            <p:cNvSpPr/>
            <p:nvPr/>
          </p:nvSpPr>
          <p:spPr>
            <a:xfrm>
              <a:off x="6139150" y="3452375"/>
              <a:ext cx="233375" cy="310150"/>
            </a:xfrm>
            <a:custGeom>
              <a:avLst/>
              <a:gdLst/>
              <a:ahLst/>
              <a:cxnLst/>
              <a:rect l="l" t="t" r="r" b="b"/>
              <a:pathLst>
                <a:path w="9335" h="12406" extrusionOk="0">
                  <a:moveTo>
                    <a:pt x="4564" y="0"/>
                  </a:moveTo>
                  <a:cubicBezTo>
                    <a:pt x="1058" y="0"/>
                    <a:pt x="116" y="5242"/>
                    <a:pt x="0" y="11739"/>
                  </a:cubicBezTo>
                  <a:lnTo>
                    <a:pt x="0" y="11774"/>
                  </a:lnTo>
                  <a:lnTo>
                    <a:pt x="9192" y="12405"/>
                  </a:lnTo>
                  <a:lnTo>
                    <a:pt x="9192" y="12370"/>
                  </a:lnTo>
                  <a:cubicBezTo>
                    <a:pt x="9335" y="5750"/>
                    <a:pt x="8597" y="309"/>
                    <a:pt x="4846" y="11"/>
                  </a:cubicBezTo>
                  <a:cubicBezTo>
                    <a:pt x="4750" y="4"/>
                    <a:pt x="4656" y="0"/>
                    <a:pt x="4564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5"/>
            <p:cNvSpPr/>
            <p:nvPr/>
          </p:nvSpPr>
          <p:spPr>
            <a:xfrm>
              <a:off x="6462400" y="3475225"/>
              <a:ext cx="189325" cy="307825"/>
            </a:xfrm>
            <a:custGeom>
              <a:avLst/>
              <a:gdLst/>
              <a:ahLst/>
              <a:cxnLst/>
              <a:rect l="l" t="t" r="r" b="b"/>
              <a:pathLst>
                <a:path w="7573" h="12313" extrusionOk="0">
                  <a:moveTo>
                    <a:pt x="3753" y="1"/>
                  </a:moveTo>
                  <a:cubicBezTo>
                    <a:pt x="931" y="1"/>
                    <a:pt x="139" y="5175"/>
                    <a:pt x="1" y="11587"/>
                  </a:cubicBezTo>
                  <a:lnTo>
                    <a:pt x="1" y="11622"/>
                  </a:lnTo>
                  <a:lnTo>
                    <a:pt x="7418" y="12313"/>
                  </a:lnTo>
                  <a:lnTo>
                    <a:pt x="7418" y="12277"/>
                  </a:lnTo>
                  <a:cubicBezTo>
                    <a:pt x="7573" y="5729"/>
                    <a:pt x="7013" y="323"/>
                    <a:pt x="4001" y="14"/>
                  </a:cubicBezTo>
                  <a:cubicBezTo>
                    <a:pt x="3917" y="5"/>
                    <a:pt x="3834" y="1"/>
                    <a:pt x="375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5"/>
            <p:cNvSpPr/>
            <p:nvPr/>
          </p:nvSpPr>
          <p:spPr>
            <a:xfrm>
              <a:off x="6737725" y="3515975"/>
              <a:ext cx="149450" cy="309050"/>
            </a:xfrm>
            <a:custGeom>
              <a:avLst/>
              <a:gdLst/>
              <a:ahLst/>
              <a:cxnLst/>
              <a:rect l="l" t="t" r="r" b="b"/>
              <a:pathLst>
                <a:path w="5978" h="12362" extrusionOk="0">
                  <a:moveTo>
                    <a:pt x="2943" y="1"/>
                  </a:moveTo>
                  <a:cubicBezTo>
                    <a:pt x="803" y="1"/>
                    <a:pt x="150" y="5048"/>
                    <a:pt x="1" y="11326"/>
                  </a:cubicBezTo>
                  <a:cubicBezTo>
                    <a:pt x="1" y="11326"/>
                    <a:pt x="1" y="11338"/>
                    <a:pt x="1" y="11350"/>
                  </a:cubicBezTo>
                  <a:lnTo>
                    <a:pt x="5811" y="12362"/>
                  </a:lnTo>
                  <a:lnTo>
                    <a:pt x="5811" y="12326"/>
                  </a:lnTo>
                  <a:cubicBezTo>
                    <a:pt x="5978" y="5837"/>
                    <a:pt x="5573" y="455"/>
                    <a:pt x="3216" y="27"/>
                  </a:cubicBezTo>
                  <a:cubicBezTo>
                    <a:pt x="3122" y="9"/>
                    <a:pt x="3031" y="1"/>
                    <a:pt x="294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5"/>
            <p:cNvSpPr/>
            <p:nvPr/>
          </p:nvSpPr>
          <p:spPr>
            <a:xfrm>
              <a:off x="6949375" y="3566625"/>
              <a:ext cx="83650" cy="306925"/>
            </a:xfrm>
            <a:custGeom>
              <a:avLst/>
              <a:gdLst/>
              <a:ahLst/>
              <a:cxnLst/>
              <a:rect l="l" t="t" r="r" b="b"/>
              <a:pathLst>
                <a:path w="3346" h="12277" extrusionOk="0">
                  <a:moveTo>
                    <a:pt x="1771" y="0"/>
                  </a:moveTo>
                  <a:cubicBezTo>
                    <a:pt x="597" y="0"/>
                    <a:pt x="172" y="5015"/>
                    <a:pt x="0" y="11241"/>
                  </a:cubicBezTo>
                  <a:lnTo>
                    <a:pt x="0" y="11276"/>
                  </a:lnTo>
                  <a:lnTo>
                    <a:pt x="3155" y="12276"/>
                  </a:lnTo>
                  <a:lnTo>
                    <a:pt x="3155" y="12241"/>
                  </a:lnTo>
                  <a:cubicBezTo>
                    <a:pt x="3346" y="5788"/>
                    <a:pt x="3191" y="442"/>
                    <a:pt x="1917" y="25"/>
                  </a:cubicBezTo>
                  <a:cubicBezTo>
                    <a:pt x="1867" y="8"/>
                    <a:pt x="1818" y="0"/>
                    <a:pt x="1771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5"/>
            <p:cNvSpPr/>
            <p:nvPr/>
          </p:nvSpPr>
          <p:spPr>
            <a:xfrm>
              <a:off x="6738325" y="3522000"/>
              <a:ext cx="106300" cy="319700"/>
            </a:xfrm>
            <a:custGeom>
              <a:avLst/>
              <a:gdLst/>
              <a:ahLst/>
              <a:cxnLst/>
              <a:rect l="l" t="t" r="r" b="b"/>
              <a:pathLst>
                <a:path w="4252" h="12788" extrusionOk="0">
                  <a:moveTo>
                    <a:pt x="2180" y="0"/>
                  </a:moveTo>
                  <a:cubicBezTo>
                    <a:pt x="429" y="1417"/>
                    <a:pt x="179" y="6465"/>
                    <a:pt x="1" y="11787"/>
                  </a:cubicBezTo>
                  <a:lnTo>
                    <a:pt x="1" y="11835"/>
                  </a:lnTo>
                  <a:lnTo>
                    <a:pt x="4085" y="12787"/>
                  </a:lnTo>
                  <a:cubicBezTo>
                    <a:pt x="4251" y="7120"/>
                    <a:pt x="3882" y="2441"/>
                    <a:pt x="2180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5"/>
            <p:cNvSpPr/>
            <p:nvPr/>
          </p:nvSpPr>
          <p:spPr>
            <a:xfrm>
              <a:off x="6461800" y="3483900"/>
              <a:ext cx="145300" cy="341425"/>
            </a:xfrm>
            <a:custGeom>
              <a:avLst/>
              <a:gdLst/>
              <a:ahLst/>
              <a:cxnLst/>
              <a:rect l="l" t="t" r="r" b="b"/>
              <a:pathLst>
                <a:path w="5812" h="13657" extrusionOk="0">
                  <a:moveTo>
                    <a:pt x="2632" y="0"/>
                  </a:moveTo>
                  <a:cubicBezTo>
                    <a:pt x="703" y="1036"/>
                    <a:pt x="25" y="6680"/>
                    <a:pt x="1" y="12930"/>
                  </a:cubicBezTo>
                  <a:lnTo>
                    <a:pt x="1" y="12978"/>
                  </a:lnTo>
                  <a:lnTo>
                    <a:pt x="5799" y="13657"/>
                  </a:lnTo>
                  <a:cubicBezTo>
                    <a:pt x="5811" y="6965"/>
                    <a:pt x="5180" y="1369"/>
                    <a:pt x="2632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5"/>
            <p:cNvSpPr/>
            <p:nvPr/>
          </p:nvSpPr>
          <p:spPr>
            <a:xfrm>
              <a:off x="6133800" y="3464175"/>
              <a:ext cx="203900" cy="325725"/>
            </a:xfrm>
            <a:custGeom>
              <a:avLst/>
              <a:gdLst/>
              <a:ahLst/>
              <a:cxnLst/>
              <a:rect l="l" t="t" r="r" b="b"/>
              <a:pathLst>
                <a:path w="8156" h="13029" extrusionOk="0">
                  <a:moveTo>
                    <a:pt x="3649" y="0"/>
                  </a:moveTo>
                  <a:cubicBezTo>
                    <a:pt x="3493" y="0"/>
                    <a:pt x="3336" y="22"/>
                    <a:pt x="3179" y="51"/>
                  </a:cubicBezTo>
                  <a:cubicBezTo>
                    <a:pt x="822" y="1611"/>
                    <a:pt x="107" y="6814"/>
                    <a:pt x="0" y="12981"/>
                  </a:cubicBezTo>
                  <a:lnTo>
                    <a:pt x="0" y="13029"/>
                  </a:lnTo>
                  <a:lnTo>
                    <a:pt x="8037" y="13029"/>
                  </a:lnTo>
                  <a:cubicBezTo>
                    <a:pt x="8156" y="5837"/>
                    <a:pt x="7382" y="39"/>
                    <a:pt x="3751" y="3"/>
                  </a:cubicBezTo>
                  <a:cubicBezTo>
                    <a:pt x="3717" y="1"/>
                    <a:pt x="3683" y="0"/>
                    <a:pt x="3649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5"/>
            <p:cNvSpPr/>
            <p:nvPr/>
          </p:nvSpPr>
          <p:spPr>
            <a:xfrm>
              <a:off x="4910425" y="3473475"/>
              <a:ext cx="103000" cy="331900"/>
            </a:xfrm>
            <a:custGeom>
              <a:avLst/>
              <a:gdLst/>
              <a:ahLst/>
              <a:cxnLst/>
              <a:rect l="l" t="t" r="r" b="b"/>
              <a:pathLst>
                <a:path w="4120" h="13276" extrusionOk="0">
                  <a:moveTo>
                    <a:pt x="2286" y="0"/>
                  </a:moveTo>
                  <a:cubicBezTo>
                    <a:pt x="500" y="2310"/>
                    <a:pt x="12" y="7382"/>
                    <a:pt x="0" y="13276"/>
                  </a:cubicBezTo>
                  <a:lnTo>
                    <a:pt x="4120" y="12562"/>
                  </a:lnTo>
                  <a:lnTo>
                    <a:pt x="4120" y="12526"/>
                  </a:lnTo>
                  <a:cubicBezTo>
                    <a:pt x="4096" y="6977"/>
                    <a:pt x="3679" y="2227"/>
                    <a:pt x="2286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5"/>
            <p:cNvSpPr/>
            <p:nvPr/>
          </p:nvSpPr>
          <p:spPr>
            <a:xfrm>
              <a:off x="5161050" y="3446100"/>
              <a:ext cx="153025" cy="333975"/>
            </a:xfrm>
            <a:custGeom>
              <a:avLst/>
              <a:gdLst/>
              <a:ahLst/>
              <a:cxnLst/>
              <a:rect l="l" t="t" r="r" b="b"/>
              <a:pathLst>
                <a:path w="6121" h="13359" extrusionOk="0">
                  <a:moveTo>
                    <a:pt x="3394" y="0"/>
                  </a:moveTo>
                  <a:cubicBezTo>
                    <a:pt x="727" y="1084"/>
                    <a:pt x="24" y="6632"/>
                    <a:pt x="0" y="13359"/>
                  </a:cubicBezTo>
                  <a:lnTo>
                    <a:pt x="6108" y="13359"/>
                  </a:lnTo>
                  <a:lnTo>
                    <a:pt x="6108" y="13311"/>
                  </a:lnTo>
                  <a:cubicBezTo>
                    <a:pt x="6120" y="7025"/>
                    <a:pt x="5525" y="976"/>
                    <a:pt x="3394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5"/>
            <p:cNvSpPr/>
            <p:nvPr/>
          </p:nvSpPr>
          <p:spPr>
            <a:xfrm>
              <a:off x="5458100" y="3443700"/>
              <a:ext cx="204525" cy="337275"/>
            </a:xfrm>
            <a:custGeom>
              <a:avLst/>
              <a:gdLst/>
              <a:ahLst/>
              <a:cxnLst/>
              <a:rect l="l" t="t" r="r" b="b"/>
              <a:pathLst>
                <a:path w="8181" h="13491" extrusionOk="0">
                  <a:moveTo>
                    <a:pt x="4823" y="1"/>
                  </a:moveTo>
                  <a:cubicBezTo>
                    <a:pt x="1203" y="37"/>
                    <a:pt x="180" y="6037"/>
                    <a:pt x="1" y="13491"/>
                  </a:cubicBezTo>
                  <a:lnTo>
                    <a:pt x="8038" y="13491"/>
                  </a:lnTo>
                  <a:lnTo>
                    <a:pt x="8038" y="13443"/>
                  </a:lnTo>
                  <a:cubicBezTo>
                    <a:pt x="8181" y="7061"/>
                    <a:pt x="7692" y="1668"/>
                    <a:pt x="5394" y="48"/>
                  </a:cubicBezTo>
                  <a:cubicBezTo>
                    <a:pt x="5204" y="13"/>
                    <a:pt x="5013" y="1"/>
                    <a:pt x="4823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5"/>
            <p:cNvSpPr/>
            <p:nvPr/>
          </p:nvSpPr>
          <p:spPr>
            <a:xfrm>
              <a:off x="5796250" y="3457400"/>
              <a:ext cx="223275" cy="323275"/>
            </a:xfrm>
            <a:custGeom>
              <a:avLst/>
              <a:gdLst/>
              <a:ahLst/>
              <a:cxnLst/>
              <a:rect l="l" t="t" r="r" b="b"/>
              <a:pathLst>
                <a:path w="8931" h="12931" extrusionOk="0">
                  <a:moveTo>
                    <a:pt x="4564" y="0"/>
                  </a:moveTo>
                  <a:cubicBezTo>
                    <a:pt x="1005" y="0"/>
                    <a:pt x="95" y="5780"/>
                    <a:pt x="0" y="12895"/>
                  </a:cubicBezTo>
                  <a:lnTo>
                    <a:pt x="0" y="12931"/>
                  </a:lnTo>
                  <a:lnTo>
                    <a:pt x="8823" y="12931"/>
                  </a:lnTo>
                  <a:lnTo>
                    <a:pt x="8823" y="12895"/>
                  </a:lnTo>
                  <a:cubicBezTo>
                    <a:pt x="8930" y="5811"/>
                    <a:pt x="8180" y="36"/>
                    <a:pt x="4608" y="1"/>
                  </a:cubicBezTo>
                  <a:cubicBezTo>
                    <a:pt x="4593" y="0"/>
                    <a:pt x="4579" y="0"/>
                    <a:pt x="4564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5"/>
            <p:cNvSpPr/>
            <p:nvPr/>
          </p:nvSpPr>
          <p:spPr>
            <a:xfrm>
              <a:off x="5832550" y="3524375"/>
              <a:ext cx="143200" cy="210475"/>
            </a:xfrm>
            <a:custGeom>
              <a:avLst/>
              <a:gdLst/>
              <a:ahLst/>
              <a:cxnLst/>
              <a:rect l="l" t="t" r="r" b="b"/>
              <a:pathLst>
                <a:path w="5728" h="8419" extrusionOk="0">
                  <a:moveTo>
                    <a:pt x="2932" y="0"/>
                  </a:moveTo>
                  <a:cubicBezTo>
                    <a:pt x="664" y="0"/>
                    <a:pt x="60" y="3765"/>
                    <a:pt x="1" y="8382"/>
                  </a:cubicBezTo>
                  <a:lnTo>
                    <a:pt x="1" y="8406"/>
                  </a:lnTo>
                  <a:lnTo>
                    <a:pt x="5656" y="8418"/>
                  </a:lnTo>
                  <a:lnTo>
                    <a:pt x="5656" y="8394"/>
                  </a:lnTo>
                  <a:cubicBezTo>
                    <a:pt x="5728" y="3787"/>
                    <a:pt x="5240" y="24"/>
                    <a:pt x="2954" y="0"/>
                  </a:cubicBezTo>
                  <a:cubicBezTo>
                    <a:pt x="2947" y="0"/>
                    <a:pt x="2939" y="0"/>
                    <a:pt x="2932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5"/>
            <p:cNvSpPr/>
            <p:nvPr/>
          </p:nvSpPr>
          <p:spPr>
            <a:xfrm>
              <a:off x="6138250" y="3529725"/>
              <a:ext cx="124150" cy="222975"/>
            </a:xfrm>
            <a:custGeom>
              <a:avLst/>
              <a:gdLst/>
              <a:ahLst/>
              <a:cxnLst/>
              <a:rect l="l" t="t" r="r" b="b"/>
              <a:pathLst>
                <a:path w="4966" h="8919" extrusionOk="0">
                  <a:moveTo>
                    <a:pt x="2566" y="1"/>
                  </a:moveTo>
                  <a:cubicBezTo>
                    <a:pt x="581" y="1"/>
                    <a:pt x="72" y="3908"/>
                    <a:pt x="1" y="8537"/>
                  </a:cubicBezTo>
                  <a:lnTo>
                    <a:pt x="1" y="8561"/>
                  </a:lnTo>
                  <a:lnTo>
                    <a:pt x="4787" y="8918"/>
                  </a:lnTo>
                  <a:lnTo>
                    <a:pt x="4787" y="8883"/>
                  </a:lnTo>
                  <a:cubicBezTo>
                    <a:pt x="4966" y="4096"/>
                    <a:pt x="4632" y="36"/>
                    <a:pt x="2584" y="1"/>
                  </a:cubicBezTo>
                  <a:cubicBezTo>
                    <a:pt x="2578" y="1"/>
                    <a:pt x="2572" y="1"/>
                    <a:pt x="256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5"/>
            <p:cNvSpPr/>
            <p:nvPr/>
          </p:nvSpPr>
          <p:spPr>
            <a:xfrm>
              <a:off x="6949675" y="3584500"/>
              <a:ext cx="34550" cy="273875"/>
            </a:xfrm>
            <a:custGeom>
              <a:avLst/>
              <a:gdLst/>
              <a:ahLst/>
              <a:cxnLst/>
              <a:rect l="l" t="t" r="r" b="b"/>
              <a:pathLst>
                <a:path w="1382" h="10955" extrusionOk="0">
                  <a:moveTo>
                    <a:pt x="1036" y="0"/>
                  </a:moveTo>
                  <a:cubicBezTo>
                    <a:pt x="417" y="1989"/>
                    <a:pt x="83" y="5787"/>
                    <a:pt x="0" y="10311"/>
                  </a:cubicBezTo>
                  <a:lnTo>
                    <a:pt x="0" y="10347"/>
                  </a:lnTo>
                  <a:lnTo>
                    <a:pt x="1119" y="10954"/>
                  </a:lnTo>
                  <a:cubicBezTo>
                    <a:pt x="1334" y="6454"/>
                    <a:pt x="1381" y="2453"/>
                    <a:pt x="1036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5"/>
            <p:cNvSpPr/>
            <p:nvPr/>
          </p:nvSpPr>
          <p:spPr>
            <a:xfrm>
              <a:off x="4721700" y="3514250"/>
              <a:ext cx="38725" cy="305125"/>
            </a:xfrm>
            <a:custGeom>
              <a:avLst/>
              <a:gdLst/>
              <a:ahLst/>
              <a:cxnLst/>
              <a:rect l="l" t="t" r="r" b="b"/>
              <a:pathLst>
                <a:path w="1549" h="12205" extrusionOk="0">
                  <a:moveTo>
                    <a:pt x="620" y="1"/>
                  </a:moveTo>
                  <a:cubicBezTo>
                    <a:pt x="72" y="2549"/>
                    <a:pt x="1" y="7061"/>
                    <a:pt x="108" y="12204"/>
                  </a:cubicBezTo>
                  <a:lnTo>
                    <a:pt x="1549" y="11371"/>
                  </a:lnTo>
                  <a:cubicBezTo>
                    <a:pt x="1537" y="11359"/>
                    <a:pt x="1537" y="11347"/>
                    <a:pt x="1549" y="11335"/>
                  </a:cubicBezTo>
                  <a:cubicBezTo>
                    <a:pt x="1537" y="6097"/>
                    <a:pt x="1251" y="1929"/>
                    <a:pt x="62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5"/>
            <p:cNvSpPr/>
            <p:nvPr/>
          </p:nvSpPr>
          <p:spPr>
            <a:xfrm>
              <a:off x="6462400" y="3554725"/>
              <a:ext cx="60750" cy="217625"/>
            </a:xfrm>
            <a:custGeom>
              <a:avLst/>
              <a:gdLst/>
              <a:ahLst/>
              <a:cxnLst/>
              <a:rect l="l" t="t" r="r" b="b"/>
              <a:pathLst>
                <a:path w="2430" h="8705" extrusionOk="0">
                  <a:moveTo>
                    <a:pt x="941" y="1"/>
                  </a:moveTo>
                  <a:cubicBezTo>
                    <a:pt x="370" y="2108"/>
                    <a:pt x="84" y="5121"/>
                    <a:pt x="1" y="8419"/>
                  </a:cubicBezTo>
                  <a:lnTo>
                    <a:pt x="2406" y="8704"/>
                  </a:lnTo>
                  <a:lnTo>
                    <a:pt x="2406" y="8669"/>
                  </a:lnTo>
                  <a:cubicBezTo>
                    <a:pt x="2429" y="4644"/>
                    <a:pt x="2144" y="1191"/>
                    <a:pt x="941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5"/>
            <p:cNvSpPr/>
            <p:nvPr/>
          </p:nvSpPr>
          <p:spPr>
            <a:xfrm>
              <a:off x="6739825" y="3646700"/>
              <a:ext cx="17275" cy="131900"/>
            </a:xfrm>
            <a:custGeom>
              <a:avLst/>
              <a:gdLst/>
              <a:ahLst/>
              <a:cxnLst/>
              <a:rect l="l" t="t" r="r" b="b"/>
              <a:pathLst>
                <a:path w="691" h="5276" extrusionOk="0">
                  <a:moveTo>
                    <a:pt x="369" y="1"/>
                  </a:moveTo>
                  <a:cubicBezTo>
                    <a:pt x="179" y="1525"/>
                    <a:pt x="72" y="3263"/>
                    <a:pt x="0" y="5085"/>
                  </a:cubicBezTo>
                  <a:lnTo>
                    <a:pt x="667" y="5275"/>
                  </a:lnTo>
                  <a:lnTo>
                    <a:pt x="667" y="5252"/>
                  </a:lnTo>
                  <a:cubicBezTo>
                    <a:pt x="691" y="3299"/>
                    <a:pt x="619" y="1477"/>
                    <a:pt x="369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5"/>
            <p:cNvSpPr/>
            <p:nvPr/>
          </p:nvSpPr>
          <p:spPr>
            <a:xfrm>
              <a:off x="6812450" y="3637775"/>
              <a:ext cx="29200" cy="165825"/>
            </a:xfrm>
            <a:custGeom>
              <a:avLst/>
              <a:gdLst/>
              <a:ahLst/>
              <a:cxnLst/>
              <a:rect l="l" t="t" r="r" b="b"/>
              <a:pathLst>
                <a:path w="1168" h="6633" extrusionOk="0">
                  <a:moveTo>
                    <a:pt x="774" y="1"/>
                  </a:moveTo>
                  <a:cubicBezTo>
                    <a:pt x="215" y="1322"/>
                    <a:pt x="24" y="3632"/>
                    <a:pt x="0" y="6275"/>
                  </a:cubicBezTo>
                  <a:lnTo>
                    <a:pt x="0" y="6299"/>
                  </a:lnTo>
                  <a:lnTo>
                    <a:pt x="1143" y="6632"/>
                  </a:lnTo>
                  <a:cubicBezTo>
                    <a:pt x="1167" y="4192"/>
                    <a:pt x="1060" y="1929"/>
                    <a:pt x="774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5"/>
            <p:cNvSpPr/>
            <p:nvPr/>
          </p:nvSpPr>
          <p:spPr>
            <a:xfrm>
              <a:off x="5533425" y="3515425"/>
              <a:ext cx="125325" cy="217625"/>
            </a:xfrm>
            <a:custGeom>
              <a:avLst/>
              <a:gdLst/>
              <a:ahLst/>
              <a:cxnLst/>
              <a:rect l="l" t="t" r="r" b="b"/>
              <a:pathLst>
                <a:path w="5013" h="8705" extrusionOk="0">
                  <a:moveTo>
                    <a:pt x="2480" y="1"/>
                  </a:moveTo>
                  <a:cubicBezTo>
                    <a:pt x="2471" y="1"/>
                    <a:pt x="2462" y="1"/>
                    <a:pt x="2453" y="1"/>
                  </a:cubicBezTo>
                  <a:cubicBezTo>
                    <a:pt x="441" y="25"/>
                    <a:pt x="0" y="3918"/>
                    <a:pt x="36" y="8681"/>
                  </a:cubicBezTo>
                  <a:lnTo>
                    <a:pt x="36" y="8705"/>
                  </a:lnTo>
                  <a:lnTo>
                    <a:pt x="5013" y="8705"/>
                  </a:lnTo>
                  <a:lnTo>
                    <a:pt x="5013" y="8681"/>
                  </a:lnTo>
                  <a:cubicBezTo>
                    <a:pt x="4977" y="3893"/>
                    <a:pt x="4470" y="1"/>
                    <a:pt x="248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5"/>
            <p:cNvSpPr/>
            <p:nvPr/>
          </p:nvSpPr>
          <p:spPr>
            <a:xfrm>
              <a:off x="5249450" y="3531525"/>
              <a:ext cx="63125" cy="202725"/>
            </a:xfrm>
            <a:custGeom>
              <a:avLst/>
              <a:gdLst/>
              <a:ahLst/>
              <a:cxnLst/>
              <a:rect l="l" t="t" r="r" b="b"/>
              <a:pathLst>
                <a:path w="2525" h="8109" extrusionOk="0">
                  <a:moveTo>
                    <a:pt x="1763" y="0"/>
                  </a:moveTo>
                  <a:cubicBezTo>
                    <a:pt x="465" y="1000"/>
                    <a:pt x="72" y="4239"/>
                    <a:pt x="1" y="8084"/>
                  </a:cubicBezTo>
                  <a:lnTo>
                    <a:pt x="1" y="8108"/>
                  </a:lnTo>
                  <a:lnTo>
                    <a:pt x="2525" y="8108"/>
                  </a:lnTo>
                  <a:cubicBezTo>
                    <a:pt x="2525" y="4965"/>
                    <a:pt x="2310" y="2072"/>
                    <a:pt x="1763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5"/>
            <p:cNvSpPr/>
            <p:nvPr/>
          </p:nvSpPr>
          <p:spPr>
            <a:xfrm>
              <a:off x="4995550" y="3613075"/>
              <a:ext cx="16400" cy="132475"/>
            </a:xfrm>
            <a:custGeom>
              <a:avLst/>
              <a:gdLst/>
              <a:ahLst/>
              <a:cxnLst/>
              <a:rect l="l" t="t" r="r" b="b"/>
              <a:pathLst>
                <a:path w="656" h="5299" extrusionOk="0">
                  <a:moveTo>
                    <a:pt x="382" y="0"/>
                  </a:moveTo>
                  <a:cubicBezTo>
                    <a:pt x="108" y="1465"/>
                    <a:pt x="1" y="3298"/>
                    <a:pt x="1" y="5287"/>
                  </a:cubicBezTo>
                  <a:lnTo>
                    <a:pt x="1" y="5299"/>
                  </a:lnTo>
                  <a:lnTo>
                    <a:pt x="655" y="5192"/>
                  </a:lnTo>
                  <a:cubicBezTo>
                    <a:pt x="620" y="3334"/>
                    <a:pt x="536" y="1560"/>
                    <a:pt x="382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5"/>
            <p:cNvSpPr/>
            <p:nvPr/>
          </p:nvSpPr>
          <p:spPr>
            <a:xfrm>
              <a:off x="4910725" y="3592525"/>
              <a:ext cx="29775" cy="167625"/>
            </a:xfrm>
            <a:custGeom>
              <a:avLst/>
              <a:gdLst/>
              <a:ahLst/>
              <a:cxnLst/>
              <a:rect l="l" t="t" r="r" b="b"/>
              <a:pathLst>
                <a:path w="1191" h="6705" extrusionOk="0">
                  <a:moveTo>
                    <a:pt x="560" y="1"/>
                  </a:moveTo>
                  <a:cubicBezTo>
                    <a:pt x="215" y="1942"/>
                    <a:pt x="60" y="4216"/>
                    <a:pt x="0" y="6704"/>
                  </a:cubicBezTo>
                  <a:lnTo>
                    <a:pt x="1143" y="6502"/>
                  </a:lnTo>
                  <a:lnTo>
                    <a:pt x="1143" y="6478"/>
                  </a:lnTo>
                  <a:cubicBezTo>
                    <a:pt x="1191" y="3787"/>
                    <a:pt x="1072" y="1418"/>
                    <a:pt x="56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5"/>
            <p:cNvSpPr/>
            <p:nvPr/>
          </p:nvSpPr>
          <p:spPr>
            <a:xfrm>
              <a:off x="4627350" y="3745825"/>
              <a:ext cx="2428125" cy="211950"/>
            </a:xfrm>
            <a:custGeom>
              <a:avLst/>
              <a:gdLst/>
              <a:ahLst/>
              <a:cxnLst/>
              <a:rect l="l" t="t" r="r" b="b"/>
              <a:pathLst>
                <a:path w="97125" h="8478" extrusionOk="0">
                  <a:moveTo>
                    <a:pt x="36281" y="1"/>
                  </a:moveTo>
                  <a:cubicBezTo>
                    <a:pt x="16725" y="1"/>
                    <a:pt x="6" y="1225"/>
                    <a:pt x="1" y="4084"/>
                  </a:cubicBezTo>
                  <a:lnTo>
                    <a:pt x="1" y="6573"/>
                  </a:lnTo>
                  <a:cubicBezTo>
                    <a:pt x="4957" y="3473"/>
                    <a:pt x="22119" y="2050"/>
                    <a:pt x="40749" y="2050"/>
                  </a:cubicBezTo>
                  <a:cubicBezTo>
                    <a:pt x="64546" y="2050"/>
                    <a:pt x="90737" y="4371"/>
                    <a:pt x="96941" y="8478"/>
                  </a:cubicBezTo>
                  <a:lnTo>
                    <a:pt x="97013" y="6168"/>
                  </a:lnTo>
                  <a:cubicBezTo>
                    <a:pt x="97124" y="2440"/>
                    <a:pt x="63878" y="1"/>
                    <a:pt x="36281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5"/>
            <p:cNvSpPr/>
            <p:nvPr/>
          </p:nvSpPr>
          <p:spPr>
            <a:xfrm>
              <a:off x="4627650" y="3345175"/>
              <a:ext cx="2438825" cy="233400"/>
            </a:xfrm>
            <a:custGeom>
              <a:avLst/>
              <a:gdLst/>
              <a:ahLst/>
              <a:cxnLst/>
              <a:rect l="l" t="t" r="r" b="b"/>
              <a:pathLst>
                <a:path w="97553" h="9336" extrusionOk="0">
                  <a:moveTo>
                    <a:pt x="31016" y="0"/>
                  </a:moveTo>
                  <a:cubicBezTo>
                    <a:pt x="13805" y="0"/>
                    <a:pt x="5" y="1090"/>
                    <a:pt x="0" y="3704"/>
                  </a:cubicBezTo>
                  <a:lnTo>
                    <a:pt x="0" y="6216"/>
                  </a:lnTo>
                  <a:cubicBezTo>
                    <a:pt x="4592" y="3388"/>
                    <a:pt x="19593" y="2127"/>
                    <a:pt x="36563" y="2127"/>
                  </a:cubicBezTo>
                  <a:cubicBezTo>
                    <a:pt x="61529" y="2127"/>
                    <a:pt x="90756" y="4856"/>
                    <a:pt x="97370" y="9335"/>
                  </a:cubicBezTo>
                  <a:lnTo>
                    <a:pt x="97441" y="7014"/>
                  </a:lnTo>
                  <a:cubicBezTo>
                    <a:pt x="97553" y="3001"/>
                    <a:pt x="59584" y="0"/>
                    <a:pt x="31016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5"/>
            <p:cNvSpPr/>
            <p:nvPr/>
          </p:nvSpPr>
          <p:spPr>
            <a:xfrm>
              <a:off x="4627950" y="2932200"/>
              <a:ext cx="2449625" cy="347225"/>
            </a:xfrm>
            <a:custGeom>
              <a:avLst/>
              <a:gdLst/>
              <a:ahLst/>
              <a:cxnLst/>
              <a:rect l="l" t="t" r="r" b="b"/>
              <a:pathLst>
                <a:path w="97985" h="13889" extrusionOk="0">
                  <a:moveTo>
                    <a:pt x="33160" y="1"/>
                  </a:moveTo>
                  <a:cubicBezTo>
                    <a:pt x="14953" y="1"/>
                    <a:pt x="5" y="1757"/>
                    <a:pt x="0" y="5935"/>
                  </a:cubicBezTo>
                  <a:lnTo>
                    <a:pt x="0" y="9805"/>
                  </a:lnTo>
                  <a:cubicBezTo>
                    <a:pt x="4646" y="6929"/>
                    <a:pt x="18495" y="5679"/>
                    <a:pt x="34413" y="5679"/>
                  </a:cubicBezTo>
                  <a:cubicBezTo>
                    <a:pt x="60147" y="5679"/>
                    <a:pt x="91289" y="8945"/>
                    <a:pt x="97703" y="13889"/>
                  </a:cubicBezTo>
                  <a:lnTo>
                    <a:pt x="97810" y="10317"/>
                  </a:lnTo>
                  <a:cubicBezTo>
                    <a:pt x="97984" y="4285"/>
                    <a:pt x="61597" y="1"/>
                    <a:pt x="33160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5"/>
            <p:cNvSpPr/>
            <p:nvPr/>
          </p:nvSpPr>
          <p:spPr>
            <a:xfrm>
              <a:off x="4562475" y="2890700"/>
              <a:ext cx="2572175" cy="323850"/>
            </a:xfrm>
            <a:custGeom>
              <a:avLst/>
              <a:gdLst/>
              <a:ahLst/>
              <a:cxnLst/>
              <a:rect l="l" t="t" r="r" b="b"/>
              <a:pathLst>
                <a:path w="102887" h="12954" extrusionOk="0">
                  <a:moveTo>
                    <a:pt x="34067" y="0"/>
                  </a:moveTo>
                  <a:cubicBezTo>
                    <a:pt x="15291" y="0"/>
                    <a:pt x="5" y="1774"/>
                    <a:pt x="0" y="6012"/>
                  </a:cubicBezTo>
                  <a:lnTo>
                    <a:pt x="0" y="8417"/>
                  </a:lnTo>
                  <a:cubicBezTo>
                    <a:pt x="3430" y="5118"/>
                    <a:pt x="17959" y="3706"/>
                    <a:pt x="35080" y="3706"/>
                  </a:cubicBezTo>
                  <a:cubicBezTo>
                    <a:pt x="63066" y="3706"/>
                    <a:pt x="97975" y="7479"/>
                    <a:pt x="102644" y="12953"/>
                  </a:cubicBezTo>
                  <a:lnTo>
                    <a:pt x="102703" y="10738"/>
                  </a:lnTo>
                  <a:cubicBezTo>
                    <a:pt x="102886" y="4517"/>
                    <a:pt x="64032" y="0"/>
                    <a:pt x="3406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5"/>
            <p:cNvSpPr/>
            <p:nvPr/>
          </p:nvSpPr>
          <p:spPr>
            <a:xfrm>
              <a:off x="4606825" y="3324450"/>
              <a:ext cx="2477700" cy="215725"/>
            </a:xfrm>
            <a:custGeom>
              <a:avLst/>
              <a:gdLst/>
              <a:ahLst/>
              <a:cxnLst/>
              <a:rect l="l" t="t" r="r" b="b"/>
              <a:pathLst>
                <a:path w="99108" h="8629" extrusionOk="0">
                  <a:moveTo>
                    <a:pt x="34697" y="0"/>
                  </a:moveTo>
                  <a:cubicBezTo>
                    <a:pt x="15760" y="0"/>
                    <a:pt x="5" y="1503"/>
                    <a:pt x="0" y="5057"/>
                  </a:cubicBezTo>
                  <a:lnTo>
                    <a:pt x="0" y="5319"/>
                  </a:lnTo>
                  <a:cubicBezTo>
                    <a:pt x="3776" y="2706"/>
                    <a:pt x="18259" y="1577"/>
                    <a:pt x="35061" y="1577"/>
                  </a:cubicBezTo>
                  <a:cubicBezTo>
                    <a:pt x="61596" y="1577"/>
                    <a:pt x="93913" y="4393"/>
                    <a:pt x="98965" y="8628"/>
                  </a:cubicBezTo>
                  <a:lnTo>
                    <a:pt x="98965" y="8378"/>
                  </a:lnTo>
                  <a:cubicBezTo>
                    <a:pt x="99108" y="3423"/>
                    <a:pt x="63279" y="0"/>
                    <a:pt x="3469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5"/>
            <p:cNvSpPr/>
            <p:nvPr/>
          </p:nvSpPr>
          <p:spPr>
            <a:xfrm>
              <a:off x="5760825" y="4217025"/>
              <a:ext cx="270600" cy="340225"/>
            </a:xfrm>
            <a:custGeom>
              <a:avLst/>
              <a:gdLst/>
              <a:ahLst/>
              <a:cxnLst/>
              <a:rect l="l" t="t" r="r" b="b"/>
              <a:pathLst>
                <a:path w="10824" h="13609" extrusionOk="0">
                  <a:moveTo>
                    <a:pt x="5547" y="0"/>
                  </a:moveTo>
                  <a:cubicBezTo>
                    <a:pt x="1220" y="0"/>
                    <a:pt x="107" y="6082"/>
                    <a:pt x="1" y="13573"/>
                  </a:cubicBezTo>
                  <a:lnTo>
                    <a:pt x="1" y="13609"/>
                  </a:lnTo>
                  <a:lnTo>
                    <a:pt x="10692" y="13609"/>
                  </a:lnTo>
                  <a:cubicBezTo>
                    <a:pt x="10692" y="13597"/>
                    <a:pt x="10692" y="13585"/>
                    <a:pt x="10692" y="13573"/>
                  </a:cubicBezTo>
                  <a:cubicBezTo>
                    <a:pt x="10823" y="6132"/>
                    <a:pt x="9907" y="48"/>
                    <a:pt x="5585" y="0"/>
                  </a:cubicBezTo>
                  <a:cubicBezTo>
                    <a:pt x="5572" y="0"/>
                    <a:pt x="5559" y="0"/>
                    <a:pt x="554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5"/>
            <p:cNvSpPr/>
            <p:nvPr/>
          </p:nvSpPr>
          <p:spPr>
            <a:xfrm>
              <a:off x="5766775" y="3827950"/>
              <a:ext cx="271500" cy="304250"/>
            </a:xfrm>
            <a:custGeom>
              <a:avLst/>
              <a:gdLst/>
              <a:ahLst/>
              <a:cxnLst/>
              <a:rect l="l" t="t" r="r" b="b"/>
              <a:pathLst>
                <a:path w="10860" h="12170" extrusionOk="0">
                  <a:moveTo>
                    <a:pt x="5472" y="1"/>
                  </a:moveTo>
                  <a:cubicBezTo>
                    <a:pt x="1196" y="1"/>
                    <a:pt x="95" y="5370"/>
                    <a:pt x="1" y="11991"/>
                  </a:cubicBezTo>
                  <a:lnTo>
                    <a:pt x="1" y="12027"/>
                  </a:lnTo>
                  <a:lnTo>
                    <a:pt x="10752" y="12170"/>
                  </a:lnTo>
                  <a:lnTo>
                    <a:pt x="10752" y="12134"/>
                  </a:lnTo>
                  <a:cubicBezTo>
                    <a:pt x="10859" y="5514"/>
                    <a:pt x="9931" y="109"/>
                    <a:pt x="5585" y="2"/>
                  </a:cubicBezTo>
                  <a:cubicBezTo>
                    <a:pt x="5547" y="1"/>
                    <a:pt x="5509" y="1"/>
                    <a:pt x="547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5"/>
            <p:cNvSpPr/>
            <p:nvPr/>
          </p:nvSpPr>
          <p:spPr>
            <a:xfrm>
              <a:off x="5788500" y="3856825"/>
              <a:ext cx="227750" cy="275375"/>
            </a:xfrm>
            <a:custGeom>
              <a:avLst/>
              <a:gdLst/>
              <a:ahLst/>
              <a:cxnLst/>
              <a:rect l="l" t="t" r="r" b="b"/>
              <a:pathLst>
                <a:path w="9110" h="11015" extrusionOk="0">
                  <a:moveTo>
                    <a:pt x="4576" y="0"/>
                  </a:moveTo>
                  <a:cubicBezTo>
                    <a:pt x="995" y="0"/>
                    <a:pt x="83" y="4870"/>
                    <a:pt x="1" y="10860"/>
                  </a:cubicBezTo>
                  <a:lnTo>
                    <a:pt x="1" y="10884"/>
                  </a:lnTo>
                  <a:lnTo>
                    <a:pt x="9014" y="11015"/>
                  </a:lnTo>
                  <a:lnTo>
                    <a:pt x="9014" y="10991"/>
                  </a:lnTo>
                  <a:cubicBezTo>
                    <a:pt x="9109" y="4990"/>
                    <a:pt x="8335" y="85"/>
                    <a:pt x="4680" y="2"/>
                  </a:cubicBezTo>
                  <a:cubicBezTo>
                    <a:pt x="4645" y="1"/>
                    <a:pt x="4610" y="0"/>
                    <a:pt x="4576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5"/>
            <p:cNvSpPr/>
            <p:nvPr/>
          </p:nvSpPr>
          <p:spPr>
            <a:xfrm>
              <a:off x="5404225" y="4213150"/>
              <a:ext cx="245900" cy="344100"/>
            </a:xfrm>
            <a:custGeom>
              <a:avLst/>
              <a:gdLst/>
              <a:ahLst/>
              <a:cxnLst/>
              <a:rect l="l" t="t" r="r" b="b"/>
              <a:pathLst>
                <a:path w="9836" h="13764" extrusionOk="0">
                  <a:moveTo>
                    <a:pt x="5015" y="0"/>
                  </a:moveTo>
                  <a:cubicBezTo>
                    <a:pt x="1067" y="0"/>
                    <a:pt x="72" y="6154"/>
                    <a:pt x="1" y="13728"/>
                  </a:cubicBezTo>
                  <a:lnTo>
                    <a:pt x="1" y="13764"/>
                  </a:lnTo>
                  <a:lnTo>
                    <a:pt x="9740" y="13764"/>
                  </a:lnTo>
                  <a:cubicBezTo>
                    <a:pt x="9740" y="13752"/>
                    <a:pt x="9740" y="13740"/>
                    <a:pt x="9740" y="13728"/>
                  </a:cubicBezTo>
                  <a:cubicBezTo>
                    <a:pt x="9835" y="6192"/>
                    <a:pt x="8990" y="48"/>
                    <a:pt x="5049" y="0"/>
                  </a:cubicBezTo>
                  <a:cubicBezTo>
                    <a:pt x="5038" y="0"/>
                    <a:pt x="5026" y="0"/>
                    <a:pt x="501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5"/>
            <p:cNvSpPr/>
            <p:nvPr/>
          </p:nvSpPr>
          <p:spPr>
            <a:xfrm>
              <a:off x="5408100" y="3830650"/>
              <a:ext cx="247375" cy="309000"/>
            </a:xfrm>
            <a:custGeom>
              <a:avLst/>
              <a:gdLst/>
              <a:ahLst/>
              <a:cxnLst/>
              <a:rect l="l" t="t" r="r" b="b"/>
              <a:pathLst>
                <a:path w="9895" h="12360" extrusionOk="0">
                  <a:moveTo>
                    <a:pt x="5138" y="0"/>
                  </a:moveTo>
                  <a:cubicBezTo>
                    <a:pt x="5112" y="0"/>
                    <a:pt x="5087" y="0"/>
                    <a:pt x="5061" y="1"/>
                  </a:cubicBezTo>
                  <a:cubicBezTo>
                    <a:pt x="1072" y="60"/>
                    <a:pt x="72" y="5573"/>
                    <a:pt x="1" y="12324"/>
                  </a:cubicBezTo>
                  <a:lnTo>
                    <a:pt x="1" y="12360"/>
                  </a:lnTo>
                  <a:lnTo>
                    <a:pt x="9811" y="12110"/>
                  </a:lnTo>
                  <a:cubicBezTo>
                    <a:pt x="9811" y="12098"/>
                    <a:pt x="9811" y="12086"/>
                    <a:pt x="9811" y="12074"/>
                  </a:cubicBezTo>
                  <a:cubicBezTo>
                    <a:pt x="9894" y="5414"/>
                    <a:pt x="9037" y="0"/>
                    <a:pt x="5138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5"/>
            <p:cNvSpPr/>
            <p:nvPr/>
          </p:nvSpPr>
          <p:spPr>
            <a:xfrm>
              <a:off x="5448300" y="3851475"/>
              <a:ext cx="205375" cy="292950"/>
            </a:xfrm>
            <a:custGeom>
              <a:avLst/>
              <a:gdLst/>
              <a:ahLst/>
              <a:cxnLst/>
              <a:rect l="l" t="t" r="r" b="b"/>
              <a:pathLst>
                <a:path w="8215" h="11718" extrusionOk="0">
                  <a:moveTo>
                    <a:pt x="4400" y="1"/>
                  </a:moveTo>
                  <a:cubicBezTo>
                    <a:pt x="4378" y="1"/>
                    <a:pt x="4356" y="1"/>
                    <a:pt x="4334" y="1"/>
                  </a:cubicBezTo>
                  <a:cubicBezTo>
                    <a:pt x="1083" y="61"/>
                    <a:pt x="167" y="5288"/>
                    <a:pt x="0" y="11681"/>
                  </a:cubicBezTo>
                  <a:lnTo>
                    <a:pt x="0" y="11717"/>
                  </a:lnTo>
                  <a:lnTo>
                    <a:pt x="8037" y="11479"/>
                  </a:lnTo>
                  <a:cubicBezTo>
                    <a:pt x="8037" y="11467"/>
                    <a:pt x="8037" y="11455"/>
                    <a:pt x="8037" y="11443"/>
                  </a:cubicBezTo>
                  <a:cubicBezTo>
                    <a:pt x="8214" y="5129"/>
                    <a:pt x="7593" y="1"/>
                    <a:pt x="4400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5"/>
            <p:cNvSpPr/>
            <p:nvPr/>
          </p:nvSpPr>
          <p:spPr>
            <a:xfrm>
              <a:off x="5098550" y="4209575"/>
              <a:ext cx="206300" cy="347675"/>
            </a:xfrm>
            <a:custGeom>
              <a:avLst/>
              <a:gdLst/>
              <a:ahLst/>
              <a:cxnLst/>
              <a:rect l="l" t="t" r="r" b="b"/>
              <a:pathLst>
                <a:path w="8252" h="13907" extrusionOk="0">
                  <a:moveTo>
                    <a:pt x="4187" y="0"/>
                  </a:moveTo>
                  <a:cubicBezTo>
                    <a:pt x="888" y="0"/>
                    <a:pt x="48" y="6226"/>
                    <a:pt x="0" y="13871"/>
                  </a:cubicBezTo>
                  <a:lnTo>
                    <a:pt x="0" y="13907"/>
                  </a:lnTo>
                  <a:lnTo>
                    <a:pt x="8192" y="13907"/>
                  </a:lnTo>
                  <a:lnTo>
                    <a:pt x="8192" y="13871"/>
                  </a:lnTo>
                  <a:cubicBezTo>
                    <a:pt x="8251" y="6251"/>
                    <a:pt x="7525" y="36"/>
                    <a:pt x="4215" y="1"/>
                  </a:cubicBezTo>
                  <a:cubicBezTo>
                    <a:pt x="4206" y="0"/>
                    <a:pt x="4196" y="0"/>
                    <a:pt x="418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5"/>
            <p:cNvSpPr/>
            <p:nvPr/>
          </p:nvSpPr>
          <p:spPr>
            <a:xfrm>
              <a:off x="5100925" y="3831225"/>
              <a:ext cx="207475" cy="312600"/>
            </a:xfrm>
            <a:custGeom>
              <a:avLst/>
              <a:gdLst/>
              <a:ahLst/>
              <a:cxnLst/>
              <a:rect l="l" t="t" r="r" b="b"/>
              <a:pathLst>
                <a:path w="8299" h="12504" extrusionOk="0">
                  <a:moveTo>
                    <a:pt x="4302" y="1"/>
                  </a:moveTo>
                  <a:cubicBezTo>
                    <a:pt x="4277" y="1"/>
                    <a:pt x="4252" y="1"/>
                    <a:pt x="4227" y="2"/>
                  </a:cubicBezTo>
                  <a:cubicBezTo>
                    <a:pt x="893" y="85"/>
                    <a:pt x="48" y="5657"/>
                    <a:pt x="0" y="12468"/>
                  </a:cubicBezTo>
                  <a:lnTo>
                    <a:pt x="0" y="12503"/>
                  </a:lnTo>
                  <a:lnTo>
                    <a:pt x="8240" y="12218"/>
                  </a:lnTo>
                  <a:lnTo>
                    <a:pt x="8240" y="12182"/>
                  </a:lnTo>
                  <a:cubicBezTo>
                    <a:pt x="8299" y="5458"/>
                    <a:pt x="7572" y="1"/>
                    <a:pt x="430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5"/>
            <p:cNvSpPr/>
            <p:nvPr/>
          </p:nvSpPr>
          <p:spPr>
            <a:xfrm>
              <a:off x="5144075" y="3855350"/>
              <a:ext cx="164025" cy="291150"/>
            </a:xfrm>
            <a:custGeom>
              <a:avLst/>
              <a:gdLst/>
              <a:ahLst/>
              <a:cxnLst/>
              <a:rect l="l" t="t" r="r" b="b"/>
              <a:pathLst>
                <a:path w="6561" h="11646" extrusionOk="0">
                  <a:moveTo>
                    <a:pt x="3398" y="0"/>
                  </a:moveTo>
                  <a:cubicBezTo>
                    <a:pt x="3377" y="0"/>
                    <a:pt x="3356" y="0"/>
                    <a:pt x="3335" y="1"/>
                  </a:cubicBezTo>
                  <a:cubicBezTo>
                    <a:pt x="703" y="73"/>
                    <a:pt x="37" y="5264"/>
                    <a:pt x="1" y="11610"/>
                  </a:cubicBezTo>
                  <a:lnTo>
                    <a:pt x="1" y="11645"/>
                  </a:lnTo>
                  <a:lnTo>
                    <a:pt x="6514" y="11372"/>
                  </a:lnTo>
                  <a:lnTo>
                    <a:pt x="6514" y="11336"/>
                  </a:lnTo>
                  <a:cubicBezTo>
                    <a:pt x="6561" y="5076"/>
                    <a:pt x="5987" y="0"/>
                    <a:pt x="3398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5"/>
            <p:cNvSpPr/>
            <p:nvPr/>
          </p:nvSpPr>
          <p:spPr>
            <a:xfrm>
              <a:off x="4836600" y="4206600"/>
              <a:ext cx="167300" cy="350650"/>
            </a:xfrm>
            <a:custGeom>
              <a:avLst/>
              <a:gdLst/>
              <a:ahLst/>
              <a:cxnLst/>
              <a:rect l="l" t="t" r="r" b="b"/>
              <a:pathLst>
                <a:path w="6692" h="14026" extrusionOk="0">
                  <a:moveTo>
                    <a:pt x="3383" y="0"/>
                  </a:moveTo>
                  <a:cubicBezTo>
                    <a:pt x="699" y="0"/>
                    <a:pt x="36" y="6273"/>
                    <a:pt x="1" y="13990"/>
                  </a:cubicBezTo>
                  <a:lnTo>
                    <a:pt x="1" y="14026"/>
                  </a:lnTo>
                  <a:lnTo>
                    <a:pt x="6656" y="14026"/>
                  </a:lnTo>
                  <a:lnTo>
                    <a:pt x="6656" y="13990"/>
                  </a:lnTo>
                  <a:cubicBezTo>
                    <a:pt x="6692" y="6299"/>
                    <a:pt x="6097" y="24"/>
                    <a:pt x="3406" y="0"/>
                  </a:cubicBezTo>
                  <a:cubicBezTo>
                    <a:pt x="3398" y="0"/>
                    <a:pt x="3391" y="0"/>
                    <a:pt x="3383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5"/>
            <p:cNvSpPr/>
            <p:nvPr/>
          </p:nvSpPr>
          <p:spPr>
            <a:xfrm>
              <a:off x="4838100" y="3837150"/>
              <a:ext cx="168175" cy="317075"/>
            </a:xfrm>
            <a:custGeom>
              <a:avLst/>
              <a:gdLst/>
              <a:ahLst/>
              <a:cxnLst/>
              <a:rect l="l" t="t" r="r" b="b"/>
              <a:pathLst>
                <a:path w="6727" h="12683" extrusionOk="0">
                  <a:moveTo>
                    <a:pt x="3507" y="0"/>
                  </a:moveTo>
                  <a:cubicBezTo>
                    <a:pt x="3474" y="0"/>
                    <a:pt x="3440" y="1"/>
                    <a:pt x="3405" y="3"/>
                  </a:cubicBezTo>
                  <a:cubicBezTo>
                    <a:pt x="703" y="146"/>
                    <a:pt x="24" y="5777"/>
                    <a:pt x="0" y="12647"/>
                  </a:cubicBezTo>
                  <a:lnTo>
                    <a:pt x="0" y="12683"/>
                  </a:lnTo>
                  <a:lnTo>
                    <a:pt x="6680" y="12266"/>
                  </a:lnTo>
                  <a:lnTo>
                    <a:pt x="6680" y="12231"/>
                  </a:lnTo>
                  <a:cubicBezTo>
                    <a:pt x="6727" y="5471"/>
                    <a:pt x="6124" y="0"/>
                    <a:pt x="350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5"/>
            <p:cNvSpPr/>
            <p:nvPr/>
          </p:nvSpPr>
          <p:spPr>
            <a:xfrm>
              <a:off x="4885725" y="3863050"/>
              <a:ext cx="120250" cy="295950"/>
            </a:xfrm>
            <a:custGeom>
              <a:avLst/>
              <a:gdLst/>
              <a:ahLst/>
              <a:cxnLst/>
              <a:rect l="l" t="t" r="r" b="b"/>
              <a:pathLst>
                <a:path w="4810" h="11838" extrusionOk="0">
                  <a:moveTo>
                    <a:pt x="2501" y="0"/>
                  </a:moveTo>
                  <a:cubicBezTo>
                    <a:pt x="2477" y="0"/>
                    <a:pt x="2453" y="1"/>
                    <a:pt x="2429" y="3"/>
                  </a:cubicBezTo>
                  <a:cubicBezTo>
                    <a:pt x="500" y="134"/>
                    <a:pt x="12" y="5384"/>
                    <a:pt x="0" y="11802"/>
                  </a:cubicBezTo>
                  <a:lnTo>
                    <a:pt x="0" y="11837"/>
                  </a:lnTo>
                  <a:lnTo>
                    <a:pt x="4775" y="11445"/>
                  </a:lnTo>
                  <a:lnTo>
                    <a:pt x="4775" y="11409"/>
                  </a:lnTo>
                  <a:cubicBezTo>
                    <a:pt x="4810" y="5107"/>
                    <a:pt x="4381" y="0"/>
                    <a:pt x="2501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5"/>
            <p:cNvSpPr/>
            <p:nvPr/>
          </p:nvSpPr>
          <p:spPr>
            <a:xfrm>
              <a:off x="4663975" y="4204225"/>
              <a:ext cx="93775" cy="353025"/>
            </a:xfrm>
            <a:custGeom>
              <a:avLst/>
              <a:gdLst/>
              <a:ahLst/>
              <a:cxnLst/>
              <a:rect l="l" t="t" r="r" b="b"/>
              <a:pathLst>
                <a:path w="3751" h="14121" extrusionOk="0">
                  <a:moveTo>
                    <a:pt x="1889" y="0"/>
                  </a:moveTo>
                  <a:cubicBezTo>
                    <a:pt x="392" y="0"/>
                    <a:pt x="12" y="6318"/>
                    <a:pt x="0" y="14085"/>
                  </a:cubicBezTo>
                  <a:lnTo>
                    <a:pt x="0" y="14121"/>
                  </a:lnTo>
                  <a:lnTo>
                    <a:pt x="3727" y="14121"/>
                  </a:lnTo>
                  <a:lnTo>
                    <a:pt x="3727" y="14085"/>
                  </a:lnTo>
                  <a:cubicBezTo>
                    <a:pt x="3751" y="6334"/>
                    <a:pt x="3405" y="24"/>
                    <a:pt x="1893" y="0"/>
                  </a:cubicBezTo>
                  <a:cubicBezTo>
                    <a:pt x="1892" y="0"/>
                    <a:pt x="1890" y="0"/>
                    <a:pt x="1889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5"/>
            <p:cNvSpPr/>
            <p:nvPr/>
          </p:nvSpPr>
          <p:spPr>
            <a:xfrm>
              <a:off x="4664550" y="3857250"/>
              <a:ext cx="94075" cy="321700"/>
            </a:xfrm>
            <a:custGeom>
              <a:avLst/>
              <a:gdLst/>
              <a:ahLst/>
              <a:cxnLst/>
              <a:rect l="l" t="t" r="r" b="b"/>
              <a:pathLst>
                <a:path w="3763" h="12868" extrusionOk="0">
                  <a:moveTo>
                    <a:pt x="1992" y="0"/>
                  </a:moveTo>
                  <a:cubicBezTo>
                    <a:pt x="1960" y="0"/>
                    <a:pt x="1927" y="3"/>
                    <a:pt x="1894" y="8"/>
                  </a:cubicBezTo>
                  <a:cubicBezTo>
                    <a:pt x="382" y="258"/>
                    <a:pt x="13" y="5926"/>
                    <a:pt x="1" y="12831"/>
                  </a:cubicBezTo>
                  <a:lnTo>
                    <a:pt x="1" y="12867"/>
                  </a:lnTo>
                  <a:lnTo>
                    <a:pt x="3739" y="12224"/>
                  </a:lnTo>
                  <a:cubicBezTo>
                    <a:pt x="3751" y="12212"/>
                    <a:pt x="3751" y="12200"/>
                    <a:pt x="3739" y="12189"/>
                  </a:cubicBezTo>
                  <a:cubicBezTo>
                    <a:pt x="3763" y="5456"/>
                    <a:pt x="3433" y="0"/>
                    <a:pt x="1992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5"/>
            <p:cNvSpPr/>
            <p:nvPr/>
          </p:nvSpPr>
          <p:spPr>
            <a:xfrm>
              <a:off x="4721700" y="3920100"/>
              <a:ext cx="36650" cy="256450"/>
            </a:xfrm>
            <a:custGeom>
              <a:avLst/>
              <a:gdLst/>
              <a:ahLst/>
              <a:cxnLst/>
              <a:rect l="l" t="t" r="r" b="b"/>
              <a:pathLst>
                <a:path w="1466" h="10258" extrusionOk="0">
                  <a:moveTo>
                    <a:pt x="776" y="1"/>
                  </a:moveTo>
                  <a:cubicBezTo>
                    <a:pt x="764" y="1"/>
                    <a:pt x="751" y="3"/>
                    <a:pt x="739" y="7"/>
                  </a:cubicBezTo>
                  <a:cubicBezTo>
                    <a:pt x="156" y="209"/>
                    <a:pt x="13" y="4733"/>
                    <a:pt x="1" y="10234"/>
                  </a:cubicBezTo>
                  <a:lnTo>
                    <a:pt x="1" y="10258"/>
                  </a:lnTo>
                  <a:lnTo>
                    <a:pt x="1465" y="9746"/>
                  </a:lnTo>
                  <a:lnTo>
                    <a:pt x="1465" y="9722"/>
                  </a:lnTo>
                  <a:cubicBezTo>
                    <a:pt x="1465" y="4348"/>
                    <a:pt x="1340" y="1"/>
                    <a:pt x="77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5"/>
            <p:cNvSpPr/>
            <p:nvPr/>
          </p:nvSpPr>
          <p:spPr>
            <a:xfrm>
              <a:off x="6124275" y="4220875"/>
              <a:ext cx="231900" cy="336375"/>
            </a:xfrm>
            <a:custGeom>
              <a:avLst/>
              <a:gdLst/>
              <a:ahLst/>
              <a:cxnLst/>
              <a:rect l="l" t="t" r="r" b="b"/>
              <a:pathLst>
                <a:path w="9276" h="13455" extrusionOk="0">
                  <a:moveTo>
                    <a:pt x="4802" y="1"/>
                  </a:moveTo>
                  <a:cubicBezTo>
                    <a:pt x="1123" y="1"/>
                    <a:pt x="131" y="6019"/>
                    <a:pt x="0" y="13419"/>
                  </a:cubicBezTo>
                  <a:cubicBezTo>
                    <a:pt x="0" y="13431"/>
                    <a:pt x="0" y="13443"/>
                    <a:pt x="0" y="13455"/>
                  </a:cubicBezTo>
                  <a:lnTo>
                    <a:pt x="9120" y="13455"/>
                  </a:lnTo>
                  <a:lnTo>
                    <a:pt x="9120" y="13419"/>
                  </a:lnTo>
                  <a:cubicBezTo>
                    <a:pt x="9275" y="6049"/>
                    <a:pt x="8549" y="37"/>
                    <a:pt x="4846" y="1"/>
                  </a:cubicBezTo>
                  <a:cubicBezTo>
                    <a:pt x="4831" y="1"/>
                    <a:pt x="4817" y="1"/>
                    <a:pt x="480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5"/>
            <p:cNvSpPr/>
            <p:nvPr/>
          </p:nvSpPr>
          <p:spPr>
            <a:xfrm>
              <a:off x="6132000" y="3846850"/>
              <a:ext cx="232500" cy="305600"/>
            </a:xfrm>
            <a:custGeom>
              <a:avLst/>
              <a:gdLst/>
              <a:ahLst/>
              <a:cxnLst/>
              <a:rect l="l" t="t" r="r" b="b"/>
              <a:pathLst>
                <a:path w="9300" h="12224" extrusionOk="0">
                  <a:moveTo>
                    <a:pt x="4597" y="0"/>
                  </a:moveTo>
                  <a:cubicBezTo>
                    <a:pt x="1066" y="0"/>
                    <a:pt x="117" y="5223"/>
                    <a:pt x="1" y="11676"/>
                  </a:cubicBezTo>
                  <a:lnTo>
                    <a:pt x="1" y="11712"/>
                  </a:lnTo>
                  <a:lnTo>
                    <a:pt x="9157" y="12224"/>
                  </a:lnTo>
                  <a:cubicBezTo>
                    <a:pt x="9157" y="12212"/>
                    <a:pt x="9157" y="12200"/>
                    <a:pt x="9157" y="12188"/>
                  </a:cubicBezTo>
                  <a:cubicBezTo>
                    <a:pt x="9299" y="5639"/>
                    <a:pt x="8537" y="246"/>
                    <a:pt x="4835" y="8"/>
                  </a:cubicBezTo>
                  <a:cubicBezTo>
                    <a:pt x="4754" y="3"/>
                    <a:pt x="4675" y="0"/>
                    <a:pt x="459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5"/>
            <p:cNvSpPr/>
            <p:nvPr/>
          </p:nvSpPr>
          <p:spPr>
            <a:xfrm>
              <a:off x="6132600" y="3875125"/>
              <a:ext cx="195275" cy="280000"/>
            </a:xfrm>
            <a:custGeom>
              <a:avLst/>
              <a:gdLst/>
              <a:ahLst/>
              <a:cxnLst/>
              <a:rect l="l" t="t" r="r" b="b"/>
              <a:pathLst>
                <a:path w="7811" h="11200" extrusionOk="0">
                  <a:moveTo>
                    <a:pt x="3854" y="0"/>
                  </a:moveTo>
                  <a:cubicBezTo>
                    <a:pt x="893" y="0"/>
                    <a:pt x="105" y="4787"/>
                    <a:pt x="0" y="10712"/>
                  </a:cubicBezTo>
                  <a:lnTo>
                    <a:pt x="0" y="10735"/>
                  </a:lnTo>
                  <a:lnTo>
                    <a:pt x="7692" y="11200"/>
                  </a:lnTo>
                  <a:lnTo>
                    <a:pt x="7692" y="11164"/>
                  </a:lnTo>
                  <a:cubicBezTo>
                    <a:pt x="7811" y="5163"/>
                    <a:pt x="7192" y="234"/>
                    <a:pt x="4061" y="8"/>
                  </a:cubicBezTo>
                  <a:cubicBezTo>
                    <a:pt x="3990" y="3"/>
                    <a:pt x="3921" y="0"/>
                    <a:pt x="3854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5"/>
            <p:cNvSpPr/>
            <p:nvPr/>
          </p:nvSpPr>
          <p:spPr>
            <a:xfrm>
              <a:off x="6444850" y="4223850"/>
              <a:ext cx="188725" cy="333400"/>
            </a:xfrm>
            <a:custGeom>
              <a:avLst/>
              <a:gdLst/>
              <a:ahLst/>
              <a:cxnLst/>
              <a:rect l="l" t="t" r="r" b="b"/>
              <a:pathLst>
                <a:path w="7549" h="13336" extrusionOk="0">
                  <a:moveTo>
                    <a:pt x="3995" y="1"/>
                  </a:moveTo>
                  <a:cubicBezTo>
                    <a:pt x="1009" y="1"/>
                    <a:pt x="166" y="5957"/>
                    <a:pt x="0" y="13300"/>
                  </a:cubicBezTo>
                  <a:lnTo>
                    <a:pt x="0" y="13336"/>
                  </a:lnTo>
                  <a:lnTo>
                    <a:pt x="7370" y="13336"/>
                  </a:lnTo>
                  <a:cubicBezTo>
                    <a:pt x="7370" y="13324"/>
                    <a:pt x="7370" y="13312"/>
                    <a:pt x="7370" y="13300"/>
                  </a:cubicBezTo>
                  <a:cubicBezTo>
                    <a:pt x="7549" y="5990"/>
                    <a:pt x="7001" y="37"/>
                    <a:pt x="4013" y="1"/>
                  </a:cubicBezTo>
                  <a:cubicBezTo>
                    <a:pt x="4007" y="1"/>
                    <a:pt x="4001" y="1"/>
                    <a:pt x="3995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5"/>
            <p:cNvSpPr/>
            <p:nvPr/>
          </p:nvSpPr>
          <p:spPr>
            <a:xfrm>
              <a:off x="6453775" y="3865525"/>
              <a:ext cx="188725" cy="303900"/>
            </a:xfrm>
            <a:custGeom>
              <a:avLst/>
              <a:gdLst/>
              <a:ahLst/>
              <a:cxnLst/>
              <a:rect l="l" t="t" r="r" b="b"/>
              <a:pathLst>
                <a:path w="7549" h="12156" extrusionOk="0">
                  <a:moveTo>
                    <a:pt x="3756" y="1"/>
                  </a:moveTo>
                  <a:cubicBezTo>
                    <a:pt x="936" y="1"/>
                    <a:pt x="151" y="5151"/>
                    <a:pt x="0" y="11524"/>
                  </a:cubicBezTo>
                  <a:cubicBezTo>
                    <a:pt x="0" y="11536"/>
                    <a:pt x="0" y="11548"/>
                    <a:pt x="0" y="11560"/>
                  </a:cubicBezTo>
                  <a:lnTo>
                    <a:pt x="7394" y="12155"/>
                  </a:lnTo>
                  <a:lnTo>
                    <a:pt x="7394" y="12119"/>
                  </a:lnTo>
                  <a:cubicBezTo>
                    <a:pt x="7549" y="5631"/>
                    <a:pt x="6989" y="285"/>
                    <a:pt x="3977" y="11"/>
                  </a:cubicBezTo>
                  <a:cubicBezTo>
                    <a:pt x="3902" y="4"/>
                    <a:pt x="3828" y="1"/>
                    <a:pt x="375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5"/>
            <p:cNvSpPr/>
            <p:nvPr/>
          </p:nvSpPr>
          <p:spPr>
            <a:xfrm>
              <a:off x="6449000" y="3892950"/>
              <a:ext cx="152125" cy="286300"/>
            </a:xfrm>
            <a:custGeom>
              <a:avLst/>
              <a:gdLst/>
              <a:ahLst/>
              <a:cxnLst/>
              <a:rect l="l" t="t" r="r" b="b"/>
              <a:pathLst>
                <a:path w="6085" h="11452" extrusionOk="0">
                  <a:moveTo>
                    <a:pt x="3030" y="0"/>
                  </a:moveTo>
                  <a:cubicBezTo>
                    <a:pt x="755" y="0"/>
                    <a:pt x="117" y="4850"/>
                    <a:pt x="1" y="10856"/>
                  </a:cubicBezTo>
                  <a:cubicBezTo>
                    <a:pt x="1" y="10868"/>
                    <a:pt x="1" y="10868"/>
                    <a:pt x="1" y="10880"/>
                  </a:cubicBezTo>
                  <a:lnTo>
                    <a:pt x="5954" y="11451"/>
                  </a:lnTo>
                  <a:cubicBezTo>
                    <a:pt x="5954" y="11439"/>
                    <a:pt x="5954" y="11427"/>
                    <a:pt x="5954" y="11415"/>
                  </a:cubicBezTo>
                  <a:cubicBezTo>
                    <a:pt x="6085" y="5296"/>
                    <a:pt x="5632" y="271"/>
                    <a:pt x="3204" y="9"/>
                  </a:cubicBezTo>
                  <a:cubicBezTo>
                    <a:pt x="3145" y="3"/>
                    <a:pt x="3087" y="0"/>
                    <a:pt x="3030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5"/>
            <p:cNvSpPr/>
            <p:nvPr/>
          </p:nvSpPr>
          <p:spPr>
            <a:xfrm>
              <a:off x="6713625" y="4226850"/>
              <a:ext cx="149450" cy="330400"/>
            </a:xfrm>
            <a:custGeom>
              <a:avLst/>
              <a:gdLst/>
              <a:ahLst/>
              <a:cxnLst/>
              <a:rect l="l" t="t" r="r" b="b"/>
              <a:pathLst>
                <a:path w="5978" h="13216" extrusionOk="0">
                  <a:moveTo>
                    <a:pt x="3225" y="0"/>
                  </a:moveTo>
                  <a:cubicBezTo>
                    <a:pt x="891" y="0"/>
                    <a:pt x="179" y="5908"/>
                    <a:pt x="0" y="13180"/>
                  </a:cubicBezTo>
                  <a:cubicBezTo>
                    <a:pt x="0" y="13192"/>
                    <a:pt x="0" y="13204"/>
                    <a:pt x="0" y="13216"/>
                  </a:cubicBezTo>
                  <a:lnTo>
                    <a:pt x="5787" y="13216"/>
                  </a:lnTo>
                  <a:cubicBezTo>
                    <a:pt x="5787" y="13204"/>
                    <a:pt x="5787" y="13192"/>
                    <a:pt x="5787" y="13180"/>
                  </a:cubicBezTo>
                  <a:cubicBezTo>
                    <a:pt x="5977" y="5929"/>
                    <a:pt x="5596" y="24"/>
                    <a:pt x="3239" y="0"/>
                  </a:cubicBezTo>
                  <a:cubicBezTo>
                    <a:pt x="3234" y="0"/>
                    <a:pt x="3230" y="0"/>
                    <a:pt x="322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5"/>
            <p:cNvSpPr/>
            <p:nvPr/>
          </p:nvSpPr>
          <p:spPr>
            <a:xfrm>
              <a:off x="6721950" y="3874200"/>
              <a:ext cx="149150" cy="301175"/>
            </a:xfrm>
            <a:custGeom>
              <a:avLst/>
              <a:gdLst/>
              <a:ahLst/>
              <a:cxnLst/>
              <a:rect l="l" t="t" r="r" b="b"/>
              <a:pathLst>
                <a:path w="5966" h="12047" extrusionOk="0">
                  <a:moveTo>
                    <a:pt x="3043" y="0"/>
                  </a:moveTo>
                  <a:cubicBezTo>
                    <a:pt x="815" y="0"/>
                    <a:pt x="152" y="5112"/>
                    <a:pt x="1" y="11439"/>
                  </a:cubicBezTo>
                  <a:cubicBezTo>
                    <a:pt x="1" y="11451"/>
                    <a:pt x="1" y="11463"/>
                    <a:pt x="1" y="11475"/>
                  </a:cubicBezTo>
                  <a:lnTo>
                    <a:pt x="5799" y="12046"/>
                  </a:lnTo>
                  <a:lnTo>
                    <a:pt x="5799" y="12011"/>
                  </a:lnTo>
                  <a:cubicBezTo>
                    <a:pt x="5966" y="5569"/>
                    <a:pt x="5561" y="271"/>
                    <a:pt x="3204" y="9"/>
                  </a:cubicBezTo>
                  <a:cubicBezTo>
                    <a:pt x="3149" y="3"/>
                    <a:pt x="3095" y="0"/>
                    <a:pt x="3043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5"/>
            <p:cNvSpPr/>
            <p:nvPr/>
          </p:nvSpPr>
          <p:spPr>
            <a:xfrm>
              <a:off x="6723150" y="3903375"/>
              <a:ext cx="108075" cy="279150"/>
            </a:xfrm>
            <a:custGeom>
              <a:avLst/>
              <a:gdLst/>
              <a:ahLst/>
              <a:cxnLst/>
              <a:rect l="l" t="t" r="r" b="b"/>
              <a:pathLst>
                <a:path w="4323" h="11166" extrusionOk="0">
                  <a:moveTo>
                    <a:pt x="2203" y="0"/>
                  </a:moveTo>
                  <a:cubicBezTo>
                    <a:pt x="596" y="0"/>
                    <a:pt x="117" y="4736"/>
                    <a:pt x="0" y="10605"/>
                  </a:cubicBezTo>
                  <a:lnTo>
                    <a:pt x="0" y="10641"/>
                  </a:lnTo>
                  <a:lnTo>
                    <a:pt x="4203" y="11165"/>
                  </a:lnTo>
                  <a:lnTo>
                    <a:pt x="4203" y="11129"/>
                  </a:lnTo>
                  <a:cubicBezTo>
                    <a:pt x="4322" y="5152"/>
                    <a:pt x="4037" y="247"/>
                    <a:pt x="2322" y="9"/>
                  </a:cubicBezTo>
                  <a:cubicBezTo>
                    <a:pt x="2282" y="3"/>
                    <a:pt x="2242" y="0"/>
                    <a:pt x="2203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5"/>
            <p:cNvSpPr/>
            <p:nvPr/>
          </p:nvSpPr>
          <p:spPr>
            <a:xfrm>
              <a:off x="6926450" y="4228925"/>
              <a:ext cx="84250" cy="328325"/>
            </a:xfrm>
            <a:custGeom>
              <a:avLst/>
              <a:gdLst/>
              <a:ahLst/>
              <a:cxnLst/>
              <a:rect l="l" t="t" r="r" b="b"/>
              <a:pathLst>
                <a:path w="3370" h="13133" extrusionOk="0">
                  <a:moveTo>
                    <a:pt x="1945" y="0"/>
                  </a:moveTo>
                  <a:cubicBezTo>
                    <a:pt x="665" y="0"/>
                    <a:pt x="202" y="5873"/>
                    <a:pt x="0" y="13097"/>
                  </a:cubicBezTo>
                  <a:cubicBezTo>
                    <a:pt x="0" y="13109"/>
                    <a:pt x="0" y="13121"/>
                    <a:pt x="0" y="13133"/>
                  </a:cubicBezTo>
                  <a:lnTo>
                    <a:pt x="3168" y="13133"/>
                  </a:lnTo>
                  <a:cubicBezTo>
                    <a:pt x="3168" y="13121"/>
                    <a:pt x="3168" y="13109"/>
                    <a:pt x="3168" y="13097"/>
                  </a:cubicBezTo>
                  <a:cubicBezTo>
                    <a:pt x="3370" y="5894"/>
                    <a:pt x="3239" y="24"/>
                    <a:pt x="1953" y="0"/>
                  </a:cubicBezTo>
                  <a:cubicBezTo>
                    <a:pt x="1950" y="0"/>
                    <a:pt x="1948" y="0"/>
                    <a:pt x="194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5"/>
            <p:cNvSpPr/>
            <p:nvPr/>
          </p:nvSpPr>
          <p:spPr>
            <a:xfrm>
              <a:off x="6936575" y="3905200"/>
              <a:ext cx="82175" cy="298150"/>
            </a:xfrm>
            <a:custGeom>
              <a:avLst/>
              <a:gdLst/>
              <a:ahLst/>
              <a:cxnLst/>
              <a:rect l="l" t="t" r="r" b="b"/>
              <a:pathLst>
                <a:path w="3287" h="11926" extrusionOk="0">
                  <a:moveTo>
                    <a:pt x="1803" y="0"/>
                  </a:moveTo>
                  <a:cubicBezTo>
                    <a:pt x="601" y="0"/>
                    <a:pt x="175" y="5096"/>
                    <a:pt x="0" y="11378"/>
                  </a:cubicBezTo>
                  <a:lnTo>
                    <a:pt x="0" y="11414"/>
                  </a:lnTo>
                  <a:lnTo>
                    <a:pt x="3108" y="11926"/>
                  </a:lnTo>
                  <a:cubicBezTo>
                    <a:pt x="3108" y="11914"/>
                    <a:pt x="3108" y="11902"/>
                    <a:pt x="3108" y="11890"/>
                  </a:cubicBezTo>
                  <a:cubicBezTo>
                    <a:pt x="3286" y="5484"/>
                    <a:pt x="3144" y="234"/>
                    <a:pt x="1881" y="7"/>
                  </a:cubicBezTo>
                  <a:cubicBezTo>
                    <a:pt x="1855" y="3"/>
                    <a:pt x="1829" y="0"/>
                    <a:pt x="1803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5"/>
            <p:cNvSpPr/>
            <p:nvPr/>
          </p:nvSpPr>
          <p:spPr>
            <a:xfrm>
              <a:off x="6935675" y="3961475"/>
              <a:ext cx="37825" cy="237100"/>
            </a:xfrm>
            <a:custGeom>
              <a:avLst/>
              <a:gdLst/>
              <a:ahLst/>
              <a:cxnLst/>
              <a:rect l="l" t="t" r="r" b="b"/>
              <a:pathLst>
                <a:path w="1513" h="9484" extrusionOk="0">
                  <a:moveTo>
                    <a:pt x="967" y="0"/>
                  </a:moveTo>
                  <a:cubicBezTo>
                    <a:pt x="476" y="0"/>
                    <a:pt x="198" y="4050"/>
                    <a:pt x="1" y="9043"/>
                  </a:cubicBezTo>
                  <a:cubicBezTo>
                    <a:pt x="1" y="9055"/>
                    <a:pt x="1" y="9067"/>
                    <a:pt x="1" y="9079"/>
                  </a:cubicBezTo>
                  <a:lnTo>
                    <a:pt x="1263" y="9484"/>
                  </a:lnTo>
                  <a:lnTo>
                    <a:pt x="1263" y="9460"/>
                  </a:lnTo>
                  <a:cubicBezTo>
                    <a:pt x="1465" y="4364"/>
                    <a:pt x="1513" y="185"/>
                    <a:pt x="1001" y="7"/>
                  </a:cubicBezTo>
                  <a:cubicBezTo>
                    <a:pt x="989" y="2"/>
                    <a:pt x="978" y="0"/>
                    <a:pt x="96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5"/>
            <p:cNvSpPr/>
            <p:nvPr/>
          </p:nvSpPr>
          <p:spPr>
            <a:xfrm>
              <a:off x="5831375" y="3920250"/>
              <a:ext cx="143200" cy="210475"/>
            </a:xfrm>
            <a:custGeom>
              <a:avLst/>
              <a:gdLst/>
              <a:ahLst/>
              <a:cxnLst/>
              <a:rect l="l" t="t" r="r" b="b"/>
              <a:pathLst>
                <a:path w="5728" h="8419" extrusionOk="0">
                  <a:moveTo>
                    <a:pt x="2932" y="1"/>
                  </a:moveTo>
                  <a:cubicBezTo>
                    <a:pt x="663" y="1"/>
                    <a:pt x="60" y="3766"/>
                    <a:pt x="0" y="8395"/>
                  </a:cubicBezTo>
                  <a:lnTo>
                    <a:pt x="0" y="8418"/>
                  </a:lnTo>
                  <a:lnTo>
                    <a:pt x="5656" y="8418"/>
                  </a:lnTo>
                  <a:lnTo>
                    <a:pt x="5656" y="8395"/>
                  </a:lnTo>
                  <a:cubicBezTo>
                    <a:pt x="5727" y="3787"/>
                    <a:pt x="5239" y="24"/>
                    <a:pt x="2953" y="1"/>
                  </a:cubicBezTo>
                  <a:cubicBezTo>
                    <a:pt x="2946" y="1"/>
                    <a:pt x="2939" y="1"/>
                    <a:pt x="293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5"/>
            <p:cNvSpPr/>
            <p:nvPr/>
          </p:nvSpPr>
          <p:spPr>
            <a:xfrm>
              <a:off x="6134375" y="3918425"/>
              <a:ext cx="124750" cy="212300"/>
            </a:xfrm>
            <a:custGeom>
              <a:avLst/>
              <a:gdLst/>
              <a:ahLst/>
              <a:cxnLst/>
              <a:rect l="l" t="t" r="r" b="b"/>
              <a:pathLst>
                <a:path w="4990" h="8492" extrusionOk="0">
                  <a:moveTo>
                    <a:pt x="2508" y="1"/>
                  </a:moveTo>
                  <a:cubicBezTo>
                    <a:pt x="561" y="1"/>
                    <a:pt x="36" y="3720"/>
                    <a:pt x="1" y="8313"/>
                  </a:cubicBezTo>
                  <a:lnTo>
                    <a:pt x="1" y="8337"/>
                  </a:lnTo>
                  <a:lnTo>
                    <a:pt x="4930" y="8491"/>
                  </a:lnTo>
                  <a:lnTo>
                    <a:pt x="4930" y="8468"/>
                  </a:lnTo>
                  <a:cubicBezTo>
                    <a:pt x="4990" y="3860"/>
                    <a:pt x="4561" y="97"/>
                    <a:pt x="2573" y="2"/>
                  </a:cubicBezTo>
                  <a:cubicBezTo>
                    <a:pt x="2551" y="1"/>
                    <a:pt x="2529" y="1"/>
                    <a:pt x="2508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5"/>
            <p:cNvSpPr/>
            <p:nvPr/>
          </p:nvSpPr>
          <p:spPr>
            <a:xfrm>
              <a:off x="6450500" y="3933050"/>
              <a:ext cx="61625" cy="201850"/>
            </a:xfrm>
            <a:custGeom>
              <a:avLst/>
              <a:gdLst/>
              <a:ahLst/>
              <a:cxnLst/>
              <a:rect l="l" t="t" r="r" b="b"/>
              <a:pathLst>
                <a:path w="2465" h="8074" extrusionOk="0">
                  <a:moveTo>
                    <a:pt x="1096" y="1"/>
                  </a:moveTo>
                  <a:cubicBezTo>
                    <a:pt x="465" y="1989"/>
                    <a:pt x="131" y="4846"/>
                    <a:pt x="0" y="7978"/>
                  </a:cubicBezTo>
                  <a:lnTo>
                    <a:pt x="2465" y="8073"/>
                  </a:lnTo>
                  <a:cubicBezTo>
                    <a:pt x="2465" y="4049"/>
                    <a:pt x="2310" y="1132"/>
                    <a:pt x="109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5"/>
            <p:cNvSpPr/>
            <p:nvPr/>
          </p:nvSpPr>
          <p:spPr>
            <a:xfrm>
              <a:off x="6723150" y="4005375"/>
              <a:ext cx="18175" cy="134575"/>
            </a:xfrm>
            <a:custGeom>
              <a:avLst/>
              <a:gdLst/>
              <a:ahLst/>
              <a:cxnLst/>
              <a:rect l="l" t="t" r="r" b="b"/>
              <a:pathLst>
                <a:path w="727" h="5383" extrusionOk="0">
                  <a:moveTo>
                    <a:pt x="393" y="1"/>
                  </a:moveTo>
                  <a:cubicBezTo>
                    <a:pt x="191" y="1596"/>
                    <a:pt x="84" y="3406"/>
                    <a:pt x="0" y="5299"/>
                  </a:cubicBezTo>
                  <a:lnTo>
                    <a:pt x="703" y="5382"/>
                  </a:lnTo>
                  <a:lnTo>
                    <a:pt x="703" y="5359"/>
                  </a:lnTo>
                  <a:cubicBezTo>
                    <a:pt x="727" y="3335"/>
                    <a:pt x="655" y="1489"/>
                    <a:pt x="39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5"/>
            <p:cNvSpPr/>
            <p:nvPr/>
          </p:nvSpPr>
          <p:spPr>
            <a:xfrm>
              <a:off x="6798150" y="3980975"/>
              <a:ext cx="31575" cy="168800"/>
            </a:xfrm>
            <a:custGeom>
              <a:avLst/>
              <a:gdLst/>
              <a:ahLst/>
              <a:cxnLst/>
              <a:rect l="l" t="t" r="r" b="b"/>
              <a:pathLst>
                <a:path w="1263" h="6752" extrusionOk="0">
                  <a:moveTo>
                    <a:pt x="906" y="1"/>
                  </a:moveTo>
                  <a:cubicBezTo>
                    <a:pt x="299" y="1465"/>
                    <a:pt x="72" y="3870"/>
                    <a:pt x="1" y="6585"/>
                  </a:cubicBezTo>
                  <a:lnTo>
                    <a:pt x="1" y="6609"/>
                  </a:lnTo>
                  <a:lnTo>
                    <a:pt x="1215" y="6751"/>
                  </a:lnTo>
                  <a:cubicBezTo>
                    <a:pt x="1263" y="4227"/>
                    <a:pt x="1191" y="1929"/>
                    <a:pt x="90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5"/>
            <p:cNvSpPr/>
            <p:nvPr/>
          </p:nvSpPr>
          <p:spPr>
            <a:xfrm>
              <a:off x="5531625" y="3920250"/>
              <a:ext cx="125950" cy="210475"/>
            </a:xfrm>
            <a:custGeom>
              <a:avLst/>
              <a:gdLst/>
              <a:ahLst/>
              <a:cxnLst/>
              <a:rect l="l" t="t" r="r" b="b"/>
              <a:pathLst>
                <a:path w="5038" h="8419" extrusionOk="0">
                  <a:moveTo>
                    <a:pt x="2460" y="1"/>
                  </a:moveTo>
                  <a:cubicBezTo>
                    <a:pt x="2454" y="1"/>
                    <a:pt x="2448" y="1"/>
                    <a:pt x="2442" y="1"/>
                  </a:cubicBezTo>
                  <a:cubicBezTo>
                    <a:pt x="417" y="24"/>
                    <a:pt x="1" y="3787"/>
                    <a:pt x="60" y="8395"/>
                  </a:cubicBezTo>
                  <a:lnTo>
                    <a:pt x="60" y="8418"/>
                  </a:lnTo>
                  <a:lnTo>
                    <a:pt x="5037" y="8418"/>
                  </a:lnTo>
                  <a:lnTo>
                    <a:pt x="5037" y="8395"/>
                  </a:lnTo>
                  <a:cubicBezTo>
                    <a:pt x="4990" y="3766"/>
                    <a:pt x="4457" y="1"/>
                    <a:pt x="246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5"/>
            <p:cNvSpPr/>
            <p:nvPr/>
          </p:nvSpPr>
          <p:spPr>
            <a:xfrm>
              <a:off x="5245875" y="3925900"/>
              <a:ext cx="63125" cy="202450"/>
            </a:xfrm>
            <a:custGeom>
              <a:avLst/>
              <a:gdLst/>
              <a:ahLst/>
              <a:cxnLst/>
              <a:rect l="l" t="t" r="r" b="b"/>
              <a:pathLst>
                <a:path w="2525" h="8098" extrusionOk="0">
                  <a:moveTo>
                    <a:pt x="1763" y="1"/>
                  </a:moveTo>
                  <a:cubicBezTo>
                    <a:pt x="465" y="989"/>
                    <a:pt x="72" y="4240"/>
                    <a:pt x="1" y="8073"/>
                  </a:cubicBezTo>
                  <a:lnTo>
                    <a:pt x="1" y="8097"/>
                  </a:lnTo>
                  <a:lnTo>
                    <a:pt x="2525" y="8097"/>
                  </a:lnTo>
                  <a:cubicBezTo>
                    <a:pt x="2525" y="4954"/>
                    <a:pt x="2311" y="2073"/>
                    <a:pt x="176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5"/>
            <p:cNvSpPr/>
            <p:nvPr/>
          </p:nvSpPr>
          <p:spPr>
            <a:xfrm>
              <a:off x="4987825" y="3998250"/>
              <a:ext cx="17875" cy="131875"/>
            </a:xfrm>
            <a:custGeom>
              <a:avLst/>
              <a:gdLst/>
              <a:ahLst/>
              <a:cxnLst/>
              <a:rect l="l" t="t" r="r" b="b"/>
              <a:pathLst>
                <a:path w="715" h="5275" extrusionOk="0">
                  <a:moveTo>
                    <a:pt x="512" y="0"/>
                  </a:moveTo>
                  <a:cubicBezTo>
                    <a:pt x="191" y="1441"/>
                    <a:pt x="48" y="3274"/>
                    <a:pt x="0" y="5251"/>
                  </a:cubicBezTo>
                  <a:lnTo>
                    <a:pt x="0" y="5275"/>
                  </a:lnTo>
                  <a:lnTo>
                    <a:pt x="714" y="5227"/>
                  </a:lnTo>
                  <a:cubicBezTo>
                    <a:pt x="703" y="3370"/>
                    <a:pt x="655" y="1584"/>
                    <a:pt x="512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5"/>
            <p:cNvSpPr/>
            <p:nvPr/>
          </p:nvSpPr>
          <p:spPr>
            <a:xfrm>
              <a:off x="4885725" y="3972050"/>
              <a:ext cx="30975" cy="163425"/>
            </a:xfrm>
            <a:custGeom>
              <a:avLst/>
              <a:gdLst/>
              <a:ahLst/>
              <a:cxnLst/>
              <a:rect l="l" t="t" r="r" b="b"/>
              <a:pathLst>
                <a:path w="1239" h="6537" extrusionOk="0">
                  <a:moveTo>
                    <a:pt x="405" y="0"/>
                  </a:moveTo>
                  <a:cubicBezTo>
                    <a:pt x="95" y="1858"/>
                    <a:pt x="0" y="4084"/>
                    <a:pt x="24" y="6537"/>
                  </a:cubicBezTo>
                  <a:lnTo>
                    <a:pt x="1238" y="6454"/>
                  </a:lnTo>
                  <a:lnTo>
                    <a:pt x="1238" y="6430"/>
                  </a:lnTo>
                  <a:cubicBezTo>
                    <a:pt x="1215" y="3787"/>
                    <a:pt x="1000" y="1441"/>
                    <a:pt x="40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5"/>
            <p:cNvSpPr/>
            <p:nvPr/>
          </p:nvSpPr>
          <p:spPr>
            <a:xfrm>
              <a:off x="4597300" y="4126475"/>
              <a:ext cx="2473300" cy="106050"/>
            </a:xfrm>
            <a:custGeom>
              <a:avLst/>
              <a:gdLst/>
              <a:ahLst/>
              <a:cxnLst/>
              <a:rect l="l" t="t" r="r" b="b"/>
              <a:pathLst>
                <a:path w="98932" h="4242" extrusionOk="0">
                  <a:moveTo>
                    <a:pt x="37471" y="0"/>
                  </a:moveTo>
                  <a:cubicBezTo>
                    <a:pt x="17326" y="0"/>
                    <a:pt x="0" y="702"/>
                    <a:pt x="0" y="2336"/>
                  </a:cubicBezTo>
                  <a:lnTo>
                    <a:pt x="0" y="3205"/>
                  </a:lnTo>
                  <a:cubicBezTo>
                    <a:pt x="3612" y="1889"/>
                    <a:pt x="20127" y="1313"/>
                    <a:pt x="38689" y="1313"/>
                  </a:cubicBezTo>
                  <a:cubicBezTo>
                    <a:pt x="64616" y="1313"/>
                    <a:pt x="94535" y="2437"/>
                    <a:pt x="98858" y="4241"/>
                  </a:cubicBezTo>
                  <a:lnTo>
                    <a:pt x="98870" y="3456"/>
                  </a:lnTo>
                  <a:cubicBezTo>
                    <a:pt x="98932" y="1357"/>
                    <a:pt x="65477" y="0"/>
                    <a:pt x="37471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5"/>
            <p:cNvSpPr/>
            <p:nvPr/>
          </p:nvSpPr>
          <p:spPr>
            <a:xfrm>
              <a:off x="4597300" y="3726400"/>
              <a:ext cx="2483775" cy="194775"/>
            </a:xfrm>
            <a:custGeom>
              <a:avLst/>
              <a:gdLst/>
              <a:ahLst/>
              <a:cxnLst/>
              <a:rect l="l" t="t" r="r" b="b"/>
              <a:pathLst>
                <a:path w="99351" h="7791" extrusionOk="0">
                  <a:moveTo>
                    <a:pt x="39388" y="1"/>
                  </a:moveTo>
                  <a:cubicBezTo>
                    <a:pt x="18424" y="1"/>
                    <a:pt x="5" y="1655"/>
                    <a:pt x="0" y="5457"/>
                  </a:cubicBezTo>
                  <a:lnTo>
                    <a:pt x="0" y="5719"/>
                  </a:lnTo>
                  <a:cubicBezTo>
                    <a:pt x="4142" y="2835"/>
                    <a:pt x="21135" y="1558"/>
                    <a:pt x="39963" y="1558"/>
                  </a:cubicBezTo>
                  <a:cubicBezTo>
                    <a:pt x="65517" y="1558"/>
                    <a:pt x="94450" y="3910"/>
                    <a:pt x="99215" y="7790"/>
                  </a:cubicBezTo>
                  <a:lnTo>
                    <a:pt x="99215" y="7552"/>
                  </a:lnTo>
                  <a:cubicBezTo>
                    <a:pt x="99350" y="2899"/>
                    <a:pt x="67139" y="1"/>
                    <a:pt x="39388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5"/>
            <p:cNvSpPr/>
            <p:nvPr/>
          </p:nvSpPr>
          <p:spPr>
            <a:xfrm>
              <a:off x="6092725" y="3203800"/>
              <a:ext cx="50025" cy="72050"/>
            </a:xfrm>
            <a:custGeom>
              <a:avLst/>
              <a:gdLst/>
              <a:ahLst/>
              <a:cxnLst/>
              <a:rect l="l" t="t" r="r" b="b"/>
              <a:pathLst>
                <a:path w="2001" h="2882" extrusionOk="0">
                  <a:moveTo>
                    <a:pt x="48" y="0"/>
                  </a:moveTo>
                  <a:lnTo>
                    <a:pt x="0" y="2810"/>
                  </a:lnTo>
                  <a:lnTo>
                    <a:pt x="1941" y="2882"/>
                  </a:lnTo>
                  <a:lnTo>
                    <a:pt x="2000" y="8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5"/>
            <p:cNvSpPr/>
            <p:nvPr/>
          </p:nvSpPr>
          <p:spPr>
            <a:xfrm>
              <a:off x="6552900" y="3118975"/>
              <a:ext cx="40500" cy="70850"/>
            </a:xfrm>
            <a:custGeom>
              <a:avLst/>
              <a:gdLst/>
              <a:ahLst/>
              <a:cxnLst/>
              <a:rect l="l" t="t" r="r" b="b"/>
              <a:pathLst>
                <a:path w="1620" h="2834" extrusionOk="0">
                  <a:moveTo>
                    <a:pt x="48" y="0"/>
                  </a:moveTo>
                  <a:lnTo>
                    <a:pt x="0" y="2500"/>
                  </a:lnTo>
                  <a:lnTo>
                    <a:pt x="1560" y="2834"/>
                  </a:lnTo>
                  <a:lnTo>
                    <a:pt x="1619" y="333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5"/>
            <p:cNvSpPr/>
            <p:nvPr/>
          </p:nvSpPr>
          <p:spPr>
            <a:xfrm>
              <a:off x="6888650" y="3325250"/>
              <a:ext cx="34250" cy="76800"/>
            </a:xfrm>
            <a:custGeom>
              <a:avLst/>
              <a:gdLst/>
              <a:ahLst/>
              <a:cxnLst/>
              <a:rect l="l" t="t" r="r" b="b"/>
              <a:pathLst>
                <a:path w="1370" h="3072" extrusionOk="0">
                  <a:moveTo>
                    <a:pt x="72" y="0"/>
                  </a:moveTo>
                  <a:lnTo>
                    <a:pt x="0" y="2739"/>
                  </a:lnTo>
                  <a:lnTo>
                    <a:pt x="1298" y="3072"/>
                  </a:lnTo>
                  <a:lnTo>
                    <a:pt x="1370" y="34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5"/>
            <p:cNvSpPr/>
            <p:nvPr/>
          </p:nvSpPr>
          <p:spPr>
            <a:xfrm>
              <a:off x="7027050" y="3233575"/>
              <a:ext cx="19375" cy="65800"/>
            </a:xfrm>
            <a:custGeom>
              <a:avLst/>
              <a:gdLst/>
              <a:ahLst/>
              <a:cxnLst/>
              <a:rect l="l" t="t" r="r" b="b"/>
              <a:pathLst>
                <a:path w="775" h="2632" extrusionOk="0">
                  <a:moveTo>
                    <a:pt x="72" y="0"/>
                  </a:moveTo>
                  <a:lnTo>
                    <a:pt x="1" y="2357"/>
                  </a:lnTo>
                  <a:lnTo>
                    <a:pt x="715" y="2631"/>
                  </a:lnTo>
                  <a:lnTo>
                    <a:pt x="775" y="28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5"/>
            <p:cNvSpPr/>
            <p:nvPr/>
          </p:nvSpPr>
          <p:spPr>
            <a:xfrm>
              <a:off x="5595625" y="3050200"/>
              <a:ext cx="51225" cy="73850"/>
            </a:xfrm>
            <a:custGeom>
              <a:avLst/>
              <a:gdLst/>
              <a:ahLst/>
              <a:cxnLst/>
              <a:rect l="l" t="t" r="r" b="b"/>
              <a:pathLst>
                <a:path w="2049" h="2954" extrusionOk="0">
                  <a:moveTo>
                    <a:pt x="36" y="1"/>
                  </a:moveTo>
                  <a:lnTo>
                    <a:pt x="1" y="2870"/>
                  </a:lnTo>
                  <a:lnTo>
                    <a:pt x="2013" y="2954"/>
                  </a:lnTo>
                  <a:lnTo>
                    <a:pt x="2048" y="9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5"/>
            <p:cNvSpPr/>
            <p:nvPr/>
          </p:nvSpPr>
          <p:spPr>
            <a:xfrm>
              <a:off x="5250350" y="3178800"/>
              <a:ext cx="51825" cy="74125"/>
            </a:xfrm>
            <a:custGeom>
              <a:avLst/>
              <a:gdLst/>
              <a:ahLst/>
              <a:cxnLst/>
              <a:rect l="l" t="t" r="r" b="b"/>
              <a:pathLst>
                <a:path w="2073" h="2965" extrusionOk="0">
                  <a:moveTo>
                    <a:pt x="12" y="0"/>
                  </a:moveTo>
                  <a:lnTo>
                    <a:pt x="0" y="2882"/>
                  </a:lnTo>
                  <a:lnTo>
                    <a:pt x="2036" y="2965"/>
                  </a:lnTo>
                  <a:lnTo>
                    <a:pt x="2072" y="8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5"/>
            <p:cNvSpPr/>
            <p:nvPr/>
          </p:nvSpPr>
          <p:spPr>
            <a:xfrm>
              <a:off x="4888100" y="3061525"/>
              <a:ext cx="41700" cy="82175"/>
            </a:xfrm>
            <a:custGeom>
              <a:avLst/>
              <a:gdLst/>
              <a:ahLst/>
              <a:cxnLst/>
              <a:rect l="l" t="t" r="r" b="b"/>
              <a:pathLst>
                <a:path w="1668" h="3287" extrusionOk="0">
                  <a:moveTo>
                    <a:pt x="1667" y="0"/>
                  </a:moveTo>
                  <a:lnTo>
                    <a:pt x="12" y="357"/>
                  </a:lnTo>
                  <a:lnTo>
                    <a:pt x="0" y="3286"/>
                  </a:lnTo>
                  <a:lnTo>
                    <a:pt x="0" y="3286"/>
                  </a:lnTo>
                  <a:lnTo>
                    <a:pt x="1644" y="2929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5"/>
            <p:cNvSpPr/>
            <p:nvPr/>
          </p:nvSpPr>
          <p:spPr>
            <a:xfrm>
              <a:off x="4708900" y="3237125"/>
              <a:ext cx="28600" cy="83075"/>
            </a:xfrm>
            <a:custGeom>
              <a:avLst/>
              <a:gdLst/>
              <a:ahLst/>
              <a:cxnLst/>
              <a:rect l="l" t="t" r="r" b="b"/>
              <a:pathLst>
                <a:path w="1144" h="3323" extrusionOk="0">
                  <a:moveTo>
                    <a:pt x="1144" y="1"/>
                  </a:moveTo>
                  <a:lnTo>
                    <a:pt x="1" y="394"/>
                  </a:lnTo>
                  <a:lnTo>
                    <a:pt x="1" y="3323"/>
                  </a:lnTo>
                  <a:lnTo>
                    <a:pt x="1144" y="293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5"/>
            <p:cNvSpPr/>
            <p:nvPr/>
          </p:nvSpPr>
          <p:spPr>
            <a:xfrm>
              <a:off x="6713625" y="4235775"/>
              <a:ext cx="107775" cy="321475"/>
            </a:xfrm>
            <a:custGeom>
              <a:avLst/>
              <a:gdLst/>
              <a:ahLst/>
              <a:cxnLst/>
              <a:rect l="l" t="t" r="r" b="b"/>
              <a:pathLst>
                <a:path w="4311" h="12859" extrusionOk="0">
                  <a:moveTo>
                    <a:pt x="2227" y="0"/>
                  </a:moveTo>
                  <a:cubicBezTo>
                    <a:pt x="441" y="2012"/>
                    <a:pt x="191" y="7287"/>
                    <a:pt x="0" y="12823"/>
                  </a:cubicBezTo>
                  <a:lnTo>
                    <a:pt x="0" y="12859"/>
                  </a:lnTo>
                  <a:lnTo>
                    <a:pt x="4132" y="12859"/>
                  </a:lnTo>
                  <a:cubicBezTo>
                    <a:pt x="4311" y="6977"/>
                    <a:pt x="3965" y="2001"/>
                    <a:pt x="222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5"/>
            <p:cNvSpPr/>
            <p:nvPr/>
          </p:nvSpPr>
          <p:spPr>
            <a:xfrm>
              <a:off x="6444850" y="4235475"/>
              <a:ext cx="153300" cy="321775"/>
            </a:xfrm>
            <a:custGeom>
              <a:avLst/>
              <a:gdLst/>
              <a:ahLst/>
              <a:cxnLst/>
              <a:rect l="l" t="t" r="r" b="b"/>
              <a:pathLst>
                <a:path w="6132" h="12871" extrusionOk="0">
                  <a:moveTo>
                    <a:pt x="2822" y="0"/>
                  </a:moveTo>
                  <a:cubicBezTo>
                    <a:pt x="774" y="1227"/>
                    <a:pt x="48" y="6775"/>
                    <a:pt x="0" y="12835"/>
                  </a:cubicBezTo>
                  <a:lnTo>
                    <a:pt x="0" y="12871"/>
                  </a:lnTo>
                  <a:lnTo>
                    <a:pt x="6096" y="12871"/>
                  </a:lnTo>
                  <a:cubicBezTo>
                    <a:pt x="6132" y="6394"/>
                    <a:pt x="5489" y="1036"/>
                    <a:pt x="2822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5"/>
            <p:cNvSpPr/>
            <p:nvPr/>
          </p:nvSpPr>
          <p:spPr>
            <a:xfrm>
              <a:off x="6124275" y="4231600"/>
              <a:ext cx="204200" cy="325650"/>
            </a:xfrm>
            <a:custGeom>
              <a:avLst/>
              <a:gdLst/>
              <a:ahLst/>
              <a:cxnLst/>
              <a:rect l="l" t="t" r="r" b="b"/>
              <a:pathLst>
                <a:path w="8168" h="13026" extrusionOk="0">
                  <a:moveTo>
                    <a:pt x="3762" y="1"/>
                  </a:moveTo>
                  <a:cubicBezTo>
                    <a:pt x="3560" y="1"/>
                    <a:pt x="3370" y="24"/>
                    <a:pt x="3191" y="60"/>
                  </a:cubicBezTo>
                  <a:cubicBezTo>
                    <a:pt x="822" y="1620"/>
                    <a:pt x="119" y="6823"/>
                    <a:pt x="12" y="12990"/>
                  </a:cubicBezTo>
                  <a:cubicBezTo>
                    <a:pt x="0" y="13002"/>
                    <a:pt x="0" y="13014"/>
                    <a:pt x="12" y="13026"/>
                  </a:cubicBezTo>
                  <a:lnTo>
                    <a:pt x="8049" y="13026"/>
                  </a:lnTo>
                  <a:cubicBezTo>
                    <a:pt x="8168" y="5847"/>
                    <a:pt x="7382" y="48"/>
                    <a:pt x="3762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5"/>
            <p:cNvSpPr/>
            <p:nvPr/>
          </p:nvSpPr>
          <p:spPr>
            <a:xfrm>
              <a:off x="4898225" y="4229825"/>
              <a:ext cx="106875" cy="327425"/>
            </a:xfrm>
            <a:custGeom>
              <a:avLst/>
              <a:gdLst/>
              <a:ahLst/>
              <a:cxnLst/>
              <a:rect l="l" t="t" r="r" b="b"/>
              <a:pathLst>
                <a:path w="4275" h="13097" extrusionOk="0">
                  <a:moveTo>
                    <a:pt x="2560" y="0"/>
                  </a:moveTo>
                  <a:cubicBezTo>
                    <a:pt x="715" y="2024"/>
                    <a:pt x="119" y="7108"/>
                    <a:pt x="0" y="13097"/>
                  </a:cubicBezTo>
                  <a:lnTo>
                    <a:pt x="4191" y="13097"/>
                  </a:lnTo>
                  <a:lnTo>
                    <a:pt x="4191" y="13061"/>
                  </a:lnTo>
                  <a:cubicBezTo>
                    <a:pt x="4275" y="7418"/>
                    <a:pt x="3941" y="2500"/>
                    <a:pt x="2560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5"/>
            <p:cNvSpPr/>
            <p:nvPr/>
          </p:nvSpPr>
          <p:spPr>
            <a:xfrm>
              <a:off x="5150925" y="4223275"/>
              <a:ext cx="152725" cy="333975"/>
            </a:xfrm>
            <a:custGeom>
              <a:avLst/>
              <a:gdLst/>
              <a:ahLst/>
              <a:cxnLst/>
              <a:rect l="l" t="t" r="r" b="b"/>
              <a:pathLst>
                <a:path w="6109" h="13359" extrusionOk="0">
                  <a:moveTo>
                    <a:pt x="3394" y="0"/>
                  </a:moveTo>
                  <a:cubicBezTo>
                    <a:pt x="715" y="1084"/>
                    <a:pt x="24" y="6644"/>
                    <a:pt x="1" y="13359"/>
                  </a:cubicBezTo>
                  <a:lnTo>
                    <a:pt x="6097" y="13359"/>
                  </a:lnTo>
                  <a:lnTo>
                    <a:pt x="6097" y="13323"/>
                  </a:lnTo>
                  <a:cubicBezTo>
                    <a:pt x="6109" y="7025"/>
                    <a:pt x="5513" y="988"/>
                    <a:pt x="3394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5"/>
            <p:cNvSpPr/>
            <p:nvPr/>
          </p:nvSpPr>
          <p:spPr>
            <a:xfrm>
              <a:off x="5445900" y="4231600"/>
              <a:ext cx="204225" cy="325650"/>
            </a:xfrm>
            <a:custGeom>
              <a:avLst/>
              <a:gdLst/>
              <a:ahLst/>
              <a:cxnLst/>
              <a:rect l="l" t="t" r="r" b="b"/>
              <a:pathLst>
                <a:path w="8169" h="13026" extrusionOk="0">
                  <a:moveTo>
                    <a:pt x="4787" y="1"/>
                  </a:moveTo>
                  <a:cubicBezTo>
                    <a:pt x="1156" y="48"/>
                    <a:pt x="156" y="5847"/>
                    <a:pt x="1" y="13026"/>
                  </a:cubicBezTo>
                  <a:lnTo>
                    <a:pt x="8037" y="13026"/>
                  </a:lnTo>
                  <a:lnTo>
                    <a:pt x="8037" y="12990"/>
                  </a:lnTo>
                  <a:cubicBezTo>
                    <a:pt x="8168" y="6823"/>
                    <a:pt x="7656" y="1620"/>
                    <a:pt x="5359" y="60"/>
                  </a:cubicBezTo>
                  <a:cubicBezTo>
                    <a:pt x="5168" y="24"/>
                    <a:pt x="4978" y="1"/>
                    <a:pt x="4787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5"/>
            <p:cNvSpPr/>
            <p:nvPr/>
          </p:nvSpPr>
          <p:spPr>
            <a:xfrm>
              <a:off x="5784350" y="4233675"/>
              <a:ext cx="222950" cy="323575"/>
            </a:xfrm>
            <a:custGeom>
              <a:avLst/>
              <a:gdLst/>
              <a:ahLst/>
              <a:cxnLst/>
              <a:rect l="l" t="t" r="r" b="b"/>
              <a:pathLst>
                <a:path w="8918" h="12943" extrusionOk="0">
                  <a:moveTo>
                    <a:pt x="4563" y="1"/>
                  </a:moveTo>
                  <a:cubicBezTo>
                    <a:pt x="1007" y="1"/>
                    <a:pt x="83" y="5785"/>
                    <a:pt x="0" y="12907"/>
                  </a:cubicBezTo>
                  <a:lnTo>
                    <a:pt x="0" y="12943"/>
                  </a:lnTo>
                  <a:lnTo>
                    <a:pt x="8811" y="12943"/>
                  </a:lnTo>
                  <a:lnTo>
                    <a:pt x="8811" y="12907"/>
                  </a:lnTo>
                  <a:cubicBezTo>
                    <a:pt x="8918" y="5823"/>
                    <a:pt x="8168" y="49"/>
                    <a:pt x="4596" y="1"/>
                  </a:cubicBezTo>
                  <a:cubicBezTo>
                    <a:pt x="4585" y="1"/>
                    <a:pt x="4574" y="1"/>
                    <a:pt x="4563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5"/>
            <p:cNvSpPr/>
            <p:nvPr/>
          </p:nvSpPr>
          <p:spPr>
            <a:xfrm>
              <a:off x="5820350" y="4301250"/>
              <a:ext cx="143200" cy="210475"/>
            </a:xfrm>
            <a:custGeom>
              <a:avLst/>
              <a:gdLst/>
              <a:ahLst/>
              <a:cxnLst/>
              <a:rect l="l" t="t" r="r" b="b"/>
              <a:pathLst>
                <a:path w="5728" h="8419" extrusionOk="0">
                  <a:moveTo>
                    <a:pt x="2932" y="1"/>
                  </a:moveTo>
                  <a:cubicBezTo>
                    <a:pt x="664" y="1"/>
                    <a:pt x="60" y="3754"/>
                    <a:pt x="1" y="8383"/>
                  </a:cubicBezTo>
                  <a:lnTo>
                    <a:pt x="1" y="8418"/>
                  </a:lnTo>
                  <a:lnTo>
                    <a:pt x="5668" y="8418"/>
                  </a:lnTo>
                  <a:lnTo>
                    <a:pt x="5668" y="8383"/>
                  </a:lnTo>
                  <a:cubicBezTo>
                    <a:pt x="5728" y="3787"/>
                    <a:pt x="5251" y="24"/>
                    <a:pt x="2954" y="1"/>
                  </a:cubicBezTo>
                  <a:cubicBezTo>
                    <a:pt x="2946" y="1"/>
                    <a:pt x="2939" y="1"/>
                    <a:pt x="293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5"/>
            <p:cNvSpPr/>
            <p:nvPr/>
          </p:nvSpPr>
          <p:spPr>
            <a:xfrm>
              <a:off x="6128725" y="4301250"/>
              <a:ext cx="126225" cy="210475"/>
            </a:xfrm>
            <a:custGeom>
              <a:avLst/>
              <a:gdLst/>
              <a:ahLst/>
              <a:cxnLst/>
              <a:rect l="l" t="t" r="r" b="b"/>
              <a:pathLst>
                <a:path w="5049" h="8419" extrusionOk="0">
                  <a:moveTo>
                    <a:pt x="2589" y="1"/>
                  </a:moveTo>
                  <a:cubicBezTo>
                    <a:pt x="581" y="1"/>
                    <a:pt x="60" y="3754"/>
                    <a:pt x="1" y="8383"/>
                  </a:cubicBezTo>
                  <a:lnTo>
                    <a:pt x="1" y="8418"/>
                  </a:lnTo>
                  <a:lnTo>
                    <a:pt x="4989" y="8418"/>
                  </a:lnTo>
                  <a:lnTo>
                    <a:pt x="4989" y="8383"/>
                  </a:lnTo>
                  <a:cubicBezTo>
                    <a:pt x="5049" y="3787"/>
                    <a:pt x="4620" y="24"/>
                    <a:pt x="2608" y="1"/>
                  </a:cubicBezTo>
                  <a:cubicBezTo>
                    <a:pt x="2602" y="1"/>
                    <a:pt x="2595" y="1"/>
                    <a:pt x="2589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5"/>
            <p:cNvSpPr/>
            <p:nvPr/>
          </p:nvSpPr>
          <p:spPr>
            <a:xfrm>
              <a:off x="6926450" y="4284275"/>
              <a:ext cx="30375" cy="272975"/>
            </a:xfrm>
            <a:custGeom>
              <a:avLst/>
              <a:gdLst/>
              <a:ahLst/>
              <a:cxnLst/>
              <a:rect l="l" t="t" r="r" b="b"/>
              <a:pathLst>
                <a:path w="1215" h="10919" extrusionOk="0">
                  <a:moveTo>
                    <a:pt x="822" y="1"/>
                  </a:moveTo>
                  <a:cubicBezTo>
                    <a:pt x="358" y="2347"/>
                    <a:pt x="131" y="6347"/>
                    <a:pt x="0" y="10883"/>
                  </a:cubicBezTo>
                  <a:cubicBezTo>
                    <a:pt x="0" y="10895"/>
                    <a:pt x="0" y="10907"/>
                    <a:pt x="0" y="10919"/>
                  </a:cubicBezTo>
                  <a:lnTo>
                    <a:pt x="1096" y="10919"/>
                  </a:lnTo>
                  <a:cubicBezTo>
                    <a:pt x="1215" y="6299"/>
                    <a:pt x="1203" y="2263"/>
                    <a:pt x="82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5"/>
            <p:cNvSpPr/>
            <p:nvPr/>
          </p:nvSpPr>
          <p:spPr>
            <a:xfrm>
              <a:off x="4720225" y="4256900"/>
              <a:ext cx="37225" cy="300350"/>
            </a:xfrm>
            <a:custGeom>
              <a:avLst/>
              <a:gdLst/>
              <a:ahLst/>
              <a:cxnLst/>
              <a:rect l="l" t="t" r="r" b="b"/>
              <a:pathLst>
                <a:path w="1489" h="12014" extrusionOk="0">
                  <a:moveTo>
                    <a:pt x="834" y="1"/>
                  </a:moveTo>
                  <a:cubicBezTo>
                    <a:pt x="215" y="2251"/>
                    <a:pt x="24" y="6763"/>
                    <a:pt x="0" y="12014"/>
                  </a:cubicBezTo>
                  <a:lnTo>
                    <a:pt x="1477" y="12014"/>
                  </a:lnTo>
                  <a:lnTo>
                    <a:pt x="1477" y="11978"/>
                  </a:lnTo>
                  <a:cubicBezTo>
                    <a:pt x="1489" y="6918"/>
                    <a:pt x="1358" y="2489"/>
                    <a:pt x="834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5"/>
            <p:cNvSpPr/>
            <p:nvPr/>
          </p:nvSpPr>
          <p:spPr>
            <a:xfrm>
              <a:off x="6445725" y="4309000"/>
              <a:ext cx="64625" cy="202725"/>
            </a:xfrm>
            <a:custGeom>
              <a:avLst/>
              <a:gdLst/>
              <a:ahLst/>
              <a:cxnLst/>
              <a:rect l="l" t="t" r="r" b="b"/>
              <a:pathLst>
                <a:path w="2585" h="8109" extrusionOk="0">
                  <a:moveTo>
                    <a:pt x="1025" y="0"/>
                  </a:moveTo>
                  <a:cubicBezTo>
                    <a:pt x="418" y="2072"/>
                    <a:pt x="108" y="4965"/>
                    <a:pt x="1" y="8108"/>
                  </a:cubicBezTo>
                  <a:lnTo>
                    <a:pt x="2525" y="8108"/>
                  </a:lnTo>
                  <a:lnTo>
                    <a:pt x="2525" y="8073"/>
                  </a:lnTo>
                  <a:cubicBezTo>
                    <a:pt x="2585" y="4239"/>
                    <a:pt x="2287" y="988"/>
                    <a:pt x="102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5"/>
            <p:cNvSpPr/>
            <p:nvPr/>
          </p:nvSpPr>
          <p:spPr>
            <a:xfrm>
              <a:off x="6715125" y="4378050"/>
              <a:ext cx="17575" cy="133675"/>
            </a:xfrm>
            <a:custGeom>
              <a:avLst/>
              <a:gdLst/>
              <a:ahLst/>
              <a:cxnLst/>
              <a:rect l="l" t="t" r="r" b="b"/>
              <a:pathLst>
                <a:path w="703" h="5347" extrusionOk="0">
                  <a:moveTo>
                    <a:pt x="381" y="0"/>
                  </a:moveTo>
                  <a:cubicBezTo>
                    <a:pt x="179" y="1620"/>
                    <a:pt x="83" y="3441"/>
                    <a:pt x="0" y="5346"/>
                  </a:cubicBezTo>
                  <a:lnTo>
                    <a:pt x="679" y="5346"/>
                  </a:lnTo>
                  <a:lnTo>
                    <a:pt x="679" y="5311"/>
                  </a:lnTo>
                  <a:cubicBezTo>
                    <a:pt x="702" y="3298"/>
                    <a:pt x="631" y="1441"/>
                    <a:pt x="381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5"/>
            <p:cNvSpPr/>
            <p:nvPr/>
          </p:nvSpPr>
          <p:spPr>
            <a:xfrm>
              <a:off x="6788925" y="4343525"/>
              <a:ext cx="29500" cy="168200"/>
            </a:xfrm>
            <a:custGeom>
              <a:avLst/>
              <a:gdLst/>
              <a:ahLst/>
              <a:cxnLst/>
              <a:rect l="l" t="t" r="r" b="b"/>
              <a:pathLst>
                <a:path w="1180" h="6728" extrusionOk="0">
                  <a:moveTo>
                    <a:pt x="787" y="0"/>
                  </a:moveTo>
                  <a:cubicBezTo>
                    <a:pt x="227" y="1536"/>
                    <a:pt x="25" y="3953"/>
                    <a:pt x="1" y="6692"/>
                  </a:cubicBezTo>
                  <a:lnTo>
                    <a:pt x="1" y="6727"/>
                  </a:lnTo>
                  <a:lnTo>
                    <a:pt x="1156" y="6727"/>
                  </a:lnTo>
                  <a:cubicBezTo>
                    <a:pt x="1179" y="4191"/>
                    <a:pt x="1084" y="1893"/>
                    <a:pt x="78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5"/>
            <p:cNvSpPr/>
            <p:nvPr/>
          </p:nvSpPr>
          <p:spPr>
            <a:xfrm>
              <a:off x="5520625" y="4301250"/>
              <a:ext cx="125925" cy="210475"/>
            </a:xfrm>
            <a:custGeom>
              <a:avLst/>
              <a:gdLst/>
              <a:ahLst/>
              <a:cxnLst/>
              <a:rect l="l" t="t" r="r" b="b"/>
              <a:pathLst>
                <a:path w="5037" h="8419" extrusionOk="0">
                  <a:moveTo>
                    <a:pt x="2460" y="1"/>
                  </a:moveTo>
                  <a:cubicBezTo>
                    <a:pt x="2454" y="1"/>
                    <a:pt x="2447" y="1"/>
                    <a:pt x="2441" y="1"/>
                  </a:cubicBezTo>
                  <a:cubicBezTo>
                    <a:pt x="429" y="24"/>
                    <a:pt x="0" y="3787"/>
                    <a:pt x="60" y="8383"/>
                  </a:cubicBezTo>
                  <a:cubicBezTo>
                    <a:pt x="60" y="8395"/>
                    <a:pt x="60" y="8406"/>
                    <a:pt x="60" y="8418"/>
                  </a:cubicBezTo>
                  <a:lnTo>
                    <a:pt x="5037" y="8418"/>
                  </a:lnTo>
                  <a:lnTo>
                    <a:pt x="5037" y="8383"/>
                  </a:lnTo>
                  <a:cubicBezTo>
                    <a:pt x="4989" y="3754"/>
                    <a:pt x="4457" y="1"/>
                    <a:pt x="246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5"/>
            <p:cNvSpPr/>
            <p:nvPr/>
          </p:nvSpPr>
          <p:spPr>
            <a:xfrm>
              <a:off x="5239025" y="4309000"/>
              <a:ext cx="63425" cy="202725"/>
            </a:xfrm>
            <a:custGeom>
              <a:avLst/>
              <a:gdLst/>
              <a:ahLst/>
              <a:cxnLst/>
              <a:rect l="l" t="t" r="r" b="b"/>
              <a:pathLst>
                <a:path w="2537" h="8109" extrusionOk="0">
                  <a:moveTo>
                    <a:pt x="1763" y="0"/>
                  </a:moveTo>
                  <a:cubicBezTo>
                    <a:pt x="477" y="988"/>
                    <a:pt x="84" y="4239"/>
                    <a:pt x="1" y="8073"/>
                  </a:cubicBezTo>
                  <a:lnTo>
                    <a:pt x="1" y="8108"/>
                  </a:lnTo>
                  <a:lnTo>
                    <a:pt x="2537" y="8108"/>
                  </a:lnTo>
                  <a:cubicBezTo>
                    <a:pt x="2537" y="4965"/>
                    <a:pt x="2311" y="2072"/>
                    <a:pt x="1763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5"/>
            <p:cNvSpPr/>
            <p:nvPr/>
          </p:nvSpPr>
          <p:spPr>
            <a:xfrm>
              <a:off x="4985725" y="4378050"/>
              <a:ext cx="16700" cy="133675"/>
            </a:xfrm>
            <a:custGeom>
              <a:avLst/>
              <a:gdLst/>
              <a:ahLst/>
              <a:cxnLst/>
              <a:rect l="l" t="t" r="r" b="b"/>
              <a:pathLst>
                <a:path w="668" h="5347" extrusionOk="0">
                  <a:moveTo>
                    <a:pt x="477" y="0"/>
                  </a:moveTo>
                  <a:cubicBezTo>
                    <a:pt x="179" y="1441"/>
                    <a:pt x="48" y="3298"/>
                    <a:pt x="1" y="5311"/>
                  </a:cubicBezTo>
                  <a:cubicBezTo>
                    <a:pt x="1" y="5323"/>
                    <a:pt x="1" y="5334"/>
                    <a:pt x="1" y="5346"/>
                  </a:cubicBezTo>
                  <a:lnTo>
                    <a:pt x="667" y="5346"/>
                  </a:lnTo>
                  <a:cubicBezTo>
                    <a:pt x="656" y="3453"/>
                    <a:pt x="620" y="1632"/>
                    <a:pt x="47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5"/>
            <p:cNvSpPr/>
            <p:nvPr/>
          </p:nvSpPr>
          <p:spPr>
            <a:xfrm>
              <a:off x="4899400" y="4343525"/>
              <a:ext cx="31575" cy="168200"/>
            </a:xfrm>
            <a:custGeom>
              <a:avLst/>
              <a:gdLst/>
              <a:ahLst/>
              <a:cxnLst/>
              <a:rect l="l" t="t" r="r" b="b"/>
              <a:pathLst>
                <a:path w="1263" h="6728" extrusionOk="0">
                  <a:moveTo>
                    <a:pt x="691" y="0"/>
                  </a:moveTo>
                  <a:cubicBezTo>
                    <a:pt x="310" y="1893"/>
                    <a:pt x="96" y="4191"/>
                    <a:pt x="1" y="6727"/>
                  </a:cubicBezTo>
                  <a:lnTo>
                    <a:pt x="1156" y="6727"/>
                  </a:lnTo>
                  <a:lnTo>
                    <a:pt x="1156" y="6692"/>
                  </a:lnTo>
                  <a:cubicBezTo>
                    <a:pt x="1263" y="3953"/>
                    <a:pt x="1180" y="1536"/>
                    <a:pt x="691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5"/>
            <p:cNvSpPr/>
            <p:nvPr/>
          </p:nvSpPr>
          <p:spPr>
            <a:xfrm>
              <a:off x="3446250" y="3759225"/>
              <a:ext cx="407525" cy="65500"/>
            </a:xfrm>
            <a:custGeom>
              <a:avLst/>
              <a:gdLst/>
              <a:ahLst/>
              <a:cxnLst/>
              <a:rect l="l" t="t" r="r" b="b"/>
              <a:pathLst>
                <a:path w="16301" h="2620" extrusionOk="0">
                  <a:moveTo>
                    <a:pt x="16062" y="0"/>
                  </a:moveTo>
                  <a:lnTo>
                    <a:pt x="1" y="24"/>
                  </a:lnTo>
                  <a:lnTo>
                    <a:pt x="1" y="2620"/>
                  </a:lnTo>
                  <a:lnTo>
                    <a:pt x="16300" y="2620"/>
                  </a:lnTo>
                  <a:lnTo>
                    <a:pt x="16062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5"/>
            <p:cNvSpPr/>
            <p:nvPr/>
          </p:nvSpPr>
          <p:spPr>
            <a:xfrm>
              <a:off x="3446250" y="3791375"/>
              <a:ext cx="455150" cy="765875"/>
            </a:xfrm>
            <a:custGeom>
              <a:avLst/>
              <a:gdLst/>
              <a:ahLst/>
              <a:cxnLst/>
              <a:rect l="l" t="t" r="r" b="b"/>
              <a:pathLst>
                <a:path w="18206" h="30635" extrusionOk="0">
                  <a:moveTo>
                    <a:pt x="18205" y="0"/>
                  </a:moveTo>
                  <a:lnTo>
                    <a:pt x="1" y="405"/>
                  </a:lnTo>
                  <a:lnTo>
                    <a:pt x="1" y="30635"/>
                  </a:lnTo>
                  <a:lnTo>
                    <a:pt x="16574" y="30635"/>
                  </a:lnTo>
                  <a:lnTo>
                    <a:pt x="18205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5"/>
            <p:cNvSpPr/>
            <p:nvPr/>
          </p:nvSpPr>
          <p:spPr>
            <a:xfrm>
              <a:off x="3655500" y="3785125"/>
              <a:ext cx="249175" cy="617950"/>
            </a:xfrm>
            <a:custGeom>
              <a:avLst/>
              <a:gdLst/>
              <a:ahLst/>
              <a:cxnLst/>
              <a:rect l="l" t="t" r="r" b="b"/>
              <a:pathLst>
                <a:path w="9967" h="24718" extrusionOk="0">
                  <a:moveTo>
                    <a:pt x="9966" y="0"/>
                  </a:moveTo>
                  <a:lnTo>
                    <a:pt x="1" y="465"/>
                  </a:lnTo>
                  <a:lnTo>
                    <a:pt x="8537" y="24718"/>
                  </a:lnTo>
                  <a:lnTo>
                    <a:pt x="9966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5"/>
            <p:cNvSpPr/>
            <p:nvPr/>
          </p:nvSpPr>
          <p:spPr>
            <a:xfrm>
              <a:off x="3528400" y="4345600"/>
              <a:ext cx="119400" cy="218500"/>
            </a:xfrm>
            <a:custGeom>
              <a:avLst/>
              <a:gdLst/>
              <a:ahLst/>
              <a:cxnLst/>
              <a:rect l="l" t="t" r="r" b="b"/>
              <a:pathLst>
                <a:path w="4776" h="8740" extrusionOk="0">
                  <a:moveTo>
                    <a:pt x="4775" y="1"/>
                  </a:moveTo>
                  <a:lnTo>
                    <a:pt x="1" y="108"/>
                  </a:lnTo>
                  <a:lnTo>
                    <a:pt x="1" y="8740"/>
                  </a:lnTo>
                  <a:lnTo>
                    <a:pt x="4346" y="874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5"/>
            <p:cNvSpPr/>
            <p:nvPr/>
          </p:nvSpPr>
          <p:spPr>
            <a:xfrm>
              <a:off x="3723675" y="4118200"/>
              <a:ext cx="76525" cy="133375"/>
            </a:xfrm>
            <a:custGeom>
              <a:avLst/>
              <a:gdLst/>
              <a:ahLst/>
              <a:cxnLst/>
              <a:rect l="l" t="t" r="r" b="b"/>
              <a:pathLst>
                <a:path w="3061" h="5335" extrusionOk="0">
                  <a:moveTo>
                    <a:pt x="3060" y="0"/>
                  </a:moveTo>
                  <a:lnTo>
                    <a:pt x="0" y="72"/>
                  </a:lnTo>
                  <a:lnTo>
                    <a:pt x="0" y="5334"/>
                  </a:lnTo>
                  <a:lnTo>
                    <a:pt x="2786" y="5334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5"/>
            <p:cNvSpPr/>
            <p:nvPr/>
          </p:nvSpPr>
          <p:spPr>
            <a:xfrm>
              <a:off x="3523950" y="4118200"/>
              <a:ext cx="76500" cy="133375"/>
            </a:xfrm>
            <a:custGeom>
              <a:avLst/>
              <a:gdLst/>
              <a:ahLst/>
              <a:cxnLst/>
              <a:rect l="l" t="t" r="r" b="b"/>
              <a:pathLst>
                <a:path w="3060" h="5335" extrusionOk="0">
                  <a:moveTo>
                    <a:pt x="3060" y="0"/>
                  </a:moveTo>
                  <a:lnTo>
                    <a:pt x="0" y="72"/>
                  </a:lnTo>
                  <a:lnTo>
                    <a:pt x="0" y="5334"/>
                  </a:lnTo>
                  <a:lnTo>
                    <a:pt x="2786" y="5334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5"/>
            <p:cNvSpPr/>
            <p:nvPr/>
          </p:nvSpPr>
          <p:spPr>
            <a:xfrm>
              <a:off x="3695975" y="3886325"/>
              <a:ext cx="76525" cy="133075"/>
            </a:xfrm>
            <a:custGeom>
              <a:avLst/>
              <a:gdLst/>
              <a:ahLst/>
              <a:cxnLst/>
              <a:rect l="l" t="t" r="r" b="b"/>
              <a:pathLst>
                <a:path w="3061" h="5323" extrusionOk="0">
                  <a:moveTo>
                    <a:pt x="3061" y="0"/>
                  </a:moveTo>
                  <a:lnTo>
                    <a:pt x="1" y="72"/>
                  </a:lnTo>
                  <a:lnTo>
                    <a:pt x="1" y="5322"/>
                  </a:lnTo>
                  <a:lnTo>
                    <a:pt x="2787" y="5322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5"/>
            <p:cNvSpPr/>
            <p:nvPr/>
          </p:nvSpPr>
          <p:spPr>
            <a:xfrm>
              <a:off x="3536750" y="4357225"/>
              <a:ext cx="86025" cy="211350"/>
            </a:xfrm>
            <a:custGeom>
              <a:avLst/>
              <a:gdLst/>
              <a:ahLst/>
              <a:cxnLst/>
              <a:rect l="l" t="t" r="r" b="b"/>
              <a:pathLst>
                <a:path w="3441" h="8454" extrusionOk="0">
                  <a:moveTo>
                    <a:pt x="3441" y="0"/>
                  </a:moveTo>
                  <a:lnTo>
                    <a:pt x="0" y="107"/>
                  </a:lnTo>
                  <a:lnTo>
                    <a:pt x="0" y="8453"/>
                  </a:lnTo>
                  <a:lnTo>
                    <a:pt x="3131" y="8453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5"/>
            <p:cNvSpPr/>
            <p:nvPr/>
          </p:nvSpPr>
          <p:spPr>
            <a:xfrm>
              <a:off x="3967150" y="4442350"/>
              <a:ext cx="58375" cy="124725"/>
            </a:xfrm>
            <a:custGeom>
              <a:avLst/>
              <a:gdLst/>
              <a:ahLst/>
              <a:cxnLst/>
              <a:rect l="l" t="t" r="r" b="b"/>
              <a:pathLst>
                <a:path w="2335" h="4989" extrusionOk="0">
                  <a:moveTo>
                    <a:pt x="2334" y="0"/>
                  </a:moveTo>
                  <a:lnTo>
                    <a:pt x="1" y="60"/>
                  </a:lnTo>
                  <a:lnTo>
                    <a:pt x="1" y="4989"/>
                  </a:lnTo>
                  <a:lnTo>
                    <a:pt x="2120" y="4989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5"/>
            <p:cNvSpPr/>
            <p:nvPr/>
          </p:nvSpPr>
          <p:spPr>
            <a:xfrm>
              <a:off x="3922800" y="4230700"/>
              <a:ext cx="52125" cy="97375"/>
            </a:xfrm>
            <a:custGeom>
              <a:avLst/>
              <a:gdLst/>
              <a:ahLst/>
              <a:cxnLst/>
              <a:rect l="l" t="t" r="r" b="b"/>
              <a:pathLst>
                <a:path w="2085" h="3895" extrusionOk="0">
                  <a:moveTo>
                    <a:pt x="2084" y="1"/>
                  </a:moveTo>
                  <a:lnTo>
                    <a:pt x="0" y="60"/>
                  </a:lnTo>
                  <a:lnTo>
                    <a:pt x="0" y="3894"/>
                  </a:lnTo>
                  <a:lnTo>
                    <a:pt x="1894" y="3894"/>
                  </a:lnTo>
                  <a:lnTo>
                    <a:pt x="208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5"/>
            <p:cNvSpPr/>
            <p:nvPr/>
          </p:nvSpPr>
          <p:spPr>
            <a:xfrm>
              <a:off x="4099000" y="4085450"/>
              <a:ext cx="51825" cy="97075"/>
            </a:xfrm>
            <a:custGeom>
              <a:avLst/>
              <a:gdLst/>
              <a:ahLst/>
              <a:cxnLst/>
              <a:rect l="l" t="t" r="r" b="b"/>
              <a:pathLst>
                <a:path w="2073" h="3883" extrusionOk="0">
                  <a:moveTo>
                    <a:pt x="2073" y="1"/>
                  </a:moveTo>
                  <a:lnTo>
                    <a:pt x="1" y="48"/>
                  </a:lnTo>
                  <a:lnTo>
                    <a:pt x="1" y="3882"/>
                  </a:lnTo>
                  <a:lnTo>
                    <a:pt x="1894" y="3882"/>
                  </a:lnTo>
                  <a:lnTo>
                    <a:pt x="207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5"/>
            <p:cNvSpPr/>
            <p:nvPr/>
          </p:nvSpPr>
          <p:spPr>
            <a:xfrm>
              <a:off x="4428225" y="4158975"/>
              <a:ext cx="52100" cy="97050"/>
            </a:xfrm>
            <a:custGeom>
              <a:avLst/>
              <a:gdLst/>
              <a:ahLst/>
              <a:cxnLst/>
              <a:rect l="l" t="t" r="r" b="b"/>
              <a:pathLst>
                <a:path w="2084" h="3882" extrusionOk="0">
                  <a:moveTo>
                    <a:pt x="2084" y="0"/>
                  </a:moveTo>
                  <a:lnTo>
                    <a:pt x="0" y="48"/>
                  </a:lnTo>
                  <a:lnTo>
                    <a:pt x="0" y="3882"/>
                  </a:lnTo>
                  <a:lnTo>
                    <a:pt x="1893" y="3882"/>
                  </a:lnTo>
                  <a:lnTo>
                    <a:pt x="2084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5"/>
            <p:cNvSpPr/>
            <p:nvPr/>
          </p:nvSpPr>
          <p:spPr>
            <a:xfrm>
              <a:off x="4529425" y="4322675"/>
              <a:ext cx="32175" cy="62250"/>
            </a:xfrm>
            <a:custGeom>
              <a:avLst/>
              <a:gdLst/>
              <a:ahLst/>
              <a:cxnLst/>
              <a:rect l="l" t="t" r="r" b="b"/>
              <a:pathLst>
                <a:path w="1287" h="2490" extrusionOk="0">
                  <a:moveTo>
                    <a:pt x="1286" y="1"/>
                  </a:moveTo>
                  <a:lnTo>
                    <a:pt x="0" y="37"/>
                  </a:lnTo>
                  <a:lnTo>
                    <a:pt x="0" y="2489"/>
                  </a:lnTo>
                  <a:lnTo>
                    <a:pt x="1167" y="2489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5"/>
            <p:cNvSpPr/>
            <p:nvPr/>
          </p:nvSpPr>
          <p:spPr>
            <a:xfrm>
              <a:off x="4356175" y="4452150"/>
              <a:ext cx="74125" cy="111650"/>
            </a:xfrm>
            <a:custGeom>
              <a:avLst/>
              <a:gdLst/>
              <a:ahLst/>
              <a:cxnLst/>
              <a:rect l="l" t="t" r="r" b="b"/>
              <a:pathLst>
                <a:path w="2965" h="4466" extrusionOk="0">
                  <a:moveTo>
                    <a:pt x="1471" y="1"/>
                  </a:moveTo>
                  <a:cubicBezTo>
                    <a:pt x="1457" y="1"/>
                    <a:pt x="1443" y="1"/>
                    <a:pt x="1430" y="1"/>
                  </a:cubicBezTo>
                  <a:cubicBezTo>
                    <a:pt x="632" y="13"/>
                    <a:pt x="1" y="656"/>
                    <a:pt x="1" y="1454"/>
                  </a:cubicBezTo>
                  <a:lnTo>
                    <a:pt x="1" y="4466"/>
                  </a:lnTo>
                  <a:lnTo>
                    <a:pt x="2739" y="4466"/>
                  </a:lnTo>
                  <a:lnTo>
                    <a:pt x="2918" y="1537"/>
                  </a:lnTo>
                  <a:cubicBezTo>
                    <a:pt x="2965" y="705"/>
                    <a:pt x="2297" y="1"/>
                    <a:pt x="1471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5"/>
            <p:cNvSpPr/>
            <p:nvPr/>
          </p:nvSpPr>
          <p:spPr>
            <a:xfrm>
              <a:off x="4446675" y="4453650"/>
              <a:ext cx="73825" cy="111950"/>
            </a:xfrm>
            <a:custGeom>
              <a:avLst/>
              <a:gdLst/>
              <a:ahLst/>
              <a:cxnLst/>
              <a:rect l="l" t="t" r="r" b="b"/>
              <a:pathLst>
                <a:path w="2953" h="4478" extrusionOk="0">
                  <a:moveTo>
                    <a:pt x="1450" y="0"/>
                  </a:moveTo>
                  <a:cubicBezTo>
                    <a:pt x="1443" y="0"/>
                    <a:pt x="1436" y="1"/>
                    <a:pt x="1429" y="1"/>
                  </a:cubicBezTo>
                  <a:cubicBezTo>
                    <a:pt x="632" y="13"/>
                    <a:pt x="0" y="667"/>
                    <a:pt x="0" y="1453"/>
                  </a:cubicBezTo>
                  <a:lnTo>
                    <a:pt x="0" y="4477"/>
                  </a:lnTo>
                  <a:lnTo>
                    <a:pt x="2727" y="4477"/>
                  </a:lnTo>
                  <a:lnTo>
                    <a:pt x="2906" y="1548"/>
                  </a:lnTo>
                  <a:cubicBezTo>
                    <a:pt x="2953" y="698"/>
                    <a:pt x="2286" y="0"/>
                    <a:pt x="1450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5"/>
            <p:cNvSpPr/>
            <p:nvPr/>
          </p:nvSpPr>
          <p:spPr>
            <a:xfrm>
              <a:off x="3957925" y="3975025"/>
              <a:ext cx="52100" cy="53600"/>
            </a:xfrm>
            <a:custGeom>
              <a:avLst/>
              <a:gdLst/>
              <a:ahLst/>
              <a:cxnLst/>
              <a:rect l="l" t="t" r="r" b="b"/>
              <a:pathLst>
                <a:path w="2084" h="2144" extrusionOk="0">
                  <a:moveTo>
                    <a:pt x="2084" y="0"/>
                  </a:moveTo>
                  <a:lnTo>
                    <a:pt x="0" y="24"/>
                  </a:lnTo>
                  <a:lnTo>
                    <a:pt x="0" y="2144"/>
                  </a:lnTo>
                  <a:lnTo>
                    <a:pt x="1894" y="2144"/>
                  </a:lnTo>
                  <a:lnTo>
                    <a:pt x="2084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5"/>
            <p:cNvSpPr/>
            <p:nvPr/>
          </p:nvSpPr>
          <p:spPr>
            <a:xfrm>
              <a:off x="1988925" y="3658025"/>
              <a:ext cx="540875" cy="404225"/>
            </a:xfrm>
            <a:custGeom>
              <a:avLst/>
              <a:gdLst/>
              <a:ahLst/>
              <a:cxnLst/>
              <a:rect l="l" t="t" r="r" b="b"/>
              <a:pathLst>
                <a:path w="21635" h="16169" extrusionOk="0">
                  <a:moveTo>
                    <a:pt x="11276" y="0"/>
                  </a:moveTo>
                  <a:lnTo>
                    <a:pt x="1" y="3120"/>
                  </a:lnTo>
                  <a:lnTo>
                    <a:pt x="1" y="16169"/>
                  </a:lnTo>
                  <a:lnTo>
                    <a:pt x="21634" y="16169"/>
                  </a:lnTo>
                  <a:lnTo>
                    <a:pt x="21634" y="3120"/>
                  </a:lnTo>
                  <a:lnTo>
                    <a:pt x="11276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5"/>
            <p:cNvSpPr/>
            <p:nvPr/>
          </p:nvSpPr>
          <p:spPr>
            <a:xfrm>
              <a:off x="2337175" y="3829775"/>
              <a:ext cx="661425" cy="771850"/>
            </a:xfrm>
            <a:custGeom>
              <a:avLst/>
              <a:gdLst/>
              <a:ahLst/>
              <a:cxnLst/>
              <a:rect l="l" t="t" r="r" b="b"/>
              <a:pathLst>
                <a:path w="26457" h="30874" extrusionOk="0">
                  <a:moveTo>
                    <a:pt x="1" y="0"/>
                  </a:moveTo>
                  <a:lnTo>
                    <a:pt x="1" y="30873"/>
                  </a:lnTo>
                  <a:lnTo>
                    <a:pt x="26457" y="30873"/>
                  </a:lnTo>
                  <a:lnTo>
                    <a:pt x="26457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5"/>
            <p:cNvSpPr/>
            <p:nvPr/>
          </p:nvSpPr>
          <p:spPr>
            <a:xfrm>
              <a:off x="2878025" y="3464250"/>
              <a:ext cx="442050" cy="374175"/>
            </a:xfrm>
            <a:custGeom>
              <a:avLst/>
              <a:gdLst/>
              <a:ahLst/>
              <a:cxnLst/>
              <a:rect l="l" t="t" r="r" b="b"/>
              <a:pathLst>
                <a:path w="17682" h="14967" extrusionOk="0">
                  <a:moveTo>
                    <a:pt x="8954" y="0"/>
                  </a:moveTo>
                  <a:lnTo>
                    <a:pt x="1" y="4406"/>
                  </a:lnTo>
                  <a:lnTo>
                    <a:pt x="1" y="14966"/>
                  </a:lnTo>
                  <a:lnTo>
                    <a:pt x="17681" y="14288"/>
                  </a:lnTo>
                  <a:lnTo>
                    <a:pt x="17681" y="3727"/>
                  </a:lnTo>
                  <a:lnTo>
                    <a:pt x="8954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5"/>
            <p:cNvSpPr/>
            <p:nvPr/>
          </p:nvSpPr>
          <p:spPr>
            <a:xfrm>
              <a:off x="2861050" y="3560675"/>
              <a:ext cx="481650" cy="43200"/>
            </a:xfrm>
            <a:custGeom>
              <a:avLst/>
              <a:gdLst/>
              <a:ahLst/>
              <a:cxnLst/>
              <a:rect l="l" t="t" r="r" b="b"/>
              <a:pathLst>
                <a:path w="19266" h="1728" extrusionOk="0">
                  <a:moveTo>
                    <a:pt x="19265" y="1"/>
                  </a:moveTo>
                  <a:lnTo>
                    <a:pt x="1" y="322"/>
                  </a:lnTo>
                  <a:lnTo>
                    <a:pt x="1" y="1727"/>
                  </a:lnTo>
                  <a:lnTo>
                    <a:pt x="19265" y="1406"/>
                  </a:lnTo>
                  <a:lnTo>
                    <a:pt x="1926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5"/>
            <p:cNvSpPr/>
            <p:nvPr/>
          </p:nvSpPr>
          <p:spPr>
            <a:xfrm>
              <a:off x="1887725" y="3939300"/>
              <a:ext cx="530450" cy="620050"/>
            </a:xfrm>
            <a:custGeom>
              <a:avLst/>
              <a:gdLst/>
              <a:ahLst/>
              <a:cxnLst/>
              <a:rect l="l" t="t" r="r" b="b"/>
              <a:pathLst>
                <a:path w="21218" h="24802" extrusionOk="0">
                  <a:moveTo>
                    <a:pt x="0" y="1"/>
                  </a:moveTo>
                  <a:lnTo>
                    <a:pt x="0" y="24801"/>
                  </a:lnTo>
                  <a:lnTo>
                    <a:pt x="21217" y="24801"/>
                  </a:lnTo>
                  <a:lnTo>
                    <a:pt x="21217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5"/>
            <p:cNvSpPr/>
            <p:nvPr/>
          </p:nvSpPr>
          <p:spPr>
            <a:xfrm>
              <a:off x="2290150" y="4007475"/>
              <a:ext cx="57775" cy="138725"/>
            </a:xfrm>
            <a:custGeom>
              <a:avLst/>
              <a:gdLst/>
              <a:ahLst/>
              <a:cxnLst/>
              <a:rect l="l" t="t" r="r" b="b"/>
              <a:pathLst>
                <a:path w="2311" h="5549" extrusionOk="0">
                  <a:moveTo>
                    <a:pt x="1" y="0"/>
                  </a:moveTo>
                  <a:lnTo>
                    <a:pt x="1" y="5549"/>
                  </a:lnTo>
                  <a:lnTo>
                    <a:pt x="2311" y="5549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5"/>
            <p:cNvSpPr/>
            <p:nvPr/>
          </p:nvSpPr>
          <p:spPr>
            <a:xfrm>
              <a:off x="2107100" y="4233100"/>
              <a:ext cx="57475" cy="111050"/>
            </a:xfrm>
            <a:custGeom>
              <a:avLst/>
              <a:gdLst/>
              <a:ahLst/>
              <a:cxnLst/>
              <a:rect l="l" t="t" r="r" b="b"/>
              <a:pathLst>
                <a:path w="2299" h="4442" extrusionOk="0">
                  <a:moveTo>
                    <a:pt x="0" y="0"/>
                  </a:moveTo>
                  <a:lnTo>
                    <a:pt x="0" y="4441"/>
                  </a:lnTo>
                  <a:lnTo>
                    <a:pt x="2298" y="4441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5"/>
            <p:cNvSpPr/>
            <p:nvPr/>
          </p:nvSpPr>
          <p:spPr>
            <a:xfrm>
              <a:off x="2275275" y="4397100"/>
              <a:ext cx="89325" cy="187850"/>
            </a:xfrm>
            <a:custGeom>
              <a:avLst/>
              <a:gdLst/>
              <a:ahLst/>
              <a:cxnLst/>
              <a:rect l="l" t="t" r="r" b="b"/>
              <a:pathLst>
                <a:path w="3573" h="7514" extrusionOk="0">
                  <a:moveTo>
                    <a:pt x="0" y="0"/>
                  </a:moveTo>
                  <a:lnTo>
                    <a:pt x="0" y="7513"/>
                  </a:lnTo>
                  <a:lnTo>
                    <a:pt x="3572" y="7513"/>
                  </a:lnTo>
                  <a:lnTo>
                    <a:pt x="3572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5"/>
            <p:cNvSpPr/>
            <p:nvPr/>
          </p:nvSpPr>
          <p:spPr>
            <a:xfrm>
              <a:off x="2606575" y="4029200"/>
              <a:ext cx="409000" cy="530150"/>
            </a:xfrm>
            <a:custGeom>
              <a:avLst/>
              <a:gdLst/>
              <a:ahLst/>
              <a:cxnLst/>
              <a:rect l="l" t="t" r="r" b="b"/>
              <a:pathLst>
                <a:path w="16360" h="21206" extrusionOk="0">
                  <a:moveTo>
                    <a:pt x="15800" y="0"/>
                  </a:moveTo>
                  <a:lnTo>
                    <a:pt x="774" y="2513"/>
                  </a:lnTo>
                  <a:lnTo>
                    <a:pt x="0" y="21205"/>
                  </a:lnTo>
                  <a:lnTo>
                    <a:pt x="16359" y="21205"/>
                  </a:lnTo>
                  <a:lnTo>
                    <a:pt x="15800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5"/>
            <p:cNvSpPr/>
            <p:nvPr/>
          </p:nvSpPr>
          <p:spPr>
            <a:xfrm>
              <a:off x="2777725" y="4124450"/>
              <a:ext cx="42875" cy="89925"/>
            </a:xfrm>
            <a:custGeom>
              <a:avLst/>
              <a:gdLst/>
              <a:ahLst/>
              <a:cxnLst/>
              <a:rect l="l" t="t" r="r" b="b"/>
              <a:pathLst>
                <a:path w="1715" h="3597" extrusionOk="0">
                  <a:moveTo>
                    <a:pt x="0" y="0"/>
                  </a:moveTo>
                  <a:lnTo>
                    <a:pt x="0" y="3596"/>
                  </a:lnTo>
                  <a:lnTo>
                    <a:pt x="1715" y="3596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5"/>
            <p:cNvSpPr/>
            <p:nvPr/>
          </p:nvSpPr>
          <p:spPr>
            <a:xfrm>
              <a:off x="2831000" y="4428950"/>
              <a:ext cx="42875" cy="90200"/>
            </a:xfrm>
            <a:custGeom>
              <a:avLst/>
              <a:gdLst/>
              <a:ahLst/>
              <a:cxnLst/>
              <a:rect l="l" t="t" r="r" b="b"/>
              <a:pathLst>
                <a:path w="1715" h="3608" extrusionOk="0">
                  <a:moveTo>
                    <a:pt x="0" y="0"/>
                  </a:moveTo>
                  <a:lnTo>
                    <a:pt x="0" y="3608"/>
                  </a:lnTo>
                  <a:lnTo>
                    <a:pt x="1715" y="3608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5"/>
            <p:cNvSpPr/>
            <p:nvPr/>
          </p:nvSpPr>
          <p:spPr>
            <a:xfrm>
              <a:off x="2345825" y="4143800"/>
              <a:ext cx="361975" cy="155700"/>
            </a:xfrm>
            <a:custGeom>
              <a:avLst/>
              <a:gdLst/>
              <a:ahLst/>
              <a:cxnLst/>
              <a:rect l="l" t="t" r="r" b="b"/>
              <a:pathLst>
                <a:path w="14479" h="6228" extrusionOk="0">
                  <a:moveTo>
                    <a:pt x="14478" y="0"/>
                  </a:moveTo>
                  <a:lnTo>
                    <a:pt x="560" y="1739"/>
                  </a:lnTo>
                  <a:lnTo>
                    <a:pt x="0" y="6227"/>
                  </a:lnTo>
                  <a:lnTo>
                    <a:pt x="2643" y="5989"/>
                  </a:lnTo>
                  <a:cubicBezTo>
                    <a:pt x="2548" y="5763"/>
                    <a:pt x="2489" y="5525"/>
                    <a:pt x="2489" y="5275"/>
                  </a:cubicBezTo>
                  <a:cubicBezTo>
                    <a:pt x="2489" y="3632"/>
                    <a:pt x="4620" y="2096"/>
                    <a:pt x="7251" y="1870"/>
                  </a:cubicBezTo>
                  <a:cubicBezTo>
                    <a:pt x="7474" y="1850"/>
                    <a:pt x="7694" y="1841"/>
                    <a:pt x="7909" y="1841"/>
                  </a:cubicBezTo>
                  <a:cubicBezTo>
                    <a:pt x="10229" y="1841"/>
                    <a:pt x="12014" y="2927"/>
                    <a:pt x="12014" y="4441"/>
                  </a:cubicBezTo>
                  <a:cubicBezTo>
                    <a:pt x="12014" y="4691"/>
                    <a:pt x="11966" y="4941"/>
                    <a:pt x="11871" y="5179"/>
                  </a:cubicBezTo>
                  <a:lnTo>
                    <a:pt x="14478" y="4953"/>
                  </a:lnTo>
                  <a:lnTo>
                    <a:pt x="14478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5"/>
            <p:cNvSpPr/>
            <p:nvPr/>
          </p:nvSpPr>
          <p:spPr>
            <a:xfrm>
              <a:off x="2929225" y="3568725"/>
              <a:ext cx="530450" cy="990625"/>
            </a:xfrm>
            <a:custGeom>
              <a:avLst/>
              <a:gdLst/>
              <a:ahLst/>
              <a:cxnLst/>
              <a:rect l="l" t="t" r="r" b="b"/>
              <a:pathLst>
                <a:path w="21218" h="39625" extrusionOk="0">
                  <a:moveTo>
                    <a:pt x="21217" y="0"/>
                  </a:moveTo>
                  <a:lnTo>
                    <a:pt x="834" y="4084"/>
                  </a:lnTo>
                  <a:lnTo>
                    <a:pt x="0" y="39624"/>
                  </a:lnTo>
                  <a:lnTo>
                    <a:pt x="21217" y="39624"/>
                  </a:lnTo>
                  <a:lnTo>
                    <a:pt x="21217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5"/>
            <p:cNvSpPr/>
            <p:nvPr/>
          </p:nvSpPr>
          <p:spPr>
            <a:xfrm>
              <a:off x="3016725" y="3697300"/>
              <a:ext cx="68200" cy="146175"/>
            </a:xfrm>
            <a:custGeom>
              <a:avLst/>
              <a:gdLst/>
              <a:ahLst/>
              <a:cxnLst/>
              <a:rect l="l" t="t" r="r" b="b"/>
              <a:pathLst>
                <a:path w="2728" h="5847" extrusionOk="0">
                  <a:moveTo>
                    <a:pt x="2727" y="1"/>
                  </a:moveTo>
                  <a:lnTo>
                    <a:pt x="108" y="608"/>
                  </a:lnTo>
                  <a:lnTo>
                    <a:pt x="1" y="5847"/>
                  </a:lnTo>
                  <a:lnTo>
                    <a:pt x="2727" y="5847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5"/>
            <p:cNvSpPr/>
            <p:nvPr/>
          </p:nvSpPr>
          <p:spPr>
            <a:xfrm>
              <a:off x="2899450" y="3943475"/>
              <a:ext cx="68200" cy="55375"/>
            </a:xfrm>
            <a:custGeom>
              <a:avLst/>
              <a:gdLst/>
              <a:ahLst/>
              <a:cxnLst/>
              <a:rect l="l" t="t" r="r" b="b"/>
              <a:pathLst>
                <a:path w="2728" h="2215" extrusionOk="0">
                  <a:moveTo>
                    <a:pt x="2727" y="0"/>
                  </a:moveTo>
                  <a:lnTo>
                    <a:pt x="108" y="227"/>
                  </a:lnTo>
                  <a:lnTo>
                    <a:pt x="1" y="2215"/>
                  </a:lnTo>
                  <a:lnTo>
                    <a:pt x="2727" y="2215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5"/>
            <p:cNvSpPr/>
            <p:nvPr/>
          </p:nvSpPr>
          <p:spPr>
            <a:xfrm>
              <a:off x="2901550" y="3672900"/>
              <a:ext cx="68175" cy="55400"/>
            </a:xfrm>
            <a:custGeom>
              <a:avLst/>
              <a:gdLst/>
              <a:ahLst/>
              <a:cxnLst/>
              <a:rect l="l" t="t" r="r" b="b"/>
              <a:pathLst>
                <a:path w="2727" h="2216" extrusionOk="0">
                  <a:moveTo>
                    <a:pt x="2727" y="1"/>
                  </a:moveTo>
                  <a:lnTo>
                    <a:pt x="107" y="239"/>
                  </a:lnTo>
                  <a:lnTo>
                    <a:pt x="0" y="2215"/>
                  </a:lnTo>
                  <a:lnTo>
                    <a:pt x="2727" y="2215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5"/>
            <p:cNvSpPr/>
            <p:nvPr/>
          </p:nvSpPr>
          <p:spPr>
            <a:xfrm>
              <a:off x="2905700" y="4228925"/>
              <a:ext cx="68200" cy="55375"/>
            </a:xfrm>
            <a:custGeom>
              <a:avLst/>
              <a:gdLst/>
              <a:ahLst/>
              <a:cxnLst/>
              <a:rect l="l" t="t" r="r" b="b"/>
              <a:pathLst>
                <a:path w="2728" h="2215" extrusionOk="0">
                  <a:moveTo>
                    <a:pt x="2727" y="0"/>
                  </a:moveTo>
                  <a:lnTo>
                    <a:pt x="120" y="227"/>
                  </a:lnTo>
                  <a:lnTo>
                    <a:pt x="1" y="2215"/>
                  </a:lnTo>
                  <a:lnTo>
                    <a:pt x="2727" y="2215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5"/>
            <p:cNvSpPr/>
            <p:nvPr/>
          </p:nvSpPr>
          <p:spPr>
            <a:xfrm>
              <a:off x="2675925" y="4260175"/>
              <a:ext cx="87225" cy="75325"/>
            </a:xfrm>
            <a:custGeom>
              <a:avLst/>
              <a:gdLst/>
              <a:ahLst/>
              <a:cxnLst/>
              <a:rect l="l" t="t" r="r" b="b"/>
              <a:pathLst>
                <a:path w="3489" h="3013" extrusionOk="0">
                  <a:moveTo>
                    <a:pt x="3489" y="1"/>
                  </a:moveTo>
                  <a:lnTo>
                    <a:pt x="131" y="310"/>
                  </a:lnTo>
                  <a:lnTo>
                    <a:pt x="0" y="3013"/>
                  </a:lnTo>
                  <a:lnTo>
                    <a:pt x="3489" y="301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2615200" y="4065500"/>
              <a:ext cx="68175" cy="57475"/>
            </a:xfrm>
            <a:custGeom>
              <a:avLst/>
              <a:gdLst/>
              <a:ahLst/>
              <a:cxnLst/>
              <a:rect l="l" t="t" r="r" b="b"/>
              <a:pathLst>
                <a:path w="2727" h="2299" extrusionOk="0">
                  <a:moveTo>
                    <a:pt x="2727" y="1"/>
                  </a:moveTo>
                  <a:lnTo>
                    <a:pt x="155" y="168"/>
                  </a:lnTo>
                  <a:lnTo>
                    <a:pt x="0" y="2227"/>
                  </a:lnTo>
                  <a:lnTo>
                    <a:pt x="2667" y="229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2367550" y="3904175"/>
              <a:ext cx="69975" cy="71775"/>
            </a:xfrm>
            <a:custGeom>
              <a:avLst/>
              <a:gdLst/>
              <a:ahLst/>
              <a:cxnLst/>
              <a:rect l="l" t="t" r="r" b="b"/>
              <a:pathLst>
                <a:path w="2799" h="2871" extrusionOk="0">
                  <a:moveTo>
                    <a:pt x="2536" y="1"/>
                  </a:moveTo>
                  <a:lnTo>
                    <a:pt x="0" y="227"/>
                  </a:lnTo>
                  <a:lnTo>
                    <a:pt x="119" y="2811"/>
                  </a:lnTo>
                  <a:lnTo>
                    <a:pt x="2798" y="2870"/>
                  </a:lnTo>
                  <a:lnTo>
                    <a:pt x="2536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5"/>
            <p:cNvSpPr/>
            <p:nvPr/>
          </p:nvSpPr>
          <p:spPr>
            <a:xfrm>
              <a:off x="2356525" y="3822900"/>
              <a:ext cx="19075" cy="172975"/>
            </a:xfrm>
            <a:custGeom>
              <a:avLst/>
              <a:gdLst/>
              <a:ahLst/>
              <a:cxnLst/>
              <a:rect l="l" t="t" r="r" b="b"/>
              <a:pathLst>
                <a:path w="763" h="6919" extrusionOk="0">
                  <a:moveTo>
                    <a:pt x="682" y="1"/>
                  </a:moveTo>
                  <a:cubicBezTo>
                    <a:pt x="645" y="1"/>
                    <a:pt x="606" y="16"/>
                    <a:pt x="584" y="49"/>
                  </a:cubicBezTo>
                  <a:lnTo>
                    <a:pt x="1" y="13"/>
                  </a:lnTo>
                  <a:lnTo>
                    <a:pt x="120" y="6919"/>
                  </a:lnTo>
                  <a:lnTo>
                    <a:pt x="644" y="6883"/>
                  </a:lnTo>
                  <a:lnTo>
                    <a:pt x="763" y="61"/>
                  </a:lnTo>
                  <a:cubicBezTo>
                    <a:pt x="763" y="22"/>
                    <a:pt x="724" y="1"/>
                    <a:pt x="682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5"/>
            <p:cNvSpPr/>
            <p:nvPr/>
          </p:nvSpPr>
          <p:spPr>
            <a:xfrm>
              <a:off x="2201450" y="3822900"/>
              <a:ext cx="19075" cy="172975"/>
            </a:xfrm>
            <a:custGeom>
              <a:avLst/>
              <a:gdLst/>
              <a:ahLst/>
              <a:cxnLst/>
              <a:rect l="l" t="t" r="r" b="b"/>
              <a:pathLst>
                <a:path w="763" h="6919" extrusionOk="0">
                  <a:moveTo>
                    <a:pt x="688" y="1"/>
                  </a:moveTo>
                  <a:cubicBezTo>
                    <a:pt x="655" y="1"/>
                    <a:pt x="618" y="16"/>
                    <a:pt x="596" y="49"/>
                  </a:cubicBezTo>
                  <a:lnTo>
                    <a:pt x="1" y="13"/>
                  </a:lnTo>
                  <a:lnTo>
                    <a:pt x="120" y="6919"/>
                  </a:lnTo>
                  <a:lnTo>
                    <a:pt x="644" y="6883"/>
                  </a:lnTo>
                  <a:lnTo>
                    <a:pt x="763" y="61"/>
                  </a:lnTo>
                  <a:cubicBezTo>
                    <a:pt x="763" y="22"/>
                    <a:pt x="728" y="1"/>
                    <a:pt x="688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5"/>
            <p:cNvSpPr/>
            <p:nvPr/>
          </p:nvSpPr>
          <p:spPr>
            <a:xfrm>
              <a:off x="2188050" y="3816375"/>
              <a:ext cx="200050" cy="19375"/>
            </a:xfrm>
            <a:custGeom>
              <a:avLst/>
              <a:gdLst/>
              <a:ahLst/>
              <a:cxnLst/>
              <a:rect l="l" t="t" r="r" b="b"/>
              <a:pathLst>
                <a:path w="8002" h="775" extrusionOk="0">
                  <a:moveTo>
                    <a:pt x="7966" y="0"/>
                  </a:moveTo>
                  <a:lnTo>
                    <a:pt x="1" y="96"/>
                  </a:lnTo>
                  <a:lnTo>
                    <a:pt x="48" y="620"/>
                  </a:lnTo>
                  <a:lnTo>
                    <a:pt x="7907" y="774"/>
                  </a:lnTo>
                  <a:cubicBezTo>
                    <a:pt x="7990" y="774"/>
                    <a:pt x="8002" y="643"/>
                    <a:pt x="7919" y="596"/>
                  </a:cubicBezTo>
                  <a:lnTo>
                    <a:pt x="7966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5"/>
            <p:cNvSpPr/>
            <p:nvPr/>
          </p:nvSpPr>
          <p:spPr>
            <a:xfrm>
              <a:off x="2665200" y="4511700"/>
              <a:ext cx="87250" cy="75025"/>
            </a:xfrm>
            <a:custGeom>
              <a:avLst/>
              <a:gdLst/>
              <a:ahLst/>
              <a:cxnLst/>
              <a:rect l="l" t="t" r="r" b="b"/>
              <a:pathLst>
                <a:path w="3490" h="3001" extrusionOk="0">
                  <a:moveTo>
                    <a:pt x="3489" y="0"/>
                  </a:moveTo>
                  <a:lnTo>
                    <a:pt x="132" y="310"/>
                  </a:lnTo>
                  <a:lnTo>
                    <a:pt x="1" y="3001"/>
                  </a:lnTo>
                  <a:lnTo>
                    <a:pt x="3489" y="3001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5"/>
            <p:cNvSpPr/>
            <p:nvPr/>
          </p:nvSpPr>
          <p:spPr>
            <a:xfrm>
              <a:off x="3282850" y="3695225"/>
              <a:ext cx="91700" cy="171175"/>
            </a:xfrm>
            <a:custGeom>
              <a:avLst/>
              <a:gdLst/>
              <a:ahLst/>
              <a:cxnLst/>
              <a:rect l="l" t="t" r="r" b="b"/>
              <a:pathLst>
                <a:path w="3668" h="6847" extrusionOk="0">
                  <a:moveTo>
                    <a:pt x="3667" y="1"/>
                  </a:moveTo>
                  <a:lnTo>
                    <a:pt x="143" y="703"/>
                  </a:lnTo>
                  <a:lnTo>
                    <a:pt x="0" y="6847"/>
                  </a:lnTo>
                  <a:lnTo>
                    <a:pt x="3667" y="6847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5"/>
            <p:cNvSpPr/>
            <p:nvPr/>
          </p:nvSpPr>
          <p:spPr>
            <a:xfrm>
              <a:off x="3274200" y="4084850"/>
              <a:ext cx="91700" cy="171175"/>
            </a:xfrm>
            <a:custGeom>
              <a:avLst/>
              <a:gdLst/>
              <a:ahLst/>
              <a:cxnLst/>
              <a:rect l="l" t="t" r="r" b="b"/>
              <a:pathLst>
                <a:path w="3668" h="6847" extrusionOk="0">
                  <a:moveTo>
                    <a:pt x="3668" y="1"/>
                  </a:moveTo>
                  <a:lnTo>
                    <a:pt x="156" y="715"/>
                  </a:lnTo>
                  <a:lnTo>
                    <a:pt x="1" y="6847"/>
                  </a:lnTo>
                  <a:lnTo>
                    <a:pt x="3668" y="6847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3025075" y="4111650"/>
              <a:ext cx="66100" cy="136050"/>
            </a:xfrm>
            <a:custGeom>
              <a:avLst/>
              <a:gdLst/>
              <a:ahLst/>
              <a:cxnLst/>
              <a:rect l="l" t="t" r="r" b="b"/>
              <a:pathLst>
                <a:path w="2644" h="5442" extrusionOk="0">
                  <a:moveTo>
                    <a:pt x="2643" y="0"/>
                  </a:moveTo>
                  <a:lnTo>
                    <a:pt x="107" y="560"/>
                  </a:lnTo>
                  <a:lnTo>
                    <a:pt x="0" y="5442"/>
                  </a:lnTo>
                  <a:lnTo>
                    <a:pt x="2643" y="5442"/>
                  </a:lnTo>
                  <a:lnTo>
                    <a:pt x="2643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5"/>
            <p:cNvSpPr/>
            <p:nvPr/>
          </p:nvSpPr>
          <p:spPr>
            <a:xfrm>
              <a:off x="3225400" y="4352450"/>
              <a:ext cx="91400" cy="223275"/>
            </a:xfrm>
            <a:custGeom>
              <a:avLst/>
              <a:gdLst/>
              <a:ahLst/>
              <a:cxnLst/>
              <a:rect l="l" t="t" r="r" b="b"/>
              <a:pathLst>
                <a:path w="3656" h="8931" extrusionOk="0">
                  <a:moveTo>
                    <a:pt x="3655" y="1"/>
                  </a:moveTo>
                  <a:lnTo>
                    <a:pt x="143" y="917"/>
                  </a:lnTo>
                  <a:lnTo>
                    <a:pt x="0" y="8930"/>
                  </a:lnTo>
                  <a:lnTo>
                    <a:pt x="3655" y="8930"/>
                  </a:lnTo>
                  <a:lnTo>
                    <a:pt x="365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5"/>
            <p:cNvSpPr/>
            <p:nvPr/>
          </p:nvSpPr>
          <p:spPr>
            <a:xfrm>
              <a:off x="2682175" y="4265225"/>
              <a:ext cx="298275" cy="294125"/>
            </a:xfrm>
            <a:custGeom>
              <a:avLst/>
              <a:gdLst/>
              <a:ahLst/>
              <a:cxnLst/>
              <a:rect l="l" t="t" r="r" b="b"/>
              <a:pathLst>
                <a:path w="11931" h="11765" extrusionOk="0">
                  <a:moveTo>
                    <a:pt x="11930" y="1"/>
                  </a:moveTo>
                  <a:lnTo>
                    <a:pt x="465" y="1215"/>
                  </a:lnTo>
                  <a:lnTo>
                    <a:pt x="0" y="11764"/>
                  </a:lnTo>
                  <a:lnTo>
                    <a:pt x="2179" y="11764"/>
                  </a:lnTo>
                  <a:cubicBezTo>
                    <a:pt x="2096" y="11193"/>
                    <a:pt x="2048" y="10609"/>
                    <a:pt x="2060" y="10038"/>
                  </a:cubicBezTo>
                  <a:cubicBezTo>
                    <a:pt x="2060" y="6109"/>
                    <a:pt x="3810" y="2942"/>
                    <a:pt x="5977" y="2942"/>
                  </a:cubicBezTo>
                  <a:cubicBezTo>
                    <a:pt x="8144" y="2942"/>
                    <a:pt x="9894" y="6109"/>
                    <a:pt x="9894" y="10038"/>
                  </a:cubicBezTo>
                  <a:cubicBezTo>
                    <a:pt x="9894" y="10609"/>
                    <a:pt x="9859" y="11193"/>
                    <a:pt x="9775" y="11764"/>
                  </a:cubicBezTo>
                  <a:lnTo>
                    <a:pt x="11930" y="11764"/>
                  </a:lnTo>
                  <a:lnTo>
                    <a:pt x="1193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5" name="Google Shape;735;p45"/>
          <p:cNvSpPr txBox="1">
            <a:spLocks noGrp="1"/>
          </p:cNvSpPr>
          <p:nvPr>
            <p:ph type="ctrTitle"/>
          </p:nvPr>
        </p:nvSpPr>
        <p:spPr>
          <a:xfrm>
            <a:off x="1117016" y="888264"/>
            <a:ext cx="7449539" cy="19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>
                <a:latin typeface="#9Slide04 SFU Fenice Bold" panose="00000700000000000000" pitchFamily="2" charset="0"/>
              </a:rPr>
              <a:t>Bài 10: HY LẠP VÀ LA MÃ CỔ ĐẠI (tiết 2)</a:t>
            </a:r>
          </a:p>
        </p:txBody>
      </p:sp>
    </p:spTree>
    <p:extLst>
      <p:ext uri="{BB962C8B-B14F-4D97-AF65-F5344CB8AC3E}">
        <p14:creationId xmlns:p14="http://schemas.microsoft.com/office/powerpoint/2010/main" val="2849160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63"/>
          <p:cNvSpPr txBox="1">
            <a:spLocks noGrp="1"/>
          </p:cNvSpPr>
          <p:nvPr>
            <p:ph type="title"/>
          </p:nvPr>
        </p:nvSpPr>
        <p:spPr>
          <a:xfrm>
            <a:off x="1127252" y="1806194"/>
            <a:ext cx="4703554" cy="1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0">
                <a:latin typeface="#9Slide04 SFU Fenice Bold" panose="00000700000000000000" pitchFamily="2" charset="0"/>
                <a:ea typeface="#9Slide03 Roboto Slab" pitchFamily="2" charset="0"/>
              </a:rPr>
              <a:t>Nhà nước đế chế La Mã cổ đại</a:t>
            </a:r>
          </a:p>
        </p:txBody>
      </p:sp>
      <p:cxnSp>
        <p:nvCxnSpPr>
          <p:cNvPr id="2098" name="Google Shape;2098;p63"/>
          <p:cNvCxnSpPr/>
          <p:nvPr/>
        </p:nvCxnSpPr>
        <p:spPr>
          <a:xfrm>
            <a:off x="5913075" y="773200"/>
            <a:ext cx="0" cy="1798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99" name="Google Shape;2099;p63"/>
          <p:cNvCxnSpPr/>
          <p:nvPr/>
        </p:nvCxnSpPr>
        <p:spPr>
          <a:xfrm>
            <a:off x="720000" y="773200"/>
            <a:ext cx="0" cy="1798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100" name="Google Shape;2100;p63"/>
          <p:cNvGrpSpPr/>
          <p:nvPr/>
        </p:nvGrpSpPr>
        <p:grpSpPr>
          <a:xfrm>
            <a:off x="5938499" y="1002311"/>
            <a:ext cx="3852551" cy="4260638"/>
            <a:chOff x="4783925" y="1382150"/>
            <a:chExt cx="3149825" cy="3483475"/>
          </a:xfrm>
        </p:grpSpPr>
        <p:sp>
          <p:nvSpPr>
            <p:cNvPr id="2101" name="Google Shape;2101;p63"/>
            <p:cNvSpPr/>
            <p:nvPr/>
          </p:nvSpPr>
          <p:spPr>
            <a:xfrm>
              <a:off x="4798200" y="1382450"/>
              <a:ext cx="3135550" cy="3483175"/>
            </a:xfrm>
            <a:custGeom>
              <a:avLst/>
              <a:gdLst/>
              <a:ahLst/>
              <a:cxnLst/>
              <a:rect l="l" t="t" r="r" b="b"/>
              <a:pathLst>
                <a:path w="125422" h="139327" extrusionOk="0">
                  <a:moveTo>
                    <a:pt x="60080" y="0"/>
                  </a:moveTo>
                  <a:cubicBezTo>
                    <a:pt x="60080" y="0"/>
                    <a:pt x="60068" y="12"/>
                    <a:pt x="60068" y="12"/>
                  </a:cubicBezTo>
                  <a:cubicBezTo>
                    <a:pt x="60032" y="36"/>
                    <a:pt x="59973" y="95"/>
                    <a:pt x="59865" y="179"/>
                  </a:cubicBezTo>
                  <a:cubicBezTo>
                    <a:pt x="57401" y="2250"/>
                    <a:pt x="34350" y="21884"/>
                    <a:pt x="25337" y="34659"/>
                  </a:cubicBezTo>
                  <a:cubicBezTo>
                    <a:pt x="15812" y="48161"/>
                    <a:pt x="17039" y="59865"/>
                    <a:pt x="17039" y="59865"/>
                  </a:cubicBezTo>
                  <a:cubicBezTo>
                    <a:pt x="15955" y="63651"/>
                    <a:pt x="15550" y="67568"/>
                    <a:pt x="15419" y="71509"/>
                  </a:cubicBezTo>
                  <a:lnTo>
                    <a:pt x="15419" y="71795"/>
                  </a:lnTo>
                  <a:cubicBezTo>
                    <a:pt x="11752" y="76486"/>
                    <a:pt x="9645" y="82201"/>
                    <a:pt x="9383" y="88142"/>
                  </a:cubicBezTo>
                  <a:cubicBezTo>
                    <a:pt x="9288" y="90380"/>
                    <a:pt x="9669" y="92464"/>
                    <a:pt x="10859" y="94381"/>
                  </a:cubicBezTo>
                  <a:cubicBezTo>
                    <a:pt x="10264" y="96476"/>
                    <a:pt x="9871" y="98631"/>
                    <a:pt x="9692" y="100810"/>
                  </a:cubicBezTo>
                  <a:cubicBezTo>
                    <a:pt x="9681" y="100870"/>
                    <a:pt x="9669" y="100929"/>
                    <a:pt x="9669" y="100989"/>
                  </a:cubicBezTo>
                  <a:cubicBezTo>
                    <a:pt x="9573" y="101072"/>
                    <a:pt x="9478" y="101155"/>
                    <a:pt x="9383" y="101251"/>
                  </a:cubicBezTo>
                  <a:cubicBezTo>
                    <a:pt x="9109" y="101489"/>
                    <a:pt x="8835" y="101739"/>
                    <a:pt x="8585" y="101989"/>
                  </a:cubicBezTo>
                  <a:cubicBezTo>
                    <a:pt x="1418" y="109073"/>
                    <a:pt x="2168" y="119384"/>
                    <a:pt x="3846" y="122932"/>
                  </a:cubicBezTo>
                  <a:cubicBezTo>
                    <a:pt x="2668" y="128183"/>
                    <a:pt x="1179" y="134076"/>
                    <a:pt x="1" y="139327"/>
                  </a:cubicBezTo>
                  <a:lnTo>
                    <a:pt x="121516" y="139327"/>
                  </a:lnTo>
                  <a:cubicBezTo>
                    <a:pt x="123028" y="139327"/>
                    <a:pt x="123909" y="139255"/>
                    <a:pt x="125421" y="139208"/>
                  </a:cubicBezTo>
                  <a:lnTo>
                    <a:pt x="125243" y="101798"/>
                  </a:lnTo>
                  <a:lnTo>
                    <a:pt x="125135" y="77057"/>
                  </a:lnTo>
                  <a:lnTo>
                    <a:pt x="125100" y="70616"/>
                  </a:lnTo>
                  <a:cubicBezTo>
                    <a:pt x="124088" y="70342"/>
                    <a:pt x="123040" y="70164"/>
                    <a:pt x="121980" y="70116"/>
                  </a:cubicBezTo>
                  <a:cubicBezTo>
                    <a:pt x="121218" y="70080"/>
                    <a:pt x="120492" y="69735"/>
                    <a:pt x="120004" y="69152"/>
                  </a:cubicBezTo>
                  <a:cubicBezTo>
                    <a:pt x="119706" y="68782"/>
                    <a:pt x="119492" y="68318"/>
                    <a:pt x="119111" y="68020"/>
                  </a:cubicBezTo>
                  <a:cubicBezTo>
                    <a:pt x="118683" y="67691"/>
                    <a:pt x="118107" y="67590"/>
                    <a:pt x="117537" y="67590"/>
                  </a:cubicBezTo>
                  <a:cubicBezTo>
                    <a:pt x="117282" y="67590"/>
                    <a:pt x="117028" y="67610"/>
                    <a:pt x="116789" y="67639"/>
                  </a:cubicBezTo>
                  <a:cubicBezTo>
                    <a:pt x="112860" y="62817"/>
                    <a:pt x="109074" y="58472"/>
                    <a:pt x="104180" y="54626"/>
                  </a:cubicBezTo>
                  <a:cubicBezTo>
                    <a:pt x="99894" y="56543"/>
                    <a:pt x="95417" y="58615"/>
                    <a:pt x="90786" y="59436"/>
                  </a:cubicBezTo>
                  <a:cubicBezTo>
                    <a:pt x="90762" y="59436"/>
                    <a:pt x="90738" y="59448"/>
                    <a:pt x="90714" y="59448"/>
                  </a:cubicBezTo>
                  <a:cubicBezTo>
                    <a:pt x="90584" y="59043"/>
                    <a:pt x="90441" y="58638"/>
                    <a:pt x="90310" y="58234"/>
                  </a:cubicBezTo>
                  <a:cubicBezTo>
                    <a:pt x="88809" y="53685"/>
                    <a:pt x="87440" y="49101"/>
                    <a:pt x="86190" y="44482"/>
                  </a:cubicBezTo>
                  <a:cubicBezTo>
                    <a:pt x="86142" y="44315"/>
                    <a:pt x="86095" y="44137"/>
                    <a:pt x="86047" y="43958"/>
                  </a:cubicBezTo>
                  <a:cubicBezTo>
                    <a:pt x="86035" y="43910"/>
                    <a:pt x="86023" y="43863"/>
                    <a:pt x="86012" y="43815"/>
                  </a:cubicBezTo>
                  <a:cubicBezTo>
                    <a:pt x="85404" y="43386"/>
                    <a:pt x="85297" y="42565"/>
                    <a:pt x="85238" y="41827"/>
                  </a:cubicBezTo>
                  <a:cubicBezTo>
                    <a:pt x="85035" y="38981"/>
                    <a:pt x="84821" y="36124"/>
                    <a:pt x="85011" y="33266"/>
                  </a:cubicBezTo>
                  <a:cubicBezTo>
                    <a:pt x="85190" y="30468"/>
                    <a:pt x="85666" y="27611"/>
                    <a:pt x="84666" y="24991"/>
                  </a:cubicBezTo>
                  <a:cubicBezTo>
                    <a:pt x="82606" y="23527"/>
                    <a:pt x="80499" y="22122"/>
                    <a:pt x="78344" y="20777"/>
                  </a:cubicBezTo>
                  <a:lnTo>
                    <a:pt x="78261" y="20800"/>
                  </a:lnTo>
                  <a:cubicBezTo>
                    <a:pt x="77439" y="21062"/>
                    <a:pt x="76677" y="21467"/>
                    <a:pt x="75998" y="22003"/>
                  </a:cubicBezTo>
                  <a:lnTo>
                    <a:pt x="75998" y="21979"/>
                  </a:lnTo>
                  <a:cubicBezTo>
                    <a:pt x="75903" y="22051"/>
                    <a:pt x="75760" y="22074"/>
                    <a:pt x="75677" y="22146"/>
                  </a:cubicBezTo>
                  <a:cubicBezTo>
                    <a:pt x="75058" y="21265"/>
                    <a:pt x="74915" y="20241"/>
                    <a:pt x="74689" y="19193"/>
                  </a:cubicBezTo>
                  <a:cubicBezTo>
                    <a:pt x="73760" y="14823"/>
                    <a:pt x="72010" y="10609"/>
                    <a:pt x="69367" y="7013"/>
                  </a:cubicBezTo>
                  <a:cubicBezTo>
                    <a:pt x="69355" y="6989"/>
                    <a:pt x="69355" y="6977"/>
                    <a:pt x="69343" y="6965"/>
                  </a:cubicBezTo>
                  <a:cubicBezTo>
                    <a:pt x="69128" y="6692"/>
                    <a:pt x="68926" y="6418"/>
                    <a:pt x="68747" y="6132"/>
                  </a:cubicBezTo>
                  <a:cubicBezTo>
                    <a:pt x="68390" y="5584"/>
                    <a:pt x="68093" y="5013"/>
                    <a:pt x="68057" y="4370"/>
                  </a:cubicBezTo>
                  <a:cubicBezTo>
                    <a:pt x="67295" y="3989"/>
                    <a:pt x="66533" y="3620"/>
                    <a:pt x="65795" y="3239"/>
                  </a:cubicBezTo>
                  <a:cubicBezTo>
                    <a:pt x="64997" y="2846"/>
                    <a:pt x="64199" y="2453"/>
                    <a:pt x="63413" y="2060"/>
                  </a:cubicBezTo>
                  <a:cubicBezTo>
                    <a:pt x="62651" y="774"/>
                    <a:pt x="61580" y="0"/>
                    <a:pt x="60080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3"/>
            <p:cNvSpPr/>
            <p:nvPr/>
          </p:nvSpPr>
          <p:spPr>
            <a:xfrm>
              <a:off x="6712725" y="1901850"/>
              <a:ext cx="1005225" cy="1215350"/>
            </a:xfrm>
            <a:custGeom>
              <a:avLst/>
              <a:gdLst/>
              <a:ahLst/>
              <a:cxnLst/>
              <a:rect l="l" t="t" r="r" b="b"/>
              <a:pathLst>
                <a:path w="40209" h="48614" extrusionOk="0">
                  <a:moveTo>
                    <a:pt x="1763" y="1"/>
                  </a:moveTo>
                  <a:cubicBezTo>
                    <a:pt x="1739" y="12"/>
                    <a:pt x="1703" y="12"/>
                    <a:pt x="1680" y="36"/>
                  </a:cubicBezTo>
                  <a:cubicBezTo>
                    <a:pt x="1191" y="2453"/>
                    <a:pt x="763" y="4846"/>
                    <a:pt x="1" y="7204"/>
                  </a:cubicBezTo>
                  <a:cubicBezTo>
                    <a:pt x="1156" y="9014"/>
                    <a:pt x="870" y="11359"/>
                    <a:pt x="1513" y="13407"/>
                  </a:cubicBezTo>
                  <a:cubicBezTo>
                    <a:pt x="1930" y="14705"/>
                    <a:pt x="2715" y="15860"/>
                    <a:pt x="3132" y="17157"/>
                  </a:cubicBezTo>
                  <a:cubicBezTo>
                    <a:pt x="3608" y="18670"/>
                    <a:pt x="3573" y="20289"/>
                    <a:pt x="3037" y="21777"/>
                  </a:cubicBezTo>
                  <a:cubicBezTo>
                    <a:pt x="3144" y="21848"/>
                    <a:pt x="3251" y="21908"/>
                    <a:pt x="3358" y="21968"/>
                  </a:cubicBezTo>
                  <a:lnTo>
                    <a:pt x="3144" y="21908"/>
                  </a:lnTo>
                  <a:lnTo>
                    <a:pt x="3144" y="21908"/>
                  </a:lnTo>
                  <a:cubicBezTo>
                    <a:pt x="3656" y="22420"/>
                    <a:pt x="3858" y="23027"/>
                    <a:pt x="4251" y="23634"/>
                  </a:cubicBezTo>
                  <a:cubicBezTo>
                    <a:pt x="4644" y="24242"/>
                    <a:pt x="4906" y="24956"/>
                    <a:pt x="4847" y="25670"/>
                  </a:cubicBezTo>
                  <a:cubicBezTo>
                    <a:pt x="4811" y="26051"/>
                    <a:pt x="4704" y="26409"/>
                    <a:pt x="4680" y="26790"/>
                  </a:cubicBezTo>
                  <a:cubicBezTo>
                    <a:pt x="4680" y="27230"/>
                    <a:pt x="4751" y="27683"/>
                    <a:pt x="4882" y="28111"/>
                  </a:cubicBezTo>
                  <a:cubicBezTo>
                    <a:pt x="5918" y="32183"/>
                    <a:pt x="6966" y="36267"/>
                    <a:pt x="8002" y="40339"/>
                  </a:cubicBezTo>
                  <a:lnTo>
                    <a:pt x="8680" y="42291"/>
                  </a:lnTo>
                  <a:lnTo>
                    <a:pt x="27814" y="37327"/>
                  </a:lnTo>
                  <a:lnTo>
                    <a:pt x="39434" y="48614"/>
                  </a:lnTo>
                  <a:lnTo>
                    <a:pt x="40208" y="46863"/>
                  </a:lnTo>
                  <a:lnTo>
                    <a:pt x="40196" y="46863"/>
                  </a:lnTo>
                  <a:cubicBezTo>
                    <a:pt x="36291" y="42030"/>
                    <a:pt x="32493" y="37684"/>
                    <a:pt x="27599" y="33850"/>
                  </a:cubicBezTo>
                  <a:cubicBezTo>
                    <a:pt x="23313" y="35767"/>
                    <a:pt x="18836" y="37827"/>
                    <a:pt x="14205" y="38660"/>
                  </a:cubicBezTo>
                  <a:lnTo>
                    <a:pt x="14133" y="38672"/>
                  </a:lnTo>
                  <a:cubicBezTo>
                    <a:pt x="12419" y="33552"/>
                    <a:pt x="10859" y="28397"/>
                    <a:pt x="9466" y="23194"/>
                  </a:cubicBezTo>
                  <a:cubicBezTo>
                    <a:pt x="9454" y="23146"/>
                    <a:pt x="9442" y="23099"/>
                    <a:pt x="9431" y="23039"/>
                  </a:cubicBezTo>
                  <a:cubicBezTo>
                    <a:pt x="8835" y="22622"/>
                    <a:pt x="8716" y="21789"/>
                    <a:pt x="8657" y="21051"/>
                  </a:cubicBezTo>
                  <a:cubicBezTo>
                    <a:pt x="8454" y="18205"/>
                    <a:pt x="8240" y="15348"/>
                    <a:pt x="8430" y="12490"/>
                  </a:cubicBezTo>
                  <a:cubicBezTo>
                    <a:pt x="8609" y="9704"/>
                    <a:pt x="9085" y="6835"/>
                    <a:pt x="8085" y="4227"/>
                  </a:cubicBezTo>
                  <a:cubicBezTo>
                    <a:pt x="6025" y="2751"/>
                    <a:pt x="3918" y="1346"/>
                    <a:pt x="1763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3"/>
            <p:cNvSpPr/>
            <p:nvPr/>
          </p:nvSpPr>
          <p:spPr>
            <a:xfrm>
              <a:off x="4973825" y="2084900"/>
              <a:ext cx="1921700" cy="1657075"/>
            </a:xfrm>
            <a:custGeom>
              <a:avLst/>
              <a:gdLst/>
              <a:ahLst/>
              <a:cxnLst/>
              <a:rect l="l" t="t" r="r" b="b"/>
              <a:pathLst>
                <a:path w="76868" h="66283" extrusionOk="0">
                  <a:moveTo>
                    <a:pt x="69485" y="1"/>
                  </a:moveTo>
                  <a:cubicBezTo>
                    <a:pt x="34517" y="16074"/>
                    <a:pt x="17003" y="31290"/>
                    <a:pt x="8394" y="43399"/>
                  </a:cubicBezTo>
                  <a:lnTo>
                    <a:pt x="8394" y="43697"/>
                  </a:lnTo>
                  <a:cubicBezTo>
                    <a:pt x="4727" y="48388"/>
                    <a:pt x="2620" y="54091"/>
                    <a:pt x="2358" y="60032"/>
                  </a:cubicBezTo>
                  <a:cubicBezTo>
                    <a:pt x="2263" y="62282"/>
                    <a:pt x="2644" y="64366"/>
                    <a:pt x="3834" y="66283"/>
                  </a:cubicBezTo>
                  <a:cubicBezTo>
                    <a:pt x="0" y="53412"/>
                    <a:pt x="16884" y="35279"/>
                    <a:pt x="29314" y="25635"/>
                  </a:cubicBezTo>
                  <a:cubicBezTo>
                    <a:pt x="41744" y="15979"/>
                    <a:pt x="56269" y="9395"/>
                    <a:pt x="70724" y="3180"/>
                  </a:cubicBezTo>
                  <a:cubicBezTo>
                    <a:pt x="72557" y="5156"/>
                    <a:pt x="74676" y="6776"/>
                    <a:pt x="76867" y="8347"/>
                  </a:cubicBezTo>
                  <a:cubicBezTo>
                    <a:pt x="76867" y="7799"/>
                    <a:pt x="76855" y="7192"/>
                    <a:pt x="76855" y="6645"/>
                  </a:cubicBezTo>
                  <a:cubicBezTo>
                    <a:pt x="74593" y="4192"/>
                    <a:pt x="72117" y="2073"/>
                    <a:pt x="69485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3"/>
            <p:cNvSpPr/>
            <p:nvPr/>
          </p:nvSpPr>
          <p:spPr>
            <a:xfrm>
              <a:off x="6256725" y="2522100"/>
              <a:ext cx="319950" cy="626350"/>
            </a:xfrm>
            <a:custGeom>
              <a:avLst/>
              <a:gdLst/>
              <a:ahLst/>
              <a:cxnLst/>
              <a:rect l="l" t="t" r="r" b="b"/>
              <a:pathLst>
                <a:path w="12798" h="25054" extrusionOk="0">
                  <a:moveTo>
                    <a:pt x="9072" y="0"/>
                  </a:moveTo>
                  <a:cubicBezTo>
                    <a:pt x="8356" y="0"/>
                    <a:pt x="7494" y="209"/>
                    <a:pt x="6454" y="706"/>
                  </a:cubicBezTo>
                  <a:cubicBezTo>
                    <a:pt x="0" y="3777"/>
                    <a:pt x="572" y="11266"/>
                    <a:pt x="572" y="11266"/>
                  </a:cubicBezTo>
                  <a:lnTo>
                    <a:pt x="572" y="25054"/>
                  </a:lnTo>
                  <a:lnTo>
                    <a:pt x="12538" y="19803"/>
                  </a:lnTo>
                  <a:lnTo>
                    <a:pt x="12538" y="5647"/>
                  </a:lnTo>
                  <a:cubicBezTo>
                    <a:pt x="12538" y="5647"/>
                    <a:pt x="12797" y="0"/>
                    <a:pt x="9072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3"/>
            <p:cNvSpPr/>
            <p:nvPr/>
          </p:nvSpPr>
          <p:spPr>
            <a:xfrm>
              <a:off x="6257025" y="2522175"/>
              <a:ext cx="286650" cy="626275"/>
            </a:xfrm>
            <a:custGeom>
              <a:avLst/>
              <a:gdLst/>
              <a:ahLst/>
              <a:cxnLst/>
              <a:rect l="l" t="t" r="r" b="b"/>
              <a:pathLst>
                <a:path w="11466" h="25051" extrusionOk="0">
                  <a:moveTo>
                    <a:pt x="9061" y="1"/>
                  </a:moveTo>
                  <a:cubicBezTo>
                    <a:pt x="8347" y="1"/>
                    <a:pt x="7488" y="208"/>
                    <a:pt x="6453" y="703"/>
                  </a:cubicBezTo>
                  <a:cubicBezTo>
                    <a:pt x="0" y="3774"/>
                    <a:pt x="572" y="11263"/>
                    <a:pt x="572" y="11263"/>
                  </a:cubicBezTo>
                  <a:lnTo>
                    <a:pt x="572" y="25051"/>
                  </a:lnTo>
                  <a:lnTo>
                    <a:pt x="6561" y="22420"/>
                  </a:lnTo>
                  <a:lnTo>
                    <a:pt x="6561" y="11263"/>
                  </a:lnTo>
                  <a:cubicBezTo>
                    <a:pt x="6561" y="11263"/>
                    <a:pt x="6049" y="4560"/>
                    <a:pt x="11466" y="1238"/>
                  </a:cubicBezTo>
                  <a:cubicBezTo>
                    <a:pt x="10949" y="517"/>
                    <a:pt x="10186" y="1"/>
                    <a:pt x="9061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3"/>
            <p:cNvSpPr/>
            <p:nvPr/>
          </p:nvSpPr>
          <p:spPr>
            <a:xfrm>
              <a:off x="5876925" y="2757350"/>
              <a:ext cx="192600" cy="569700"/>
            </a:xfrm>
            <a:custGeom>
              <a:avLst/>
              <a:gdLst/>
              <a:ahLst/>
              <a:cxnLst/>
              <a:rect l="l" t="t" r="r" b="b"/>
              <a:pathLst>
                <a:path w="7704" h="22788" extrusionOk="0">
                  <a:moveTo>
                    <a:pt x="5551" y="1"/>
                  </a:moveTo>
                  <a:cubicBezTo>
                    <a:pt x="5163" y="1"/>
                    <a:pt x="4706" y="135"/>
                    <a:pt x="4167" y="451"/>
                  </a:cubicBezTo>
                  <a:cubicBezTo>
                    <a:pt x="107" y="2845"/>
                    <a:pt x="0" y="10191"/>
                    <a:pt x="0" y="10191"/>
                  </a:cubicBezTo>
                  <a:lnTo>
                    <a:pt x="0" y="22788"/>
                  </a:lnTo>
                  <a:lnTo>
                    <a:pt x="7703" y="18680"/>
                  </a:lnTo>
                  <a:lnTo>
                    <a:pt x="7703" y="3940"/>
                  </a:lnTo>
                  <a:cubicBezTo>
                    <a:pt x="7703" y="3940"/>
                    <a:pt x="7652" y="1"/>
                    <a:pt x="5551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3"/>
            <p:cNvSpPr/>
            <p:nvPr/>
          </p:nvSpPr>
          <p:spPr>
            <a:xfrm>
              <a:off x="5876925" y="2757325"/>
              <a:ext cx="185150" cy="569725"/>
            </a:xfrm>
            <a:custGeom>
              <a:avLst/>
              <a:gdLst/>
              <a:ahLst/>
              <a:cxnLst/>
              <a:rect l="l" t="t" r="r" b="b"/>
              <a:pathLst>
                <a:path w="7406" h="22789" extrusionOk="0">
                  <a:moveTo>
                    <a:pt x="5552" y="0"/>
                  </a:moveTo>
                  <a:cubicBezTo>
                    <a:pt x="5165" y="0"/>
                    <a:pt x="4707" y="134"/>
                    <a:pt x="4167" y="452"/>
                  </a:cubicBezTo>
                  <a:cubicBezTo>
                    <a:pt x="107" y="2846"/>
                    <a:pt x="0" y="10180"/>
                    <a:pt x="0" y="10180"/>
                  </a:cubicBezTo>
                  <a:lnTo>
                    <a:pt x="0" y="22789"/>
                  </a:lnTo>
                  <a:lnTo>
                    <a:pt x="4215" y="20538"/>
                  </a:lnTo>
                  <a:lnTo>
                    <a:pt x="4215" y="10954"/>
                  </a:lnTo>
                  <a:cubicBezTo>
                    <a:pt x="4215" y="10954"/>
                    <a:pt x="4298" y="4846"/>
                    <a:pt x="7406" y="1965"/>
                  </a:cubicBezTo>
                  <a:cubicBezTo>
                    <a:pt x="7136" y="982"/>
                    <a:pt x="6600" y="0"/>
                    <a:pt x="5552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3"/>
            <p:cNvSpPr/>
            <p:nvPr/>
          </p:nvSpPr>
          <p:spPr>
            <a:xfrm>
              <a:off x="5545925" y="2991650"/>
              <a:ext cx="188425" cy="521725"/>
            </a:xfrm>
            <a:custGeom>
              <a:avLst/>
              <a:gdLst/>
              <a:ahLst/>
              <a:cxnLst/>
              <a:rect l="l" t="t" r="r" b="b"/>
              <a:pathLst>
                <a:path w="7537" h="20869" extrusionOk="0">
                  <a:moveTo>
                    <a:pt x="5302" y="1"/>
                  </a:moveTo>
                  <a:cubicBezTo>
                    <a:pt x="4845" y="1"/>
                    <a:pt x="4294" y="155"/>
                    <a:pt x="3632" y="533"/>
                  </a:cubicBezTo>
                  <a:cubicBezTo>
                    <a:pt x="0" y="2605"/>
                    <a:pt x="322" y="7820"/>
                    <a:pt x="322" y="7820"/>
                  </a:cubicBezTo>
                  <a:lnTo>
                    <a:pt x="322" y="20869"/>
                  </a:lnTo>
                  <a:lnTo>
                    <a:pt x="7537" y="15642"/>
                  </a:lnTo>
                  <a:lnTo>
                    <a:pt x="7537" y="3105"/>
                  </a:lnTo>
                  <a:cubicBezTo>
                    <a:pt x="7537" y="3105"/>
                    <a:pt x="7354" y="1"/>
                    <a:pt x="5302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3"/>
            <p:cNvSpPr/>
            <p:nvPr/>
          </p:nvSpPr>
          <p:spPr>
            <a:xfrm>
              <a:off x="5546225" y="2991650"/>
              <a:ext cx="188125" cy="521725"/>
            </a:xfrm>
            <a:custGeom>
              <a:avLst/>
              <a:gdLst/>
              <a:ahLst/>
              <a:cxnLst/>
              <a:rect l="l" t="t" r="r" b="b"/>
              <a:pathLst>
                <a:path w="7525" h="20869" extrusionOk="0">
                  <a:moveTo>
                    <a:pt x="5297" y="1"/>
                  </a:moveTo>
                  <a:cubicBezTo>
                    <a:pt x="4841" y="1"/>
                    <a:pt x="4292" y="155"/>
                    <a:pt x="3632" y="533"/>
                  </a:cubicBezTo>
                  <a:cubicBezTo>
                    <a:pt x="0" y="2605"/>
                    <a:pt x="310" y="7820"/>
                    <a:pt x="310" y="7820"/>
                  </a:cubicBezTo>
                  <a:lnTo>
                    <a:pt x="310" y="20869"/>
                  </a:lnTo>
                  <a:lnTo>
                    <a:pt x="6334" y="16499"/>
                  </a:lnTo>
                  <a:lnTo>
                    <a:pt x="6334" y="9260"/>
                  </a:lnTo>
                  <a:cubicBezTo>
                    <a:pt x="6334" y="9260"/>
                    <a:pt x="6168" y="6439"/>
                    <a:pt x="7525" y="4129"/>
                  </a:cubicBezTo>
                  <a:lnTo>
                    <a:pt x="7525" y="3105"/>
                  </a:lnTo>
                  <a:cubicBezTo>
                    <a:pt x="7525" y="3105"/>
                    <a:pt x="7342" y="1"/>
                    <a:pt x="5297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3"/>
            <p:cNvSpPr/>
            <p:nvPr/>
          </p:nvSpPr>
          <p:spPr>
            <a:xfrm>
              <a:off x="5331300" y="3221375"/>
              <a:ext cx="126500" cy="440250"/>
            </a:xfrm>
            <a:custGeom>
              <a:avLst/>
              <a:gdLst/>
              <a:ahLst/>
              <a:cxnLst/>
              <a:rect l="l" t="t" r="r" b="b"/>
              <a:pathLst>
                <a:path w="5060" h="17610" extrusionOk="0">
                  <a:moveTo>
                    <a:pt x="3194" y="0"/>
                  </a:moveTo>
                  <a:cubicBezTo>
                    <a:pt x="2997" y="0"/>
                    <a:pt x="2779" y="37"/>
                    <a:pt x="2537" y="119"/>
                  </a:cubicBezTo>
                  <a:cubicBezTo>
                    <a:pt x="1" y="988"/>
                    <a:pt x="48" y="6989"/>
                    <a:pt x="48" y="6989"/>
                  </a:cubicBezTo>
                  <a:lnTo>
                    <a:pt x="48" y="17609"/>
                  </a:lnTo>
                  <a:lnTo>
                    <a:pt x="5001" y="13978"/>
                  </a:lnTo>
                  <a:lnTo>
                    <a:pt x="5001" y="3322"/>
                  </a:lnTo>
                  <a:cubicBezTo>
                    <a:pt x="5001" y="3322"/>
                    <a:pt x="5060" y="0"/>
                    <a:pt x="3194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3"/>
            <p:cNvSpPr/>
            <p:nvPr/>
          </p:nvSpPr>
          <p:spPr>
            <a:xfrm>
              <a:off x="5186950" y="3456000"/>
              <a:ext cx="77125" cy="309200"/>
            </a:xfrm>
            <a:custGeom>
              <a:avLst/>
              <a:gdLst/>
              <a:ahLst/>
              <a:cxnLst/>
              <a:rect l="l" t="t" r="r" b="b"/>
              <a:pathLst>
                <a:path w="3085" h="12368" extrusionOk="0">
                  <a:moveTo>
                    <a:pt x="1742" y="1"/>
                  </a:moveTo>
                  <a:cubicBezTo>
                    <a:pt x="1662" y="1"/>
                    <a:pt x="1578" y="11"/>
                    <a:pt x="1489" y="33"/>
                  </a:cubicBezTo>
                  <a:cubicBezTo>
                    <a:pt x="0" y="378"/>
                    <a:pt x="155" y="4557"/>
                    <a:pt x="155" y="4557"/>
                  </a:cubicBezTo>
                  <a:lnTo>
                    <a:pt x="155" y="12368"/>
                  </a:lnTo>
                  <a:lnTo>
                    <a:pt x="3084" y="9593"/>
                  </a:lnTo>
                  <a:lnTo>
                    <a:pt x="3084" y="2450"/>
                  </a:lnTo>
                  <a:cubicBezTo>
                    <a:pt x="3084" y="2450"/>
                    <a:pt x="2979" y="1"/>
                    <a:pt x="174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3"/>
            <p:cNvSpPr/>
            <p:nvPr/>
          </p:nvSpPr>
          <p:spPr>
            <a:xfrm>
              <a:off x="6706175" y="3454400"/>
              <a:ext cx="476875" cy="861175"/>
            </a:xfrm>
            <a:custGeom>
              <a:avLst/>
              <a:gdLst/>
              <a:ahLst/>
              <a:cxnLst/>
              <a:rect l="l" t="t" r="r" b="b"/>
              <a:pathLst>
                <a:path w="19075" h="34447" extrusionOk="0">
                  <a:moveTo>
                    <a:pt x="10789" y="1"/>
                  </a:moveTo>
                  <a:cubicBezTo>
                    <a:pt x="10396" y="1"/>
                    <a:pt x="10002" y="21"/>
                    <a:pt x="9609" y="61"/>
                  </a:cubicBezTo>
                  <a:cubicBezTo>
                    <a:pt x="1" y="871"/>
                    <a:pt x="156" y="12432"/>
                    <a:pt x="156" y="12432"/>
                  </a:cubicBezTo>
                  <a:lnTo>
                    <a:pt x="156" y="34446"/>
                  </a:lnTo>
                  <a:cubicBezTo>
                    <a:pt x="156" y="34446"/>
                    <a:pt x="3477" y="34018"/>
                    <a:pt x="7407" y="33553"/>
                  </a:cubicBezTo>
                  <a:cubicBezTo>
                    <a:pt x="11586" y="33053"/>
                    <a:pt x="16443" y="32494"/>
                    <a:pt x="18741" y="32339"/>
                  </a:cubicBezTo>
                  <a:lnTo>
                    <a:pt x="18741" y="7824"/>
                  </a:lnTo>
                  <a:cubicBezTo>
                    <a:pt x="18741" y="7824"/>
                    <a:pt x="19075" y="1728"/>
                    <a:pt x="13419" y="299"/>
                  </a:cubicBezTo>
                  <a:cubicBezTo>
                    <a:pt x="12554" y="101"/>
                    <a:pt x="11672" y="1"/>
                    <a:pt x="10789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3"/>
            <p:cNvSpPr/>
            <p:nvPr/>
          </p:nvSpPr>
          <p:spPr>
            <a:xfrm>
              <a:off x="6122775" y="3640025"/>
              <a:ext cx="347700" cy="777050"/>
            </a:xfrm>
            <a:custGeom>
              <a:avLst/>
              <a:gdLst/>
              <a:ahLst/>
              <a:cxnLst/>
              <a:rect l="l" t="t" r="r" b="b"/>
              <a:pathLst>
                <a:path w="13908" h="31082" extrusionOk="0">
                  <a:moveTo>
                    <a:pt x="8215" y="0"/>
                  </a:moveTo>
                  <a:cubicBezTo>
                    <a:pt x="7868" y="0"/>
                    <a:pt x="7500" y="25"/>
                    <a:pt x="7109" y="77"/>
                  </a:cubicBezTo>
                  <a:cubicBezTo>
                    <a:pt x="239" y="1018"/>
                    <a:pt x="1" y="9793"/>
                    <a:pt x="1" y="9793"/>
                  </a:cubicBezTo>
                  <a:lnTo>
                    <a:pt x="1" y="31081"/>
                  </a:lnTo>
                  <a:lnTo>
                    <a:pt x="6251" y="29700"/>
                  </a:lnTo>
                  <a:lnTo>
                    <a:pt x="13812" y="28033"/>
                  </a:lnTo>
                  <a:lnTo>
                    <a:pt x="13812" y="6792"/>
                  </a:lnTo>
                  <a:cubicBezTo>
                    <a:pt x="13812" y="6792"/>
                    <a:pt x="13907" y="2590"/>
                    <a:pt x="11145" y="792"/>
                  </a:cubicBezTo>
                  <a:cubicBezTo>
                    <a:pt x="10402" y="309"/>
                    <a:pt x="9443" y="0"/>
                    <a:pt x="8215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3"/>
            <p:cNvSpPr/>
            <p:nvPr/>
          </p:nvSpPr>
          <p:spPr>
            <a:xfrm>
              <a:off x="5654275" y="3798725"/>
              <a:ext cx="271775" cy="710025"/>
            </a:xfrm>
            <a:custGeom>
              <a:avLst/>
              <a:gdLst/>
              <a:ahLst/>
              <a:cxnLst/>
              <a:rect l="l" t="t" r="r" b="b"/>
              <a:pathLst>
                <a:path w="10871" h="28401" extrusionOk="0">
                  <a:moveTo>
                    <a:pt x="6495" y="0"/>
                  </a:moveTo>
                  <a:cubicBezTo>
                    <a:pt x="6246" y="0"/>
                    <a:pt x="5983" y="21"/>
                    <a:pt x="5703" y="63"/>
                  </a:cubicBezTo>
                  <a:cubicBezTo>
                    <a:pt x="0" y="921"/>
                    <a:pt x="631" y="11922"/>
                    <a:pt x="631" y="11922"/>
                  </a:cubicBezTo>
                  <a:lnTo>
                    <a:pt x="631" y="28400"/>
                  </a:lnTo>
                  <a:lnTo>
                    <a:pt x="8263" y="26079"/>
                  </a:lnTo>
                  <a:lnTo>
                    <a:pt x="10382" y="25436"/>
                  </a:lnTo>
                  <a:lnTo>
                    <a:pt x="10382" y="7636"/>
                  </a:lnTo>
                  <a:cubicBezTo>
                    <a:pt x="10382" y="7636"/>
                    <a:pt x="10871" y="3659"/>
                    <a:pt x="9323" y="1457"/>
                  </a:cubicBezTo>
                  <a:cubicBezTo>
                    <a:pt x="8730" y="593"/>
                    <a:pt x="7833" y="0"/>
                    <a:pt x="6495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3"/>
            <p:cNvSpPr/>
            <p:nvPr/>
          </p:nvSpPr>
          <p:spPr>
            <a:xfrm>
              <a:off x="5381900" y="3982600"/>
              <a:ext cx="189200" cy="626450"/>
            </a:xfrm>
            <a:custGeom>
              <a:avLst/>
              <a:gdLst/>
              <a:ahLst/>
              <a:cxnLst/>
              <a:rect l="l" t="t" r="r" b="b"/>
              <a:pathLst>
                <a:path w="7568" h="25058" extrusionOk="0">
                  <a:moveTo>
                    <a:pt x="4323" y="0"/>
                  </a:moveTo>
                  <a:cubicBezTo>
                    <a:pt x="4166" y="0"/>
                    <a:pt x="3999" y="14"/>
                    <a:pt x="3823" y="43"/>
                  </a:cubicBezTo>
                  <a:cubicBezTo>
                    <a:pt x="1" y="662"/>
                    <a:pt x="156" y="8079"/>
                    <a:pt x="156" y="8079"/>
                  </a:cubicBezTo>
                  <a:lnTo>
                    <a:pt x="156" y="25058"/>
                  </a:lnTo>
                  <a:lnTo>
                    <a:pt x="6787" y="22450"/>
                  </a:lnTo>
                  <a:lnTo>
                    <a:pt x="6787" y="5817"/>
                  </a:lnTo>
                  <a:cubicBezTo>
                    <a:pt x="6787" y="5817"/>
                    <a:pt x="7567" y="0"/>
                    <a:pt x="4323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3"/>
            <p:cNvSpPr/>
            <p:nvPr/>
          </p:nvSpPr>
          <p:spPr>
            <a:xfrm>
              <a:off x="5381900" y="3982575"/>
              <a:ext cx="166425" cy="626475"/>
            </a:xfrm>
            <a:custGeom>
              <a:avLst/>
              <a:gdLst/>
              <a:ahLst/>
              <a:cxnLst/>
              <a:rect l="l" t="t" r="r" b="b"/>
              <a:pathLst>
                <a:path w="6657" h="25059" extrusionOk="0">
                  <a:moveTo>
                    <a:pt x="4329" y="1"/>
                  </a:moveTo>
                  <a:cubicBezTo>
                    <a:pt x="4170" y="1"/>
                    <a:pt x="4002" y="15"/>
                    <a:pt x="3823" y="44"/>
                  </a:cubicBezTo>
                  <a:cubicBezTo>
                    <a:pt x="1" y="663"/>
                    <a:pt x="156" y="8080"/>
                    <a:pt x="156" y="8080"/>
                  </a:cubicBezTo>
                  <a:lnTo>
                    <a:pt x="156" y="25059"/>
                  </a:lnTo>
                  <a:lnTo>
                    <a:pt x="5740" y="22868"/>
                  </a:lnTo>
                  <a:lnTo>
                    <a:pt x="5740" y="7771"/>
                  </a:lnTo>
                  <a:cubicBezTo>
                    <a:pt x="5740" y="7771"/>
                    <a:pt x="5668" y="4675"/>
                    <a:pt x="6657" y="2306"/>
                  </a:cubicBezTo>
                  <a:cubicBezTo>
                    <a:pt x="6368" y="1076"/>
                    <a:pt x="5724" y="1"/>
                    <a:pt x="4329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63"/>
            <p:cNvSpPr/>
            <p:nvPr/>
          </p:nvSpPr>
          <p:spPr>
            <a:xfrm>
              <a:off x="5143200" y="4127425"/>
              <a:ext cx="95150" cy="550975"/>
            </a:xfrm>
            <a:custGeom>
              <a:avLst/>
              <a:gdLst/>
              <a:ahLst/>
              <a:cxnLst/>
              <a:rect l="l" t="t" r="r" b="b"/>
              <a:pathLst>
                <a:path w="3806" h="22039" extrusionOk="0">
                  <a:moveTo>
                    <a:pt x="2094" y="1"/>
                  </a:moveTo>
                  <a:cubicBezTo>
                    <a:pt x="2033" y="1"/>
                    <a:pt x="1970" y="8"/>
                    <a:pt x="1905" y="24"/>
                  </a:cubicBezTo>
                  <a:cubicBezTo>
                    <a:pt x="0" y="500"/>
                    <a:pt x="72" y="6739"/>
                    <a:pt x="72" y="6739"/>
                  </a:cubicBezTo>
                  <a:lnTo>
                    <a:pt x="72" y="22039"/>
                  </a:lnTo>
                  <a:lnTo>
                    <a:pt x="3739" y="20634"/>
                  </a:lnTo>
                  <a:lnTo>
                    <a:pt x="3739" y="6120"/>
                  </a:lnTo>
                  <a:cubicBezTo>
                    <a:pt x="3739" y="6120"/>
                    <a:pt x="3805" y="1"/>
                    <a:pt x="2094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63"/>
            <p:cNvSpPr/>
            <p:nvPr/>
          </p:nvSpPr>
          <p:spPr>
            <a:xfrm>
              <a:off x="5143200" y="4127425"/>
              <a:ext cx="89600" cy="550975"/>
            </a:xfrm>
            <a:custGeom>
              <a:avLst/>
              <a:gdLst/>
              <a:ahLst/>
              <a:cxnLst/>
              <a:rect l="l" t="t" r="r" b="b"/>
              <a:pathLst>
                <a:path w="3584" h="22039" extrusionOk="0">
                  <a:moveTo>
                    <a:pt x="2093" y="1"/>
                  </a:moveTo>
                  <a:cubicBezTo>
                    <a:pt x="2033" y="1"/>
                    <a:pt x="1970" y="8"/>
                    <a:pt x="1905" y="24"/>
                  </a:cubicBezTo>
                  <a:cubicBezTo>
                    <a:pt x="0" y="489"/>
                    <a:pt x="72" y="6739"/>
                    <a:pt x="72" y="6739"/>
                  </a:cubicBezTo>
                  <a:lnTo>
                    <a:pt x="72" y="22039"/>
                  </a:lnTo>
                  <a:lnTo>
                    <a:pt x="3310" y="20801"/>
                  </a:lnTo>
                  <a:lnTo>
                    <a:pt x="3310" y="6930"/>
                  </a:lnTo>
                  <a:cubicBezTo>
                    <a:pt x="3310" y="5703"/>
                    <a:pt x="3405" y="4477"/>
                    <a:pt x="3584" y="3275"/>
                  </a:cubicBezTo>
                  <a:cubicBezTo>
                    <a:pt x="3394" y="1669"/>
                    <a:pt x="2985" y="1"/>
                    <a:pt x="209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63"/>
            <p:cNvSpPr/>
            <p:nvPr/>
          </p:nvSpPr>
          <p:spPr>
            <a:xfrm>
              <a:off x="4783925" y="2959125"/>
              <a:ext cx="2743525" cy="1496625"/>
            </a:xfrm>
            <a:custGeom>
              <a:avLst/>
              <a:gdLst/>
              <a:ahLst/>
              <a:cxnLst/>
              <a:rect l="l" t="t" r="r" b="b"/>
              <a:pathLst>
                <a:path w="109741" h="59865" extrusionOk="0">
                  <a:moveTo>
                    <a:pt x="104287" y="0"/>
                  </a:moveTo>
                  <a:cubicBezTo>
                    <a:pt x="104287" y="0"/>
                    <a:pt x="59401" y="9275"/>
                    <a:pt x="38017" y="20682"/>
                  </a:cubicBezTo>
                  <a:cubicBezTo>
                    <a:pt x="26837" y="26647"/>
                    <a:pt x="16788" y="32076"/>
                    <a:pt x="10240" y="37922"/>
                  </a:cubicBezTo>
                  <a:cubicBezTo>
                    <a:pt x="10144" y="38005"/>
                    <a:pt x="10049" y="38088"/>
                    <a:pt x="9954" y="38184"/>
                  </a:cubicBezTo>
                  <a:cubicBezTo>
                    <a:pt x="9680" y="38422"/>
                    <a:pt x="9418" y="38672"/>
                    <a:pt x="9156" y="38934"/>
                  </a:cubicBezTo>
                  <a:cubicBezTo>
                    <a:pt x="1989" y="46018"/>
                    <a:pt x="2739" y="56317"/>
                    <a:pt x="4417" y="59865"/>
                  </a:cubicBezTo>
                  <a:cubicBezTo>
                    <a:pt x="4417" y="59865"/>
                    <a:pt x="0" y="43375"/>
                    <a:pt x="26075" y="30433"/>
                  </a:cubicBezTo>
                  <a:cubicBezTo>
                    <a:pt x="48971" y="19086"/>
                    <a:pt x="85404" y="8275"/>
                    <a:pt x="103275" y="4834"/>
                  </a:cubicBezTo>
                  <a:lnTo>
                    <a:pt x="109657" y="10740"/>
                  </a:lnTo>
                  <a:lnTo>
                    <a:pt x="109740" y="7049"/>
                  </a:lnTo>
                  <a:cubicBezTo>
                    <a:pt x="109312" y="6597"/>
                    <a:pt x="104287" y="0"/>
                    <a:pt x="10428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63"/>
            <p:cNvSpPr/>
            <p:nvPr/>
          </p:nvSpPr>
          <p:spPr>
            <a:xfrm>
              <a:off x="6632650" y="3229100"/>
              <a:ext cx="567375" cy="531050"/>
            </a:xfrm>
            <a:custGeom>
              <a:avLst/>
              <a:gdLst/>
              <a:ahLst/>
              <a:cxnLst/>
              <a:rect l="l" t="t" r="r" b="b"/>
              <a:pathLst>
                <a:path w="22695" h="21242" extrusionOk="0">
                  <a:moveTo>
                    <a:pt x="22694" y="0"/>
                  </a:moveTo>
                  <a:cubicBezTo>
                    <a:pt x="22480" y="48"/>
                    <a:pt x="1" y="6037"/>
                    <a:pt x="1" y="6037"/>
                  </a:cubicBezTo>
                  <a:lnTo>
                    <a:pt x="1" y="21241"/>
                  </a:lnTo>
                  <a:lnTo>
                    <a:pt x="572" y="21241"/>
                  </a:lnTo>
                  <a:lnTo>
                    <a:pt x="572" y="9263"/>
                  </a:lnTo>
                  <a:lnTo>
                    <a:pt x="22694" y="3799"/>
                  </a:lnTo>
                  <a:lnTo>
                    <a:pt x="22694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63"/>
            <p:cNvSpPr/>
            <p:nvPr/>
          </p:nvSpPr>
          <p:spPr>
            <a:xfrm>
              <a:off x="6090625" y="3420200"/>
              <a:ext cx="434000" cy="369400"/>
            </a:xfrm>
            <a:custGeom>
              <a:avLst/>
              <a:gdLst/>
              <a:ahLst/>
              <a:cxnLst/>
              <a:rect l="l" t="t" r="r" b="b"/>
              <a:pathLst>
                <a:path w="17360" h="14776" extrusionOk="0">
                  <a:moveTo>
                    <a:pt x="17360" y="0"/>
                  </a:moveTo>
                  <a:lnTo>
                    <a:pt x="1" y="5441"/>
                  </a:lnTo>
                  <a:lnTo>
                    <a:pt x="1" y="14776"/>
                  </a:lnTo>
                  <a:lnTo>
                    <a:pt x="608" y="14776"/>
                  </a:lnTo>
                  <a:lnTo>
                    <a:pt x="608" y="8537"/>
                  </a:lnTo>
                  <a:lnTo>
                    <a:pt x="17360" y="3286"/>
                  </a:lnTo>
                  <a:lnTo>
                    <a:pt x="17360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63"/>
            <p:cNvSpPr/>
            <p:nvPr/>
          </p:nvSpPr>
          <p:spPr>
            <a:xfrm>
              <a:off x="5632250" y="3604750"/>
              <a:ext cx="325350" cy="352450"/>
            </a:xfrm>
            <a:custGeom>
              <a:avLst/>
              <a:gdLst/>
              <a:ahLst/>
              <a:cxnLst/>
              <a:rect l="l" t="t" r="r" b="b"/>
              <a:pathLst>
                <a:path w="13014" h="14098" extrusionOk="0">
                  <a:moveTo>
                    <a:pt x="13014" y="0"/>
                  </a:moveTo>
                  <a:lnTo>
                    <a:pt x="0" y="5429"/>
                  </a:lnTo>
                  <a:lnTo>
                    <a:pt x="0" y="14097"/>
                  </a:lnTo>
                  <a:lnTo>
                    <a:pt x="726" y="14097"/>
                  </a:lnTo>
                  <a:lnTo>
                    <a:pt x="726" y="7049"/>
                  </a:lnTo>
                  <a:lnTo>
                    <a:pt x="13014" y="2786"/>
                  </a:lnTo>
                  <a:lnTo>
                    <a:pt x="13014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63"/>
            <p:cNvSpPr/>
            <p:nvPr/>
          </p:nvSpPr>
          <p:spPr>
            <a:xfrm>
              <a:off x="5140225" y="3935725"/>
              <a:ext cx="149150" cy="158675"/>
            </a:xfrm>
            <a:custGeom>
              <a:avLst/>
              <a:gdLst/>
              <a:ahLst/>
              <a:cxnLst/>
              <a:rect l="l" t="t" r="r" b="b"/>
              <a:pathLst>
                <a:path w="5966" h="6347" extrusionOk="0">
                  <a:moveTo>
                    <a:pt x="5965" y="1"/>
                  </a:moveTo>
                  <a:lnTo>
                    <a:pt x="0" y="4358"/>
                  </a:lnTo>
                  <a:lnTo>
                    <a:pt x="0" y="6347"/>
                  </a:lnTo>
                  <a:lnTo>
                    <a:pt x="5965" y="2168"/>
                  </a:lnTo>
                  <a:lnTo>
                    <a:pt x="5965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63"/>
            <p:cNvSpPr/>
            <p:nvPr/>
          </p:nvSpPr>
          <p:spPr>
            <a:xfrm>
              <a:off x="7216375" y="4230700"/>
              <a:ext cx="628075" cy="50925"/>
            </a:xfrm>
            <a:custGeom>
              <a:avLst/>
              <a:gdLst/>
              <a:ahLst/>
              <a:cxnLst/>
              <a:rect l="l" t="t" r="r" b="b"/>
              <a:pathLst>
                <a:path w="25123" h="2037" extrusionOk="0">
                  <a:moveTo>
                    <a:pt x="6953" y="1"/>
                  </a:moveTo>
                  <a:lnTo>
                    <a:pt x="0" y="870"/>
                  </a:lnTo>
                  <a:lnTo>
                    <a:pt x="36" y="1168"/>
                  </a:lnTo>
                  <a:lnTo>
                    <a:pt x="6834" y="322"/>
                  </a:lnTo>
                  <a:lnTo>
                    <a:pt x="8335" y="2037"/>
                  </a:lnTo>
                  <a:lnTo>
                    <a:pt x="25122" y="310"/>
                  </a:lnTo>
                  <a:lnTo>
                    <a:pt x="25087" y="13"/>
                  </a:lnTo>
                  <a:lnTo>
                    <a:pt x="8465" y="1715"/>
                  </a:lnTo>
                  <a:lnTo>
                    <a:pt x="6953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63"/>
            <p:cNvSpPr/>
            <p:nvPr/>
          </p:nvSpPr>
          <p:spPr>
            <a:xfrm>
              <a:off x="6467475" y="4284275"/>
              <a:ext cx="749800" cy="88750"/>
            </a:xfrm>
            <a:custGeom>
              <a:avLst/>
              <a:gdLst/>
              <a:ahLst/>
              <a:cxnLst/>
              <a:rect l="l" t="t" r="r" b="b"/>
              <a:pathLst>
                <a:path w="29992" h="3550" extrusionOk="0">
                  <a:moveTo>
                    <a:pt x="29956" y="1"/>
                  </a:moveTo>
                  <a:lnTo>
                    <a:pt x="5870" y="3216"/>
                  </a:lnTo>
                  <a:lnTo>
                    <a:pt x="5191" y="1596"/>
                  </a:lnTo>
                  <a:lnTo>
                    <a:pt x="0" y="2620"/>
                  </a:lnTo>
                  <a:lnTo>
                    <a:pt x="60" y="2918"/>
                  </a:lnTo>
                  <a:lnTo>
                    <a:pt x="5013" y="1942"/>
                  </a:lnTo>
                  <a:lnTo>
                    <a:pt x="5679" y="3549"/>
                  </a:lnTo>
                  <a:lnTo>
                    <a:pt x="29992" y="299"/>
                  </a:lnTo>
                  <a:lnTo>
                    <a:pt x="29956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63"/>
            <p:cNvSpPr/>
            <p:nvPr/>
          </p:nvSpPr>
          <p:spPr>
            <a:xfrm>
              <a:off x="5900125" y="4385800"/>
              <a:ext cx="546525" cy="97350"/>
            </a:xfrm>
            <a:custGeom>
              <a:avLst/>
              <a:gdLst/>
              <a:ahLst/>
              <a:cxnLst/>
              <a:rect l="l" t="t" r="r" b="b"/>
              <a:pathLst>
                <a:path w="21861" h="3894" extrusionOk="0">
                  <a:moveTo>
                    <a:pt x="21789" y="0"/>
                  </a:moveTo>
                  <a:cubicBezTo>
                    <a:pt x="17598" y="964"/>
                    <a:pt x="6799" y="3405"/>
                    <a:pt x="5811" y="3548"/>
                  </a:cubicBezTo>
                  <a:cubicBezTo>
                    <a:pt x="5799" y="3536"/>
                    <a:pt x="5775" y="3524"/>
                    <a:pt x="5751" y="3512"/>
                  </a:cubicBezTo>
                  <a:cubicBezTo>
                    <a:pt x="5719" y="3502"/>
                    <a:pt x="5685" y="3496"/>
                    <a:pt x="5650" y="3496"/>
                  </a:cubicBezTo>
                  <a:cubicBezTo>
                    <a:pt x="5607" y="3496"/>
                    <a:pt x="5565" y="3505"/>
                    <a:pt x="5525" y="3524"/>
                  </a:cubicBezTo>
                  <a:lnTo>
                    <a:pt x="3513" y="2131"/>
                  </a:lnTo>
                  <a:lnTo>
                    <a:pt x="1" y="3048"/>
                  </a:lnTo>
                  <a:lnTo>
                    <a:pt x="84" y="3346"/>
                  </a:lnTo>
                  <a:lnTo>
                    <a:pt x="3454" y="2465"/>
                  </a:lnTo>
                  <a:lnTo>
                    <a:pt x="5501" y="3893"/>
                  </a:lnTo>
                  <a:lnTo>
                    <a:pt x="5585" y="3834"/>
                  </a:lnTo>
                  <a:cubicBezTo>
                    <a:pt x="5609" y="3822"/>
                    <a:pt x="5620" y="3822"/>
                    <a:pt x="5632" y="3810"/>
                  </a:cubicBezTo>
                  <a:cubicBezTo>
                    <a:pt x="5654" y="3823"/>
                    <a:pt x="5690" y="3830"/>
                    <a:pt x="5751" y="3830"/>
                  </a:cubicBezTo>
                  <a:cubicBezTo>
                    <a:pt x="6153" y="3830"/>
                    <a:pt x="7669" y="3504"/>
                    <a:pt x="13836" y="2119"/>
                  </a:cubicBezTo>
                  <a:cubicBezTo>
                    <a:pt x="17848" y="1214"/>
                    <a:pt x="21861" y="298"/>
                    <a:pt x="21861" y="298"/>
                  </a:cubicBezTo>
                  <a:lnTo>
                    <a:pt x="21789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63"/>
            <p:cNvSpPr/>
            <p:nvPr/>
          </p:nvSpPr>
          <p:spPr>
            <a:xfrm>
              <a:off x="5498900" y="4496225"/>
              <a:ext cx="357500" cy="92000"/>
            </a:xfrm>
            <a:custGeom>
              <a:avLst/>
              <a:gdLst/>
              <a:ahLst/>
              <a:cxnLst/>
              <a:rect l="l" t="t" r="r" b="b"/>
              <a:pathLst>
                <a:path w="14300" h="3680" extrusionOk="0">
                  <a:moveTo>
                    <a:pt x="14216" y="0"/>
                  </a:moveTo>
                  <a:lnTo>
                    <a:pt x="3310" y="3322"/>
                  </a:lnTo>
                  <a:lnTo>
                    <a:pt x="2453" y="2072"/>
                  </a:lnTo>
                  <a:lnTo>
                    <a:pt x="0" y="2965"/>
                  </a:lnTo>
                  <a:lnTo>
                    <a:pt x="107" y="3251"/>
                  </a:lnTo>
                  <a:lnTo>
                    <a:pt x="2334" y="2441"/>
                  </a:lnTo>
                  <a:lnTo>
                    <a:pt x="3191" y="3679"/>
                  </a:lnTo>
                  <a:lnTo>
                    <a:pt x="14299" y="286"/>
                  </a:lnTo>
                  <a:lnTo>
                    <a:pt x="14216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63"/>
            <p:cNvSpPr/>
            <p:nvPr/>
          </p:nvSpPr>
          <p:spPr>
            <a:xfrm>
              <a:off x="7314600" y="3184150"/>
              <a:ext cx="234875" cy="172675"/>
            </a:xfrm>
            <a:custGeom>
              <a:avLst/>
              <a:gdLst/>
              <a:ahLst/>
              <a:cxnLst/>
              <a:rect l="l" t="t" r="r" b="b"/>
              <a:pathLst>
                <a:path w="9395" h="6907" extrusionOk="0">
                  <a:moveTo>
                    <a:pt x="3441" y="1"/>
                  </a:moveTo>
                  <a:cubicBezTo>
                    <a:pt x="2322" y="239"/>
                    <a:pt x="1215" y="548"/>
                    <a:pt x="131" y="917"/>
                  </a:cubicBezTo>
                  <a:cubicBezTo>
                    <a:pt x="131" y="1144"/>
                    <a:pt x="0" y="1215"/>
                    <a:pt x="0" y="1429"/>
                  </a:cubicBezTo>
                  <a:lnTo>
                    <a:pt x="0" y="5025"/>
                  </a:lnTo>
                  <a:cubicBezTo>
                    <a:pt x="1405" y="5025"/>
                    <a:pt x="3048" y="3953"/>
                    <a:pt x="4429" y="3656"/>
                  </a:cubicBezTo>
                  <a:cubicBezTo>
                    <a:pt x="5965" y="4549"/>
                    <a:pt x="7299" y="5680"/>
                    <a:pt x="8585" y="6906"/>
                  </a:cubicBezTo>
                  <a:cubicBezTo>
                    <a:pt x="8858" y="6740"/>
                    <a:pt x="9108" y="6513"/>
                    <a:pt x="9394" y="6359"/>
                  </a:cubicBezTo>
                  <a:cubicBezTo>
                    <a:pt x="7454" y="4180"/>
                    <a:pt x="5572" y="1977"/>
                    <a:pt x="3441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63"/>
            <p:cNvSpPr/>
            <p:nvPr/>
          </p:nvSpPr>
          <p:spPr>
            <a:xfrm>
              <a:off x="5193800" y="1382450"/>
              <a:ext cx="1128125" cy="1496625"/>
            </a:xfrm>
            <a:custGeom>
              <a:avLst/>
              <a:gdLst/>
              <a:ahLst/>
              <a:cxnLst/>
              <a:rect l="l" t="t" r="r" b="b"/>
              <a:pathLst>
                <a:path w="45125" h="59865" extrusionOk="0">
                  <a:moveTo>
                    <a:pt x="44268" y="0"/>
                  </a:moveTo>
                  <a:cubicBezTo>
                    <a:pt x="41803" y="2072"/>
                    <a:pt x="18538" y="21884"/>
                    <a:pt x="9525" y="34659"/>
                  </a:cubicBezTo>
                  <a:cubicBezTo>
                    <a:pt x="0" y="48161"/>
                    <a:pt x="1227" y="59865"/>
                    <a:pt x="1227" y="59865"/>
                  </a:cubicBezTo>
                  <a:cubicBezTo>
                    <a:pt x="1227" y="59865"/>
                    <a:pt x="3382" y="33171"/>
                    <a:pt x="45125" y="4656"/>
                  </a:cubicBezTo>
                  <a:lnTo>
                    <a:pt x="44268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63"/>
            <p:cNvSpPr/>
            <p:nvPr/>
          </p:nvSpPr>
          <p:spPr>
            <a:xfrm>
              <a:off x="5328325" y="1900950"/>
              <a:ext cx="1432350" cy="1095400"/>
            </a:xfrm>
            <a:custGeom>
              <a:avLst/>
              <a:gdLst/>
              <a:ahLst/>
              <a:cxnLst/>
              <a:rect l="l" t="t" r="r" b="b"/>
              <a:pathLst>
                <a:path w="57294" h="43816" extrusionOk="0">
                  <a:moveTo>
                    <a:pt x="57151" y="1"/>
                  </a:moveTo>
                  <a:cubicBezTo>
                    <a:pt x="34267" y="11907"/>
                    <a:pt x="19956" y="23135"/>
                    <a:pt x="11967" y="30469"/>
                  </a:cubicBezTo>
                  <a:cubicBezTo>
                    <a:pt x="3323" y="38410"/>
                    <a:pt x="37" y="43601"/>
                    <a:pt x="1" y="43649"/>
                  </a:cubicBezTo>
                  <a:lnTo>
                    <a:pt x="263" y="43816"/>
                  </a:lnTo>
                  <a:cubicBezTo>
                    <a:pt x="394" y="43613"/>
                    <a:pt x="13562" y="23027"/>
                    <a:pt x="57294" y="275"/>
                  </a:cubicBezTo>
                  <a:lnTo>
                    <a:pt x="5715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63"/>
            <p:cNvSpPr/>
            <p:nvPr/>
          </p:nvSpPr>
          <p:spPr>
            <a:xfrm>
              <a:off x="5749225" y="2034175"/>
              <a:ext cx="89900" cy="277575"/>
            </a:xfrm>
            <a:custGeom>
              <a:avLst/>
              <a:gdLst/>
              <a:ahLst/>
              <a:cxnLst/>
              <a:rect l="l" t="t" r="r" b="b"/>
              <a:pathLst>
                <a:path w="3596" h="11103" extrusionOk="0">
                  <a:moveTo>
                    <a:pt x="2486" y="0"/>
                  </a:moveTo>
                  <a:cubicBezTo>
                    <a:pt x="2292" y="0"/>
                    <a:pt x="2065" y="51"/>
                    <a:pt x="1798" y="173"/>
                  </a:cubicBezTo>
                  <a:cubicBezTo>
                    <a:pt x="0" y="994"/>
                    <a:pt x="0" y="3304"/>
                    <a:pt x="0" y="3304"/>
                  </a:cubicBezTo>
                  <a:lnTo>
                    <a:pt x="0" y="11102"/>
                  </a:lnTo>
                  <a:lnTo>
                    <a:pt x="3596" y="8090"/>
                  </a:lnTo>
                  <a:lnTo>
                    <a:pt x="3596" y="1482"/>
                  </a:lnTo>
                  <a:cubicBezTo>
                    <a:pt x="3596" y="1482"/>
                    <a:pt x="3528" y="0"/>
                    <a:pt x="2486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63"/>
            <p:cNvSpPr/>
            <p:nvPr/>
          </p:nvSpPr>
          <p:spPr>
            <a:xfrm>
              <a:off x="6706175" y="3454400"/>
              <a:ext cx="335500" cy="860875"/>
            </a:xfrm>
            <a:custGeom>
              <a:avLst/>
              <a:gdLst/>
              <a:ahLst/>
              <a:cxnLst/>
              <a:rect l="l" t="t" r="r" b="b"/>
              <a:pathLst>
                <a:path w="13420" h="34435" extrusionOk="0">
                  <a:moveTo>
                    <a:pt x="10789" y="1"/>
                  </a:moveTo>
                  <a:cubicBezTo>
                    <a:pt x="10396" y="1"/>
                    <a:pt x="10002" y="21"/>
                    <a:pt x="9609" y="61"/>
                  </a:cubicBezTo>
                  <a:cubicBezTo>
                    <a:pt x="1" y="871"/>
                    <a:pt x="156" y="12432"/>
                    <a:pt x="156" y="12432"/>
                  </a:cubicBezTo>
                  <a:lnTo>
                    <a:pt x="156" y="34434"/>
                  </a:lnTo>
                  <a:cubicBezTo>
                    <a:pt x="156" y="34434"/>
                    <a:pt x="3477" y="34018"/>
                    <a:pt x="7407" y="33541"/>
                  </a:cubicBezTo>
                  <a:cubicBezTo>
                    <a:pt x="7490" y="25409"/>
                    <a:pt x="7585" y="17277"/>
                    <a:pt x="7668" y="9134"/>
                  </a:cubicBezTo>
                  <a:cubicBezTo>
                    <a:pt x="7692" y="7288"/>
                    <a:pt x="7740" y="5324"/>
                    <a:pt x="8669" y="3728"/>
                  </a:cubicBezTo>
                  <a:cubicBezTo>
                    <a:pt x="9681" y="2002"/>
                    <a:pt x="11514" y="1013"/>
                    <a:pt x="13419" y="299"/>
                  </a:cubicBezTo>
                  <a:cubicBezTo>
                    <a:pt x="12554" y="101"/>
                    <a:pt x="11672" y="1"/>
                    <a:pt x="10789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63"/>
            <p:cNvSpPr/>
            <p:nvPr/>
          </p:nvSpPr>
          <p:spPr>
            <a:xfrm>
              <a:off x="6122775" y="3640025"/>
              <a:ext cx="278625" cy="776750"/>
            </a:xfrm>
            <a:custGeom>
              <a:avLst/>
              <a:gdLst/>
              <a:ahLst/>
              <a:cxnLst/>
              <a:rect l="l" t="t" r="r" b="b"/>
              <a:pathLst>
                <a:path w="11145" h="31070" extrusionOk="0">
                  <a:moveTo>
                    <a:pt x="8211" y="0"/>
                  </a:moveTo>
                  <a:cubicBezTo>
                    <a:pt x="7866" y="0"/>
                    <a:pt x="7499" y="25"/>
                    <a:pt x="7109" y="77"/>
                  </a:cubicBezTo>
                  <a:cubicBezTo>
                    <a:pt x="239" y="1006"/>
                    <a:pt x="1" y="9793"/>
                    <a:pt x="1" y="9793"/>
                  </a:cubicBezTo>
                  <a:lnTo>
                    <a:pt x="1" y="31069"/>
                  </a:lnTo>
                  <a:lnTo>
                    <a:pt x="6251" y="29700"/>
                  </a:lnTo>
                  <a:cubicBezTo>
                    <a:pt x="6418" y="24938"/>
                    <a:pt x="6597" y="20187"/>
                    <a:pt x="6799" y="15424"/>
                  </a:cubicBezTo>
                  <a:cubicBezTo>
                    <a:pt x="6954" y="12079"/>
                    <a:pt x="7109" y="8721"/>
                    <a:pt x="7883" y="5471"/>
                  </a:cubicBezTo>
                  <a:cubicBezTo>
                    <a:pt x="8168" y="4292"/>
                    <a:pt x="8537" y="3102"/>
                    <a:pt x="9287" y="2149"/>
                  </a:cubicBezTo>
                  <a:cubicBezTo>
                    <a:pt x="9764" y="1530"/>
                    <a:pt x="10407" y="1066"/>
                    <a:pt x="11145" y="804"/>
                  </a:cubicBezTo>
                  <a:cubicBezTo>
                    <a:pt x="10393" y="311"/>
                    <a:pt x="9437" y="0"/>
                    <a:pt x="8211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63"/>
            <p:cNvSpPr/>
            <p:nvPr/>
          </p:nvSpPr>
          <p:spPr>
            <a:xfrm>
              <a:off x="5654275" y="3798725"/>
              <a:ext cx="233075" cy="710025"/>
            </a:xfrm>
            <a:custGeom>
              <a:avLst/>
              <a:gdLst/>
              <a:ahLst/>
              <a:cxnLst/>
              <a:rect l="l" t="t" r="r" b="b"/>
              <a:pathLst>
                <a:path w="9323" h="28401" extrusionOk="0">
                  <a:moveTo>
                    <a:pt x="6495" y="0"/>
                  </a:moveTo>
                  <a:cubicBezTo>
                    <a:pt x="6246" y="0"/>
                    <a:pt x="5983" y="21"/>
                    <a:pt x="5703" y="63"/>
                  </a:cubicBezTo>
                  <a:cubicBezTo>
                    <a:pt x="0" y="921"/>
                    <a:pt x="631" y="11922"/>
                    <a:pt x="631" y="11922"/>
                  </a:cubicBezTo>
                  <a:lnTo>
                    <a:pt x="631" y="28400"/>
                  </a:lnTo>
                  <a:lnTo>
                    <a:pt x="8263" y="26079"/>
                  </a:lnTo>
                  <a:cubicBezTo>
                    <a:pt x="8287" y="25805"/>
                    <a:pt x="8287" y="25519"/>
                    <a:pt x="8263" y="25245"/>
                  </a:cubicBezTo>
                  <a:cubicBezTo>
                    <a:pt x="7989" y="20435"/>
                    <a:pt x="7715" y="15625"/>
                    <a:pt x="7430" y="10803"/>
                  </a:cubicBezTo>
                  <a:cubicBezTo>
                    <a:pt x="7322" y="8969"/>
                    <a:pt x="7215" y="7100"/>
                    <a:pt x="7573" y="5290"/>
                  </a:cubicBezTo>
                  <a:cubicBezTo>
                    <a:pt x="7751" y="4314"/>
                    <a:pt x="8096" y="3385"/>
                    <a:pt x="8573" y="2540"/>
                  </a:cubicBezTo>
                  <a:cubicBezTo>
                    <a:pt x="8763" y="2183"/>
                    <a:pt x="9073" y="1826"/>
                    <a:pt x="9323" y="1457"/>
                  </a:cubicBezTo>
                  <a:cubicBezTo>
                    <a:pt x="8730" y="593"/>
                    <a:pt x="7833" y="0"/>
                    <a:pt x="649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63"/>
            <p:cNvSpPr/>
            <p:nvPr/>
          </p:nvSpPr>
          <p:spPr>
            <a:xfrm>
              <a:off x="6417150" y="1548125"/>
              <a:ext cx="281025" cy="408525"/>
            </a:xfrm>
            <a:custGeom>
              <a:avLst/>
              <a:gdLst/>
              <a:ahLst/>
              <a:cxnLst/>
              <a:rect l="l" t="t" r="r" b="b"/>
              <a:pathLst>
                <a:path w="11241" h="16341" extrusionOk="0">
                  <a:moveTo>
                    <a:pt x="639" y="0"/>
                  </a:moveTo>
                  <a:cubicBezTo>
                    <a:pt x="307" y="0"/>
                    <a:pt x="40" y="63"/>
                    <a:pt x="25" y="279"/>
                  </a:cubicBezTo>
                  <a:cubicBezTo>
                    <a:pt x="1" y="529"/>
                    <a:pt x="441" y="1112"/>
                    <a:pt x="560" y="1350"/>
                  </a:cubicBezTo>
                  <a:cubicBezTo>
                    <a:pt x="727" y="1696"/>
                    <a:pt x="894" y="2041"/>
                    <a:pt x="1049" y="2386"/>
                  </a:cubicBezTo>
                  <a:cubicBezTo>
                    <a:pt x="1370" y="3101"/>
                    <a:pt x="1680" y="3815"/>
                    <a:pt x="1930" y="4553"/>
                  </a:cubicBezTo>
                  <a:cubicBezTo>
                    <a:pt x="2489" y="6149"/>
                    <a:pt x="2823" y="7839"/>
                    <a:pt x="2704" y="9518"/>
                  </a:cubicBezTo>
                  <a:cubicBezTo>
                    <a:pt x="3656" y="9959"/>
                    <a:pt x="4835" y="9768"/>
                    <a:pt x="5704" y="10351"/>
                  </a:cubicBezTo>
                  <a:cubicBezTo>
                    <a:pt x="6097" y="10613"/>
                    <a:pt x="6383" y="11018"/>
                    <a:pt x="6645" y="11423"/>
                  </a:cubicBezTo>
                  <a:cubicBezTo>
                    <a:pt x="7680" y="12995"/>
                    <a:pt x="8609" y="14638"/>
                    <a:pt x="9407" y="16340"/>
                  </a:cubicBezTo>
                  <a:cubicBezTo>
                    <a:pt x="9776" y="16317"/>
                    <a:pt x="10133" y="16233"/>
                    <a:pt x="10478" y="16114"/>
                  </a:cubicBezTo>
                  <a:cubicBezTo>
                    <a:pt x="10824" y="15983"/>
                    <a:pt x="11097" y="15709"/>
                    <a:pt x="11240" y="15376"/>
                  </a:cubicBezTo>
                  <a:lnTo>
                    <a:pt x="11240" y="15376"/>
                  </a:lnTo>
                  <a:cubicBezTo>
                    <a:pt x="11145" y="15435"/>
                    <a:pt x="11062" y="15507"/>
                    <a:pt x="10967" y="15578"/>
                  </a:cubicBezTo>
                  <a:cubicBezTo>
                    <a:pt x="10347" y="14697"/>
                    <a:pt x="10157" y="13602"/>
                    <a:pt x="9931" y="12566"/>
                  </a:cubicBezTo>
                  <a:cubicBezTo>
                    <a:pt x="9002" y="8196"/>
                    <a:pt x="7252" y="3970"/>
                    <a:pt x="4609" y="374"/>
                  </a:cubicBezTo>
                  <a:cubicBezTo>
                    <a:pt x="4597" y="362"/>
                    <a:pt x="4597" y="338"/>
                    <a:pt x="4585" y="326"/>
                  </a:cubicBezTo>
                  <a:cubicBezTo>
                    <a:pt x="4466" y="315"/>
                    <a:pt x="4359" y="303"/>
                    <a:pt x="4239" y="303"/>
                  </a:cubicBezTo>
                  <a:lnTo>
                    <a:pt x="1858" y="124"/>
                  </a:lnTo>
                  <a:cubicBezTo>
                    <a:pt x="1628" y="110"/>
                    <a:pt x="1077" y="0"/>
                    <a:pt x="639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63"/>
            <p:cNvSpPr/>
            <p:nvPr/>
          </p:nvSpPr>
          <p:spPr>
            <a:xfrm>
              <a:off x="6140350" y="1513700"/>
              <a:ext cx="344700" cy="525700"/>
            </a:xfrm>
            <a:custGeom>
              <a:avLst/>
              <a:gdLst/>
              <a:ahLst/>
              <a:cxnLst/>
              <a:rect l="l" t="t" r="r" b="b"/>
              <a:pathLst>
                <a:path w="13788" h="21028" extrusionOk="0">
                  <a:moveTo>
                    <a:pt x="7346" y="1"/>
                  </a:moveTo>
                  <a:cubicBezTo>
                    <a:pt x="6025" y="715"/>
                    <a:pt x="4739" y="1489"/>
                    <a:pt x="3500" y="2346"/>
                  </a:cubicBezTo>
                  <a:cubicBezTo>
                    <a:pt x="2310" y="3156"/>
                    <a:pt x="1036" y="3930"/>
                    <a:pt x="0" y="4942"/>
                  </a:cubicBezTo>
                  <a:cubicBezTo>
                    <a:pt x="226" y="4823"/>
                    <a:pt x="476" y="4751"/>
                    <a:pt x="726" y="4716"/>
                  </a:cubicBezTo>
                  <a:cubicBezTo>
                    <a:pt x="771" y="4708"/>
                    <a:pt x="816" y="4704"/>
                    <a:pt x="861" y="4704"/>
                  </a:cubicBezTo>
                  <a:cubicBezTo>
                    <a:pt x="1076" y="4704"/>
                    <a:pt x="1281" y="4796"/>
                    <a:pt x="1429" y="4954"/>
                  </a:cubicBezTo>
                  <a:cubicBezTo>
                    <a:pt x="1512" y="5037"/>
                    <a:pt x="1560" y="5144"/>
                    <a:pt x="1631" y="5228"/>
                  </a:cubicBezTo>
                  <a:cubicBezTo>
                    <a:pt x="1748" y="5349"/>
                    <a:pt x="1898" y="5395"/>
                    <a:pt x="2060" y="5395"/>
                  </a:cubicBezTo>
                  <a:cubicBezTo>
                    <a:pt x="2295" y="5395"/>
                    <a:pt x="2556" y="5298"/>
                    <a:pt x="2774" y="5192"/>
                  </a:cubicBezTo>
                  <a:cubicBezTo>
                    <a:pt x="2867" y="5990"/>
                    <a:pt x="3544" y="6586"/>
                    <a:pt x="4347" y="6586"/>
                  </a:cubicBezTo>
                  <a:cubicBezTo>
                    <a:pt x="4371" y="6586"/>
                    <a:pt x="4394" y="6586"/>
                    <a:pt x="4417" y="6585"/>
                  </a:cubicBezTo>
                  <a:cubicBezTo>
                    <a:pt x="4724" y="6553"/>
                    <a:pt x="5052" y="6439"/>
                    <a:pt x="5351" y="6439"/>
                  </a:cubicBezTo>
                  <a:cubicBezTo>
                    <a:pt x="5493" y="6439"/>
                    <a:pt x="5628" y="6464"/>
                    <a:pt x="5751" y="6537"/>
                  </a:cubicBezTo>
                  <a:cubicBezTo>
                    <a:pt x="6037" y="6704"/>
                    <a:pt x="6144" y="7049"/>
                    <a:pt x="6370" y="7287"/>
                  </a:cubicBezTo>
                  <a:cubicBezTo>
                    <a:pt x="6599" y="7511"/>
                    <a:pt x="6840" y="7563"/>
                    <a:pt x="7088" y="7563"/>
                  </a:cubicBezTo>
                  <a:cubicBezTo>
                    <a:pt x="7306" y="7563"/>
                    <a:pt x="7529" y="7523"/>
                    <a:pt x="7755" y="7523"/>
                  </a:cubicBezTo>
                  <a:cubicBezTo>
                    <a:pt x="7849" y="7523"/>
                    <a:pt x="7943" y="7530"/>
                    <a:pt x="8037" y="7549"/>
                  </a:cubicBezTo>
                  <a:cubicBezTo>
                    <a:pt x="8751" y="7680"/>
                    <a:pt x="8834" y="8502"/>
                    <a:pt x="8763" y="9085"/>
                  </a:cubicBezTo>
                  <a:cubicBezTo>
                    <a:pt x="8727" y="9383"/>
                    <a:pt x="8692" y="9704"/>
                    <a:pt x="8846" y="9954"/>
                  </a:cubicBezTo>
                  <a:cubicBezTo>
                    <a:pt x="8977" y="10133"/>
                    <a:pt x="9132" y="10276"/>
                    <a:pt x="9323" y="10407"/>
                  </a:cubicBezTo>
                  <a:cubicBezTo>
                    <a:pt x="9966" y="10943"/>
                    <a:pt x="10287" y="11955"/>
                    <a:pt x="10549" y="12729"/>
                  </a:cubicBezTo>
                  <a:cubicBezTo>
                    <a:pt x="10870" y="13681"/>
                    <a:pt x="11132" y="14657"/>
                    <a:pt x="11418" y="15622"/>
                  </a:cubicBezTo>
                  <a:cubicBezTo>
                    <a:pt x="11966" y="17515"/>
                    <a:pt x="12585" y="19432"/>
                    <a:pt x="13787" y="21027"/>
                  </a:cubicBezTo>
                  <a:cubicBezTo>
                    <a:pt x="11990" y="14026"/>
                    <a:pt x="9561" y="6883"/>
                    <a:pt x="7346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63"/>
            <p:cNvSpPr/>
            <p:nvPr/>
          </p:nvSpPr>
          <p:spPr>
            <a:xfrm>
              <a:off x="5340250" y="3772925"/>
              <a:ext cx="213425" cy="375950"/>
            </a:xfrm>
            <a:custGeom>
              <a:avLst/>
              <a:gdLst/>
              <a:ahLst/>
              <a:cxnLst/>
              <a:rect l="l" t="t" r="r" b="b"/>
              <a:pathLst>
                <a:path w="8537" h="15038" extrusionOk="0">
                  <a:moveTo>
                    <a:pt x="8537" y="0"/>
                  </a:moveTo>
                  <a:lnTo>
                    <a:pt x="0" y="5501"/>
                  </a:lnTo>
                  <a:lnTo>
                    <a:pt x="0" y="7370"/>
                  </a:lnTo>
                  <a:lnTo>
                    <a:pt x="0" y="15038"/>
                  </a:lnTo>
                  <a:lnTo>
                    <a:pt x="417" y="14776"/>
                  </a:lnTo>
                  <a:lnTo>
                    <a:pt x="512" y="7084"/>
                  </a:lnTo>
                  <a:lnTo>
                    <a:pt x="8537" y="2584"/>
                  </a:lnTo>
                  <a:lnTo>
                    <a:pt x="8537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3"/>
            <p:cNvSpPr/>
            <p:nvPr/>
          </p:nvSpPr>
          <p:spPr>
            <a:xfrm>
              <a:off x="6299875" y="1382150"/>
              <a:ext cx="195900" cy="165525"/>
            </a:xfrm>
            <a:custGeom>
              <a:avLst/>
              <a:gdLst/>
              <a:ahLst/>
              <a:cxnLst/>
              <a:rect l="l" t="t" r="r" b="b"/>
              <a:pathLst>
                <a:path w="7836" h="6621" extrusionOk="0">
                  <a:moveTo>
                    <a:pt x="13" y="0"/>
                  </a:moveTo>
                  <a:cubicBezTo>
                    <a:pt x="13" y="12"/>
                    <a:pt x="1" y="12"/>
                    <a:pt x="1" y="12"/>
                  </a:cubicBezTo>
                  <a:cubicBezTo>
                    <a:pt x="322" y="1512"/>
                    <a:pt x="656" y="3060"/>
                    <a:pt x="918" y="4560"/>
                  </a:cubicBezTo>
                  <a:cubicBezTo>
                    <a:pt x="1513" y="4775"/>
                    <a:pt x="2108" y="4989"/>
                    <a:pt x="2704" y="5203"/>
                  </a:cubicBezTo>
                  <a:cubicBezTo>
                    <a:pt x="4382" y="5811"/>
                    <a:pt x="6073" y="6418"/>
                    <a:pt x="7835" y="6620"/>
                  </a:cubicBezTo>
                  <a:cubicBezTo>
                    <a:pt x="7526" y="6275"/>
                    <a:pt x="7204" y="5858"/>
                    <a:pt x="7299" y="5406"/>
                  </a:cubicBezTo>
                  <a:cubicBezTo>
                    <a:pt x="7133" y="5346"/>
                    <a:pt x="6954" y="5310"/>
                    <a:pt x="6775" y="5299"/>
                  </a:cubicBezTo>
                  <a:cubicBezTo>
                    <a:pt x="6609" y="5275"/>
                    <a:pt x="6430" y="5215"/>
                    <a:pt x="6287" y="5120"/>
                  </a:cubicBezTo>
                  <a:cubicBezTo>
                    <a:pt x="6133" y="5025"/>
                    <a:pt x="6061" y="4834"/>
                    <a:pt x="6097" y="4656"/>
                  </a:cubicBezTo>
                  <a:cubicBezTo>
                    <a:pt x="6131" y="4528"/>
                    <a:pt x="6244" y="4449"/>
                    <a:pt x="6366" y="4449"/>
                  </a:cubicBezTo>
                  <a:cubicBezTo>
                    <a:pt x="6415" y="4449"/>
                    <a:pt x="6466" y="4462"/>
                    <a:pt x="6514" y="4489"/>
                  </a:cubicBezTo>
                  <a:cubicBezTo>
                    <a:pt x="6561" y="4275"/>
                    <a:pt x="6418" y="4060"/>
                    <a:pt x="6263" y="3917"/>
                  </a:cubicBezTo>
                  <a:cubicBezTo>
                    <a:pt x="6097" y="3775"/>
                    <a:pt x="5906" y="3656"/>
                    <a:pt x="5799" y="3465"/>
                  </a:cubicBezTo>
                  <a:cubicBezTo>
                    <a:pt x="5763" y="3394"/>
                    <a:pt x="5740" y="3322"/>
                    <a:pt x="5716" y="3251"/>
                  </a:cubicBezTo>
                  <a:cubicBezTo>
                    <a:pt x="4930" y="2858"/>
                    <a:pt x="4132" y="2465"/>
                    <a:pt x="3335" y="2072"/>
                  </a:cubicBezTo>
                  <a:cubicBezTo>
                    <a:pt x="2584" y="774"/>
                    <a:pt x="1513" y="0"/>
                    <a:pt x="13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9" name="Google Shape;2139;p63"/>
          <p:cNvSpPr/>
          <p:nvPr/>
        </p:nvSpPr>
        <p:spPr>
          <a:xfrm>
            <a:off x="739375" y="3941150"/>
            <a:ext cx="109850" cy="94175"/>
          </a:xfrm>
          <a:custGeom>
            <a:avLst/>
            <a:gdLst/>
            <a:ahLst/>
            <a:cxnLst/>
            <a:rect l="l" t="t" r="r" b="b"/>
            <a:pathLst>
              <a:path w="4394" h="3767" extrusionOk="0">
                <a:moveTo>
                  <a:pt x="2524" y="0"/>
                </a:moveTo>
                <a:cubicBezTo>
                  <a:pt x="845" y="0"/>
                  <a:pt x="0" y="2024"/>
                  <a:pt x="1191" y="3215"/>
                </a:cubicBezTo>
                <a:cubicBezTo>
                  <a:pt x="1572" y="3596"/>
                  <a:pt x="2041" y="3766"/>
                  <a:pt x="2502" y="3766"/>
                </a:cubicBezTo>
                <a:cubicBezTo>
                  <a:pt x="3466" y="3766"/>
                  <a:pt x="4394" y="3017"/>
                  <a:pt x="4394" y="1881"/>
                </a:cubicBezTo>
                <a:cubicBezTo>
                  <a:pt x="4394" y="845"/>
                  <a:pt x="3560" y="0"/>
                  <a:pt x="25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63"/>
          <p:cNvSpPr/>
          <p:nvPr/>
        </p:nvSpPr>
        <p:spPr>
          <a:xfrm>
            <a:off x="6553000" y="535150"/>
            <a:ext cx="600975" cy="547900"/>
          </a:xfrm>
          <a:custGeom>
            <a:avLst/>
            <a:gdLst/>
            <a:ahLst/>
            <a:cxnLst/>
            <a:rect l="l" t="t" r="r" b="b"/>
            <a:pathLst>
              <a:path w="24039" h="21916" extrusionOk="0">
                <a:moveTo>
                  <a:pt x="12005" y="1"/>
                </a:moveTo>
                <a:cubicBezTo>
                  <a:pt x="6997" y="1"/>
                  <a:pt x="2484" y="3454"/>
                  <a:pt x="1334" y="8535"/>
                </a:cubicBezTo>
                <a:cubicBezTo>
                  <a:pt x="0" y="14441"/>
                  <a:pt x="3703" y="20311"/>
                  <a:pt x="9597" y="21644"/>
                </a:cubicBezTo>
                <a:cubicBezTo>
                  <a:pt x="10410" y="21828"/>
                  <a:pt x="11222" y="21916"/>
                  <a:pt x="12022" y="21916"/>
                </a:cubicBezTo>
                <a:cubicBezTo>
                  <a:pt x="17030" y="21916"/>
                  <a:pt x="21545" y="18461"/>
                  <a:pt x="22706" y="13369"/>
                </a:cubicBezTo>
                <a:cubicBezTo>
                  <a:pt x="24039" y="7476"/>
                  <a:pt x="20336" y="1606"/>
                  <a:pt x="14431" y="272"/>
                </a:cubicBezTo>
                <a:cubicBezTo>
                  <a:pt x="13617" y="89"/>
                  <a:pt x="12805" y="1"/>
                  <a:pt x="1200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1" name="Google Shape;2141;p63"/>
          <p:cNvGrpSpPr/>
          <p:nvPr/>
        </p:nvGrpSpPr>
        <p:grpSpPr>
          <a:xfrm>
            <a:off x="3603941" y="3454510"/>
            <a:ext cx="897341" cy="544470"/>
            <a:chOff x="3603941" y="3454510"/>
            <a:chExt cx="897341" cy="544470"/>
          </a:xfrm>
        </p:grpSpPr>
        <p:sp>
          <p:nvSpPr>
            <p:cNvPr id="2142" name="Google Shape;2142;p63"/>
            <p:cNvSpPr/>
            <p:nvPr/>
          </p:nvSpPr>
          <p:spPr>
            <a:xfrm rot="-821527" flipH="1">
              <a:off x="4208337" y="3729963"/>
              <a:ext cx="268272" cy="240687"/>
            </a:xfrm>
            <a:custGeom>
              <a:avLst/>
              <a:gdLst/>
              <a:ahLst/>
              <a:cxnLst/>
              <a:rect l="l" t="t" r="r" b="b"/>
              <a:pathLst>
                <a:path w="8383" h="7521" extrusionOk="0">
                  <a:moveTo>
                    <a:pt x="4190" y="0"/>
                  </a:moveTo>
                  <a:cubicBezTo>
                    <a:pt x="3302" y="0"/>
                    <a:pt x="2409" y="313"/>
                    <a:pt x="1691" y="949"/>
                  </a:cubicBezTo>
                  <a:cubicBezTo>
                    <a:pt x="143" y="2318"/>
                    <a:pt x="0" y="4700"/>
                    <a:pt x="1369" y="6259"/>
                  </a:cubicBezTo>
                  <a:cubicBezTo>
                    <a:pt x="2115" y="7095"/>
                    <a:pt x="3148" y="7521"/>
                    <a:pt x="4187" y="7521"/>
                  </a:cubicBezTo>
                  <a:cubicBezTo>
                    <a:pt x="5072" y="7521"/>
                    <a:pt x="5962" y="7211"/>
                    <a:pt x="6680" y="6581"/>
                  </a:cubicBezTo>
                  <a:cubicBezTo>
                    <a:pt x="8239" y="5200"/>
                    <a:pt x="8382" y="2830"/>
                    <a:pt x="7001" y="1271"/>
                  </a:cubicBezTo>
                  <a:cubicBezTo>
                    <a:pt x="6262" y="429"/>
                    <a:pt x="5229" y="0"/>
                    <a:pt x="4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63"/>
            <p:cNvSpPr/>
            <p:nvPr/>
          </p:nvSpPr>
          <p:spPr>
            <a:xfrm rot="-821527" flipH="1">
              <a:off x="3616192" y="3469442"/>
              <a:ext cx="140617" cy="120391"/>
            </a:xfrm>
            <a:custGeom>
              <a:avLst/>
              <a:gdLst/>
              <a:ahLst/>
              <a:cxnLst/>
              <a:rect l="l" t="t" r="r" b="b"/>
              <a:pathLst>
                <a:path w="4394" h="3762" extrusionOk="0">
                  <a:moveTo>
                    <a:pt x="2513" y="1"/>
                  </a:moveTo>
                  <a:cubicBezTo>
                    <a:pt x="846" y="1"/>
                    <a:pt x="0" y="2025"/>
                    <a:pt x="1191" y="3204"/>
                  </a:cubicBezTo>
                  <a:cubicBezTo>
                    <a:pt x="1572" y="3589"/>
                    <a:pt x="2042" y="3761"/>
                    <a:pt x="2504" y="3761"/>
                  </a:cubicBezTo>
                  <a:cubicBezTo>
                    <a:pt x="3468" y="3761"/>
                    <a:pt x="4394" y="3009"/>
                    <a:pt x="4394" y="1882"/>
                  </a:cubicBezTo>
                  <a:cubicBezTo>
                    <a:pt x="4394" y="834"/>
                    <a:pt x="3548" y="1"/>
                    <a:pt x="2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4" name="Google Shape;2144;p63"/>
          <p:cNvSpPr txBox="1">
            <a:spLocks noGrp="1"/>
          </p:cNvSpPr>
          <p:nvPr>
            <p:ph type="title" idx="2"/>
          </p:nvPr>
        </p:nvSpPr>
        <p:spPr>
          <a:xfrm>
            <a:off x="2449131" y="556582"/>
            <a:ext cx="1795500" cy="1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32440"/>
                </a:solidFill>
              </a:rPr>
              <a:t>03</a:t>
            </a:r>
            <a:endParaRPr dirty="0">
              <a:solidFill>
                <a:srgbClr val="13244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47"/>
          <p:cNvSpPr txBox="1">
            <a:spLocks noGrp="1"/>
          </p:cNvSpPr>
          <p:nvPr>
            <p:ph type="title"/>
          </p:nvPr>
        </p:nvSpPr>
        <p:spPr>
          <a:xfrm>
            <a:off x="710422" y="348166"/>
            <a:ext cx="77040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>
                <a:latin typeface="#9Slide04 SFU Fenice Bold" panose="00000700000000000000" pitchFamily="2" charset="0"/>
              </a:rPr>
              <a:t>Hoạt động cá nhân</a:t>
            </a:r>
            <a:endParaRPr sz="4400">
              <a:latin typeface="#9Slide04 SFU Fenice Bold" panose="00000700000000000000" pitchFamily="2" charset="0"/>
            </a:endParaRPr>
          </a:p>
        </p:txBody>
      </p:sp>
      <p:grpSp>
        <p:nvGrpSpPr>
          <p:cNvPr id="753" name="Google Shape;753;p47"/>
          <p:cNvGrpSpPr/>
          <p:nvPr/>
        </p:nvGrpSpPr>
        <p:grpSpPr>
          <a:xfrm flipH="1">
            <a:off x="-53344" y="3105630"/>
            <a:ext cx="4721749" cy="2124572"/>
            <a:chOff x="3685972" y="2389797"/>
            <a:chExt cx="5458039" cy="2455868"/>
          </a:xfrm>
        </p:grpSpPr>
        <p:sp>
          <p:nvSpPr>
            <p:cNvPr id="754" name="Google Shape;754;p47"/>
            <p:cNvSpPr/>
            <p:nvPr/>
          </p:nvSpPr>
          <p:spPr>
            <a:xfrm>
              <a:off x="3685972" y="3046222"/>
              <a:ext cx="1488434" cy="1799443"/>
            </a:xfrm>
            <a:custGeom>
              <a:avLst/>
              <a:gdLst/>
              <a:ahLst/>
              <a:cxnLst/>
              <a:rect l="l" t="t" r="r" b="b"/>
              <a:pathLst>
                <a:path w="46590" h="56325" extrusionOk="0">
                  <a:moveTo>
                    <a:pt x="40817" y="0"/>
                  </a:moveTo>
                  <a:cubicBezTo>
                    <a:pt x="40410" y="0"/>
                    <a:pt x="40005" y="295"/>
                    <a:pt x="39708" y="556"/>
                  </a:cubicBezTo>
                  <a:cubicBezTo>
                    <a:pt x="39029" y="1151"/>
                    <a:pt x="38874" y="1985"/>
                    <a:pt x="38731" y="2830"/>
                  </a:cubicBezTo>
                  <a:cubicBezTo>
                    <a:pt x="38547" y="2791"/>
                    <a:pt x="38461" y="2755"/>
                    <a:pt x="38360" y="2755"/>
                  </a:cubicBezTo>
                  <a:cubicBezTo>
                    <a:pt x="38279" y="2755"/>
                    <a:pt x="38189" y="2778"/>
                    <a:pt x="38029" y="2842"/>
                  </a:cubicBezTo>
                  <a:cubicBezTo>
                    <a:pt x="37684" y="2937"/>
                    <a:pt x="37422" y="3187"/>
                    <a:pt x="37303" y="3509"/>
                  </a:cubicBezTo>
                  <a:cubicBezTo>
                    <a:pt x="37112" y="3997"/>
                    <a:pt x="37172" y="4699"/>
                    <a:pt x="37243" y="5199"/>
                  </a:cubicBezTo>
                  <a:cubicBezTo>
                    <a:pt x="37303" y="5545"/>
                    <a:pt x="37588" y="6033"/>
                    <a:pt x="37446" y="6378"/>
                  </a:cubicBezTo>
                  <a:cubicBezTo>
                    <a:pt x="37364" y="6322"/>
                    <a:pt x="37284" y="6297"/>
                    <a:pt x="37208" y="6297"/>
                  </a:cubicBezTo>
                  <a:cubicBezTo>
                    <a:pt x="36752" y="6297"/>
                    <a:pt x="36408" y="7181"/>
                    <a:pt x="36326" y="7497"/>
                  </a:cubicBezTo>
                  <a:cubicBezTo>
                    <a:pt x="36064" y="8414"/>
                    <a:pt x="36445" y="9343"/>
                    <a:pt x="36707" y="10212"/>
                  </a:cubicBezTo>
                  <a:cubicBezTo>
                    <a:pt x="36076" y="10272"/>
                    <a:pt x="35755" y="10974"/>
                    <a:pt x="35767" y="11569"/>
                  </a:cubicBezTo>
                  <a:cubicBezTo>
                    <a:pt x="35767" y="12105"/>
                    <a:pt x="35862" y="12629"/>
                    <a:pt x="36041" y="13129"/>
                  </a:cubicBezTo>
                  <a:cubicBezTo>
                    <a:pt x="36136" y="13343"/>
                    <a:pt x="36207" y="13558"/>
                    <a:pt x="36291" y="13784"/>
                  </a:cubicBezTo>
                  <a:cubicBezTo>
                    <a:pt x="36326" y="13915"/>
                    <a:pt x="36481" y="14093"/>
                    <a:pt x="36481" y="14224"/>
                  </a:cubicBezTo>
                  <a:cubicBezTo>
                    <a:pt x="35898" y="14248"/>
                    <a:pt x="35743" y="15082"/>
                    <a:pt x="35719" y="15522"/>
                  </a:cubicBezTo>
                  <a:cubicBezTo>
                    <a:pt x="35683" y="15963"/>
                    <a:pt x="35767" y="16415"/>
                    <a:pt x="35969" y="16808"/>
                  </a:cubicBezTo>
                  <a:cubicBezTo>
                    <a:pt x="36124" y="17118"/>
                    <a:pt x="36100" y="17606"/>
                    <a:pt x="36398" y="17820"/>
                  </a:cubicBezTo>
                  <a:cubicBezTo>
                    <a:pt x="36377" y="17818"/>
                    <a:pt x="36356" y="17816"/>
                    <a:pt x="36336" y="17816"/>
                  </a:cubicBezTo>
                  <a:cubicBezTo>
                    <a:pt x="35776" y="17816"/>
                    <a:pt x="35576" y="18752"/>
                    <a:pt x="35564" y="19165"/>
                  </a:cubicBezTo>
                  <a:cubicBezTo>
                    <a:pt x="35541" y="19416"/>
                    <a:pt x="35541" y="19666"/>
                    <a:pt x="35564" y="19916"/>
                  </a:cubicBezTo>
                  <a:cubicBezTo>
                    <a:pt x="35624" y="20106"/>
                    <a:pt x="35695" y="20297"/>
                    <a:pt x="35779" y="20487"/>
                  </a:cubicBezTo>
                  <a:cubicBezTo>
                    <a:pt x="35850" y="20725"/>
                    <a:pt x="35969" y="20951"/>
                    <a:pt x="36136" y="21142"/>
                  </a:cubicBezTo>
                  <a:cubicBezTo>
                    <a:pt x="36219" y="21225"/>
                    <a:pt x="36314" y="21285"/>
                    <a:pt x="36291" y="21440"/>
                  </a:cubicBezTo>
                  <a:cubicBezTo>
                    <a:pt x="36275" y="21424"/>
                    <a:pt x="36256" y="21417"/>
                    <a:pt x="36234" y="21417"/>
                  </a:cubicBezTo>
                  <a:cubicBezTo>
                    <a:pt x="36113" y="21417"/>
                    <a:pt x="35923" y="21646"/>
                    <a:pt x="35862" y="21737"/>
                  </a:cubicBezTo>
                  <a:cubicBezTo>
                    <a:pt x="35707" y="21940"/>
                    <a:pt x="35707" y="22368"/>
                    <a:pt x="35731" y="22606"/>
                  </a:cubicBezTo>
                  <a:cubicBezTo>
                    <a:pt x="35802" y="23166"/>
                    <a:pt x="36029" y="23654"/>
                    <a:pt x="36219" y="24190"/>
                  </a:cubicBezTo>
                  <a:cubicBezTo>
                    <a:pt x="36314" y="24440"/>
                    <a:pt x="36350" y="24690"/>
                    <a:pt x="36445" y="24940"/>
                  </a:cubicBezTo>
                  <a:cubicBezTo>
                    <a:pt x="36529" y="25095"/>
                    <a:pt x="36576" y="25273"/>
                    <a:pt x="36576" y="25440"/>
                  </a:cubicBezTo>
                  <a:cubicBezTo>
                    <a:pt x="36545" y="25393"/>
                    <a:pt x="36507" y="25374"/>
                    <a:pt x="36467" y="25374"/>
                  </a:cubicBezTo>
                  <a:cubicBezTo>
                    <a:pt x="36320" y="25374"/>
                    <a:pt x="36135" y="25621"/>
                    <a:pt x="36088" y="25714"/>
                  </a:cubicBezTo>
                  <a:cubicBezTo>
                    <a:pt x="35957" y="26035"/>
                    <a:pt x="35898" y="26381"/>
                    <a:pt x="35922" y="26726"/>
                  </a:cubicBezTo>
                  <a:cubicBezTo>
                    <a:pt x="35922" y="27190"/>
                    <a:pt x="36041" y="27655"/>
                    <a:pt x="36279" y="28059"/>
                  </a:cubicBezTo>
                  <a:cubicBezTo>
                    <a:pt x="36445" y="28357"/>
                    <a:pt x="36803" y="28690"/>
                    <a:pt x="36838" y="29036"/>
                  </a:cubicBezTo>
                  <a:cubicBezTo>
                    <a:pt x="36529" y="29048"/>
                    <a:pt x="36267" y="29262"/>
                    <a:pt x="36195" y="29560"/>
                  </a:cubicBezTo>
                  <a:cubicBezTo>
                    <a:pt x="36160" y="29774"/>
                    <a:pt x="36279" y="29869"/>
                    <a:pt x="36314" y="30060"/>
                  </a:cubicBezTo>
                  <a:cubicBezTo>
                    <a:pt x="36338" y="30226"/>
                    <a:pt x="36362" y="30393"/>
                    <a:pt x="36422" y="30560"/>
                  </a:cubicBezTo>
                  <a:cubicBezTo>
                    <a:pt x="36576" y="30976"/>
                    <a:pt x="36684" y="31369"/>
                    <a:pt x="36922" y="31750"/>
                  </a:cubicBezTo>
                  <a:cubicBezTo>
                    <a:pt x="37136" y="32072"/>
                    <a:pt x="37446" y="32334"/>
                    <a:pt x="37791" y="32512"/>
                  </a:cubicBezTo>
                  <a:cubicBezTo>
                    <a:pt x="37672" y="32750"/>
                    <a:pt x="37434" y="32977"/>
                    <a:pt x="37422" y="33274"/>
                  </a:cubicBezTo>
                  <a:cubicBezTo>
                    <a:pt x="37422" y="33548"/>
                    <a:pt x="37481" y="33810"/>
                    <a:pt x="37600" y="34048"/>
                  </a:cubicBezTo>
                  <a:cubicBezTo>
                    <a:pt x="37731" y="34370"/>
                    <a:pt x="37886" y="34691"/>
                    <a:pt x="38065" y="34989"/>
                  </a:cubicBezTo>
                  <a:cubicBezTo>
                    <a:pt x="38255" y="35275"/>
                    <a:pt x="38743" y="35477"/>
                    <a:pt x="38803" y="35798"/>
                  </a:cubicBezTo>
                  <a:cubicBezTo>
                    <a:pt x="38827" y="35989"/>
                    <a:pt x="38827" y="36179"/>
                    <a:pt x="38803" y="36382"/>
                  </a:cubicBezTo>
                  <a:cubicBezTo>
                    <a:pt x="38803" y="36906"/>
                    <a:pt x="39172" y="37311"/>
                    <a:pt x="39565" y="37656"/>
                  </a:cubicBezTo>
                  <a:lnTo>
                    <a:pt x="39612" y="47359"/>
                  </a:lnTo>
                  <a:lnTo>
                    <a:pt x="41506" y="47359"/>
                  </a:lnTo>
                  <a:lnTo>
                    <a:pt x="41565" y="37703"/>
                  </a:lnTo>
                  <a:cubicBezTo>
                    <a:pt x="41863" y="37418"/>
                    <a:pt x="42029" y="37001"/>
                    <a:pt x="41994" y="36584"/>
                  </a:cubicBezTo>
                  <a:cubicBezTo>
                    <a:pt x="41970" y="36251"/>
                    <a:pt x="41910" y="36203"/>
                    <a:pt x="42184" y="36001"/>
                  </a:cubicBezTo>
                  <a:cubicBezTo>
                    <a:pt x="42399" y="35846"/>
                    <a:pt x="42601" y="35668"/>
                    <a:pt x="42780" y="35465"/>
                  </a:cubicBezTo>
                  <a:cubicBezTo>
                    <a:pt x="42970" y="35179"/>
                    <a:pt x="43137" y="34870"/>
                    <a:pt x="43291" y="34548"/>
                  </a:cubicBezTo>
                  <a:cubicBezTo>
                    <a:pt x="43422" y="34322"/>
                    <a:pt x="43506" y="34060"/>
                    <a:pt x="43518" y="33798"/>
                  </a:cubicBezTo>
                  <a:cubicBezTo>
                    <a:pt x="43530" y="33501"/>
                    <a:pt x="43303" y="33262"/>
                    <a:pt x="43196" y="33012"/>
                  </a:cubicBezTo>
                  <a:cubicBezTo>
                    <a:pt x="43565" y="32858"/>
                    <a:pt x="43875" y="32620"/>
                    <a:pt x="44113" y="32310"/>
                  </a:cubicBezTo>
                  <a:cubicBezTo>
                    <a:pt x="44375" y="31941"/>
                    <a:pt x="44518" y="31548"/>
                    <a:pt x="44696" y="31143"/>
                  </a:cubicBezTo>
                  <a:cubicBezTo>
                    <a:pt x="44756" y="30988"/>
                    <a:pt x="44804" y="30822"/>
                    <a:pt x="44827" y="30655"/>
                  </a:cubicBezTo>
                  <a:cubicBezTo>
                    <a:pt x="44875" y="30464"/>
                    <a:pt x="45006" y="30381"/>
                    <a:pt x="44970" y="30167"/>
                  </a:cubicBezTo>
                  <a:cubicBezTo>
                    <a:pt x="44923" y="29857"/>
                    <a:pt x="44673" y="29631"/>
                    <a:pt x="44363" y="29595"/>
                  </a:cubicBezTo>
                  <a:cubicBezTo>
                    <a:pt x="44434" y="29262"/>
                    <a:pt x="44804" y="28940"/>
                    <a:pt x="44994" y="28667"/>
                  </a:cubicBezTo>
                  <a:cubicBezTo>
                    <a:pt x="45256" y="28262"/>
                    <a:pt x="45411" y="27809"/>
                    <a:pt x="45447" y="27345"/>
                  </a:cubicBezTo>
                  <a:cubicBezTo>
                    <a:pt x="45482" y="27000"/>
                    <a:pt x="45447" y="26654"/>
                    <a:pt x="45327" y="26333"/>
                  </a:cubicBezTo>
                  <a:cubicBezTo>
                    <a:pt x="45290" y="26239"/>
                    <a:pt x="45117" y="25973"/>
                    <a:pt x="44971" y="25973"/>
                  </a:cubicBezTo>
                  <a:cubicBezTo>
                    <a:pt x="44932" y="25973"/>
                    <a:pt x="44895" y="25991"/>
                    <a:pt x="44863" y="26035"/>
                  </a:cubicBezTo>
                  <a:cubicBezTo>
                    <a:pt x="44875" y="25857"/>
                    <a:pt x="44935" y="25690"/>
                    <a:pt x="45018" y="25535"/>
                  </a:cubicBezTo>
                  <a:cubicBezTo>
                    <a:pt x="45137" y="25297"/>
                    <a:pt x="45196" y="25047"/>
                    <a:pt x="45304" y="24797"/>
                  </a:cubicBezTo>
                  <a:cubicBezTo>
                    <a:pt x="45530" y="24273"/>
                    <a:pt x="45780" y="23809"/>
                    <a:pt x="45887" y="23249"/>
                  </a:cubicBezTo>
                  <a:cubicBezTo>
                    <a:pt x="45935" y="23011"/>
                    <a:pt x="45947" y="22583"/>
                    <a:pt x="45816" y="22368"/>
                  </a:cubicBezTo>
                  <a:cubicBezTo>
                    <a:pt x="45753" y="22275"/>
                    <a:pt x="45574" y="22029"/>
                    <a:pt x="45458" y="22029"/>
                  </a:cubicBezTo>
                  <a:cubicBezTo>
                    <a:pt x="45441" y="22029"/>
                    <a:pt x="45425" y="22034"/>
                    <a:pt x="45411" y="22047"/>
                  </a:cubicBezTo>
                  <a:cubicBezTo>
                    <a:pt x="45387" y="21892"/>
                    <a:pt x="45494" y="21844"/>
                    <a:pt x="45566" y="21749"/>
                  </a:cubicBezTo>
                  <a:cubicBezTo>
                    <a:pt x="45744" y="21571"/>
                    <a:pt x="45875" y="21356"/>
                    <a:pt x="45970" y="21118"/>
                  </a:cubicBezTo>
                  <a:cubicBezTo>
                    <a:pt x="46066" y="20940"/>
                    <a:pt x="46149" y="20749"/>
                    <a:pt x="46220" y="20559"/>
                  </a:cubicBezTo>
                  <a:cubicBezTo>
                    <a:pt x="46256" y="20320"/>
                    <a:pt x="46280" y="20070"/>
                    <a:pt x="46268" y="19820"/>
                  </a:cubicBezTo>
                  <a:cubicBezTo>
                    <a:pt x="46280" y="19397"/>
                    <a:pt x="46129" y="18415"/>
                    <a:pt x="45551" y="18415"/>
                  </a:cubicBezTo>
                  <a:cubicBezTo>
                    <a:pt x="45544" y="18415"/>
                    <a:pt x="45537" y="18415"/>
                    <a:pt x="45530" y="18415"/>
                  </a:cubicBezTo>
                  <a:cubicBezTo>
                    <a:pt x="45839" y="18225"/>
                    <a:pt x="45839" y="17737"/>
                    <a:pt x="46006" y="17439"/>
                  </a:cubicBezTo>
                  <a:cubicBezTo>
                    <a:pt x="46232" y="17058"/>
                    <a:pt x="46351" y="16618"/>
                    <a:pt x="46339" y="16177"/>
                  </a:cubicBezTo>
                  <a:cubicBezTo>
                    <a:pt x="46351" y="15736"/>
                    <a:pt x="46244" y="14891"/>
                    <a:pt x="45673" y="14832"/>
                  </a:cubicBezTo>
                  <a:cubicBezTo>
                    <a:pt x="45685" y="14701"/>
                    <a:pt x="45839" y="14534"/>
                    <a:pt x="45887" y="14415"/>
                  </a:cubicBezTo>
                  <a:cubicBezTo>
                    <a:pt x="45982" y="14189"/>
                    <a:pt x="46066" y="13986"/>
                    <a:pt x="46161" y="13772"/>
                  </a:cubicBezTo>
                  <a:cubicBezTo>
                    <a:pt x="46375" y="13284"/>
                    <a:pt x="46506" y="12760"/>
                    <a:pt x="46542" y="12236"/>
                  </a:cubicBezTo>
                  <a:cubicBezTo>
                    <a:pt x="46590" y="11641"/>
                    <a:pt x="46304" y="10926"/>
                    <a:pt x="45673" y="10831"/>
                  </a:cubicBezTo>
                  <a:cubicBezTo>
                    <a:pt x="46006" y="9974"/>
                    <a:pt x="46435" y="9069"/>
                    <a:pt x="46244" y="8128"/>
                  </a:cubicBezTo>
                  <a:cubicBezTo>
                    <a:pt x="46172" y="7807"/>
                    <a:pt x="45874" y="6883"/>
                    <a:pt x="45406" y="6883"/>
                  </a:cubicBezTo>
                  <a:cubicBezTo>
                    <a:pt x="45336" y="6883"/>
                    <a:pt x="45262" y="6903"/>
                    <a:pt x="45185" y="6950"/>
                  </a:cubicBezTo>
                  <a:cubicBezTo>
                    <a:pt x="45066" y="6593"/>
                    <a:pt x="45387" y="6128"/>
                    <a:pt x="45458" y="5783"/>
                  </a:cubicBezTo>
                  <a:cubicBezTo>
                    <a:pt x="45566" y="5295"/>
                    <a:pt x="45673" y="4592"/>
                    <a:pt x="45518" y="4104"/>
                  </a:cubicBezTo>
                  <a:cubicBezTo>
                    <a:pt x="45411" y="3759"/>
                    <a:pt x="45161" y="3497"/>
                    <a:pt x="44827" y="3378"/>
                  </a:cubicBezTo>
                  <a:cubicBezTo>
                    <a:pt x="44660" y="3303"/>
                    <a:pt x="44571" y="3278"/>
                    <a:pt x="44485" y="3278"/>
                  </a:cubicBezTo>
                  <a:cubicBezTo>
                    <a:pt x="44395" y="3278"/>
                    <a:pt x="44308" y="3306"/>
                    <a:pt x="44137" y="3330"/>
                  </a:cubicBezTo>
                  <a:cubicBezTo>
                    <a:pt x="44042" y="2473"/>
                    <a:pt x="43934" y="1628"/>
                    <a:pt x="43291" y="985"/>
                  </a:cubicBezTo>
                  <a:cubicBezTo>
                    <a:pt x="43000" y="703"/>
                    <a:pt x="42598" y="370"/>
                    <a:pt x="42173" y="370"/>
                  </a:cubicBezTo>
                  <a:cubicBezTo>
                    <a:pt x="42059" y="370"/>
                    <a:pt x="41943" y="394"/>
                    <a:pt x="41827" y="449"/>
                  </a:cubicBezTo>
                  <a:cubicBezTo>
                    <a:pt x="41791" y="473"/>
                    <a:pt x="41756" y="497"/>
                    <a:pt x="41708" y="520"/>
                  </a:cubicBezTo>
                  <a:cubicBezTo>
                    <a:pt x="41565" y="354"/>
                    <a:pt x="41398" y="223"/>
                    <a:pt x="41208" y="104"/>
                  </a:cubicBezTo>
                  <a:cubicBezTo>
                    <a:pt x="41080" y="31"/>
                    <a:pt x="40948" y="0"/>
                    <a:pt x="40817" y="0"/>
                  </a:cubicBezTo>
                  <a:close/>
                  <a:moveTo>
                    <a:pt x="23853" y="7752"/>
                  </a:moveTo>
                  <a:cubicBezTo>
                    <a:pt x="23485" y="7752"/>
                    <a:pt x="23122" y="8013"/>
                    <a:pt x="22860" y="8247"/>
                  </a:cubicBezTo>
                  <a:cubicBezTo>
                    <a:pt x="22253" y="8783"/>
                    <a:pt x="22122" y="9533"/>
                    <a:pt x="21979" y="10295"/>
                  </a:cubicBezTo>
                  <a:cubicBezTo>
                    <a:pt x="21807" y="10261"/>
                    <a:pt x="21731" y="10227"/>
                    <a:pt x="21635" y="10227"/>
                  </a:cubicBezTo>
                  <a:cubicBezTo>
                    <a:pt x="21565" y="10227"/>
                    <a:pt x="21484" y="10245"/>
                    <a:pt x="21348" y="10295"/>
                  </a:cubicBezTo>
                  <a:cubicBezTo>
                    <a:pt x="21051" y="10379"/>
                    <a:pt x="20801" y="10605"/>
                    <a:pt x="20693" y="10903"/>
                  </a:cubicBezTo>
                  <a:cubicBezTo>
                    <a:pt x="20527" y="11331"/>
                    <a:pt x="20574" y="11962"/>
                    <a:pt x="20646" y="12415"/>
                  </a:cubicBezTo>
                  <a:cubicBezTo>
                    <a:pt x="20693" y="12736"/>
                    <a:pt x="20955" y="13153"/>
                    <a:pt x="20836" y="13474"/>
                  </a:cubicBezTo>
                  <a:cubicBezTo>
                    <a:pt x="20760" y="13422"/>
                    <a:pt x="20687" y="13400"/>
                    <a:pt x="20616" y="13400"/>
                  </a:cubicBezTo>
                  <a:cubicBezTo>
                    <a:pt x="20201" y="13400"/>
                    <a:pt x="19894" y="14189"/>
                    <a:pt x="19812" y="14474"/>
                  </a:cubicBezTo>
                  <a:cubicBezTo>
                    <a:pt x="19586" y="15308"/>
                    <a:pt x="19931" y="16141"/>
                    <a:pt x="20170" y="16927"/>
                  </a:cubicBezTo>
                  <a:cubicBezTo>
                    <a:pt x="19598" y="16975"/>
                    <a:pt x="19312" y="17606"/>
                    <a:pt x="19312" y="18142"/>
                  </a:cubicBezTo>
                  <a:cubicBezTo>
                    <a:pt x="19312" y="18618"/>
                    <a:pt x="19408" y="19094"/>
                    <a:pt x="19562" y="19535"/>
                  </a:cubicBezTo>
                  <a:cubicBezTo>
                    <a:pt x="19658" y="19737"/>
                    <a:pt x="19717" y="19927"/>
                    <a:pt x="19789" y="20130"/>
                  </a:cubicBezTo>
                  <a:cubicBezTo>
                    <a:pt x="19824" y="20249"/>
                    <a:pt x="19955" y="20404"/>
                    <a:pt x="19955" y="20523"/>
                  </a:cubicBezTo>
                  <a:cubicBezTo>
                    <a:pt x="19443" y="20547"/>
                    <a:pt x="19300" y="21297"/>
                    <a:pt x="19277" y="21690"/>
                  </a:cubicBezTo>
                  <a:cubicBezTo>
                    <a:pt x="19241" y="22094"/>
                    <a:pt x="19324" y="22499"/>
                    <a:pt x="19503" y="22856"/>
                  </a:cubicBezTo>
                  <a:cubicBezTo>
                    <a:pt x="19634" y="23130"/>
                    <a:pt x="19610" y="23559"/>
                    <a:pt x="19872" y="23749"/>
                  </a:cubicBezTo>
                  <a:cubicBezTo>
                    <a:pt x="19855" y="23747"/>
                    <a:pt x="19838" y="23747"/>
                    <a:pt x="19821" y="23747"/>
                  </a:cubicBezTo>
                  <a:cubicBezTo>
                    <a:pt x="19324" y="23747"/>
                    <a:pt x="19145" y="24595"/>
                    <a:pt x="19134" y="24976"/>
                  </a:cubicBezTo>
                  <a:cubicBezTo>
                    <a:pt x="19110" y="25190"/>
                    <a:pt x="19110" y="25416"/>
                    <a:pt x="19134" y="25642"/>
                  </a:cubicBezTo>
                  <a:cubicBezTo>
                    <a:pt x="19181" y="25821"/>
                    <a:pt x="19253" y="25988"/>
                    <a:pt x="19324" y="26154"/>
                  </a:cubicBezTo>
                  <a:cubicBezTo>
                    <a:pt x="19384" y="26369"/>
                    <a:pt x="19491" y="26571"/>
                    <a:pt x="19646" y="26738"/>
                  </a:cubicBezTo>
                  <a:cubicBezTo>
                    <a:pt x="19717" y="26833"/>
                    <a:pt x="19789" y="26893"/>
                    <a:pt x="19777" y="27012"/>
                  </a:cubicBezTo>
                  <a:cubicBezTo>
                    <a:pt x="19764" y="27001"/>
                    <a:pt x="19749" y="26996"/>
                    <a:pt x="19732" y="26996"/>
                  </a:cubicBezTo>
                  <a:cubicBezTo>
                    <a:pt x="19624" y="26996"/>
                    <a:pt x="19446" y="27203"/>
                    <a:pt x="19384" y="27286"/>
                  </a:cubicBezTo>
                  <a:cubicBezTo>
                    <a:pt x="19253" y="27464"/>
                    <a:pt x="19253" y="27845"/>
                    <a:pt x="19277" y="28071"/>
                  </a:cubicBezTo>
                  <a:cubicBezTo>
                    <a:pt x="19336" y="28571"/>
                    <a:pt x="19539" y="29012"/>
                    <a:pt x="19705" y="29488"/>
                  </a:cubicBezTo>
                  <a:cubicBezTo>
                    <a:pt x="19789" y="29714"/>
                    <a:pt x="19824" y="29941"/>
                    <a:pt x="19920" y="30167"/>
                  </a:cubicBezTo>
                  <a:cubicBezTo>
                    <a:pt x="19991" y="30310"/>
                    <a:pt x="20027" y="30464"/>
                    <a:pt x="20027" y="30619"/>
                  </a:cubicBezTo>
                  <a:cubicBezTo>
                    <a:pt x="20000" y="30574"/>
                    <a:pt x="19966" y="30555"/>
                    <a:pt x="19929" y="30555"/>
                  </a:cubicBezTo>
                  <a:cubicBezTo>
                    <a:pt x="19801" y="30555"/>
                    <a:pt x="19635" y="30774"/>
                    <a:pt x="19598" y="30857"/>
                  </a:cubicBezTo>
                  <a:cubicBezTo>
                    <a:pt x="19479" y="31143"/>
                    <a:pt x="19431" y="31453"/>
                    <a:pt x="19443" y="31762"/>
                  </a:cubicBezTo>
                  <a:cubicBezTo>
                    <a:pt x="19455" y="32191"/>
                    <a:pt x="19562" y="32596"/>
                    <a:pt x="19765" y="32965"/>
                  </a:cubicBezTo>
                  <a:cubicBezTo>
                    <a:pt x="19920" y="33227"/>
                    <a:pt x="20241" y="33536"/>
                    <a:pt x="20277" y="33846"/>
                  </a:cubicBezTo>
                  <a:cubicBezTo>
                    <a:pt x="20003" y="33858"/>
                    <a:pt x="19765" y="34048"/>
                    <a:pt x="19705" y="34310"/>
                  </a:cubicBezTo>
                  <a:cubicBezTo>
                    <a:pt x="19658" y="34501"/>
                    <a:pt x="19777" y="34596"/>
                    <a:pt x="19812" y="34763"/>
                  </a:cubicBezTo>
                  <a:cubicBezTo>
                    <a:pt x="19824" y="34917"/>
                    <a:pt x="19848" y="35060"/>
                    <a:pt x="19896" y="35203"/>
                  </a:cubicBezTo>
                  <a:cubicBezTo>
                    <a:pt x="20015" y="35584"/>
                    <a:pt x="20158" y="35941"/>
                    <a:pt x="20348" y="36275"/>
                  </a:cubicBezTo>
                  <a:cubicBezTo>
                    <a:pt x="20539" y="36572"/>
                    <a:pt x="20812" y="36811"/>
                    <a:pt x="21122" y="36965"/>
                  </a:cubicBezTo>
                  <a:cubicBezTo>
                    <a:pt x="21027" y="37180"/>
                    <a:pt x="20812" y="37394"/>
                    <a:pt x="20801" y="37644"/>
                  </a:cubicBezTo>
                  <a:cubicBezTo>
                    <a:pt x="20801" y="37894"/>
                    <a:pt x="20848" y="38120"/>
                    <a:pt x="20955" y="38346"/>
                  </a:cubicBezTo>
                  <a:cubicBezTo>
                    <a:pt x="21074" y="38632"/>
                    <a:pt x="21217" y="38918"/>
                    <a:pt x="21372" y="39192"/>
                  </a:cubicBezTo>
                  <a:cubicBezTo>
                    <a:pt x="21539" y="39454"/>
                    <a:pt x="21979" y="39620"/>
                    <a:pt x="22039" y="39918"/>
                  </a:cubicBezTo>
                  <a:cubicBezTo>
                    <a:pt x="22051" y="40085"/>
                    <a:pt x="22051" y="40263"/>
                    <a:pt x="22039" y="40442"/>
                  </a:cubicBezTo>
                  <a:cubicBezTo>
                    <a:pt x="22039" y="40906"/>
                    <a:pt x="22360" y="41275"/>
                    <a:pt x="22717" y="41585"/>
                  </a:cubicBezTo>
                  <a:lnTo>
                    <a:pt x="22765" y="50312"/>
                  </a:lnTo>
                  <a:lnTo>
                    <a:pt x="24468" y="50312"/>
                  </a:lnTo>
                  <a:lnTo>
                    <a:pt x="24515" y="41633"/>
                  </a:lnTo>
                  <a:cubicBezTo>
                    <a:pt x="24789" y="41371"/>
                    <a:pt x="24932" y="41001"/>
                    <a:pt x="24908" y="40632"/>
                  </a:cubicBezTo>
                  <a:cubicBezTo>
                    <a:pt x="24884" y="40335"/>
                    <a:pt x="24825" y="40287"/>
                    <a:pt x="25063" y="40097"/>
                  </a:cubicBezTo>
                  <a:cubicBezTo>
                    <a:pt x="25265" y="39966"/>
                    <a:pt x="25456" y="39799"/>
                    <a:pt x="25611" y="39620"/>
                  </a:cubicBezTo>
                  <a:cubicBezTo>
                    <a:pt x="25777" y="39358"/>
                    <a:pt x="25932" y="39085"/>
                    <a:pt x="26075" y="38799"/>
                  </a:cubicBezTo>
                  <a:cubicBezTo>
                    <a:pt x="26194" y="38585"/>
                    <a:pt x="26266" y="38358"/>
                    <a:pt x="26277" y="38120"/>
                  </a:cubicBezTo>
                  <a:cubicBezTo>
                    <a:pt x="26277" y="37858"/>
                    <a:pt x="26087" y="37632"/>
                    <a:pt x="25992" y="37418"/>
                  </a:cubicBezTo>
                  <a:cubicBezTo>
                    <a:pt x="26313" y="37275"/>
                    <a:pt x="26599" y="37061"/>
                    <a:pt x="26813" y="36775"/>
                  </a:cubicBezTo>
                  <a:cubicBezTo>
                    <a:pt x="27028" y="36453"/>
                    <a:pt x="27194" y="36096"/>
                    <a:pt x="27337" y="35739"/>
                  </a:cubicBezTo>
                  <a:cubicBezTo>
                    <a:pt x="27385" y="35596"/>
                    <a:pt x="27432" y="35441"/>
                    <a:pt x="27456" y="35287"/>
                  </a:cubicBezTo>
                  <a:cubicBezTo>
                    <a:pt x="27492" y="35120"/>
                    <a:pt x="27611" y="35036"/>
                    <a:pt x="27587" y="34846"/>
                  </a:cubicBezTo>
                  <a:cubicBezTo>
                    <a:pt x="27540" y="34572"/>
                    <a:pt x="27313" y="34358"/>
                    <a:pt x="27039" y="34334"/>
                  </a:cubicBezTo>
                  <a:cubicBezTo>
                    <a:pt x="27099" y="34024"/>
                    <a:pt x="27444" y="33751"/>
                    <a:pt x="27611" y="33501"/>
                  </a:cubicBezTo>
                  <a:cubicBezTo>
                    <a:pt x="27837" y="33143"/>
                    <a:pt x="27968" y="32739"/>
                    <a:pt x="28004" y="32310"/>
                  </a:cubicBezTo>
                  <a:cubicBezTo>
                    <a:pt x="28040" y="32000"/>
                    <a:pt x="28004" y="31691"/>
                    <a:pt x="27897" y="31405"/>
                  </a:cubicBezTo>
                  <a:cubicBezTo>
                    <a:pt x="27868" y="31311"/>
                    <a:pt x="27713" y="31075"/>
                    <a:pt x="27579" y="31075"/>
                  </a:cubicBezTo>
                  <a:cubicBezTo>
                    <a:pt x="27544" y="31075"/>
                    <a:pt x="27510" y="31091"/>
                    <a:pt x="27480" y="31131"/>
                  </a:cubicBezTo>
                  <a:cubicBezTo>
                    <a:pt x="27492" y="30976"/>
                    <a:pt x="27540" y="30822"/>
                    <a:pt x="27623" y="30679"/>
                  </a:cubicBezTo>
                  <a:cubicBezTo>
                    <a:pt x="27730" y="30464"/>
                    <a:pt x="27778" y="30238"/>
                    <a:pt x="27873" y="30024"/>
                  </a:cubicBezTo>
                  <a:cubicBezTo>
                    <a:pt x="28087" y="29548"/>
                    <a:pt x="28302" y="29131"/>
                    <a:pt x="28397" y="28619"/>
                  </a:cubicBezTo>
                  <a:cubicBezTo>
                    <a:pt x="28444" y="28417"/>
                    <a:pt x="28456" y="28024"/>
                    <a:pt x="28337" y="27845"/>
                  </a:cubicBezTo>
                  <a:cubicBezTo>
                    <a:pt x="28285" y="27752"/>
                    <a:pt x="28125" y="27532"/>
                    <a:pt x="28014" y="27532"/>
                  </a:cubicBezTo>
                  <a:cubicBezTo>
                    <a:pt x="27997" y="27532"/>
                    <a:pt x="27982" y="27537"/>
                    <a:pt x="27968" y="27547"/>
                  </a:cubicBezTo>
                  <a:cubicBezTo>
                    <a:pt x="27956" y="27416"/>
                    <a:pt x="28040" y="27357"/>
                    <a:pt x="28123" y="27274"/>
                  </a:cubicBezTo>
                  <a:cubicBezTo>
                    <a:pt x="28278" y="27119"/>
                    <a:pt x="28397" y="26928"/>
                    <a:pt x="28480" y="26714"/>
                  </a:cubicBezTo>
                  <a:cubicBezTo>
                    <a:pt x="28563" y="26547"/>
                    <a:pt x="28635" y="26381"/>
                    <a:pt x="28694" y="26214"/>
                  </a:cubicBezTo>
                  <a:cubicBezTo>
                    <a:pt x="28742" y="25988"/>
                    <a:pt x="28754" y="25762"/>
                    <a:pt x="28754" y="25535"/>
                  </a:cubicBezTo>
                  <a:cubicBezTo>
                    <a:pt x="28766" y="25159"/>
                    <a:pt x="28627" y="24273"/>
                    <a:pt x="28096" y="24273"/>
                  </a:cubicBezTo>
                  <a:cubicBezTo>
                    <a:pt x="28089" y="24273"/>
                    <a:pt x="28082" y="24273"/>
                    <a:pt x="28075" y="24273"/>
                  </a:cubicBezTo>
                  <a:cubicBezTo>
                    <a:pt x="28361" y="24107"/>
                    <a:pt x="28361" y="23666"/>
                    <a:pt x="28516" y="23404"/>
                  </a:cubicBezTo>
                  <a:cubicBezTo>
                    <a:pt x="28718" y="23059"/>
                    <a:pt x="28825" y="22666"/>
                    <a:pt x="28813" y="22261"/>
                  </a:cubicBezTo>
                  <a:cubicBezTo>
                    <a:pt x="28813" y="21868"/>
                    <a:pt x="28718" y="21106"/>
                    <a:pt x="28218" y="21047"/>
                  </a:cubicBezTo>
                  <a:cubicBezTo>
                    <a:pt x="28230" y="20928"/>
                    <a:pt x="28361" y="20785"/>
                    <a:pt x="28409" y="20678"/>
                  </a:cubicBezTo>
                  <a:cubicBezTo>
                    <a:pt x="28492" y="20475"/>
                    <a:pt x="28563" y="20285"/>
                    <a:pt x="28671" y="20094"/>
                  </a:cubicBezTo>
                  <a:cubicBezTo>
                    <a:pt x="28861" y="19654"/>
                    <a:pt x="28968" y="19189"/>
                    <a:pt x="29004" y="18713"/>
                  </a:cubicBezTo>
                  <a:cubicBezTo>
                    <a:pt x="29040" y="18213"/>
                    <a:pt x="28790" y="17558"/>
                    <a:pt x="28218" y="17475"/>
                  </a:cubicBezTo>
                  <a:cubicBezTo>
                    <a:pt x="28516" y="16713"/>
                    <a:pt x="28909" y="15891"/>
                    <a:pt x="28730" y="15058"/>
                  </a:cubicBezTo>
                  <a:cubicBezTo>
                    <a:pt x="28668" y="14758"/>
                    <a:pt x="28399" y="13926"/>
                    <a:pt x="27977" y="13926"/>
                  </a:cubicBezTo>
                  <a:cubicBezTo>
                    <a:pt x="27914" y="13926"/>
                    <a:pt x="27847" y="13944"/>
                    <a:pt x="27778" y="13986"/>
                  </a:cubicBezTo>
                  <a:cubicBezTo>
                    <a:pt x="27670" y="13665"/>
                    <a:pt x="27956" y="13260"/>
                    <a:pt x="28028" y="12950"/>
                  </a:cubicBezTo>
                  <a:cubicBezTo>
                    <a:pt x="28123" y="12498"/>
                    <a:pt x="28218" y="11879"/>
                    <a:pt x="28075" y="11438"/>
                  </a:cubicBezTo>
                  <a:cubicBezTo>
                    <a:pt x="27992" y="11129"/>
                    <a:pt x="27754" y="10891"/>
                    <a:pt x="27468" y="10784"/>
                  </a:cubicBezTo>
                  <a:cubicBezTo>
                    <a:pt x="27313" y="10714"/>
                    <a:pt x="27230" y="10693"/>
                    <a:pt x="27152" y="10693"/>
                  </a:cubicBezTo>
                  <a:cubicBezTo>
                    <a:pt x="27068" y="10693"/>
                    <a:pt x="26991" y="10717"/>
                    <a:pt x="26837" y="10736"/>
                  </a:cubicBezTo>
                  <a:cubicBezTo>
                    <a:pt x="26742" y="9974"/>
                    <a:pt x="26658" y="9212"/>
                    <a:pt x="26075" y="8640"/>
                  </a:cubicBezTo>
                  <a:cubicBezTo>
                    <a:pt x="25821" y="8377"/>
                    <a:pt x="25456" y="8084"/>
                    <a:pt x="25073" y="8084"/>
                  </a:cubicBezTo>
                  <a:cubicBezTo>
                    <a:pt x="24971" y="8084"/>
                    <a:pt x="24868" y="8105"/>
                    <a:pt x="24765" y="8152"/>
                  </a:cubicBezTo>
                  <a:cubicBezTo>
                    <a:pt x="24730" y="8176"/>
                    <a:pt x="24694" y="8200"/>
                    <a:pt x="24658" y="8224"/>
                  </a:cubicBezTo>
                  <a:cubicBezTo>
                    <a:pt x="24527" y="8069"/>
                    <a:pt x="24372" y="7950"/>
                    <a:pt x="24206" y="7843"/>
                  </a:cubicBezTo>
                  <a:cubicBezTo>
                    <a:pt x="24090" y="7779"/>
                    <a:pt x="23971" y="7752"/>
                    <a:pt x="23853" y="7752"/>
                  </a:cubicBezTo>
                  <a:close/>
                  <a:moveTo>
                    <a:pt x="4722" y="13770"/>
                  </a:moveTo>
                  <a:cubicBezTo>
                    <a:pt x="4362" y="13770"/>
                    <a:pt x="4009" y="14028"/>
                    <a:pt x="3751" y="14260"/>
                  </a:cubicBezTo>
                  <a:cubicBezTo>
                    <a:pt x="3144" y="14796"/>
                    <a:pt x="3001" y="15546"/>
                    <a:pt x="2870" y="16308"/>
                  </a:cubicBezTo>
                  <a:cubicBezTo>
                    <a:pt x="2701" y="16274"/>
                    <a:pt x="2620" y="16244"/>
                    <a:pt x="2525" y="16244"/>
                  </a:cubicBezTo>
                  <a:cubicBezTo>
                    <a:pt x="2453" y="16244"/>
                    <a:pt x="2373" y="16262"/>
                    <a:pt x="2239" y="16308"/>
                  </a:cubicBezTo>
                  <a:cubicBezTo>
                    <a:pt x="1929" y="16391"/>
                    <a:pt x="1691" y="16618"/>
                    <a:pt x="1584" y="16915"/>
                  </a:cubicBezTo>
                  <a:cubicBezTo>
                    <a:pt x="1405" y="17356"/>
                    <a:pt x="1465" y="17987"/>
                    <a:pt x="1524" y="18439"/>
                  </a:cubicBezTo>
                  <a:cubicBezTo>
                    <a:pt x="1584" y="18749"/>
                    <a:pt x="1846" y="19177"/>
                    <a:pt x="1715" y="19499"/>
                  </a:cubicBezTo>
                  <a:cubicBezTo>
                    <a:pt x="1641" y="19447"/>
                    <a:pt x="1569" y="19424"/>
                    <a:pt x="1499" y="19424"/>
                  </a:cubicBezTo>
                  <a:cubicBezTo>
                    <a:pt x="1092" y="19424"/>
                    <a:pt x="784" y="20214"/>
                    <a:pt x="703" y="20499"/>
                  </a:cubicBezTo>
                  <a:cubicBezTo>
                    <a:pt x="465" y="21321"/>
                    <a:pt x="810" y="22166"/>
                    <a:pt x="1048" y="22940"/>
                  </a:cubicBezTo>
                  <a:cubicBezTo>
                    <a:pt x="489" y="22987"/>
                    <a:pt x="191" y="23630"/>
                    <a:pt x="203" y="24166"/>
                  </a:cubicBezTo>
                  <a:cubicBezTo>
                    <a:pt x="203" y="24642"/>
                    <a:pt x="286" y="25107"/>
                    <a:pt x="453" y="25559"/>
                  </a:cubicBezTo>
                  <a:cubicBezTo>
                    <a:pt x="536" y="25762"/>
                    <a:pt x="596" y="25952"/>
                    <a:pt x="667" y="26154"/>
                  </a:cubicBezTo>
                  <a:cubicBezTo>
                    <a:pt x="715" y="26262"/>
                    <a:pt x="834" y="26428"/>
                    <a:pt x="846" y="26547"/>
                  </a:cubicBezTo>
                  <a:cubicBezTo>
                    <a:pt x="322" y="26559"/>
                    <a:pt x="179" y="27321"/>
                    <a:pt x="167" y="27714"/>
                  </a:cubicBezTo>
                  <a:cubicBezTo>
                    <a:pt x="131" y="28107"/>
                    <a:pt x="203" y="28512"/>
                    <a:pt x="393" y="28869"/>
                  </a:cubicBezTo>
                  <a:cubicBezTo>
                    <a:pt x="524" y="29143"/>
                    <a:pt x="500" y="29583"/>
                    <a:pt x="762" y="29774"/>
                  </a:cubicBezTo>
                  <a:cubicBezTo>
                    <a:pt x="745" y="29772"/>
                    <a:pt x="728" y="29771"/>
                    <a:pt x="712" y="29771"/>
                  </a:cubicBezTo>
                  <a:cubicBezTo>
                    <a:pt x="214" y="29771"/>
                    <a:pt x="24" y="30620"/>
                    <a:pt x="24" y="30988"/>
                  </a:cubicBezTo>
                  <a:cubicBezTo>
                    <a:pt x="0" y="31215"/>
                    <a:pt x="0" y="31441"/>
                    <a:pt x="24" y="31655"/>
                  </a:cubicBezTo>
                  <a:cubicBezTo>
                    <a:pt x="72" y="31834"/>
                    <a:pt x="143" y="32012"/>
                    <a:pt x="215" y="32179"/>
                  </a:cubicBezTo>
                  <a:cubicBezTo>
                    <a:pt x="274" y="32393"/>
                    <a:pt x="381" y="32596"/>
                    <a:pt x="536" y="32762"/>
                  </a:cubicBezTo>
                  <a:cubicBezTo>
                    <a:pt x="596" y="32846"/>
                    <a:pt x="679" y="32905"/>
                    <a:pt x="655" y="33036"/>
                  </a:cubicBezTo>
                  <a:cubicBezTo>
                    <a:pt x="642" y="33025"/>
                    <a:pt x="627" y="33020"/>
                    <a:pt x="611" y="33020"/>
                  </a:cubicBezTo>
                  <a:cubicBezTo>
                    <a:pt x="505" y="33020"/>
                    <a:pt x="336" y="33226"/>
                    <a:pt x="274" y="33298"/>
                  </a:cubicBezTo>
                  <a:cubicBezTo>
                    <a:pt x="143" y="33489"/>
                    <a:pt x="143" y="33870"/>
                    <a:pt x="167" y="34084"/>
                  </a:cubicBezTo>
                  <a:cubicBezTo>
                    <a:pt x="227" y="34596"/>
                    <a:pt x="429" y="35025"/>
                    <a:pt x="596" y="35513"/>
                  </a:cubicBezTo>
                  <a:cubicBezTo>
                    <a:pt x="679" y="35739"/>
                    <a:pt x="715" y="35965"/>
                    <a:pt x="810" y="36191"/>
                  </a:cubicBezTo>
                  <a:cubicBezTo>
                    <a:pt x="881" y="36322"/>
                    <a:pt x="917" y="36477"/>
                    <a:pt x="917" y="36632"/>
                  </a:cubicBezTo>
                  <a:cubicBezTo>
                    <a:pt x="891" y="36588"/>
                    <a:pt x="858" y="36569"/>
                    <a:pt x="822" y="36569"/>
                  </a:cubicBezTo>
                  <a:cubicBezTo>
                    <a:pt x="693" y="36569"/>
                    <a:pt x="526" y="36798"/>
                    <a:pt x="489" y="36882"/>
                  </a:cubicBezTo>
                  <a:cubicBezTo>
                    <a:pt x="369" y="37156"/>
                    <a:pt x="310" y="37465"/>
                    <a:pt x="334" y="37775"/>
                  </a:cubicBezTo>
                  <a:cubicBezTo>
                    <a:pt x="334" y="38204"/>
                    <a:pt x="441" y="38620"/>
                    <a:pt x="655" y="38989"/>
                  </a:cubicBezTo>
                  <a:cubicBezTo>
                    <a:pt x="798" y="39251"/>
                    <a:pt x="1120" y="39549"/>
                    <a:pt x="1155" y="39859"/>
                  </a:cubicBezTo>
                  <a:cubicBezTo>
                    <a:pt x="881" y="39870"/>
                    <a:pt x="643" y="40061"/>
                    <a:pt x="584" y="40335"/>
                  </a:cubicBezTo>
                  <a:cubicBezTo>
                    <a:pt x="548" y="40525"/>
                    <a:pt x="655" y="40609"/>
                    <a:pt x="691" y="40775"/>
                  </a:cubicBezTo>
                  <a:cubicBezTo>
                    <a:pt x="703" y="40930"/>
                    <a:pt x="739" y="41085"/>
                    <a:pt x="774" y="41228"/>
                  </a:cubicBezTo>
                  <a:cubicBezTo>
                    <a:pt x="893" y="41597"/>
                    <a:pt x="1048" y="41954"/>
                    <a:pt x="1227" y="42299"/>
                  </a:cubicBezTo>
                  <a:cubicBezTo>
                    <a:pt x="1429" y="42585"/>
                    <a:pt x="1691" y="42823"/>
                    <a:pt x="2013" y="42990"/>
                  </a:cubicBezTo>
                  <a:cubicBezTo>
                    <a:pt x="1905" y="43204"/>
                    <a:pt x="1691" y="43407"/>
                    <a:pt x="1679" y="43668"/>
                  </a:cubicBezTo>
                  <a:cubicBezTo>
                    <a:pt x="1679" y="43907"/>
                    <a:pt x="1739" y="44145"/>
                    <a:pt x="1846" y="44359"/>
                  </a:cubicBezTo>
                  <a:cubicBezTo>
                    <a:pt x="1953" y="44645"/>
                    <a:pt x="2096" y="44931"/>
                    <a:pt x="2251" y="45204"/>
                  </a:cubicBezTo>
                  <a:cubicBezTo>
                    <a:pt x="2429" y="45466"/>
                    <a:pt x="2858" y="45645"/>
                    <a:pt x="2917" y="45931"/>
                  </a:cubicBezTo>
                  <a:cubicBezTo>
                    <a:pt x="2941" y="46109"/>
                    <a:pt x="2941" y="46276"/>
                    <a:pt x="2917" y="46455"/>
                  </a:cubicBezTo>
                  <a:cubicBezTo>
                    <a:pt x="2917" y="46931"/>
                    <a:pt x="3239" y="47300"/>
                    <a:pt x="3596" y="47598"/>
                  </a:cubicBezTo>
                  <a:lnTo>
                    <a:pt x="3644" y="56325"/>
                  </a:lnTo>
                  <a:lnTo>
                    <a:pt x="5346" y="56325"/>
                  </a:lnTo>
                  <a:lnTo>
                    <a:pt x="5394" y="47657"/>
                  </a:lnTo>
                  <a:cubicBezTo>
                    <a:pt x="5668" y="47383"/>
                    <a:pt x="5811" y="47026"/>
                    <a:pt x="5787" y="46645"/>
                  </a:cubicBezTo>
                  <a:cubicBezTo>
                    <a:pt x="5763" y="46347"/>
                    <a:pt x="5715" y="46300"/>
                    <a:pt x="5953" y="46121"/>
                  </a:cubicBezTo>
                  <a:cubicBezTo>
                    <a:pt x="6156" y="45978"/>
                    <a:pt x="6334" y="45824"/>
                    <a:pt x="6489" y="45633"/>
                  </a:cubicBezTo>
                  <a:cubicBezTo>
                    <a:pt x="6668" y="45371"/>
                    <a:pt x="6823" y="45097"/>
                    <a:pt x="6954" y="44811"/>
                  </a:cubicBezTo>
                  <a:cubicBezTo>
                    <a:pt x="7073" y="44609"/>
                    <a:pt x="7144" y="44371"/>
                    <a:pt x="7168" y="44133"/>
                  </a:cubicBezTo>
                  <a:cubicBezTo>
                    <a:pt x="7168" y="43871"/>
                    <a:pt x="6966" y="43657"/>
                    <a:pt x="6870" y="43430"/>
                  </a:cubicBezTo>
                  <a:cubicBezTo>
                    <a:pt x="7204" y="43287"/>
                    <a:pt x="7477" y="43073"/>
                    <a:pt x="7704" y="42799"/>
                  </a:cubicBezTo>
                  <a:cubicBezTo>
                    <a:pt x="7906" y="42466"/>
                    <a:pt x="8085" y="42121"/>
                    <a:pt x="8216" y="41752"/>
                  </a:cubicBezTo>
                  <a:cubicBezTo>
                    <a:pt x="8275" y="41609"/>
                    <a:pt x="8311" y="41454"/>
                    <a:pt x="8335" y="41311"/>
                  </a:cubicBezTo>
                  <a:cubicBezTo>
                    <a:pt x="8382" y="41132"/>
                    <a:pt x="8501" y="41061"/>
                    <a:pt x="8466" y="40859"/>
                  </a:cubicBezTo>
                  <a:cubicBezTo>
                    <a:pt x="8430" y="40585"/>
                    <a:pt x="8204" y="40382"/>
                    <a:pt x="7930" y="40347"/>
                  </a:cubicBezTo>
                  <a:cubicBezTo>
                    <a:pt x="7978" y="40049"/>
                    <a:pt x="8323" y="39763"/>
                    <a:pt x="8490" y="39513"/>
                  </a:cubicBezTo>
                  <a:cubicBezTo>
                    <a:pt x="8716" y="39156"/>
                    <a:pt x="8859" y="38751"/>
                    <a:pt x="8882" y="38335"/>
                  </a:cubicBezTo>
                  <a:cubicBezTo>
                    <a:pt x="8918" y="38025"/>
                    <a:pt x="8882" y="37703"/>
                    <a:pt x="8787" y="37418"/>
                  </a:cubicBezTo>
                  <a:cubicBezTo>
                    <a:pt x="8749" y="37332"/>
                    <a:pt x="8591" y="37089"/>
                    <a:pt x="8462" y="37089"/>
                  </a:cubicBezTo>
                  <a:cubicBezTo>
                    <a:pt x="8428" y="37089"/>
                    <a:pt x="8397" y="37105"/>
                    <a:pt x="8370" y="37144"/>
                  </a:cubicBezTo>
                  <a:cubicBezTo>
                    <a:pt x="8382" y="36989"/>
                    <a:pt x="8430" y="36834"/>
                    <a:pt x="8513" y="36703"/>
                  </a:cubicBezTo>
                  <a:cubicBezTo>
                    <a:pt x="8620" y="36477"/>
                    <a:pt x="8668" y="36251"/>
                    <a:pt x="8763" y="36037"/>
                  </a:cubicBezTo>
                  <a:cubicBezTo>
                    <a:pt x="8966" y="35560"/>
                    <a:pt x="9192" y="35144"/>
                    <a:pt x="9287" y="34644"/>
                  </a:cubicBezTo>
                  <a:cubicBezTo>
                    <a:pt x="9335" y="34429"/>
                    <a:pt x="9347" y="34048"/>
                    <a:pt x="9228" y="33858"/>
                  </a:cubicBezTo>
                  <a:cubicBezTo>
                    <a:pt x="9176" y="33774"/>
                    <a:pt x="9014" y="33545"/>
                    <a:pt x="8903" y="33545"/>
                  </a:cubicBezTo>
                  <a:cubicBezTo>
                    <a:pt x="8887" y="33545"/>
                    <a:pt x="8872" y="33550"/>
                    <a:pt x="8859" y="33560"/>
                  </a:cubicBezTo>
                  <a:cubicBezTo>
                    <a:pt x="8847" y="33429"/>
                    <a:pt x="8930" y="33382"/>
                    <a:pt x="9013" y="33298"/>
                  </a:cubicBezTo>
                  <a:cubicBezTo>
                    <a:pt x="9168" y="33131"/>
                    <a:pt x="9287" y="32941"/>
                    <a:pt x="9371" y="32727"/>
                  </a:cubicBezTo>
                  <a:cubicBezTo>
                    <a:pt x="9442" y="32572"/>
                    <a:pt x="9513" y="32417"/>
                    <a:pt x="9573" y="32262"/>
                  </a:cubicBezTo>
                  <a:cubicBezTo>
                    <a:pt x="9609" y="32036"/>
                    <a:pt x="9633" y="31810"/>
                    <a:pt x="9621" y="31584"/>
                  </a:cubicBezTo>
                  <a:cubicBezTo>
                    <a:pt x="9632" y="31208"/>
                    <a:pt x="9493" y="30321"/>
                    <a:pt x="8974" y="30321"/>
                  </a:cubicBezTo>
                  <a:cubicBezTo>
                    <a:pt x="8968" y="30321"/>
                    <a:pt x="8961" y="30321"/>
                    <a:pt x="8954" y="30322"/>
                  </a:cubicBezTo>
                  <a:cubicBezTo>
                    <a:pt x="9240" y="30155"/>
                    <a:pt x="9240" y="29714"/>
                    <a:pt x="9382" y="29452"/>
                  </a:cubicBezTo>
                  <a:cubicBezTo>
                    <a:pt x="9585" y="29107"/>
                    <a:pt x="9692" y="28714"/>
                    <a:pt x="9680" y="28309"/>
                  </a:cubicBezTo>
                  <a:cubicBezTo>
                    <a:pt x="9692" y="27905"/>
                    <a:pt x="9597" y="27143"/>
                    <a:pt x="9085" y="27095"/>
                  </a:cubicBezTo>
                  <a:cubicBezTo>
                    <a:pt x="9097" y="26976"/>
                    <a:pt x="9240" y="26821"/>
                    <a:pt x="9287" y="26714"/>
                  </a:cubicBezTo>
                  <a:cubicBezTo>
                    <a:pt x="9371" y="26524"/>
                    <a:pt x="9442" y="26333"/>
                    <a:pt x="9537" y="26143"/>
                  </a:cubicBezTo>
                  <a:cubicBezTo>
                    <a:pt x="9728" y="25702"/>
                    <a:pt x="9847" y="25238"/>
                    <a:pt x="9883" y="24761"/>
                  </a:cubicBezTo>
                  <a:cubicBezTo>
                    <a:pt x="9918" y="24226"/>
                    <a:pt x="9668" y="23583"/>
                    <a:pt x="9109" y="23487"/>
                  </a:cubicBezTo>
                  <a:cubicBezTo>
                    <a:pt x="9394" y="22725"/>
                    <a:pt x="9787" y="21916"/>
                    <a:pt x="9609" y="21070"/>
                  </a:cubicBezTo>
                  <a:cubicBezTo>
                    <a:pt x="9547" y="20781"/>
                    <a:pt x="9277" y="19950"/>
                    <a:pt x="8856" y="19950"/>
                  </a:cubicBezTo>
                  <a:cubicBezTo>
                    <a:pt x="8793" y="19950"/>
                    <a:pt x="8726" y="19969"/>
                    <a:pt x="8656" y="20011"/>
                  </a:cubicBezTo>
                  <a:cubicBezTo>
                    <a:pt x="8561" y="19689"/>
                    <a:pt x="8847" y="19273"/>
                    <a:pt x="8918" y="18963"/>
                  </a:cubicBezTo>
                  <a:cubicBezTo>
                    <a:pt x="9013" y="18523"/>
                    <a:pt x="9109" y="17892"/>
                    <a:pt x="8966" y="17451"/>
                  </a:cubicBezTo>
                  <a:cubicBezTo>
                    <a:pt x="8871" y="17153"/>
                    <a:pt x="8644" y="16915"/>
                    <a:pt x="8347" y="16808"/>
                  </a:cubicBezTo>
                  <a:cubicBezTo>
                    <a:pt x="8192" y="16737"/>
                    <a:pt x="8109" y="16713"/>
                    <a:pt x="8027" y="16713"/>
                  </a:cubicBezTo>
                  <a:cubicBezTo>
                    <a:pt x="7945" y="16713"/>
                    <a:pt x="7864" y="16737"/>
                    <a:pt x="7716" y="16760"/>
                  </a:cubicBezTo>
                  <a:cubicBezTo>
                    <a:pt x="7620" y="15987"/>
                    <a:pt x="7537" y="15236"/>
                    <a:pt x="6966" y="14665"/>
                  </a:cubicBezTo>
                  <a:cubicBezTo>
                    <a:pt x="6703" y="14403"/>
                    <a:pt x="6338" y="14104"/>
                    <a:pt x="5957" y="14104"/>
                  </a:cubicBezTo>
                  <a:cubicBezTo>
                    <a:pt x="5853" y="14104"/>
                    <a:pt x="5748" y="14126"/>
                    <a:pt x="5644" y="14177"/>
                  </a:cubicBezTo>
                  <a:cubicBezTo>
                    <a:pt x="5608" y="14189"/>
                    <a:pt x="5572" y="14212"/>
                    <a:pt x="5549" y="14236"/>
                  </a:cubicBezTo>
                  <a:cubicBezTo>
                    <a:pt x="5418" y="14093"/>
                    <a:pt x="5263" y="13962"/>
                    <a:pt x="5084" y="13867"/>
                  </a:cubicBezTo>
                  <a:cubicBezTo>
                    <a:pt x="4965" y="13799"/>
                    <a:pt x="4843" y="13770"/>
                    <a:pt x="4722" y="1377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7"/>
            <p:cNvSpPr/>
            <p:nvPr/>
          </p:nvSpPr>
          <p:spPr>
            <a:xfrm>
              <a:off x="5285455" y="2431776"/>
              <a:ext cx="820859" cy="186797"/>
            </a:xfrm>
            <a:custGeom>
              <a:avLst/>
              <a:gdLst/>
              <a:ahLst/>
              <a:cxnLst/>
              <a:rect l="l" t="t" r="r" b="b"/>
              <a:pathLst>
                <a:path w="25694" h="5847" extrusionOk="0">
                  <a:moveTo>
                    <a:pt x="25694" y="1"/>
                  </a:moveTo>
                  <a:lnTo>
                    <a:pt x="0" y="5680"/>
                  </a:lnTo>
                  <a:lnTo>
                    <a:pt x="25694" y="5847"/>
                  </a:lnTo>
                  <a:lnTo>
                    <a:pt x="25694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7"/>
            <p:cNvSpPr/>
            <p:nvPr/>
          </p:nvSpPr>
          <p:spPr>
            <a:xfrm>
              <a:off x="5505286" y="2478196"/>
              <a:ext cx="598377" cy="140377"/>
            </a:xfrm>
            <a:custGeom>
              <a:avLst/>
              <a:gdLst/>
              <a:ahLst/>
              <a:cxnLst/>
              <a:rect l="l" t="t" r="r" b="b"/>
              <a:pathLst>
                <a:path w="18730" h="4394" extrusionOk="0">
                  <a:moveTo>
                    <a:pt x="18729" y="0"/>
                  </a:moveTo>
                  <a:lnTo>
                    <a:pt x="1" y="4013"/>
                  </a:lnTo>
                  <a:lnTo>
                    <a:pt x="18729" y="4394"/>
                  </a:lnTo>
                  <a:lnTo>
                    <a:pt x="18729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7"/>
            <p:cNvSpPr/>
            <p:nvPr/>
          </p:nvSpPr>
          <p:spPr>
            <a:xfrm>
              <a:off x="5274018" y="2389829"/>
              <a:ext cx="852455" cy="223952"/>
            </a:xfrm>
            <a:custGeom>
              <a:avLst/>
              <a:gdLst/>
              <a:ahLst/>
              <a:cxnLst/>
              <a:rect l="l" t="t" r="r" b="b"/>
              <a:pathLst>
                <a:path w="26683" h="7010" extrusionOk="0">
                  <a:moveTo>
                    <a:pt x="26180" y="0"/>
                  </a:moveTo>
                  <a:cubicBezTo>
                    <a:pt x="26165" y="0"/>
                    <a:pt x="26150" y="1"/>
                    <a:pt x="26135" y="4"/>
                  </a:cubicBezTo>
                  <a:lnTo>
                    <a:pt x="191" y="5374"/>
                  </a:lnTo>
                  <a:cubicBezTo>
                    <a:pt x="72" y="5398"/>
                    <a:pt x="1" y="5517"/>
                    <a:pt x="25" y="5636"/>
                  </a:cubicBezTo>
                  <a:lnTo>
                    <a:pt x="275" y="6838"/>
                  </a:lnTo>
                  <a:cubicBezTo>
                    <a:pt x="296" y="6942"/>
                    <a:pt x="379" y="7010"/>
                    <a:pt x="487" y="7010"/>
                  </a:cubicBezTo>
                  <a:cubicBezTo>
                    <a:pt x="503" y="7010"/>
                    <a:pt x="520" y="7008"/>
                    <a:pt x="537" y="7005"/>
                  </a:cubicBezTo>
                  <a:lnTo>
                    <a:pt x="26480" y="1647"/>
                  </a:lnTo>
                  <a:cubicBezTo>
                    <a:pt x="26600" y="1623"/>
                    <a:pt x="26683" y="1504"/>
                    <a:pt x="26647" y="1373"/>
                  </a:cubicBezTo>
                  <a:lnTo>
                    <a:pt x="26409" y="183"/>
                  </a:lnTo>
                  <a:cubicBezTo>
                    <a:pt x="26377" y="78"/>
                    <a:pt x="26290" y="0"/>
                    <a:pt x="26180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7"/>
            <p:cNvSpPr/>
            <p:nvPr/>
          </p:nvSpPr>
          <p:spPr>
            <a:xfrm>
              <a:off x="7916491" y="2431776"/>
              <a:ext cx="820891" cy="186797"/>
            </a:xfrm>
            <a:custGeom>
              <a:avLst/>
              <a:gdLst/>
              <a:ahLst/>
              <a:cxnLst/>
              <a:rect l="l" t="t" r="r" b="b"/>
              <a:pathLst>
                <a:path w="25695" h="5847" extrusionOk="0">
                  <a:moveTo>
                    <a:pt x="1" y="1"/>
                  </a:moveTo>
                  <a:lnTo>
                    <a:pt x="1" y="5847"/>
                  </a:lnTo>
                  <a:lnTo>
                    <a:pt x="25694" y="56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7"/>
            <p:cNvSpPr/>
            <p:nvPr/>
          </p:nvSpPr>
          <p:spPr>
            <a:xfrm>
              <a:off x="7916491" y="2480847"/>
              <a:ext cx="742907" cy="144211"/>
            </a:xfrm>
            <a:custGeom>
              <a:avLst/>
              <a:gdLst/>
              <a:ahLst/>
              <a:cxnLst/>
              <a:rect l="l" t="t" r="r" b="b"/>
              <a:pathLst>
                <a:path w="23254" h="4514" extrusionOk="0">
                  <a:moveTo>
                    <a:pt x="1" y="1"/>
                  </a:moveTo>
                  <a:lnTo>
                    <a:pt x="1" y="4394"/>
                  </a:lnTo>
                  <a:lnTo>
                    <a:pt x="23254" y="4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7"/>
            <p:cNvSpPr/>
            <p:nvPr/>
          </p:nvSpPr>
          <p:spPr>
            <a:xfrm>
              <a:off x="7896716" y="2389797"/>
              <a:ext cx="852455" cy="223984"/>
            </a:xfrm>
            <a:custGeom>
              <a:avLst/>
              <a:gdLst/>
              <a:ahLst/>
              <a:cxnLst/>
              <a:rect l="l" t="t" r="r" b="b"/>
              <a:pathLst>
                <a:path w="26683" h="7011" extrusionOk="0">
                  <a:moveTo>
                    <a:pt x="491" y="1"/>
                  </a:moveTo>
                  <a:cubicBezTo>
                    <a:pt x="388" y="1"/>
                    <a:pt x="295" y="70"/>
                    <a:pt x="274" y="184"/>
                  </a:cubicBezTo>
                  <a:lnTo>
                    <a:pt x="24" y="1374"/>
                  </a:lnTo>
                  <a:cubicBezTo>
                    <a:pt x="1" y="1505"/>
                    <a:pt x="72" y="1613"/>
                    <a:pt x="191" y="1648"/>
                  </a:cubicBezTo>
                  <a:lnTo>
                    <a:pt x="26147" y="7006"/>
                  </a:lnTo>
                  <a:cubicBezTo>
                    <a:pt x="26162" y="7009"/>
                    <a:pt x="26177" y="7011"/>
                    <a:pt x="26192" y="7011"/>
                  </a:cubicBezTo>
                  <a:cubicBezTo>
                    <a:pt x="26295" y="7011"/>
                    <a:pt x="26388" y="6942"/>
                    <a:pt x="26409" y="6827"/>
                  </a:cubicBezTo>
                  <a:lnTo>
                    <a:pt x="26659" y="5637"/>
                  </a:lnTo>
                  <a:cubicBezTo>
                    <a:pt x="26682" y="5518"/>
                    <a:pt x="26599" y="5399"/>
                    <a:pt x="26480" y="5375"/>
                  </a:cubicBezTo>
                  <a:lnTo>
                    <a:pt x="536" y="5"/>
                  </a:lnTo>
                  <a:cubicBezTo>
                    <a:pt x="521" y="2"/>
                    <a:pt x="506" y="1"/>
                    <a:pt x="491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7"/>
            <p:cNvSpPr/>
            <p:nvPr/>
          </p:nvSpPr>
          <p:spPr>
            <a:xfrm>
              <a:off x="5360755" y="2634515"/>
              <a:ext cx="3301295" cy="237019"/>
            </a:xfrm>
            <a:custGeom>
              <a:avLst/>
              <a:gdLst/>
              <a:ahLst/>
              <a:cxnLst/>
              <a:rect l="l" t="t" r="r" b="b"/>
              <a:pathLst>
                <a:path w="103335" h="7419" extrusionOk="0">
                  <a:moveTo>
                    <a:pt x="1" y="1"/>
                  </a:moveTo>
                  <a:lnTo>
                    <a:pt x="1" y="7418"/>
                  </a:lnTo>
                  <a:lnTo>
                    <a:pt x="103335" y="7418"/>
                  </a:lnTo>
                  <a:lnTo>
                    <a:pt x="103335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7"/>
            <p:cNvSpPr/>
            <p:nvPr/>
          </p:nvSpPr>
          <p:spPr>
            <a:xfrm>
              <a:off x="5381681" y="2634515"/>
              <a:ext cx="3243853" cy="148013"/>
            </a:xfrm>
            <a:custGeom>
              <a:avLst/>
              <a:gdLst/>
              <a:ahLst/>
              <a:cxnLst/>
              <a:rect l="l" t="t" r="r" b="b"/>
              <a:pathLst>
                <a:path w="101537" h="4633" extrusionOk="0">
                  <a:moveTo>
                    <a:pt x="0" y="1"/>
                  </a:moveTo>
                  <a:lnTo>
                    <a:pt x="0" y="3347"/>
                  </a:lnTo>
                  <a:cubicBezTo>
                    <a:pt x="0" y="4061"/>
                    <a:pt x="584" y="4632"/>
                    <a:pt x="1298" y="4632"/>
                  </a:cubicBezTo>
                  <a:lnTo>
                    <a:pt x="100251" y="4632"/>
                  </a:lnTo>
                  <a:cubicBezTo>
                    <a:pt x="100965" y="4632"/>
                    <a:pt x="101537" y="4061"/>
                    <a:pt x="101537" y="3347"/>
                  </a:cubicBezTo>
                  <a:lnTo>
                    <a:pt x="101537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7"/>
            <p:cNvSpPr/>
            <p:nvPr/>
          </p:nvSpPr>
          <p:spPr>
            <a:xfrm>
              <a:off x="5388901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7"/>
            <p:cNvSpPr/>
            <p:nvPr/>
          </p:nvSpPr>
          <p:spPr>
            <a:xfrm>
              <a:off x="5422765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7"/>
            <p:cNvSpPr/>
            <p:nvPr/>
          </p:nvSpPr>
          <p:spPr>
            <a:xfrm>
              <a:off x="5456246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7"/>
            <p:cNvSpPr/>
            <p:nvPr/>
          </p:nvSpPr>
          <p:spPr>
            <a:xfrm>
              <a:off x="5614099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7"/>
            <p:cNvSpPr/>
            <p:nvPr/>
          </p:nvSpPr>
          <p:spPr>
            <a:xfrm>
              <a:off x="5647931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7"/>
            <p:cNvSpPr/>
            <p:nvPr/>
          </p:nvSpPr>
          <p:spPr>
            <a:xfrm>
              <a:off x="5681796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7"/>
            <p:cNvSpPr/>
            <p:nvPr/>
          </p:nvSpPr>
          <p:spPr>
            <a:xfrm>
              <a:off x="5839265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7"/>
            <p:cNvSpPr/>
            <p:nvPr/>
          </p:nvSpPr>
          <p:spPr>
            <a:xfrm>
              <a:off x="5873129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7"/>
            <p:cNvSpPr/>
            <p:nvPr/>
          </p:nvSpPr>
          <p:spPr>
            <a:xfrm>
              <a:off x="5906962" y="2662661"/>
              <a:ext cx="22874" cy="172357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7"/>
            <p:cNvSpPr/>
            <p:nvPr/>
          </p:nvSpPr>
          <p:spPr>
            <a:xfrm>
              <a:off x="6064846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7"/>
            <p:cNvSpPr/>
            <p:nvPr/>
          </p:nvSpPr>
          <p:spPr>
            <a:xfrm>
              <a:off x="6098679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7"/>
            <p:cNvSpPr/>
            <p:nvPr/>
          </p:nvSpPr>
          <p:spPr>
            <a:xfrm>
              <a:off x="6132543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7"/>
            <p:cNvSpPr/>
            <p:nvPr/>
          </p:nvSpPr>
          <p:spPr>
            <a:xfrm>
              <a:off x="6290396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7"/>
            <p:cNvSpPr/>
            <p:nvPr/>
          </p:nvSpPr>
          <p:spPr>
            <a:xfrm>
              <a:off x="6323877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7"/>
            <p:cNvSpPr/>
            <p:nvPr/>
          </p:nvSpPr>
          <p:spPr>
            <a:xfrm>
              <a:off x="6357709" y="2662661"/>
              <a:ext cx="22874" cy="172357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7"/>
            <p:cNvSpPr/>
            <p:nvPr/>
          </p:nvSpPr>
          <p:spPr>
            <a:xfrm>
              <a:off x="6515562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7"/>
            <p:cNvSpPr/>
            <p:nvPr/>
          </p:nvSpPr>
          <p:spPr>
            <a:xfrm>
              <a:off x="6549426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7"/>
            <p:cNvSpPr/>
            <p:nvPr/>
          </p:nvSpPr>
          <p:spPr>
            <a:xfrm>
              <a:off x="6583290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7"/>
            <p:cNvSpPr/>
            <p:nvPr/>
          </p:nvSpPr>
          <p:spPr>
            <a:xfrm>
              <a:off x="6740760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7"/>
            <p:cNvSpPr/>
            <p:nvPr/>
          </p:nvSpPr>
          <p:spPr>
            <a:xfrm>
              <a:off x="6774624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7"/>
            <p:cNvSpPr/>
            <p:nvPr/>
          </p:nvSpPr>
          <p:spPr>
            <a:xfrm>
              <a:off x="6808456" y="2662661"/>
              <a:ext cx="22874" cy="172357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7"/>
            <p:cNvSpPr/>
            <p:nvPr/>
          </p:nvSpPr>
          <p:spPr>
            <a:xfrm>
              <a:off x="6966309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7"/>
            <p:cNvSpPr/>
            <p:nvPr/>
          </p:nvSpPr>
          <p:spPr>
            <a:xfrm>
              <a:off x="7000173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7"/>
            <p:cNvSpPr/>
            <p:nvPr/>
          </p:nvSpPr>
          <p:spPr>
            <a:xfrm>
              <a:off x="7034038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7"/>
            <p:cNvSpPr/>
            <p:nvPr/>
          </p:nvSpPr>
          <p:spPr>
            <a:xfrm>
              <a:off x="7191507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7"/>
            <p:cNvSpPr/>
            <p:nvPr/>
          </p:nvSpPr>
          <p:spPr>
            <a:xfrm>
              <a:off x="7225371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7"/>
            <p:cNvSpPr/>
            <p:nvPr/>
          </p:nvSpPr>
          <p:spPr>
            <a:xfrm>
              <a:off x="7259204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7"/>
            <p:cNvSpPr/>
            <p:nvPr/>
          </p:nvSpPr>
          <p:spPr>
            <a:xfrm>
              <a:off x="7417056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7"/>
            <p:cNvSpPr/>
            <p:nvPr/>
          </p:nvSpPr>
          <p:spPr>
            <a:xfrm>
              <a:off x="7450921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7"/>
            <p:cNvSpPr/>
            <p:nvPr/>
          </p:nvSpPr>
          <p:spPr>
            <a:xfrm>
              <a:off x="7484785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7"/>
            <p:cNvSpPr/>
            <p:nvPr/>
          </p:nvSpPr>
          <p:spPr>
            <a:xfrm>
              <a:off x="7642254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7"/>
            <p:cNvSpPr/>
            <p:nvPr/>
          </p:nvSpPr>
          <p:spPr>
            <a:xfrm>
              <a:off x="7676086" y="2662661"/>
              <a:ext cx="22874" cy="172357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7"/>
            <p:cNvSpPr/>
            <p:nvPr/>
          </p:nvSpPr>
          <p:spPr>
            <a:xfrm>
              <a:off x="7709951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7"/>
            <p:cNvSpPr/>
            <p:nvPr/>
          </p:nvSpPr>
          <p:spPr>
            <a:xfrm>
              <a:off x="7867803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7"/>
            <p:cNvSpPr/>
            <p:nvPr/>
          </p:nvSpPr>
          <p:spPr>
            <a:xfrm>
              <a:off x="7901668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7"/>
            <p:cNvSpPr/>
            <p:nvPr/>
          </p:nvSpPr>
          <p:spPr>
            <a:xfrm>
              <a:off x="7935500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7"/>
            <p:cNvSpPr/>
            <p:nvPr/>
          </p:nvSpPr>
          <p:spPr>
            <a:xfrm>
              <a:off x="8093001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7"/>
            <p:cNvSpPr/>
            <p:nvPr/>
          </p:nvSpPr>
          <p:spPr>
            <a:xfrm>
              <a:off x="8126834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7"/>
            <p:cNvSpPr/>
            <p:nvPr/>
          </p:nvSpPr>
          <p:spPr>
            <a:xfrm>
              <a:off x="8160698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7"/>
            <p:cNvSpPr/>
            <p:nvPr/>
          </p:nvSpPr>
          <p:spPr>
            <a:xfrm>
              <a:off x="8318551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7"/>
            <p:cNvSpPr/>
            <p:nvPr/>
          </p:nvSpPr>
          <p:spPr>
            <a:xfrm>
              <a:off x="8352415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7"/>
            <p:cNvSpPr/>
            <p:nvPr/>
          </p:nvSpPr>
          <p:spPr>
            <a:xfrm>
              <a:off x="8386247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7"/>
            <p:cNvSpPr/>
            <p:nvPr/>
          </p:nvSpPr>
          <p:spPr>
            <a:xfrm>
              <a:off x="8543749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7"/>
            <p:cNvSpPr/>
            <p:nvPr/>
          </p:nvSpPr>
          <p:spPr>
            <a:xfrm>
              <a:off x="8577581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7"/>
            <p:cNvSpPr/>
            <p:nvPr/>
          </p:nvSpPr>
          <p:spPr>
            <a:xfrm>
              <a:off x="8611445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7"/>
            <p:cNvSpPr/>
            <p:nvPr/>
          </p:nvSpPr>
          <p:spPr>
            <a:xfrm>
              <a:off x="5280887" y="2607903"/>
              <a:ext cx="3461064" cy="58975"/>
            </a:xfrm>
            <a:custGeom>
              <a:avLst/>
              <a:gdLst/>
              <a:ahLst/>
              <a:cxnLst/>
              <a:rect l="l" t="t" r="r" b="b"/>
              <a:pathLst>
                <a:path w="108336" h="1846" extrusionOk="0">
                  <a:moveTo>
                    <a:pt x="143" y="0"/>
                  </a:moveTo>
                  <a:cubicBezTo>
                    <a:pt x="60" y="0"/>
                    <a:pt x="0" y="60"/>
                    <a:pt x="0" y="143"/>
                  </a:cubicBezTo>
                  <a:lnTo>
                    <a:pt x="0" y="1703"/>
                  </a:lnTo>
                  <a:cubicBezTo>
                    <a:pt x="0" y="1775"/>
                    <a:pt x="60" y="1846"/>
                    <a:pt x="143" y="1846"/>
                  </a:cubicBezTo>
                  <a:lnTo>
                    <a:pt x="108192" y="1846"/>
                  </a:lnTo>
                  <a:cubicBezTo>
                    <a:pt x="108276" y="1846"/>
                    <a:pt x="108335" y="1775"/>
                    <a:pt x="108335" y="1703"/>
                  </a:cubicBezTo>
                  <a:lnTo>
                    <a:pt x="108335" y="143"/>
                  </a:lnTo>
                  <a:cubicBezTo>
                    <a:pt x="108335" y="60"/>
                    <a:pt x="108276" y="0"/>
                    <a:pt x="108192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7"/>
            <p:cNvSpPr/>
            <p:nvPr/>
          </p:nvSpPr>
          <p:spPr>
            <a:xfrm>
              <a:off x="8403755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7"/>
            <p:cNvSpPr/>
            <p:nvPr/>
          </p:nvSpPr>
          <p:spPr>
            <a:xfrm>
              <a:off x="8174404" y="3266341"/>
              <a:ext cx="4568" cy="32"/>
            </a:xfrm>
            <a:custGeom>
              <a:avLst/>
              <a:gdLst/>
              <a:ahLst/>
              <a:cxnLst/>
              <a:rect l="l" t="t" r="r" b="b"/>
              <a:pathLst>
                <a:path w="143" h="1" extrusionOk="0">
                  <a:moveTo>
                    <a:pt x="36" y="0"/>
                  </a:moveTo>
                  <a:lnTo>
                    <a:pt x="143" y="0"/>
                  </a:lnTo>
                  <a:cubicBezTo>
                    <a:pt x="36" y="0"/>
                    <a:pt x="0" y="0"/>
                    <a:pt x="3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7"/>
            <p:cNvSpPr/>
            <p:nvPr/>
          </p:nvSpPr>
          <p:spPr>
            <a:xfrm>
              <a:off x="8417844" y="2999675"/>
              <a:ext cx="221013" cy="1125191"/>
            </a:xfrm>
            <a:custGeom>
              <a:avLst/>
              <a:gdLst/>
              <a:ahLst/>
              <a:cxnLst/>
              <a:rect l="l" t="t" r="r" b="b"/>
              <a:pathLst>
                <a:path w="6918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7"/>
            <p:cNvSpPr/>
            <p:nvPr/>
          </p:nvSpPr>
          <p:spPr>
            <a:xfrm>
              <a:off x="8418578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1" y="0"/>
                  </a:moveTo>
                  <a:lnTo>
                    <a:pt x="787" y="2215"/>
                  </a:lnTo>
                  <a:lnTo>
                    <a:pt x="6085" y="2215"/>
                  </a:lnTo>
                  <a:lnTo>
                    <a:pt x="687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7"/>
            <p:cNvSpPr/>
            <p:nvPr/>
          </p:nvSpPr>
          <p:spPr>
            <a:xfrm>
              <a:off x="8567709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91" y="0"/>
                  </a:moveTo>
                  <a:cubicBezTo>
                    <a:pt x="84" y="0"/>
                    <a:pt x="0" y="84"/>
                    <a:pt x="12" y="191"/>
                  </a:cubicBezTo>
                  <a:lnTo>
                    <a:pt x="750" y="31516"/>
                  </a:lnTo>
                  <a:cubicBezTo>
                    <a:pt x="750" y="31623"/>
                    <a:pt x="834" y="31707"/>
                    <a:pt x="941" y="31707"/>
                  </a:cubicBezTo>
                  <a:lnTo>
                    <a:pt x="953" y="31707"/>
                  </a:lnTo>
                  <a:cubicBezTo>
                    <a:pt x="1048" y="31695"/>
                    <a:pt x="1131" y="31611"/>
                    <a:pt x="1131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7"/>
            <p:cNvSpPr/>
            <p:nvPr/>
          </p:nvSpPr>
          <p:spPr>
            <a:xfrm>
              <a:off x="8536497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251" y="31516"/>
                  </a:lnTo>
                  <a:cubicBezTo>
                    <a:pt x="251" y="31623"/>
                    <a:pt x="334" y="31707"/>
                    <a:pt x="441" y="31707"/>
                  </a:cubicBezTo>
                  <a:cubicBezTo>
                    <a:pt x="549" y="31707"/>
                    <a:pt x="632" y="31611"/>
                    <a:pt x="632" y="31504"/>
                  </a:cubicBezTo>
                  <a:lnTo>
                    <a:pt x="382" y="191"/>
                  </a:lnTo>
                  <a:cubicBezTo>
                    <a:pt x="382" y="84"/>
                    <a:pt x="299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7"/>
            <p:cNvSpPr/>
            <p:nvPr/>
          </p:nvSpPr>
          <p:spPr>
            <a:xfrm>
              <a:off x="8497329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707"/>
                    <a:pt x="191" y="31707"/>
                  </a:cubicBezTo>
                  <a:cubicBezTo>
                    <a:pt x="298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7"/>
            <p:cNvSpPr/>
            <p:nvPr/>
          </p:nvSpPr>
          <p:spPr>
            <a:xfrm>
              <a:off x="8450558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3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3" y="31695"/>
                    <a:pt x="191" y="31707"/>
                  </a:cubicBezTo>
                  <a:cubicBezTo>
                    <a:pt x="286" y="31707"/>
                    <a:pt x="369" y="31623"/>
                    <a:pt x="369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7"/>
            <p:cNvSpPr/>
            <p:nvPr/>
          </p:nvSpPr>
          <p:spPr>
            <a:xfrm>
              <a:off x="8405288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8" y="0"/>
                  </a:moveTo>
                  <a:cubicBezTo>
                    <a:pt x="215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5" y="2239"/>
                    <a:pt x="488" y="2239"/>
                  </a:cubicBezTo>
                  <a:lnTo>
                    <a:pt x="7215" y="2239"/>
                  </a:lnTo>
                  <a:cubicBezTo>
                    <a:pt x="7477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7" y="12"/>
                    <a:pt x="721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7"/>
            <p:cNvSpPr/>
            <p:nvPr/>
          </p:nvSpPr>
          <p:spPr>
            <a:xfrm>
              <a:off x="8417844" y="3064720"/>
              <a:ext cx="221013" cy="1060146"/>
            </a:xfrm>
            <a:custGeom>
              <a:avLst/>
              <a:gdLst/>
              <a:ahLst/>
              <a:cxnLst/>
              <a:rect l="l" t="t" r="r" b="b"/>
              <a:pathLst>
                <a:path w="6918" h="33184" extrusionOk="0">
                  <a:moveTo>
                    <a:pt x="2786" y="1"/>
                  </a:moveTo>
                  <a:lnTo>
                    <a:pt x="3524" y="60"/>
                  </a:lnTo>
                  <a:cubicBezTo>
                    <a:pt x="4536" y="144"/>
                    <a:pt x="5096" y="941"/>
                    <a:pt x="5108" y="1953"/>
                  </a:cubicBezTo>
                  <a:lnTo>
                    <a:pt x="5656" y="25385"/>
                  </a:lnTo>
                  <a:cubicBezTo>
                    <a:pt x="5608" y="28457"/>
                    <a:pt x="3108" y="30945"/>
                    <a:pt x="36" y="31136"/>
                  </a:cubicBezTo>
                  <a:lnTo>
                    <a:pt x="0" y="33184"/>
                  </a:lnTo>
                  <a:lnTo>
                    <a:pt x="6918" y="33184"/>
                  </a:lnTo>
                  <a:lnTo>
                    <a:pt x="607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7"/>
            <p:cNvSpPr/>
            <p:nvPr/>
          </p:nvSpPr>
          <p:spPr>
            <a:xfrm>
              <a:off x="7976968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7"/>
            <p:cNvSpPr/>
            <p:nvPr/>
          </p:nvSpPr>
          <p:spPr>
            <a:xfrm>
              <a:off x="7747617" y="3266341"/>
              <a:ext cx="4600" cy="32"/>
            </a:xfrm>
            <a:custGeom>
              <a:avLst/>
              <a:gdLst/>
              <a:ahLst/>
              <a:cxnLst/>
              <a:rect l="l" t="t" r="r" b="b"/>
              <a:pathLst>
                <a:path w="144" h="1" extrusionOk="0">
                  <a:moveTo>
                    <a:pt x="36" y="0"/>
                  </a:moveTo>
                  <a:lnTo>
                    <a:pt x="143" y="0"/>
                  </a:lnTo>
                  <a:cubicBezTo>
                    <a:pt x="36" y="0"/>
                    <a:pt x="0" y="0"/>
                    <a:pt x="3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7"/>
            <p:cNvSpPr/>
            <p:nvPr/>
          </p:nvSpPr>
          <p:spPr>
            <a:xfrm>
              <a:off x="7991057" y="2999675"/>
              <a:ext cx="221013" cy="1125191"/>
            </a:xfrm>
            <a:custGeom>
              <a:avLst/>
              <a:gdLst/>
              <a:ahLst/>
              <a:cxnLst/>
              <a:rect l="l" t="t" r="r" b="b"/>
              <a:pathLst>
                <a:path w="6918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7"/>
            <p:cNvSpPr/>
            <p:nvPr/>
          </p:nvSpPr>
          <p:spPr>
            <a:xfrm>
              <a:off x="7991824" y="2993988"/>
              <a:ext cx="219479" cy="70764"/>
            </a:xfrm>
            <a:custGeom>
              <a:avLst/>
              <a:gdLst/>
              <a:ahLst/>
              <a:cxnLst/>
              <a:rect l="l" t="t" r="r" b="b"/>
              <a:pathLst>
                <a:path w="6870" h="2215" extrusionOk="0">
                  <a:moveTo>
                    <a:pt x="0" y="0"/>
                  </a:moveTo>
                  <a:lnTo>
                    <a:pt x="786" y="2215"/>
                  </a:lnTo>
                  <a:lnTo>
                    <a:pt x="6084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7"/>
            <p:cNvSpPr/>
            <p:nvPr/>
          </p:nvSpPr>
          <p:spPr>
            <a:xfrm>
              <a:off x="8140923" y="3082611"/>
              <a:ext cx="36548" cy="1012959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762" y="31516"/>
                  </a:lnTo>
                  <a:cubicBezTo>
                    <a:pt x="762" y="31623"/>
                    <a:pt x="846" y="31707"/>
                    <a:pt x="953" y="31707"/>
                  </a:cubicBezTo>
                  <a:cubicBezTo>
                    <a:pt x="1060" y="31695"/>
                    <a:pt x="1143" y="31611"/>
                    <a:pt x="1143" y="31504"/>
                  </a:cubicBezTo>
                  <a:lnTo>
                    <a:pt x="381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7"/>
            <p:cNvSpPr/>
            <p:nvPr/>
          </p:nvSpPr>
          <p:spPr>
            <a:xfrm>
              <a:off x="8109358" y="3082611"/>
              <a:ext cx="20574" cy="1012959"/>
            </a:xfrm>
            <a:custGeom>
              <a:avLst/>
              <a:gdLst/>
              <a:ahLst/>
              <a:cxnLst/>
              <a:rect l="l" t="t" r="r" b="b"/>
              <a:pathLst>
                <a:path w="644" h="31707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250" y="31516"/>
                  </a:lnTo>
                  <a:cubicBezTo>
                    <a:pt x="250" y="31611"/>
                    <a:pt x="345" y="31707"/>
                    <a:pt x="453" y="31707"/>
                  </a:cubicBezTo>
                  <a:cubicBezTo>
                    <a:pt x="560" y="31695"/>
                    <a:pt x="643" y="31611"/>
                    <a:pt x="643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7"/>
            <p:cNvSpPr/>
            <p:nvPr/>
          </p:nvSpPr>
          <p:spPr>
            <a:xfrm>
              <a:off x="8070542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98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7"/>
            <p:cNvSpPr/>
            <p:nvPr/>
          </p:nvSpPr>
          <p:spPr>
            <a:xfrm>
              <a:off x="8023388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4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4" y="31695"/>
                    <a:pt x="191" y="31707"/>
                  </a:cubicBezTo>
                  <a:cubicBezTo>
                    <a:pt x="298" y="31707"/>
                    <a:pt x="381" y="31623"/>
                    <a:pt x="381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7"/>
            <p:cNvSpPr/>
            <p:nvPr/>
          </p:nvSpPr>
          <p:spPr>
            <a:xfrm>
              <a:off x="7978502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9" y="0"/>
                  </a:moveTo>
                  <a:cubicBezTo>
                    <a:pt x="215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5" y="2239"/>
                    <a:pt x="489" y="2239"/>
                  </a:cubicBezTo>
                  <a:lnTo>
                    <a:pt x="7216" y="2239"/>
                  </a:lnTo>
                  <a:cubicBezTo>
                    <a:pt x="7478" y="2239"/>
                    <a:pt x="7692" y="2013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0"/>
                    <a:pt x="721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7"/>
            <p:cNvSpPr/>
            <p:nvPr/>
          </p:nvSpPr>
          <p:spPr>
            <a:xfrm>
              <a:off x="7991057" y="3064720"/>
              <a:ext cx="221013" cy="1060146"/>
            </a:xfrm>
            <a:custGeom>
              <a:avLst/>
              <a:gdLst/>
              <a:ahLst/>
              <a:cxnLst/>
              <a:rect l="l" t="t" r="r" b="b"/>
              <a:pathLst>
                <a:path w="6918" h="33184" extrusionOk="0">
                  <a:moveTo>
                    <a:pt x="2786" y="1"/>
                  </a:moveTo>
                  <a:lnTo>
                    <a:pt x="3525" y="60"/>
                  </a:lnTo>
                  <a:cubicBezTo>
                    <a:pt x="4537" y="144"/>
                    <a:pt x="5096" y="941"/>
                    <a:pt x="5108" y="1953"/>
                  </a:cubicBezTo>
                  <a:lnTo>
                    <a:pt x="5656" y="25385"/>
                  </a:lnTo>
                  <a:cubicBezTo>
                    <a:pt x="5608" y="28457"/>
                    <a:pt x="3108" y="30945"/>
                    <a:pt x="36" y="31136"/>
                  </a:cubicBezTo>
                  <a:lnTo>
                    <a:pt x="0" y="33184"/>
                  </a:lnTo>
                  <a:lnTo>
                    <a:pt x="6918" y="33184"/>
                  </a:lnTo>
                  <a:lnTo>
                    <a:pt x="607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7"/>
            <p:cNvSpPr/>
            <p:nvPr/>
          </p:nvSpPr>
          <p:spPr>
            <a:xfrm>
              <a:off x="7550181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7"/>
            <p:cNvSpPr/>
            <p:nvPr/>
          </p:nvSpPr>
          <p:spPr>
            <a:xfrm>
              <a:off x="7320447" y="3266341"/>
              <a:ext cx="4984" cy="32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48" y="0"/>
                  </a:moveTo>
                  <a:lnTo>
                    <a:pt x="155" y="0"/>
                  </a:lnTo>
                  <a:cubicBezTo>
                    <a:pt x="48" y="0"/>
                    <a:pt x="1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7"/>
            <p:cNvSpPr/>
            <p:nvPr/>
          </p:nvSpPr>
          <p:spPr>
            <a:xfrm>
              <a:off x="7564270" y="2999675"/>
              <a:ext cx="221013" cy="1125191"/>
            </a:xfrm>
            <a:custGeom>
              <a:avLst/>
              <a:gdLst/>
              <a:ahLst/>
              <a:cxnLst/>
              <a:rect l="l" t="t" r="r" b="b"/>
              <a:pathLst>
                <a:path w="6918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7"/>
            <p:cNvSpPr/>
            <p:nvPr/>
          </p:nvSpPr>
          <p:spPr>
            <a:xfrm>
              <a:off x="7565037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0" y="0"/>
                  </a:moveTo>
                  <a:lnTo>
                    <a:pt x="786" y="2215"/>
                  </a:lnTo>
                  <a:lnTo>
                    <a:pt x="6084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7"/>
            <p:cNvSpPr/>
            <p:nvPr/>
          </p:nvSpPr>
          <p:spPr>
            <a:xfrm>
              <a:off x="7714136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79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751" y="31516"/>
                  </a:lnTo>
                  <a:cubicBezTo>
                    <a:pt x="751" y="31623"/>
                    <a:pt x="834" y="31707"/>
                    <a:pt x="941" y="31707"/>
                  </a:cubicBezTo>
                  <a:cubicBezTo>
                    <a:pt x="1048" y="31695"/>
                    <a:pt x="1132" y="31611"/>
                    <a:pt x="1120" y="31504"/>
                  </a:cubicBezTo>
                  <a:lnTo>
                    <a:pt x="382" y="191"/>
                  </a:lnTo>
                  <a:cubicBezTo>
                    <a:pt x="370" y="84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7"/>
            <p:cNvSpPr/>
            <p:nvPr/>
          </p:nvSpPr>
          <p:spPr>
            <a:xfrm>
              <a:off x="7682955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250" y="31516"/>
                  </a:lnTo>
                  <a:cubicBezTo>
                    <a:pt x="250" y="31611"/>
                    <a:pt x="334" y="31707"/>
                    <a:pt x="441" y="31707"/>
                  </a:cubicBezTo>
                  <a:cubicBezTo>
                    <a:pt x="548" y="31707"/>
                    <a:pt x="631" y="31611"/>
                    <a:pt x="631" y="31504"/>
                  </a:cubicBezTo>
                  <a:lnTo>
                    <a:pt x="381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7"/>
            <p:cNvSpPr/>
            <p:nvPr/>
          </p:nvSpPr>
          <p:spPr>
            <a:xfrm>
              <a:off x="7643756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707"/>
                    <a:pt x="191" y="31707"/>
                  </a:cubicBezTo>
                  <a:cubicBezTo>
                    <a:pt x="299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9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7"/>
            <p:cNvSpPr/>
            <p:nvPr/>
          </p:nvSpPr>
          <p:spPr>
            <a:xfrm>
              <a:off x="7596601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46" y="0"/>
                    <a:pt x="763" y="84"/>
                    <a:pt x="751" y="179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98" y="31707"/>
                    <a:pt x="382" y="31623"/>
                    <a:pt x="382" y="31516"/>
                  </a:cubicBezTo>
                  <a:lnTo>
                    <a:pt x="1132" y="191"/>
                  </a:lnTo>
                  <a:cubicBezTo>
                    <a:pt x="1132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7"/>
            <p:cNvSpPr/>
            <p:nvPr/>
          </p:nvSpPr>
          <p:spPr>
            <a:xfrm>
              <a:off x="7551715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12"/>
                    <a:pt x="721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7"/>
            <p:cNvSpPr/>
            <p:nvPr/>
          </p:nvSpPr>
          <p:spPr>
            <a:xfrm>
              <a:off x="7564270" y="3064720"/>
              <a:ext cx="221013" cy="1060146"/>
            </a:xfrm>
            <a:custGeom>
              <a:avLst/>
              <a:gdLst/>
              <a:ahLst/>
              <a:cxnLst/>
              <a:rect l="l" t="t" r="r" b="b"/>
              <a:pathLst>
                <a:path w="6918" h="33184" extrusionOk="0">
                  <a:moveTo>
                    <a:pt x="2787" y="1"/>
                  </a:moveTo>
                  <a:lnTo>
                    <a:pt x="3525" y="60"/>
                  </a:lnTo>
                  <a:cubicBezTo>
                    <a:pt x="4537" y="144"/>
                    <a:pt x="5096" y="941"/>
                    <a:pt x="5108" y="1953"/>
                  </a:cubicBezTo>
                  <a:lnTo>
                    <a:pt x="5656" y="25385"/>
                  </a:lnTo>
                  <a:cubicBezTo>
                    <a:pt x="5608" y="28457"/>
                    <a:pt x="3108" y="30945"/>
                    <a:pt x="36" y="31136"/>
                  </a:cubicBezTo>
                  <a:lnTo>
                    <a:pt x="0" y="33184"/>
                  </a:lnTo>
                  <a:lnTo>
                    <a:pt x="6918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7"/>
            <p:cNvSpPr/>
            <p:nvPr/>
          </p:nvSpPr>
          <p:spPr>
            <a:xfrm>
              <a:off x="7123427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0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7"/>
            <p:cNvSpPr/>
            <p:nvPr/>
          </p:nvSpPr>
          <p:spPr>
            <a:xfrm>
              <a:off x="6893660" y="3266341"/>
              <a:ext cx="4984" cy="32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48" y="0"/>
                  </a:moveTo>
                  <a:lnTo>
                    <a:pt x="156" y="0"/>
                  </a:lnTo>
                  <a:cubicBezTo>
                    <a:pt x="36" y="0"/>
                    <a:pt x="1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7"/>
            <p:cNvSpPr/>
            <p:nvPr/>
          </p:nvSpPr>
          <p:spPr>
            <a:xfrm>
              <a:off x="7137484" y="2999675"/>
              <a:ext cx="221045" cy="1125191"/>
            </a:xfrm>
            <a:custGeom>
              <a:avLst/>
              <a:gdLst/>
              <a:ahLst/>
              <a:cxnLst/>
              <a:rect l="l" t="t" r="r" b="b"/>
              <a:pathLst>
                <a:path w="6919" h="35220" extrusionOk="0">
                  <a:moveTo>
                    <a:pt x="894" y="1"/>
                  </a:moveTo>
                  <a:lnTo>
                    <a:pt x="1" y="35053"/>
                  </a:lnTo>
                  <a:lnTo>
                    <a:pt x="1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7"/>
            <p:cNvSpPr/>
            <p:nvPr/>
          </p:nvSpPr>
          <p:spPr>
            <a:xfrm>
              <a:off x="7137867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1" y="0"/>
                  </a:moveTo>
                  <a:lnTo>
                    <a:pt x="798" y="2215"/>
                  </a:lnTo>
                  <a:lnTo>
                    <a:pt x="6085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7"/>
            <p:cNvSpPr/>
            <p:nvPr/>
          </p:nvSpPr>
          <p:spPr>
            <a:xfrm>
              <a:off x="7287349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79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751" y="31516"/>
                  </a:lnTo>
                  <a:cubicBezTo>
                    <a:pt x="751" y="31623"/>
                    <a:pt x="834" y="31707"/>
                    <a:pt x="941" y="31707"/>
                  </a:cubicBezTo>
                  <a:cubicBezTo>
                    <a:pt x="1048" y="31695"/>
                    <a:pt x="1132" y="31611"/>
                    <a:pt x="1132" y="31504"/>
                  </a:cubicBezTo>
                  <a:lnTo>
                    <a:pt x="382" y="191"/>
                  </a:lnTo>
                  <a:cubicBezTo>
                    <a:pt x="370" y="84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7"/>
            <p:cNvSpPr/>
            <p:nvPr/>
          </p:nvSpPr>
          <p:spPr>
            <a:xfrm>
              <a:off x="7256169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250" y="31516"/>
                  </a:lnTo>
                  <a:cubicBezTo>
                    <a:pt x="250" y="31611"/>
                    <a:pt x="334" y="31707"/>
                    <a:pt x="441" y="31707"/>
                  </a:cubicBezTo>
                  <a:cubicBezTo>
                    <a:pt x="548" y="31695"/>
                    <a:pt x="631" y="31611"/>
                    <a:pt x="631" y="31504"/>
                  </a:cubicBezTo>
                  <a:lnTo>
                    <a:pt x="381" y="191"/>
                  </a:lnTo>
                  <a:cubicBezTo>
                    <a:pt x="381" y="84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7"/>
            <p:cNvSpPr/>
            <p:nvPr/>
          </p:nvSpPr>
          <p:spPr>
            <a:xfrm>
              <a:off x="7217001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3" y="0"/>
                    <a:pt x="250" y="84"/>
                    <a:pt x="250" y="191"/>
                  </a:cubicBezTo>
                  <a:lnTo>
                    <a:pt x="0" y="31504"/>
                  </a:lnTo>
                  <a:cubicBezTo>
                    <a:pt x="0" y="31611"/>
                    <a:pt x="83" y="31695"/>
                    <a:pt x="191" y="31707"/>
                  </a:cubicBezTo>
                  <a:cubicBezTo>
                    <a:pt x="298" y="31707"/>
                    <a:pt x="381" y="31611"/>
                    <a:pt x="381" y="31516"/>
                  </a:cubicBezTo>
                  <a:lnTo>
                    <a:pt x="631" y="191"/>
                  </a:lnTo>
                  <a:cubicBezTo>
                    <a:pt x="631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7"/>
            <p:cNvSpPr/>
            <p:nvPr/>
          </p:nvSpPr>
          <p:spPr>
            <a:xfrm>
              <a:off x="7169814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4" y="0"/>
                    <a:pt x="751" y="84"/>
                    <a:pt x="751" y="179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98" y="31707"/>
                    <a:pt x="382" y="31623"/>
                    <a:pt x="382" y="31516"/>
                  </a:cubicBezTo>
                  <a:lnTo>
                    <a:pt x="1120" y="191"/>
                  </a:lnTo>
                  <a:cubicBezTo>
                    <a:pt x="1132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7"/>
            <p:cNvSpPr/>
            <p:nvPr/>
          </p:nvSpPr>
          <p:spPr>
            <a:xfrm>
              <a:off x="7124928" y="2956705"/>
              <a:ext cx="245772" cy="71530"/>
            </a:xfrm>
            <a:custGeom>
              <a:avLst/>
              <a:gdLst/>
              <a:ahLst/>
              <a:cxnLst/>
              <a:rect l="l" t="t" r="r" b="b"/>
              <a:pathLst>
                <a:path w="7693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13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0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7"/>
            <p:cNvSpPr/>
            <p:nvPr/>
          </p:nvSpPr>
          <p:spPr>
            <a:xfrm>
              <a:off x="7137484" y="3064720"/>
              <a:ext cx="221045" cy="1060146"/>
            </a:xfrm>
            <a:custGeom>
              <a:avLst/>
              <a:gdLst/>
              <a:ahLst/>
              <a:cxnLst/>
              <a:rect l="l" t="t" r="r" b="b"/>
              <a:pathLst>
                <a:path w="6919" h="33184" extrusionOk="0">
                  <a:moveTo>
                    <a:pt x="2787" y="1"/>
                  </a:moveTo>
                  <a:lnTo>
                    <a:pt x="3525" y="60"/>
                  </a:lnTo>
                  <a:cubicBezTo>
                    <a:pt x="4537" y="144"/>
                    <a:pt x="5097" y="941"/>
                    <a:pt x="5108" y="1953"/>
                  </a:cubicBezTo>
                  <a:lnTo>
                    <a:pt x="5656" y="25385"/>
                  </a:lnTo>
                  <a:cubicBezTo>
                    <a:pt x="5609" y="28457"/>
                    <a:pt x="3108" y="30945"/>
                    <a:pt x="36" y="31136"/>
                  </a:cubicBezTo>
                  <a:lnTo>
                    <a:pt x="1" y="33184"/>
                  </a:lnTo>
                  <a:lnTo>
                    <a:pt x="6918" y="33184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7"/>
            <p:cNvSpPr/>
            <p:nvPr/>
          </p:nvSpPr>
          <p:spPr>
            <a:xfrm>
              <a:off x="6696640" y="32237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7"/>
            <p:cNvSpPr/>
            <p:nvPr/>
          </p:nvSpPr>
          <p:spPr>
            <a:xfrm>
              <a:off x="6466874" y="3266341"/>
              <a:ext cx="4984" cy="32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49" y="0"/>
                  </a:moveTo>
                  <a:lnTo>
                    <a:pt x="156" y="0"/>
                  </a:lnTo>
                  <a:cubicBezTo>
                    <a:pt x="37" y="0"/>
                    <a:pt x="1" y="0"/>
                    <a:pt x="4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7"/>
            <p:cNvSpPr/>
            <p:nvPr/>
          </p:nvSpPr>
          <p:spPr>
            <a:xfrm>
              <a:off x="6710314" y="2999675"/>
              <a:ext cx="221428" cy="1125191"/>
            </a:xfrm>
            <a:custGeom>
              <a:avLst/>
              <a:gdLst/>
              <a:ahLst/>
              <a:cxnLst/>
              <a:rect l="l" t="t" r="r" b="b"/>
              <a:pathLst>
                <a:path w="6931" h="35220" extrusionOk="0">
                  <a:moveTo>
                    <a:pt x="894" y="1"/>
                  </a:moveTo>
                  <a:lnTo>
                    <a:pt x="1" y="35053"/>
                  </a:lnTo>
                  <a:lnTo>
                    <a:pt x="1" y="35220"/>
                  </a:lnTo>
                  <a:lnTo>
                    <a:pt x="6930" y="35220"/>
                  </a:lnTo>
                  <a:lnTo>
                    <a:pt x="6014" y="168"/>
                  </a:lnTo>
                  <a:lnTo>
                    <a:pt x="6014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7"/>
            <p:cNvSpPr/>
            <p:nvPr/>
          </p:nvSpPr>
          <p:spPr>
            <a:xfrm>
              <a:off x="6711464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1" y="0"/>
                  </a:moveTo>
                  <a:lnTo>
                    <a:pt x="786" y="2215"/>
                  </a:lnTo>
                  <a:lnTo>
                    <a:pt x="6073" y="2215"/>
                  </a:lnTo>
                  <a:lnTo>
                    <a:pt x="687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7"/>
            <p:cNvSpPr/>
            <p:nvPr/>
          </p:nvSpPr>
          <p:spPr>
            <a:xfrm>
              <a:off x="6860211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91" y="0"/>
                  </a:moveTo>
                  <a:cubicBezTo>
                    <a:pt x="83" y="0"/>
                    <a:pt x="0" y="84"/>
                    <a:pt x="12" y="191"/>
                  </a:cubicBezTo>
                  <a:lnTo>
                    <a:pt x="762" y="31516"/>
                  </a:lnTo>
                  <a:cubicBezTo>
                    <a:pt x="762" y="31623"/>
                    <a:pt x="845" y="31707"/>
                    <a:pt x="953" y="31707"/>
                  </a:cubicBezTo>
                  <a:cubicBezTo>
                    <a:pt x="1048" y="31695"/>
                    <a:pt x="1131" y="31611"/>
                    <a:pt x="1131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7"/>
            <p:cNvSpPr/>
            <p:nvPr/>
          </p:nvSpPr>
          <p:spPr>
            <a:xfrm>
              <a:off x="6829382" y="3082994"/>
              <a:ext cx="20191" cy="1012576"/>
            </a:xfrm>
            <a:custGeom>
              <a:avLst/>
              <a:gdLst/>
              <a:ahLst/>
              <a:cxnLst/>
              <a:rect l="l" t="t" r="r" b="b"/>
              <a:pathLst>
                <a:path w="632" h="31695" extrusionOk="0">
                  <a:moveTo>
                    <a:pt x="187" y="0"/>
                  </a:moveTo>
                  <a:cubicBezTo>
                    <a:pt x="96" y="0"/>
                    <a:pt x="7" y="60"/>
                    <a:pt x="1" y="179"/>
                  </a:cubicBezTo>
                  <a:lnTo>
                    <a:pt x="251" y="31504"/>
                  </a:lnTo>
                  <a:cubicBezTo>
                    <a:pt x="251" y="31599"/>
                    <a:pt x="334" y="31695"/>
                    <a:pt x="441" y="31695"/>
                  </a:cubicBezTo>
                  <a:cubicBezTo>
                    <a:pt x="536" y="31695"/>
                    <a:pt x="632" y="31599"/>
                    <a:pt x="632" y="31492"/>
                  </a:cubicBezTo>
                  <a:lnTo>
                    <a:pt x="382" y="179"/>
                  </a:lnTo>
                  <a:cubicBezTo>
                    <a:pt x="370" y="60"/>
                    <a:pt x="277" y="0"/>
                    <a:pt x="187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7"/>
            <p:cNvSpPr/>
            <p:nvPr/>
          </p:nvSpPr>
          <p:spPr>
            <a:xfrm>
              <a:off x="6790214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0" y="84"/>
                    <a:pt x="250" y="191"/>
                  </a:cubicBezTo>
                  <a:lnTo>
                    <a:pt x="0" y="31504"/>
                  </a:lnTo>
                  <a:cubicBezTo>
                    <a:pt x="0" y="31611"/>
                    <a:pt x="84" y="31707"/>
                    <a:pt x="191" y="31707"/>
                  </a:cubicBezTo>
                  <a:cubicBezTo>
                    <a:pt x="298" y="31707"/>
                    <a:pt x="381" y="31611"/>
                    <a:pt x="381" y="31516"/>
                  </a:cubicBezTo>
                  <a:lnTo>
                    <a:pt x="631" y="191"/>
                  </a:lnTo>
                  <a:cubicBezTo>
                    <a:pt x="631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7"/>
            <p:cNvSpPr/>
            <p:nvPr/>
          </p:nvSpPr>
          <p:spPr>
            <a:xfrm>
              <a:off x="6743028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46" y="0"/>
                    <a:pt x="751" y="84"/>
                    <a:pt x="751" y="179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87" y="31707"/>
                    <a:pt x="382" y="31623"/>
                    <a:pt x="382" y="31516"/>
                  </a:cubicBezTo>
                  <a:lnTo>
                    <a:pt x="1132" y="191"/>
                  </a:lnTo>
                  <a:cubicBezTo>
                    <a:pt x="1132" y="84"/>
                    <a:pt x="1049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7"/>
            <p:cNvSpPr/>
            <p:nvPr/>
          </p:nvSpPr>
          <p:spPr>
            <a:xfrm>
              <a:off x="6698142" y="2956705"/>
              <a:ext cx="245772" cy="71530"/>
            </a:xfrm>
            <a:custGeom>
              <a:avLst/>
              <a:gdLst/>
              <a:ahLst/>
              <a:cxnLst/>
              <a:rect l="l" t="t" r="r" b="b"/>
              <a:pathLst>
                <a:path w="7693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0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7"/>
            <p:cNvSpPr/>
            <p:nvPr/>
          </p:nvSpPr>
          <p:spPr>
            <a:xfrm>
              <a:off x="6710314" y="3064720"/>
              <a:ext cx="221428" cy="1060146"/>
            </a:xfrm>
            <a:custGeom>
              <a:avLst/>
              <a:gdLst/>
              <a:ahLst/>
              <a:cxnLst/>
              <a:rect l="l" t="t" r="r" b="b"/>
              <a:pathLst>
                <a:path w="6931" h="33184" extrusionOk="0">
                  <a:moveTo>
                    <a:pt x="2799" y="1"/>
                  </a:moveTo>
                  <a:lnTo>
                    <a:pt x="3537" y="60"/>
                  </a:lnTo>
                  <a:cubicBezTo>
                    <a:pt x="4549" y="144"/>
                    <a:pt x="5109" y="941"/>
                    <a:pt x="5121" y="1953"/>
                  </a:cubicBezTo>
                  <a:lnTo>
                    <a:pt x="5668" y="25385"/>
                  </a:lnTo>
                  <a:cubicBezTo>
                    <a:pt x="5621" y="28457"/>
                    <a:pt x="3120" y="30945"/>
                    <a:pt x="49" y="31136"/>
                  </a:cubicBezTo>
                  <a:lnTo>
                    <a:pt x="1" y="33184"/>
                  </a:lnTo>
                  <a:lnTo>
                    <a:pt x="6930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7"/>
            <p:cNvSpPr/>
            <p:nvPr/>
          </p:nvSpPr>
          <p:spPr>
            <a:xfrm>
              <a:off x="6269853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7"/>
            <p:cNvSpPr/>
            <p:nvPr/>
          </p:nvSpPr>
          <p:spPr>
            <a:xfrm>
              <a:off x="6040119" y="3266341"/>
              <a:ext cx="4952" cy="32"/>
            </a:xfrm>
            <a:custGeom>
              <a:avLst/>
              <a:gdLst/>
              <a:ahLst/>
              <a:cxnLst/>
              <a:rect l="l" t="t" r="r" b="b"/>
              <a:pathLst>
                <a:path w="155" h="1" extrusionOk="0">
                  <a:moveTo>
                    <a:pt x="48" y="0"/>
                  </a:moveTo>
                  <a:lnTo>
                    <a:pt x="155" y="0"/>
                  </a:lnTo>
                  <a:cubicBezTo>
                    <a:pt x="36" y="0"/>
                    <a:pt x="0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7"/>
            <p:cNvSpPr/>
            <p:nvPr/>
          </p:nvSpPr>
          <p:spPr>
            <a:xfrm>
              <a:off x="6283559" y="2999675"/>
              <a:ext cx="221396" cy="1125191"/>
            </a:xfrm>
            <a:custGeom>
              <a:avLst/>
              <a:gdLst/>
              <a:ahLst/>
              <a:cxnLst/>
              <a:rect l="l" t="t" r="r" b="b"/>
              <a:pathLst>
                <a:path w="6930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30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7"/>
            <p:cNvSpPr/>
            <p:nvPr/>
          </p:nvSpPr>
          <p:spPr>
            <a:xfrm>
              <a:off x="6284677" y="2993988"/>
              <a:ext cx="219128" cy="70764"/>
            </a:xfrm>
            <a:custGeom>
              <a:avLst/>
              <a:gdLst/>
              <a:ahLst/>
              <a:cxnLst/>
              <a:rect l="l" t="t" r="r" b="b"/>
              <a:pathLst>
                <a:path w="6859" h="2215" extrusionOk="0">
                  <a:moveTo>
                    <a:pt x="1" y="0"/>
                  </a:moveTo>
                  <a:lnTo>
                    <a:pt x="787" y="2215"/>
                  </a:lnTo>
                  <a:lnTo>
                    <a:pt x="6073" y="2215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7"/>
            <p:cNvSpPr/>
            <p:nvPr/>
          </p:nvSpPr>
          <p:spPr>
            <a:xfrm>
              <a:off x="6433425" y="3082611"/>
              <a:ext cx="36548" cy="1012959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0" y="84"/>
                    <a:pt x="12" y="191"/>
                  </a:cubicBezTo>
                  <a:lnTo>
                    <a:pt x="762" y="31516"/>
                  </a:lnTo>
                  <a:cubicBezTo>
                    <a:pt x="762" y="31623"/>
                    <a:pt x="846" y="31707"/>
                    <a:pt x="953" y="31707"/>
                  </a:cubicBezTo>
                  <a:cubicBezTo>
                    <a:pt x="1060" y="31695"/>
                    <a:pt x="1143" y="31611"/>
                    <a:pt x="1143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7"/>
            <p:cNvSpPr/>
            <p:nvPr/>
          </p:nvSpPr>
          <p:spPr>
            <a:xfrm>
              <a:off x="6402212" y="3082611"/>
              <a:ext cx="20574" cy="1012959"/>
            </a:xfrm>
            <a:custGeom>
              <a:avLst/>
              <a:gdLst/>
              <a:ahLst/>
              <a:cxnLst/>
              <a:rect l="l" t="t" r="r" b="b"/>
              <a:pathLst>
                <a:path w="644" h="31707" extrusionOk="0">
                  <a:moveTo>
                    <a:pt x="191" y="0"/>
                  </a:moveTo>
                  <a:cubicBezTo>
                    <a:pt x="96" y="0"/>
                    <a:pt x="1" y="84"/>
                    <a:pt x="13" y="191"/>
                  </a:cubicBezTo>
                  <a:lnTo>
                    <a:pt x="263" y="31516"/>
                  </a:lnTo>
                  <a:cubicBezTo>
                    <a:pt x="263" y="31611"/>
                    <a:pt x="346" y="31707"/>
                    <a:pt x="453" y="31707"/>
                  </a:cubicBezTo>
                  <a:cubicBezTo>
                    <a:pt x="560" y="31707"/>
                    <a:pt x="644" y="31611"/>
                    <a:pt x="644" y="31504"/>
                  </a:cubicBezTo>
                  <a:lnTo>
                    <a:pt x="394" y="191"/>
                  </a:lnTo>
                  <a:cubicBezTo>
                    <a:pt x="382" y="84"/>
                    <a:pt x="299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7"/>
            <p:cNvSpPr/>
            <p:nvPr/>
          </p:nvSpPr>
          <p:spPr>
            <a:xfrm>
              <a:off x="6363428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0" y="84"/>
                    <a:pt x="250" y="191"/>
                  </a:cubicBezTo>
                  <a:lnTo>
                    <a:pt x="0" y="31504"/>
                  </a:lnTo>
                  <a:cubicBezTo>
                    <a:pt x="0" y="31611"/>
                    <a:pt x="84" y="31707"/>
                    <a:pt x="191" y="31707"/>
                  </a:cubicBezTo>
                  <a:cubicBezTo>
                    <a:pt x="298" y="31707"/>
                    <a:pt x="381" y="31611"/>
                    <a:pt x="381" y="31516"/>
                  </a:cubicBezTo>
                  <a:lnTo>
                    <a:pt x="631" y="191"/>
                  </a:lnTo>
                  <a:cubicBezTo>
                    <a:pt x="631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7"/>
            <p:cNvSpPr/>
            <p:nvPr/>
          </p:nvSpPr>
          <p:spPr>
            <a:xfrm>
              <a:off x="6316273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45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3" y="31695"/>
                    <a:pt x="191" y="31707"/>
                  </a:cubicBezTo>
                  <a:cubicBezTo>
                    <a:pt x="298" y="31707"/>
                    <a:pt x="381" y="31623"/>
                    <a:pt x="381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7"/>
            <p:cNvSpPr/>
            <p:nvPr/>
          </p:nvSpPr>
          <p:spPr>
            <a:xfrm>
              <a:off x="6271387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8" y="0"/>
                  </a:moveTo>
                  <a:cubicBezTo>
                    <a:pt x="214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4" y="2239"/>
                    <a:pt x="488" y="2239"/>
                  </a:cubicBezTo>
                  <a:lnTo>
                    <a:pt x="7203" y="2239"/>
                  </a:lnTo>
                  <a:cubicBezTo>
                    <a:pt x="7477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7" y="12"/>
                    <a:pt x="7203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7"/>
            <p:cNvSpPr/>
            <p:nvPr/>
          </p:nvSpPr>
          <p:spPr>
            <a:xfrm>
              <a:off x="6283559" y="3064720"/>
              <a:ext cx="221396" cy="1060146"/>
            </a:xfrm>
            <a:custGeom>
              <a:avLst/>
              <a:gdLst/>
              <a:ahLst/>
              <a:cxnLst/>
              <a:rect l="l" t="t" r="r" b="b"/>
              <a:pathLst>
                <a:path w="6930" h="33184" extrusionOk="0">
                  <a:moveTo>
                    <a:pt x="2786" y="1"/>
                  </a:moveTo>
                  <a:lnTo>
                    <a:pt x="3536" y="60"/>
                  </a:lnTo>
                  <a:cubicBezTo>
                    <a:pt x="4536" y="144"/>
                    <a:pt x="5108" y="941"/>
                    <a:pt x="5120" y="1953"/>
                  </a:cubicBezTo>
                  <a:lnTo>
                    <a:pt x="5668" y="25385"/>
                  </a:lnTo>
                  <a:cubicBezTo>
                    <a:pt x="5620" y="28457"/>
                    <a:pt x="3120" y="30945"/>
                    <a:pt x="48" y="31136"/>
                  </a:cubicBezTo>
                  <a:lnTo>
                    <a:pt x="0" y="33184"/>
                  </a:lnTo>
                  <a:lnTo>
                    <a:pt x="6930" y="33184"/>
                  </a:lnTo>
                  <a:lnTo>
                    <a:pt x="607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7"/>
            <p:cNvSpPr/>
            <p:nvPr/>
          </p:nvSpPr>
          <p:spPr>
            <a:xfrm>
              <a:off x="5843067" y="32237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7"/>
            <p:cNvSpPr/>
            <p:nvPr/>
          </p:nvSpPr>
          <p:spPr>
            <a:xfrm>
              <a:off x="5613332" y="3266341"/>
              <a:ext cx="4600" cy="32"/>
            </a:xfrm>
            <a:custGeom>
              <a:avLst/>
              <a:gdLst/>
              <a:ahLst/>
              <a:cxnLst/>
              <a:rect l="l" t="t" r="r" b="b"/>
              <a:pathLst>
                <a:path w="144" h="1" extrusionOk="0">
                  <a:moveTo>
                    <a:pt x="48" y="0"/>
                  </a:moveTo>
                  <a:lnTo>
                    <a:pt x="143" y="0"/>
                  </a:lnTo>
                  <a:cubicBezTo>
                    <a:pt x="36" y="0"/>
                    <a:pt x="0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7"/>
            <p:cNvSpPr/>
            <p:nvPr/>
          </p:nvSpPr>
          <p:spPr>
            <a:xfrm>
              <a:off x="5856772" y="2999675"/>
              <a:ext cx="221396" cy="1125191"/>
            </a:xfrm>
            <a:custGeom>
              <a:avLst/>
              <a:gdLst/>
              <a:ahLst/>
              <a:cxnLst/>
              <a:rect l="l" t="t" r="r" b="b"/>
              <a:pathLst>
                <a:path w="6930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30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7"/>
            <p:cNvSpPr/>
            <p:nvPr/>
          </p:nvSpPr>
          <p:spPr>
            <a:xfrm>
              <a:off x="5857539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0" y="0"/>
                  </a:moveTo>
                  <a:lnTo>
                    <a:pt x="798" y="2215"/>
                  </a:lnTo>
                  <a:lnTo>
                    <a:pt x="6084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7"/>
            <p:cNvSpPr/>
            <p:nvPr/>
          </p:nvSpPr>
          <p:spPr>
            <a:xfrm>
              <a:off x="6007021" y="3082611"/>
              <a:ext cx="36548" cy="1012959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750" y="31516"/>
                  </a:lnTo>
                  <a:cubicBezTo>
                    <a:pt x="750" y="31623"/>
                    <a:pt x="834" y="31707"/>
                    <a:pt x="941" y="31707"/>
                  </a:cubicBezTo>
                  <a:lnTo>
                    <a:pt x="953" y="31707"/>
                  </a:lnTo>
                  <a:cubicBezTo>
                    <a:pt x="1060" y="31695"/>
                    <a:pt x="1143" y="31611"/>
                    <a:pt x="1131" y="31504"/>
                  </a:cubicBezTo>
                  <a:lnTo>
                    <a:pt x="381" y="191"/>
                  </a:lnTo>
                  <a:cubicBezTo>
                    <a:pt x="381" y="84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7"/>
            <p:cNvSpPr/>
            <p:nvPr/>
          </p:nvSpPr>
          <p:spPr>
            <a:xfrm>
              <a:off x="5975809" y="3082994"/>
              <a:ext cx="20191" cy="1012576"/>
            </a:xfrm>
            <a:custGeom>
              <a:avLst/>
              <a:gdLst/>
              <a:ahLst/>
              <a:cxnLst/>
              <a:rect l="l" t="t" r="r" b="b"/>
              <a:pathLst>
                <a:path w="632" h="31695" extrusionOk="0">
                  <a:moveTo>
                    <a:pt x="187" y="0"/>
                  </a:moveTo>
                  <a:cubicBezTo>
                    <a:pt x="96" y="0"/>
                    <a:pt x="7" y="60"/>
                    <a:pt x="1" y="179"/>
                  </a:cubicBezTo>
                  <a:lnTo>
                    <a:pt x="251" y="31504"/>
                  </a:lnTo>
                  <a:cubicBezTo>
                    <a:pt x="251" y="31599"/>
                    <a:pt x="334" y="31695"/>
                    <a:pt x="442" y="31695"/>
                  </a:cubicBezTo>
                  <a:cubicBezTo>
                    <a:pt x="549" y="31695"/>
                    <a:pt x="632" y="31611"/>
                    <a:pt x="632" y="31504"/>
                  </a:cubicBezTo>
                  <a:lnTo>
                    <a:pt x="382" y="179"/>
                  </a:lnTo>
                  <a:cubicBezTo>
                    <a:pt x="370" y="60"/>
                    <a:pt x="278" y="0"/>
                    <a:pt x="187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7"/>
            <p:cNvSpPr/>
            <p:nvPr/>
          </p:nvSpPr>
          <p:spPr>
            <a:xfrm>
              <a:off x="5936641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86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7"/>
            <p:cNvSpPr/>
            <p:nvPr/>
          </p:nvSpPr>
          <p:spPr>
            <a:xfrm>
              <a:off x="5889486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4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4" y="31695"/>
                    <a:pt x="191" y="31707"/>
                  </a:cubicBezTo>
                  <a:cubicBezTo>
                    <a:pt x="286" y="31707"/>
                    <a:pt x="369" y="31623"/>
                    <a:pt x="381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7"/>
            <p:cNvSpPr/>
            <p:nvPr/>
          </p:nvSpPr>
          <p:spPr>
            <a:xfrm>
              <a:off x="5844600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8" y="0"/>
                  </a:moveTo>
                  <a:cubicBezTo>
                    <a:pt x="215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5" y="2239"/>
                    <a:pt x="488" y="2239"/>
                  </a:cubicBezTo>
                  <a:lnTo>
                    <a:pt x="7204" y="2239"/>
                  </a:lnTo>
                  <a:cubicBezTo>
                    <a:pt x="7477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7" y="12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7"/>
            <p:cNvSpPr/>
            <p:nvPr/>
          </p:nvSpPr>
          <p:spPr>
            <a:xfrm>
              <a:off x="5856772" y="3064720"/>
              <a:ext cx="221396" cy="1060146"/>
            </a:xfrm>
            <a:custGeom>
              <a:avLst/>
              <a:gdLst/>
              <a:ahLst/>
              <a:cxnLst/>
              <a:rect l="l" t="t" r="r" b="b"/>
              <a:pathLst>
                <a:path w="6930" h="33184" extrusionOk="0">
                  <a:moveTo>
                    <a:pt x="2798" y="1"/>
                  </a:moveTo>
                  <a:lnTo>
                    <a:pt x="3536" y="60"/>
                  </a:lnTo>
                  <a:cubicBezTo>
                    <a:pt x="4549" y="144"/>
                    <a:pt x="5108" y="941"/>
                    <a:pt x="5120" y="1953"/>
                  </a:cubicBezTo>
                  <a:lnTo>
                    <a:pt x="5668" y="25385"/>
                  </a:lnTo>
                  <a:cubicBezTo>
                    <a:pt x="5620" y="28457"/>
                    <a:pt x="3120" y="30945"/>
                    <a:pt x="48" y="31136"/>
                  </a:cubicBezTo>
                  <a:lnTo>
                    <a:pt x="0" y="33184"/>
                  </a:lnTo>
                  <a:lnTo>
                    <a:pt x="6930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7"/>
            <p:cNvSpPr/>
            <p:nvPr/>
          </p:nvSpPr>
          <p:spPr>
            <a:xfrm>
              <a:off x="5415897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7"/>
            <p:cNvSpPr/>
            <p:nvPr/>
          </p:nvSpPr>
          <p:spPr>
            <a:xfrm>
              <a:off x="5429986" y="2999675"/>
              <a:ext cx="221396" cy="1125191"/>
            </a:xfrm>
            <a:custGeom>
              <a:avLst/>
              <a:gdLst/>
              <a:ahLst/>
              <a:cxnLst/>
              <a:rect l="l" t="t" r="r" b="b"/>
              <a:pathLst>
                <a:path w="6930" h="35220" extrusionOk="0">
                  <a:moveTo>
                    <a:pt x="893" y="1"/>
                  </a:moveTo>
                  <a:lnTo>
                    <a:pt x="1" y="35053"/>
                  </a:lnTo>
                  <a:lnTo>
                    <a:pt x="1" y="35220"/>
                  </a:lnTo>
                  <a:lnTo>
                    <a:pt x="6930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7"/>
            <p:cNvSpPr/>
            <p:nvPr/>
          </p:nvSpPr>
          <p:spPr>
            <a:xfrm>
              <a:off x="5431136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0" y="0"/>
                  </a:moveTo>
                  <a:lnTo>
                    <a:pt x="786" y="2215"/>
                  </a:lnTo>
                  <a:lnTo>
                    <a:pt x="6072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7"/>
            <p:cNvSpPr/>
            <p:nvPr/>
          </p:nvSpPr>
          <p:spPr>
            <a:xfrm>
              <a:off x="5579851" y="3082611"/>
              <a:ext cx="36548" cy="1012959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763" y="31516"/>
                  </a:lnTo>
                  <a:cubicBezTo>
                    <a:pt x="763" y="31623"/>
                    <a:pt x="846" y="31707"/>
                    <a:pt x="953" y="31707"/>
                  </a:cubicBezTo>
                  <a:cubicBezTo>
                    <a:pt x="1060" y="31695"/>
                    <a:pt x="1144" y="31611"/>
                    <a:pt x="1132" y="31504"/>
                  </a:cubicBezTo>
                  <a:lnTo>
                    <a:pt x="382" y="191"/>
                  </a:lnTo>
                  <a:cubicBezTo>
                    <a:pt x="382" y="84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7"/>
            <p:cNvSpPr/>
            <p:nvPr/>
          </p:nvSpPr>
          <p:spPr>
            <a:xfrm>
              <a:off x="5548671" y="3082611"/>
              <a:ext cx="20574" cy="1012959"/>
            </a:xfrm>
            <a:custGeom>
              <a:avLst/>
              <a:gdLst/>
              <a:ahLst/>
              <a:cxnLst/>
              <a:rect l="l" t="t" r="r" b="b"/>
              <a:pathLst>
                <a:path w="644" h="31707" extrusionOk="0">
                  <a:moveTo>
                    <a:pt x="191" y="0"/>
                  </a:moveTo>
                  <a:cubicBezTo>
                    <a:pt x="96" y="0"/>
                    <a:pt x="0" y="84"/>
                    <a:pt x="12" y="191"/>
                  </a:cubicBezTo>
                  <a:lnTo>
                    <a:pt x="262" y="31516"/>
                  </a:lnTo>
                  <a:cubicBezTo>
                    <a:pt x="262" y="31611"/>
                    <a:pt x="346" y="31707"/>
                    <a:pt x="453" y="31707"/>
                  </a:cubicBezTo>
                  <a:cubicBezTo>
                    <a:pt x="560" y="31707"/>
                    <a:pt x="643" y="31611"/>
                    <a:pt x="643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7"/>
            <p:cNvSpPr/>
            <p:nvPr/>
          </p:nvSpPr>
          <p:spPr>
            <a:xfrm>
              <a:off x="5509854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707"/>
                    <a:pt x="191" y="31707"/>
                  </a:cubicBezTo>
                  <a:cubicBezTo>
                    <a:pt x="287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9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7"/>
            <p:cNvSpPr/>
            <p:nvPr/>
          </p:nvSpPr>
          <p:spPr>
            <a:xfrm>
              <a:off x="5462700" y="3082611"/>
              <a:ext cx="35781" cy="1012959"/>
            </a:xfrm>
            <a:custGeom>
              <a:avLst/>
              <a:gdLst/>
              <a:ahLst/>
              <a:cxnLst/>
              <a:rect l="l" t="t" r="r" b="b"/>
              <a:pathLst>
                <a:path w="1120" h="31707" extrusionOk="0">
                  <a:moveTo>
                    <a:pt x="929" y="0"/>
                  </a:moveTo>
                  <a:cubicBezTo>
                    <a:pt x="834" y="0"/>
                    <a:pt x="751" y="84"/>
                    <a:pt x="739" y="179"/>
                  </a:cubicBezTo>
                  <a:lnTo>
                    <a:pt x="0" y="31504"/>
                  </a:lnTo>
                  <a:cubicBezTo>
                    <a:pt x="0" y="31611"/>
                    <a:pt x="84" y="31695"/>
                    <a:pt x="179" y="31707"/>
                  </a:cubicBezTo>
                  <a:cubicBezTo>
                    <a:pt x="286" y="31707"/>
                    <a:pt x="370" y="31623"/>
                    <a:pt x="381" y="31516"/>
                  </a:cubicBezTo>
                  <a:lnTo>
                    <a:pt x="1120" y="191"/>
                  </a:lnTo>
                  <a:cubicBezTo>
                    <a:pt x="1120" y="84"/>
                    <a:pt x="1036" y="0"/>
                    <a:pt x="92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7"/>
            <p:cNvSpPr/>
            <p:nvPr/>
          </p:nvSpPr>
          <p:spPr>
            <a:xfrm>
              <a:off x="5417814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12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7"/>
            <p:cNvSpPr/>
            <p:nvPr/>
          </p:nvSpPr>
          <p:spPr>
            <a:xfrm>
              <a:off x="5429986" y="3064720"/>
              <a:ext cx="221396" cy="1060146"/>
            </a:xfrm>
            <a:custGeom>
              <a:avLst/>
              <a:gdLst/>
              <a:ahLst/>
              <a:cxnLst/>
              <a:rect l="l" t="t" r="r" b="b"/>
              <a:pathLst>
                <a:path w="6930" h="33184" extrusionOk="0">
                  <a:moveTo>
                    <a:pt x="2787" y="1"/>
                  </a:moveTo>
                  <a:lnTo>
                    <a:pt x="3537" y="60"/>
                  </a:lnTo>
                  <a:cubicBezTo>
                    <a:pt x="4537" y="144"/>
                    <a:pt x="5108" y="941"/>
                    <a:pt x="5120" y="1953"/>
                  </a:cubicBezTo>
                  <a:lnTo>
                    <a:pt x="5668" y="25385"/>
                  </a:lnTo>
                  <a:cubicBezTo>
                    <a:pt x="5620" y="28457"/>
                    <a:pt x="3108" y="30945"/>
                    <a:pt x="48" y="31136"/>
                  </a:cubicBezTo>
                  <a:lnTo>
                    <a:pt x="1" y="33184"/>
                  </a:lnTo>
                  <a:lnTo>
                    <a:pt x="6930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7"/>
            <p:cNvSpPr/>
            <p:nvPr/>
          </p:nvSpPr>
          <p:spPr>
            <a:xfrm>
              <a:off x="5339095" y="2826999"/>
              <a:ext cx="3344648" cy="138876"/>
            </a:xfrm>
            <a:custGeom>
              <a:avLst/>
              <a:gdLst/>
              <a:ahLst/>
              <a:cxnLst/>
              <a:rect l="l" t="t" r="r" b="b"/>
              <a:pathLst>
                <a:path w="104692" h="4347" extrusionOk="0">
                  <a:moveTo>
                    <a:pt x="905" y="0"/>
                  </a:moveTo>
                  <a:cubicBezTo>
                    <a:pt x="405" y="0"/>
                    <a:pt x="12" y="393"/>
                    <a:pt x="12" y="882"/>
                  </a:cubicBezTo>
                  <a:lnTo>
                    <a:pt x="12" y="3465"/>
                  </a:lnTo>
                  <a:cubicBezTo>
                    <a:pt x="0" y="3946"/>
                    <a:pt x="393" y="4346"/>
                    <a:pt x="883" y="4346"/>
                  </a:cubicBezTo>
                  <a:cubicBezTo>
                    <a:pt x="890" y="4346"/>
                    <a:pt x="898" y="4346"/>
                    <a:pt x="905" y="4346"/>
                  </a:cubicBezTo>
                  <a:lnTo>
                    <a:pt x="103799" y="4346"/>
                  </a:lnTo>
                  <a:cubicBezTo>
                    <a:pt x="103806" y="4346"/>
                    <a:pt x="103813" y="4346"/>
                    <a:pt x="103820" y="4346"/>
                  </a:cubicBezTo>
                  <a:cubicBezTo>
                    <a:pt x="104298" y="4346"/>
                    <a:pt x="104692" y="3946"/>
                    <a:pt x="104692" y="3465"/>
                  </a:cubicBezTo>
                  <a:lnTo>
                    <a:pt x="104692" y="882"/>
                  </a:lnTo>
                  <a:cubicBezTo>
                    <a:pt x="104680" y="393"/>
                    <a:pt x="104287" y="0"/>
                    <a:pt x="10379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7"/>
            <p:cNvSpPr/>
            <p:nvPr/>
          </p:nvSpPr>
          <p:spPr>
            <a:xfrm>
              <a:off x="5339446" y="2827765"/>
              <a:ext cx="3343913" cy="138109"/>
            </a:xfrm>
            <a:custGeom>
              <a:avLst/>
              <a:gdLst/>
              <a:ahLst/>
              <a:cxnLst/>
              <a:rect l="l" t="t" r="r" b="b"/>
              <a:pathLst>
                <a:path w="104669" h="4323" extrusionOk="0">
                  <a:moveTo>
                    <a:pt x="103978" y="0"/>
                  </a:moveTo>
                  <a:lnTo>
                    <a:pt x="103978" y="2215"/>
                  </a:lnTo>
                  <a:cubicBezTo>
                    <a:pt x="103978" y="2703"/>
                    <a:pt x="103585" y="3096"/>
                    <a:pt x="103109" y="3096"/>
                  </a:cubicBezTo>
                  <a:lnTo>
                    <a:pt x="1" y="3096"/>
                  </a:lnTo>
                  <a:lnTo>
                    <a:pt x="1" y="3441"/>
                  </a:lnTo>
                  <a:cubicBezTo>
                    <a:pt x="1" y="3922"/>
                    <a:pt x="394" y="4322"/>
                    <a:pt x="873" y="4322"/>
                  </a:cubicBezTo>
                  <a:cubicBezTo>
                    <a:pt x="880" y="4322"/>
                    <a:pt x="887" y="4322"/>
                    <a:pt x="894" y="4322"/>
                  </a:cubicBezTo>
                  <a:lnTo>
                    <a:pt x="103788" y="4322"/>
                  </a:lnTo>
                  <a:cubicBezTo>
                    <a:pt x="104276" y="4322"/>
                    <a:pt x="104669" y="3929"/>
                    <a:pt x="104669" y="3441"/>
                  </a:cubicBezTo>
                  <a:lnTo>
                    <a:pt x="104669" y="858"/>
                  </a:lnTo>
                  <a:cubicBezTo>
                    <a:pt x="104669" y="441"/>
                    <a:pt x="104383" y="84"/>
                    <a:pt x="10397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7"/>
            <p:cNvSpPr/>
            <p:nvPr/>
          </p:nvSpPr>
          <p:spPr>
            <a:xfrm>
              <a:off x="5283538" y="4092886"/>
              <a:ext cx="3455729" cy="84086"/>
            </a:xfrm>
            <a:custGeom>
              <a:avLst/>
              <a:gdLst/>
              <a:ahLst/>
              <a:cxnLst/>
              <a:rect l="l" t="t" r="r" b="b"/>
              <a:pathLst>
                <a:path w="108169" h="2632" extrusionOk="0">
                  <a:moveTo>
                    <a:pt x="322" y="0"/>
                  </a:moveTo>
                  <a:cubicBezTo>
                    <a:pt x="143" y="0"/>
                    <a:pt x="1" y="143"/>
                    <a:pt x="1" y="322"/>
                  </a:cubicBezTo>
                  <a:lnTo>
                    <a:pt x="1" y="2632"/>
                  </a:lnTo>
                  <a:lnTo>
                    <a:pt x="108169" y="2632"/>
                  </a:lnTo>
                  <a:lnTo>
                    <a:pt x="108169" y="298"/>
                  </a:lnTo>
                  <a:cubicBezTo>
                    <a:pt x="108169" y="131"/>
                    <a:pt x="108038" y="0"/>
                    <a:pt x="10787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7"/>
            <p:cNvSpPr/>
            <p:nvPr/>
          </p:nvSpPr>
          <p:spPr>
            <a:xfrm>
              <a:off x="5203286" y="4174672"/>
              <a:ext cx="3616265" cy="80284"/>
            </a:xfrm>
            <a:custGeom>
              <a:avLst/>
              <a:gdLst/>
              <a:ahLst/>
              <a:cxnLst/>
              <a:rect l="l" t="t" r="r" b="b"/>
              <a:pathLst>
                <a:path w="113194" h="2513" extrusionOk="0">
                  <a:moveTo>
                    <a:pt x="334" y="0"/>
                  </a:moveTo>
                  <a:cubicBezTo>
                    <a:pt x="143" y="0"/>
                    <a:pt x="0" y="143"/>
                    <a:pt x="0" y="334"/>
                  </a:cubicBezTo>
                  <a:lnTo>
                    <a:pt x="0" y="2512"/>
                  </a:lnTo>
                  <a:lnTo>
                    <a:pt x="113193" y="2512"/>
                  </a:lnTo>
                  <a:lnTo>
                    <a:pt x="113193" y="298"/>
                  </a:lnTo>
                  <a:cubicBezTo>
                    <a:pt x="113193" y="131"/>
                    <a:pt x="113062" y="0"/>
                    <a:pt x="11289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7"/>
            <p:cNvSpPr/>
            <p:nvPr/>
          </p:nvSpPr>
          <p:spPr>
            <a:xfrm>
              <a:off x="5103610" y="4253007"/>
              <a:ext cx="3815586" cy="80316"/>
            </a:xfrm>
            <a:custGeom>
              <a:avLst/>
              <a:gdLst/>
              <a:ahLst/>
              <a:cxnLst/>
              <a:rect l="l" t="t" r="r" b="b"/>
              <a:pathLst>
                <a:path w="119433" h="2514" extrusionOk="0">
                  <a:moveTo>
                    <a:pt x="334" y="1"/>
                  </a:moveTo>
                  <a:cubicBezTo>
                    <a:pt x="144" y="1"/>
                    <a:pt x="1" y="144"/>
                    <a:pt x="1" y="334"/>
                  </a:cubicBezTo>
                  <a:lnTo>
                    <a:pt x="1" y="2513"/>
                  </a:lnTo>
                  <a:lnTo>
                    <a:pt x="119433" y="2513"/>
                  </a:lnTo>
                  <a:lnTo>
                    <a:pt x="119433" y="299"/>
                  </a:lnTo>
                  <a:cubicBezTo>
                    <a:pt x="119433" y="132"/>
                    <a:pt x="119290" y="1"/>
                    <a:pt x="119135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7"/>
            <p:cNvSpPr/>
            <p:nvPr/>
          </p:nvSpPr>
          <p:spPr>
            <a:xfrm>
              <a:off x="8403371" y="3224106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7"/>
            <p:cNvSpPr/>
            <p:nvPr/>
          </p:nvSpPr>
          <p:spPr>
            <a:xfrm>
              <a:off x="7976585" y="3224106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7"/>
            <p:cNvSpPr/>
            <p:nvPr/>
          </p:nvSpPr>
          <p:spPr>
            <a:xfrm>
              <a:off x="7549830" y="3224106"/>
              <a:ext cx="383" cy="32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1"/>
                  </a:moveTo>
                  <a:lnTo>
                    <a:pt x="12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7"/>
            <p:cNvSpPr/>
            <p:nvPr/>
          </p:nvSpPr>
          <p:spPr>
            <a:xfrm>
              <a:off x="7123043" y="3223946"/>
              <a:ext cx="415" cy="192"/>
            </a:xfrm>
            <a:custGeom>
              <a:avLst/>
              <a:gdLst/>
              <a:ahLst/>
              <a:cxnLst/>
              <a:rect l="l" t="t" r="r" b="b"/>
              <a:pathLst>
                <a:path w="13" h="6" extrusionOk="0">
                  <a:moveTo>
                    <a:pt x="3" y="0"/>
                  </a:moveTo>
                  <a:cubicBezTo>
                    <a:pt x="2" y="0"/>
                    <a:pt x="0" y="2"/>
                    <a:pt x="0" y="6"/>
                  </a:cubicBezTo>
                  <a:lnTo>
                    <a:pt x="12" y="6"/>
                  </a:lnTo>
                  <a:cubicBezTo>
                    <a:pt x="12" y="6"/>
                    <a:pt x="7" y="0"/>
                    <a:pt x="3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7"/>
            <p:cNvSpPr/>
            <p:nvPr/>
          </p:nvSpPr>
          <p:spPr>
            <a:xfrm>
              <a:off x="6696257" y="3224106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7"/>
            <p:cNvSpPr/>
            <p:nvPr/>
          </p:nvSpPr>
          <p:spPr>
            <a:xfrm>
              <a:off x="6269470" y="3223946"/>
              <a:ext cx="415" cy="192"/>
            </a:xfrm>
            <a:custGeom>
              <a:avLst/>
              <a:gdLst/>
              <a:ahLst/>
              <a:cxnLst/>
              <a:rect l="l" t="t" r="r" b="b"/>
              <a:pathLst>
                <a:path w="13" h="6" extrusionOk="0">
                  <a:moveTo>
                    <a:pt x="4" y="0"/>
                  </a:moveTo>
                  <a:cubicBezTo>
                    <a:pt x="2" y="0"/>
                    <a:pt x="1" y="2"/>
                    <a:pt x="1" y="6"/>
                  </a:cubicBezTo>
                  <a:lnTo>
                    <a:pt x="13" y="6"/>
                  </a:lnTo>
                  <a:cubicBezTo>
                    <a:pt x="13" y="6"/>
                    <a:pt x="7" y="0"/>
                    <a:pt x="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7"/>
            <p:cNvSpPr/>
            <p:nvPr/>
          </p:nvSpPr>
          <p:spPr>
            <a:xfrm>
              <a:off x="5842683" y="3224106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7"/>
            <p:cNvSpPr/>
            <p:nvPr/>
          </p:nvSpPr>
          <p:spPr>
            <a:xfrm>
              <a:off x="5415897" y="3224106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7"/>
            <p:cNvSpPr/>
            <p:nvPr/>
          </p:nvSpPr>
          <p:spPr>
            <a:xfrm>
              <a:off x="5402607" y="2966226"/>
              <a:ext cx="53672" cy="1125159"/>
            </a:xfrm>
            <a:custGeom>
              <a:avLst/>
              <a:gdLst/>
              <a:ahLst/>
              <a:cxnLst/>
              <a:rect l="l" t="t" r="r" b="b"/>
              <a:pathLst>
                <a:path w="1680" h="35219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81" y="2239"/>
                    <a:pt x="834" y="2239"/>
                  </a:cubicBezTo>
                  <a:lnTo>
                    <a:pt x="1215" y="3155"/>
                  </a:lnTo>
                  <a:lnTo>
                    <a:pt x="917" y="35219"/>
                  </a:lnTo>
                  <a:lnTo>
                    <a:pt x="1679" y="3120"/>
                  </a:lnTo>
                  <a:lnTo>
                    <a:pt x="1358" y="2227"/>
                  </a:lnTo>
                  <a:lnTo>
                    <a:pt x="1262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0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7"/>
            <p:cNvSpPr/>
            <p:nvPr/>
          </p:nvSpPr>
          <p:spPr>
            <a:xfrm>
              <a:off x="5835080" y="2966226"/>
              <a:ext cx="54055" cy="1124041"/>
            </a:xfrm>
            <a:custGeom>
              <a:avLst/>
              <a:gdLst/>
              <a:ahLst/>
              <a:cxnLst/>
              <a:rect l="l" t="t" r="r" b="b"/>
              <a:pathLst>
                <a:path w="1692" h="35184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69"/>
                    <a:pt x="382" y="2239"/>
                    <a:pt x="834" y="2239"/>
                  </a:cubicBezTo>
                  <a:lnTo>
                    <a:pt x="1215" y="3155"/>
                  </a:lnTo>
                  <a:lnTo>
                    <a:pt x="703" y="35183"/>
                  </a:lnTo>
                  <a:lnTo>
                    <a:pt x="1691" y="3120"/>
                  </a:lnTo>
                  <a:lnTo>
                    <a:pt x="1370" y="2227"/>
                  </a:lnTo>
                  <a:lnTo>
                    <a:pt x="1275" y="1941"/>
                  </a:lnTo>
                  <a:cubicBezTo>
                    <a:pt x="870" y="1941"/>
                    <a:pt x="465" y="1703"/>
                    <a:pt x="465" y="1298"/>
                  </a:cubicBezTo>
                  <a:lnTo>
                    <a:pt x="51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7"/>
            <p:cNvSpPr/>
            <p:nvPr/>
          </p:nvSpPr>
          <p:spPr>
            <a:xfrm>
              <a:off x="6267937" y="2966226"/>
              <a:ext cx="53672" cy="1124041"/>
            </a:xfrm>
            <a:custGeom>
              <a:avLst/>
              <a:gdLst/>
              <a:ahLst/>
              <a:cxnLst/>
              <a:rect l="l" t="t" r="r" b="b"/>
              <a:pathLst>
                <a:path w="1680" h="35184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69"/>
                    <a:pt x="370" y="2239"/>
                    <a:pt x="834" y="2239"/>
                  </a:cubicBezTo>
                  <a:lnTo>
                    <a:pt x="1204" y="3155"/>
                  </a:lnTo>
                  <a:lnTo>
                    <a:pt x="513" y="35183"/>
                  </a:lnTo>
                  <a:lnTo>
                    <a:pt x="1680" y="3120"/>
                  </a:lnTo>
                  <a:lnTo>
                    <a:pt x="1358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0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7"/>
            <p:cNvSpPr/>
            <p:nvPr/>
          </p:nvSpPr>
          <p:spPr>
            <a:xfrm>
              <a:off x="6691688" y="2966226"/>
              <a:ext cx="53672" cy="1125926"/>
            </a:xfrm>
            <a:custGeom>
              <a:avLst/>
              <a:gdLst/>
              <a:ahLst/>
              <a:cxnLst/>
              <a:rect l="l" t="t" r="r" b="b"/>
              <a:pathLst>
                <a:path w="1680" h="35243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58"/>
                    <a:pt x="382" y="2239"/>
                    <a:pt x="834" y="2239"/>
                  </a:cubicBezTo>
                  <a:lnTo>
                    <a:pt x="1215" y="3155"/>
                  </a:lnTo>
                  <a:lnTo>
                    <a:pt x="608" y="35243"/>
                  </a:lnTo>
                  <a:lnTo>
                    <a:pt x="1679" y="3120"/>
                  </a:lnTo>
                  <a:lnTo>
                    <a:pt x="1358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0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7"/>
            <p:cNvSpPr/>
            <p:nvPr/>
          </p:nvSpPr>
          <p:spPr>
            <a:xfrm>
              <a:off x="7115440" y="2966226"/>
              <a:ext cx="53640" cy="1124041"/>
            </a:xfrm>
            <a:custGeom>
              <a:avLst/>
              <a:gdLst/>
              <a:ahLst/>
              <a:cxnLst/>
              <a:rect l="l" t="t" r="r" b="b"/>
              <a:pathLst>
                <a:path w="1679" h="35184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69" y="2239"/>
                    <a:pt x="834" y="2239"/>
                  </a:cubicBezTo>
                  <a:lnTo>
                    <a:pt x="1203" y="3155"/>
                  </a:lnTo>
                  <a:lnTo>
                    <a:pt x="691" y="35183"/>
                  </a:lnTo>
                  <a:lnTo>
                    <a:pt x="1679" y="3120"/>
                  </a:lnTo>
                  <a:lnTo>
                    <a:pt x="1357" y="2227"/>
                  </a:lnTo>
                  <a:lnTo>
                    <a:pt x="1262" y="1941"/>
                  </a:lnTo>
                  <a:cubicBezTo>
                    <a:pt x="857" y="1941"/>
                    <a:pt x="453" y="1703"/>
                    <a:pt x="453" y="1298"/>
                  </a:cubicBezTo>
                  <a:lnTo>
                    <a:pt x="50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7"/>
            <p:cNvSpPr/>
            <p:nvPr/>
          </p:nvSpPr>
          <p:spPr>
            <a:xfrm>
              <a:off x="7537275" y="2966226"/>
              <a:ext cx="54023" cy="1125159"/>
            </a:xfrm>
            <a:custGeom>
              <a:avLst/>
              <a:gdLst/>
              <a:ahLst/>
              <a:cxnLst/>
              <a:rect l="l" t="t" r="r" b="b"/>
              <a:pathLst>
                <a:path w="1691" h="35219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69" y="2239"/>
                    <a:pt x="834" y="2239"/>
                  </a:cubicBezTo>
                  <a:lnTo>
                    <a:pt x="1215" y="3155"/>
                  </a:lnTo>
                  <a:lnTo>
                    <a:pt x="845" y="35219"/>
                  </a:lnTo>
                  <a:lnTo>
                    <a:pt x="1691" y="3120"/>
                  </a:lnTo>
                  <a:lnTo>
                    <a:pt x="1369" y="2227"/>
                  </a:lnTo>
                  <a:lnTo>
                    <a:pt x="1274" y="1941"/>
                  </a:lnTo>
                  <a:cubicBezTo>
                    <a:pt x="869" y="1941"/>
                    <a:pt x="464" y="1703"/>
                    <a:pt x="464" y="1298"/>
                  </a:cubicBezTo>
                  <a:lnTo>
                    <a:pt x="5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7"/>
            <p:cNvSpPr/>
            <p:nvPr/>
          </p:nvSpPr>
          <p:spPr>
            <a:xfrm>
              <a:off x="7968214" y="2966226"/>
              <a:ext cx="53672" cy="1124392"/>
            </a:xfrm>
            <a:custGeom>
              <a:avLst/>
              <a:gdLst/>
              <a:ahLst/>
              <a:cxnLst/>
              <a:rect l="l" t="t" r="r" b="b"/>
              <a:pathLst>
                <a:path w="1680" h="35195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69"/>
                    <a:pt x="370" y="2239"/>
                    <a:pt x="834" y="2239"/>
                  </a:cubicBezTo>
                  <a:lnTo>
                    <a:pt x="1215" y="3155"/>
                  </a:lnTo>
                  <a:lnTo>
                    <a:pt x="751" y="35195"/>
                  </a:lnTo>
                  <a:lnTo>
                    <a:pt x="1680" y="3120"/>
                  </a:lnTo>
                  <a:lnTo>
                    <a:pt x="1358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1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7"/>
            <p:cNvSpPr/>
            <p:nvPr/>
          </p:nvSpPr>
          <p:spPr>
            <a:xfrm>
              <a:off x="8391966" y="2966226"/>
              <a:ext cx="53672" cy="1124041"/>
            </a:xfrm>
            <a:custGeom>
              <a:avLst/>
              <a:gdLst/>
              <a:ahLst/>
              <a:cxnLst/>
              <a:rect l="l" t="t" r="r" b="b"/>
              <a:pathLst>
                <a:path w="1680" h="35184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81" y="2239"/>
                    <a:pt x="846" y="2239"/>
                  </a:cubicBezTo>
                  <a:lnTo>
                    <a:pt x="1215" y="3155"/>
                  </a:lnTo>
                  <a:lnTo>
                    <a:pt x="834" y="35183"/>
                  </a:lnTo>
                  <a:lnTo>
                    <a:pt x="1679" y="3120"/>
                  </a:lnTo>
                  <a:lnTo>
                    <a:pt x="1370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7"/>
            <p:cNvSpPr/>
            <p:nvPr/>
          </p:nvSpPr>
          <p:spPr>
            <a:xfrm>
              <a:off x="5250057" y="2391075"/>
              <a:ext cx="856257" cy="562244"/>
            </a:xfrm>
            <a:custGeom>
              <a:avLst/>
              <a:gdLst/>
              <a:ahLst/>
              <a:cxnLst/>
              <a:rect l="l" t="t" r="r" b="b"/>
              <a:pathLst>
                <a:path w="26802" h="17599" extrusionOk="0">
                  <a:moveTo>
                    <a:pt x="26802" y="1"/>
                  </a:moveTo>
                  <a:lnTo>
                    <a:pt x="644" y="4942"/>
                  </a:lnTo>
                  <a:cubicBezTo>
                    <a:pt x="275" y="5013"/>
                    <a:pt x="13" y="5335"/>
                    <a:pt x="13" y="5704"/>
                  </a:cubicBezTo>
                  <a:lnTo>
                    <a:pt x="13" y="8681"/>
                  </a:lnTo>
                  <a:cubicBezTo>
                    <a:pt x="1" y="9109"/>
                    <a:pt x="358" y="9454"/>
                    <a:pt x="787" y="9466"/>
                  </a:cubicBezTo>
                  <a:lnTo>
                    <a:pt x="2644" y="9466"/>
                  </a:lnTo>
                  <a:lnTo>
                    <a:pt x="2644" y="12883"/>
                  </a:lnTo>
                  <a:lnTo>
                    <a:pt x="2204" y="12883"/>
                  </a:lnTo>
                  <a:cubicBezTo>
                    <a:pt x="1799" y="12883"/>
                    <a:pt x="1465" y="13205"/>
                    <a:pt x="1465" y="13610"/>
                  </a:cubicBezTo>
                  <a:lnTo>
                    <a:pt x="1465" y="15253"/>
                  </a:lnTo>
                  <a:cubicBezTo>
                    <a:pt x="1465" y="15741"/>
                    <a:pt x="1644" y="16217"/>
                    <a:pt x="1965" y="16586"/>
                  </a:cubicBezTo>
                  <a:lnTo>
                    <a:pt x="2811" y="17598"/>
                  </a:lnTo>
                  <a:lnTo>
                    <a:pt x="2811" y="14538"/>
                  </a:lnTo>
                  <a:cubicBezTo>
                    <a:pt x="2811" y="14193"/>
                    <a:pt x="3085" y="13681"/>
                    <a:pt x="3430" y="13681"/>
                  </a:cubicBezTo>
                  <a:lnTo>
                    <a:pt x="3430" y="8585"/>
                  </a:lnTo>
                  <a:lnTo>
                    <a:pt x="1025" y="8478"/>
                  </a:lnTo>
                  <a:lnTo>
                    <a:pt x="1049" y="5359"/>
                  </a:lnTo>
                  <a:lnTo>
                    <a:pt x="26802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7"/>
            <p:cNvSpPr/>
            <p:nvPr/>
          </p:nvSpPr>
          <p:spPr>
            <a:xfrm>
              <a:off x="5282388" y="2661926"/>
              <a:ext cx="487295" cy="31213"/>
            </a:xfrm>
            <a:custGeom>
              <a:avLst/>
              <a:gdLst/>
              <a:ahLst/>
              <a:cxnLst/>
              <a:rect l="l" t="t" r="r" b="b"/>
              <a:pathLst>
                <a:path w="15253" h="977" extrusionOk="0">
                  <a:moveTo>
                    <a:pt x="13" y="0"/>
                  </a:moveTo>
                  <a:lnTo>
                    <a:pt x="1" y="143"/>
                  </a:lnTo>
                  <a:lnTo>
                    <a:pt x="1632" y="976"/>
                  </a:lnTo>
                  <a:lnTo>
                    <a:pt x="15253" y="19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7"/>
            <p:cNvSpPr/>
            <p:nvPr/>
          </p:nvSpPr>
          <p:spPr>
            <a:xfrm>
              <a:off x="5334526" y="2802655"/>
              <a:ext cx="436690" cy="25526"/>
            </a:xfrm>
            <a:custGeom>
              <a:avLst/>
              <a:gdLst/>
              <a:ahLst/>
              <a:cxnLst/>
              <a:rect l="l" t="t" r="r" b="b"/>
              <a:pathLst>
                <a:path w="13669" h="799" extrusionOk="0">
                  <a:moveTo>
                    <a:pt x="0" y="0"/>
                  </a:moveTo>
                  <a:lnTo>
                    <a:pt x="786" y="798"/>
                  </a:lnTo>
                  <a:lnTo>
                    <a:pt x="13668" y="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7"/>
            <p:cNvSpPr/>
            <p:nvPr/>
          </p:nvSpPr>
          <p:spPr>
            <a:xfrm>
              <a:off x="4080427" y="4310449"/>
              <a:ext cx="5063583" cy="453814"/>
            </a:xfrm>
            <a:custGeom>
              <a:avLst/>
              <a:gdLst/>
              <a:ahLst/>
              <a:cxnLst/>
              <a:rect l="l" t="t" r="r" b="b"/>
              <a:pathLst>
                <a:path w="158497" h="14205" extrusionOk="0">
                  <a:moveTo>
                    <a:pt x="36862" y="1"/>
                  </a:moveTo>
                  <a:cubicBezTo>
                    <a:pt x="32278" y="1"/>
                    <a:pt x="27754" y="1084"/>
                    <a:pt x="23670" y="3168"/>
                  </a:cubicBezTo>
                  <a:cubicBezTo>
                    <a:pt x="23670" y="3168"/>
                    <a:pt x="2334" y="13669"/>
                    <a:pt x="0" y="14205"/>
                  </a:cubicBezTo>
                  <a:lnTo>
                    <a:pt x="158413" y="14205"/>
                  </a:lnTo>
                  <a:cubicBezTo>
                    <a:pt x="158449" y="6371"/>
                    <a:pt x="158496" y="1"/>
                    <a:pt x="158496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47"/>
          <p:cNvGrpSpPr/>
          <p:nvPr/>
        </p:nvGrpSpPr>
        <p:grpSpPr>
          <a:xfrm>
            <a:off x="2501665" y="959917"/>
            <a:ext cx="764951" cy="646554"/>
            <a:chOff x="3160565" y="610292"/>
            <a:chExt cx="764951" cy="646554"/>
          </a:xfrm>
        </p:grpSpPr>
        <p:sp>
          <p:nvSpPr>
            <p:cNvPr id="914" name="Google Shape;914;p47"/>
            <p:cNvSpPr/>
            <p:nvPr/>
          </p:nvSpPr>
          <p:spPr>
            <a:xfrm>
              <a:off x="3160565" y="1016377"/>
              <a:ext cx="268199" cy="240469"/>
            </a:xfrm>
            <a:custGeom>
              <a:avLst/>
              <a:gdLst/>
              <a:ahLst/>
              <a:cxnLst/>
              <a:rect l="l" t="t" r="r" b="b"/>
              <a:pathLst>
                <a:path w="8395" h="7527" extrusionOk="0">
                  <a:moveTo>
                    <a:pt x="4191" y="1"/>
                  </a:moveTo>
                  <a:cubicBezTo>
                    <a:pt x="3307" y="1"/>
                    <a:pt x="2420" y="311"/>
                    <a:pt x="1703" y="945"/>
                  </a:cubicBezTo>
                  <a:cubicBezTo>
                    <a:pt x="143" y="2327"/>
                    <a:pt x="0" y="4696"/>
                    <a:pt x="1382" y="6256"/>
                  </a:cubicBezTo>
                  <a:cubicBezTo>
                    <a:pt x="2120" y="7097"/>
                    <a:pt x="3153" y="7526"/>
                    <a:pt x="4193" y="7526"/>
                  </a:cubicBezTo>
                  <a:cubicBezTo>
                    <a:pt x="5081" y="7526"/>
                    <a:pt x="5973" y="7213"/>
                    <a:pt x="6692" y="6577"/>
                  </a:cubicBezTo>
                  <a:cubicBezTo>
                    <a:pt x="8240" y="5208"/>
                    <a:pt x="8394" y="2827"/>
                    <a:pt x="7013" y="1267"/>
                  </a:cubicBezTo>
                  <a:cubicBezTo>
                    <a:pt x="6267" y="430"/>
                    <a:pt x="5231" y="1"/>
                    <a:pt x="4191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7"/>
            <p:cNvSpPr/>
            <p:nvPr/>
          </p:nvSpPr>
          <p:spPr>
            <a:xfrm>
              <a:off x="3785138" y="610292"/>
              <a:ext cx="140377" cy="120346"/>
            </a:xfrm>
            <a:custGeom>
              <a:avLst/>
              <a:gdLst/>
              <a:ahLst/>
              <a:cxnLst/>
              <a:rect l="l" t="t" r="r" b="b"/>
              <a:pathLst>
                <a:path w="4394" h="3767" extrusionOk="0">
                  <a:moveTo>
                    <a:pt x="2513" y="0"/>
                  </a:moveTo>
                  <a:cubicBezTo>
                    <a:pt x="834" y="0"/>
                    <a:pt x="0" y="2024"/>
                    <a:pt x="1179" y="3215"/>
                  </a:cubicBezTo>
                  <a:cubicBezTo>
                    <a:pt x="1564" y="3596"/>
                    <a:pt x="2036" y="3766"/>
                    <a:pt x="2498" y="3766"/>
                  </a:cubicBezTo>
                  <a:cubicBezTo>
                    <a:pt x="3467" y="3766"/>
                    <a:pt x="4394" y="3017"/>
                    <a:pt x="4394" y="1881"/>
                  </a:cubicBezTo>
                  <a:cubicBezTo>
                    <a:pt x="4394" y="845"/>
                    <a:pt x="3549" y="0"/>
                    <a:pt x="2513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6" name="Google Shape;916;p47"/>
          <p:cNvGrpSpPr/>
          <p:nvPr/>
        </p:nvGrpSpPr>
        <p:grpSpPr>
          <a:xfrm>
            <a:off x="7460098" y="3494180"/>
            <a:ext cx="901800" cy="537551"/>
            <a:chOff x="7460098" y="3494180"/>
            <a:chExt cx="901800" cy="537551"/>
          </a:xfrm>
        </p:grpSpPr>
        <p:sp>
          <p:nvSpPr>
            <p:cNvPr id="917" name="Google Shape;917;p47"/>
            <p:cNvSpPr/>
            <p:nvPr/>
          </p:nvSpPr>
          <p:spPr>
            <a:xfrm rot="-9935185">
              <a:off x="8067985" y="3523776"/>
              <a:ext cx="268204" cy="240473"/>
            </a:xfrm>
            <a:custGeom>
              <a:avLst/>
              <a:gdLst/>
              <a:ahLst/>
              <a:cxnLst/>
              <a:rect l="l" t="t" r="r" b="b"/>
              <a:pathLst>
                <a:path w="8395" h="7527" extrusionOk="0">
                  <a:moveTo>
                    <a:pt x="4191" y="1"/>
                  </a:moveTo>
                  <a:cubicBezTo>
                    <a:pt x="3307" y="1"/>
                    <a:pt x="2420" y="311"/>
                    <a:pt x="1703" y="945"/>
                  </a:cubicBezTo>
                  <a:cubicBezTo>
                    <a:pt x="143" y="2327"/>
                    <a:pt x="0" y="4696"/>
                    <a:pt x="1382" y="6256"/>
                  </a:cubicBezTo>
                  <a:cubicBezTo>
                    <a:pt x="2120" y="7097"/>
                    <a:pt x="3153" y="7526"/>
                    <a:pt x="4193" y="7526"/>
                  </a:cubicBezTo>
                  <a:cubicBezTo>
                    <a:pt x="5081" y="7526"/>
                    <a:pt x="5973" y="7213"/>
                    <a:pt x="6692" y="6577"/>
                  </a:cubicBezTo>
                  <a:cubicBezTo>
                    <a:pt x="8240" y="5208"/>
                    <a:pt x="8394" y="2827"/>
                    <a:pt x="7013" y="1267"/>
                  </a:cubicBezTo>
                  <a:cubicBezTo>
                    <a:pt x="6267" y="430"/>
                    <a:pt x="5231" y="1"/>
                    <a:pt x="4191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7"/>
            <p:cNvSpPr/>
            <p:nvPr/>
          </p:nvSpPr>
          <p:spPr>
            <a:xfrm rot="-9935185">
              <a:off x="7472867" y="3895805"/>
              <a:ext cx="140380" cy="120348"/>
            </a:xfrm>
            <a:custGeom>
              <a:avLst/>
              <a:gdLst/>
              <a:ahLst/>
              <a:cxnLst/>
              <a:rect l="l" t="t" r="r" b="b"/>
              <a:pathLst>
                <a:path w="4394" h="3767" extrusionOk="0">
                  <a:moveTo>
                    <a:pt x="2513" y="0"/>
                  </a:moveTo>
                  <a:cubicBezTo>
                    <a:pt x="834" y="0"/>
                    <a:pt x="0" y="2024"/>
                    <a:pt x="1179" y="3215"/>
                  </a:cubicBezTo>
                  <a:cubicBezTo>
                    <a:pt x="1564" y="3596"/>
                    <a:pt x="2036" y="3766"/>
                    <a:pt x="2498" y="3766"/>
                  </a:cubicBezTo>
                  <a:cubicBezTo>
                    <a:pt x="3467" y="3766"/>
                    <a:pt x="4394" y="3017"/>
                    <a:pt x="4394" y="1881"/>
                  </a:cubicBezTo>
                  <a:cubicBezTo>
                    <a:pt x="4394" y="845"/>
                    <a:pt x="3549" y="0"/>
                    <a:pt x="2513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9" name="Google Shape;919;p47"/>
          <p:cNvGrpSpPr/>
          <p:nvPr/>
        </p:nvGrpSpPr>
        <p:grpSpPr>
          <a:xfrm flipH="1">
            <a:off x="-10328" y="4147488"/>
            <a:ext cx="9154328" cy="996059"/>
            <a:chOff x="-259" y="4147453"/>
            <a:chExt cx="9144269" cy="996059"/>
          </a:xfrm>
        </p:grpSpPr>
        <p:sp>
          <p:nvSpPr>
            <p:cNvPr id="920" name="Google Shape;920;p47"/>
            <p:cNvSpPr/>
            <p:nvPr/>
          </p:nvSpPr>
          <p:spPr>
            <a:xfrm>
              <a:off x="-259" y="4746372"/>
              <a:ext cx="9144269" cy="397139"/>
            </a:xfrm>
            <a:custGeom>
              <a:avLst/>
              <a:gdLst/>
              <a:ahLst/>
              <a:cxnLst/>
              <a:rect l="l" t="t" r="r" b="b"/>
              <a:pathLst>
                <a:path w="286228" h="12431" extrusionOk="0">
                  <a:moveTo>
                    <a:pt x="61342" y="0"/>
                  </a:moveTo>
                  <a:cubicBezTo>
                    <a:pt x="59056" y="131"/>
                    <a:pt x="56758" y="191"/>
                    <a:pt x="54436" y="191"/>
                  </a:cubicBezTo>
                  <a:lnTo>
                    <a:pt x="1" y="191"/>
                  </a:lnTo>
                  <a:lnTo>
                    <a:pt x="1" y="12430"/>
                  </a:lnTo>
                  <a:cubicBezTo>
                    <a:pt x="24298" y="12415"/>
                    <a:pt x="134390" y="12356"/>
                    <a:pt x="210727" y="12356"/>
                  </a:cubicBezTo>
                  <a:cubicBezTo>
                    <a:pt x="253642" y="12356"/>
                    <a:pt x="285889" y="12375"/>
                    <a:pt x="286227" y="12430"/>
                  </a:cubicBezTo>
                  <a:cubicBezTo>
                    <a:pt x="285953" y="12299"/>
                    <a:pt x="286013" y="5418"/>
                    <a:pt x="286108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1" name="Google Shape;921;p47"/>
            <p:cNvGrpSpPr/>
            <p:nvPr/>
          </p:nvGrpSpPr>
          <p:grpSpPr>
            <a:xfrm>
              <a:off x="4003945" y="4292207"/>
              <a:ext cx="323756" cy="495665"/>
              <a:chOff x="4003945" y="4292207"/>
              <a:chExt cx="323756" cy="495665"/>
            </a:xfrm>
          </p:grpSpPr>
          <p:sp>
            <p:nvSpPr>
              <p:cNvPr id="922" name="Google Shape;922;p47"/>
              <p:cNvSpPr/>
              <p:nvPr/>
            </p:nvSpPr>
            <p:spPr>
              <a:xfrm>
                <a:off x="4045796" y="4292207"/>
                <a:ext cx="238903" cy="384584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12038" extrusionOk="0">
                    <a:moveTo>
                      <a:pt x="2953" y="0"/>
                    </a:moveTo>
                    <a:cubicBezTo>
                      <a:pt x="2608" y="0"/>
                      <a:pt x="2322" y="203"/>
                      <a:pt x="2299" y="453"/>
                    </a:cubicBezTo>
                    <a:lnTo>
                      <a:pt x="2120" y="2715"/>
                    </a:lnTo>
                    <a:lnTo>
                      <a:pt x="632" y="2858"/>
                    </a:lnTo>
                    <a:cubicBezTo>
                      <a:pt x="275" y="2893"/>
                      <a:pt x="1" y="3120"/>
                      <a:pt x="1" y="3382"/>
                    </a:cubicBezTo>
                    <a:lnTo>
                      <a:pt x="1" y="12037"/>
                    </a:lnTo>
                    <a:lnTo>
                      <a:pt x="7478" y="12037"/>
                    </a:lnTo>
                    <a:lnTo>
                      <a:pt x="6871" y="619"/>
                    </a:lnTo>
                    <a:cubicBezTo>
                      <a:pt x="6859" y="298"/>
                      <a:pt x="6501" y="36"/>
                      <a:pt x="6049" y="36"/>
                    </a:cubicBezTo>
                    <a:lnTo>
                      <a:pt x="2953" y="0"/>
                    </a:ln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7"/>
              <p:cNvSpPr/>
              <p:nvPr/>
            </p:nvSpPr>
            <p:spPr>
              <a:xfrm>
                <a:off x="4003945" y="4643661"/>
                <a:ext cx="323756" cy="144211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4514" extrusionOk="0">
                    <a:moveTo>
                      <a:pt x="501" y="1"/>
                    </a:moveTo>
                    <a:cubicBezTo>
                      <a:pt x="215" y="1"/>
                      <a:pt x="1" y="227"/>
                      <a:pt x="1" y="501"/>
                    </a:cubicBezTo>
                    <a:lnTo>
                      <a:pt x="1" y="4025"/>
                    </a:lnTo>
                    <a:cubicBezTo>
                      <a:pt x="1" y="4299"/>
                      <a:pt x="215" y="4513"/>
                      <a:pt x="501" y="4513"/>
                    </a:cubicBezTo>
                    <a:lnTo>
                      <a:pt x="9633" y="4513"/>
                    </a:lnTo>
                    <a:cubicBezTo>
                      <a:pt x="9907" y="4513"/>
                      <a:pt x="10133" y="4299"/>
                      <a:pt x="10133" y="4025"/>
                    </a:cubicBezTo>
                    <a:lnTo>
                      <a:pt x="10133" y="501"/>
                    </a:lnTo>
                    <a:cubicBezTo>
                      <a:pt x="10133" y="227"/>
                      <a:pt x="9907" y="1"/>
                      <a:pt x="9633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4" name="Google Shape;924;p47"/>
            <p:cNvGrpSpPr/>
            <p:nvPr/>
          </p:nvGrpSpPr>
          <p:grpSpPr>
            <a:xfrm>
              <a:off x="8089583" y="4147453"/>
              <a:ext cx="357940" cy="660035"/>
              <a:chOff x="8089583" y="4147453"/>
              <a:chExt cx="357940" cy="660035"/>
            </a:xfrm>
          </p:grpSpPr>
          <p:sp>
            <p:nvSpPr>
              <p:cNvPr id="925" name="Google Shape;925;p47"/>
              <p:cNvSpPr/>
              <p:nvPr/>
            </p:nvSpPr>
            <p:spPr>
              <a:xfrm>
                <a:off x="8148143" y="4147453"/>
                <a:ext cx="299380" cy="546079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7093" extrusionOk="0">
                    <a:moveTo>
                      <a:pt x="5489" y="0"/>
                    </a:moveTo>
                    <a:cubicBezTo>
                      <a:pt x="5181" y="0"/>
                      <a:pt x="4910" y="205"/>
                      <a:pt x="4835" y="507"/>
                    </a:cubicBezTo>
                    <a:lnTo>
                      <a:pt x="4156" y="3555"/>
                    </a:lnTo>
                    <a:lnTo>
                      <a:pt x="2656" y="3519"/>
                    </a:lnTo>
                    <a:cubicBezTo>
                      <a:pt x="2647" y="3519"/>
                      <a:pt x="2639" y="3519"/>
                      <a:pt x="2631" y="3519"/>
                    </a:cubicBezTo>
                    <a:cubicBezTo>
                      <a:pt x="2284" y="3519"/>
                      <a:pt x="1976" y="3766"/>
                      <a:pt x="1929" y="4115"/>
                    </a:cubicBezTo>
                    <a:lnTo>
                      <a:pt x="1" y="15878"/>
                    </a:lnTo>
                    <a:lnTo>
                      <a:pt x="7371" y="17092"/>
                    </a:lnTo>
                    <a:lnTo>
                      <a:pt x="9311" y="1495"/>
                    </a:lnTo>
                    <a:cubicBezTo>
                      <a:pt x="9371" y="1043"/>
                      <a:pt x="9061" y="638"/>
                      <a:pt x="8633" y="566"/>
                    </a:cubicBezTo>
                    <a:lnTo>
                      <a:pt x="5585" y="7"/>
                    </a:lnTo>
                    <a:cubicBezTo>
                      <a:pt x="5552" y="2"/>
                      <a:pt x="5520" y="0"/>
                      <a:pt x="5489" y="0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7"/>
              <p:cNvSpPr/>
              <p:nvPr/>
            </p:nvSpPr>
            <p:spPr>
              <a:xfrm>
                <a:off x="8089583" y="4617560"/>
                <a:ext cx="340465" cy="189928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5945" extrusionOk="0">
                    <a:moveTo>
                      <a:pt x="1106" y="1"/>
                    </a:moveTo>
                    <a:cubicBezTo>
                      <a:pt x="865" y="1"/>
                      <a:pt x="651" y="178"/>
                      <a:pt x="619" y="413"/>
                    </a:cubicBezTo>
                    <a:lnTo>
                      <a:pt x="48" y="3889"/>
                    </a:lnTo>
                    <a:cubicBezTo>
                      <a:pt x="0" y="4163"/>
                      <a:pt x="179" y="4413"/>
                      <a:pt x="452" y="4461"/>
                    </a:cubicBezTo>
                    <a:lnTo>
                      <a:pt x="9465" y="5937"/>
                    </a:lnTo>
                    <a:cubicBezTo>
                      <a:pt x="9494" y="5942"/>
                      <a:pt x="9522" y="5945"/>
                      <a:pt x="9550" y="5945"/>
                    </a:cubicBezTo>
                    <a:cubicBezTo>
                      <a:pt x="9791" y="5945"/>
                      <a:pt x="10005" y="5767"/>
                      <a:pt x="10037" y="5532"/>
                    </a:cubicBezTo>
                    <a:lnTo>
                      <a:pt x="10608" y="2056"/>
                    </a:lnTo>
                    <a:cubicBezTo>
                      <a:pt x="10656" y="1782"/>
                      <a:pt x="10478" y="1532"/>
                      <a:pt x="10204" y="1484"/>
                    </a:cubicBezTo>
                    <a:lnTo>
                      <a:pt x="1191" y="8"/>
                    </a:lnTo>
                    <a:cubicBezTo>
                      <a:pt x="1162" y="3"/>
                      <a:pt x="1134" y="1"/>
                      <a:pt x="1106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7" name="Google Shape;927;p47"/>
            <p:cNvGrpSpPr/>
            <p:nvPr/>
          </p:nvGrpSpPr>
          <p:grpSpPr>
            <a:xfrm>
              <a:off x="3119223" y="4475905"/>
              <a:ext cx="331328" cy="321072"/>
              <a:chOff x="3119223" y="4475905"/>
              <a:chExt cx="331328" cy="321072"/>
            </a:xfrm>
          </p:grpSpPr>
          <p:sp>
            <p:nvSpPr>
              <p:cNvPr id="928" name="Google Shape;928;p47"/>
              <p:cNvSpPr/>
              <p:nvPr/>
            </p:nvSpPr>
            <p:spPr>
              <a:xfrm>
                <a:off x="3162192" y="4475905"/>
                <a:ext cx="244622" cy="206956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6478" extrusionOk="0">
                    <a:moveTo>
                      <a:pt x="834" y="1"/>
                    </a:moveTo>
                    <a:cubicBezTo>
                      <a:pt x="370" y="1"/>
                      <a:pt x="0" y="287"/>
                      <a:pt x="0" y="656"/>
                    </a:cubicBezTo>
                    <a:lnTo>
                      <a:pt x="0" y="6478"/>
                    </a:lnTo>
                    <a:lnTo>
                      <a:pt x="7656" y="6478"/>
                    </a:lnTo>
                    <a:lnTo>
                      <a:pt x="7370" y="632"/>
                    </a:lnTo>
                    <a:cubicBezTo>
                      <a:pt x="7347" y="275"/>
                      <a:pt x="6978" y="1"/>
                      <a:pt x="6537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47"/>
              <p:cNvSpPr/>
              <p:nvPr/>
            </p:nvSpPr>
            <p:spPr>
              <a:xfrm>
                <a:off x="3119223" y="4648996"/>
                <a:ext cx="331328" cy="14798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4632" extrusionOk="0">
                    <a:moveTo>
                      <a:pt x="500" y="0"/>
                    </a:moveTo>
                    <a:cubicBezTo>
                      <a:pt x="226" y="0"/>
                      <a:pt x="0" y="227"/>
                      <a:pt x="0" y="512"/>
                    </a:cubicBezTo>
                    <a:lnTo>
                      <a:pt x="0" y="4120"/>
                    </a:lnTo>
                    <a:cubicBezTo>
                      <a:pt x="0" y="4394"/>
                      <a:pt x="226" y="4632"/>
                      <a:pt x="500" y="4632"/>
                    </a:cubicBezTo>
                    <a:lnTo>
                      <a:pt x="9858" y="4632"/>
                    </a:lnTo>
                    <a:cubicBezTo>
                      <a:pt x="10144" y="4632"/>
                      <a:pt x="10370" y="4394"/>
                      <a:pt x="10370" y="4120"/>
                    </a:cubicBezTo>
                    <a:lnTo>
                      <a:pt x="10370" y="512"/>
                    </a:lnTo>
                    <a:cubicBezTo>
                      <a:pt x="10370" y="227"/>
                      <a:pt x="10144" y="0"/>
                      <a:pt x="9858" y="0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0" name="Google Shape;930;p47"/>
            <p:cNvGrpSpPr/>
            <p:nvPr/>
          </p:nvGrpSpPr>
          <p:grpSpPr>
            <a:xfrm>
              <a:off x="7098316" y="4488460"/>
              <a:ext cx="331328" cy="308517"/>
              <a:chOff x="7098316" y="4488460"/>
              <a:chExt cx="331328" cy="308517"/>
            </a:xfrm>
          </p:grpSpPr>
          <p:sp>
            <p:nvSpPr>
              <p:cNvPr id="931" name="Google Shape;931;p47"/>
              <p:cNvSpPr/>
              <p:nvPr/>
            </p:nvSpPr>
            <p:spPr>
              <a:xfrm>
                <a:off x="7141285" y="4488460"/>
                <a:ext cx="244622" cy="199736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6252" extrusionOk="0">
                    <a:moveTo>
                      <a:pt x="834" y="1"/>
                    </a:moveTo>
                    <a:cubicBezTo>
                      <a:pt x="382" y="1"/>
                      <a:pt x="1" y="179"/>
                      <a:pt x="1" y="394"/>
                    </a:cubicBezTo>
                    <a:lnTo>
                      <a:pt x="1" y="6252"/>
                    </a:lnTo>
                    <a:lnTo>
                      <a:pt x="7656" y="6252"/>
                    </a:lnTo>
                    <a:lnTo>
                      <a:pt x="7371" y="370"/>
                    </a:lnTo>
                    <a:cubicBezTo>
                      <a:pt x="7359" y="168"/>
                      <a:pt x="6990" y="1"/>
                      <a:pt x="6537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47"/>
              <p:cNvSpPr/>
              <p:nvPr/>
            </p:nvSpPr>
            <p:spPr>
              <a:xfrm>
                <a:off x="7098316" y="4648996"/>
                <a:ext cx="331328" cy="14798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4632" extrusionOk="0">
                    <a:moveTo>
                      <a:pt x="512" y="0"/>
                    </a:moveTo>
                    <a:cubicBezTo>
                      <a:pt x="227" y="0"/>
                      <a:pt x="0" y="227"/>
                      <a:pt x="0" y="512"/>
                    </a:cubicBezTo>
                    <a:lnTo>
                      <a:pt x="0" y="4120"/>
                    </a:lnTo>
                    <a:cubicBezTo>
                      <a:pt x="0" y="4394"/>
                      <a:pt x="227" y="4632"/>
                      <a:pt x="512" y="4632"/>
                    </a:cubicBezTo>
                    <a:lnTo>
                      <a:pt x="9871" y="4632"/>
                    </a:lnTo>
                    <a:cubicBezTo>
                      <a:pt x="10144" y="4632"/>
                      <a:pt x="10371" y="4394"/>
                      <a:pt x="10371" y="4120"/>
                    </a:cubicBezTo>
                    <a:lnTo>
                      <a:pt x="10371" y="512"/>
                    </a:lnTo>
                    <a:cubicBezTo>
                      <a:pt x="10371" y="227"/>
                      <a:pt x="10144" y="0"/>
                      <a:pt x="9871" y="0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3" name="Google Shape;933;p47"/>
            <p:cNvSpPr/>
            <p:nvPr/>
          </p:nvSpPr>
          <p:spPr>
            <a:xfrm>
              <a:off x="4840394" y="4609445"/>
              <a:ext cx="330976" cy="149514"/>
            </a:xfrm>
            <a:custGeom>
              <a:avLst/>
              <a:gdLst/>
              <a:ahLst/>
              <a:cxnLst/>
              <a:rect l="l" t="t" r="r" b="b"/>
              <a:pathLst>
                <a:path w="10360" h="4680" extrusionOk="0">
                  <a:moveTo>
                    <a:pt x="679" y="0"/>
                  </a:moveTo>
                  <a:cubicBezTo>
                    <a:pt x="298" y="0"/>
                    <a:pt x="1" y="310"/>
                    <a:pt x="1" y="679"/>
                  </a:cubicBezTo>
                  <a:lnTo>
                    <a:pt x="1" y="4679"/>
                  </a:lnTo>
                  <a:lnTo>
                    <a:pt x="10359" y="4679"/>
                  </a:lnTo>
                  <a:lnTo>
                    <a:pt x="10359" y="679"/>
                  </a:lnTo>
                  <a:cubicBezTo>
                    <a:pt x="10359" y="310"/>
                    <a:pt x="10062" y="0"/>
                    <a:pt x="9681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7"/>
            <p:cNvSpPr/>
            <p:nvPr/>
          </p:nvSpPr>
          <p:spPr>
            <a:xfrm>
              <a:off x="6498086" y="4609445"/>
              <a:ext cx="257912" cy="149514"/>
            </a:xfrm>
            <a:custGeom>
              <a:avLst/>
              <a:gdLst/>
              <a:ahLst/>
              <a:cxnLst/>
              <a:rect l="l" t="t" r="r" b="b"/>
              <a:pathLst>
                <a:path w="8073" h="4680" extrusionOk="0">
                  <a:moveTo>
                    <a:pt x="596" y="0"/>
                  </a:moveTo>
                  <a:cubicBezTo>
                    <a:pt x="262" y="0"/>
                    <a:pt x="0" y="274"/>
                    <a:pt x="0" y="595"/>
                  </a:cubicBezTo>
                  <a:lnTo>
                    <a:pt x="0" y="4679"/>
                  </a:lnTo>
                  <a:lnTo>
                    <a:pt x="8073" y="4679"/>
                  </a:lnTo>
                  <a:lnTo>
                    <a:pt x="8061" y="595"/>
                  </a:lnTo>
                  <a:cubicBezTo>
                    <a:pt x="8061" y="274"/>
                    <a:pt x="7799" y="0"/>
                    <a:pt x="7465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5" name="Google Shape;935;p47"/>
            <p:cNvGrpSpPr/>
            <p:nvPr/>
          </p:nvGrpSpPr>
          <p:grpSpPr>
            <a:xfrm>
              <a:off x="5776137" y="4179688"/>
              <a:ext cx="370112" cy="636171"/>
              <a:chOff x="5776137" y="4179688"/>
              <a:chExt cx="370112" cy="636171"/>
            </a:xfrm>
          </p:grpSpPr>
          <p:sp>
            <p:nvSpPr>
              <p:cNvPr id="936" name="Google Shape;936;p47"/>
              <p:cNvSpPr/>
              <p:nvPr/>
            </p:nvSpPr>
            <p:spPr>
              <a:xfrm>
                <a:off x="5798947" y="4626026"/>
                <a:ext cx="347301" cy="189832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5942" extrusionOk="0">
                    <a:moveTo>
                      <a:pt x="9797" y="1"/>
                    </a:moveTo>
                    <a:cubicBezTo>
                      <a:pt x="9774" y="1"/>
                      <a:pt x="9751" y="2"/>
                      <a:pt x="9728" y="5"/>
                    </a:cubicBezTo>
                    <a:lnTo>
                      <a:pt x="477" y="1362"/>
                    </a:lnTo>
                    <a:cubicBezTo>
                      <a:pt x="191" y="1410"/>
                      <a:pt x="1" y="1660"/>
                      <a:pt x="48" y="1946"/>
                    </a:cubicBezTo>
                    <a:lnTo>
                      <a:pt x="572" y="5506"/>
                    </a:lnTo>
                    <a:cubicBezTo>
                      <a:pt x="604" y="5762"/>
                      <a:pt x="818" y="5942"/>
                      <a:pt x="1059" y="5942"/>
                    </a:cubicBezTo>
                    <a:cubicBezTo>
                      <a:pt x="1087" y="5942"/>
                      <a:pt x="1115" y="5939"/>
                      <a:pt x="1144" y="5934"/>
                    </a:cubicBezTo>
                    <a:lnTo>
                      <a:pt x="10407" y="4577"/>
                    </a:lnTo>
                    <a:cubicBezTo>
                      <a:pt x="10680" y="4541"/>
                      <a:pt x="10871" y="4279"/>
                      <a:pt x="10835" y="3994"/>
                    </a:cubicBezTo>
                    <a:lnTo>
                      <a:pt x="10311" y="434"/>
                    </a:lnTo>
                    <a:cubicBezTo>
                      <a:pt x="10268" y="182"/>
                      <a:pt x="10053" y="1"/>
                      <a:pt x="9797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47"/>
              <p:cNvSpPr/>
              <p:nvPr/>
            </p:nvSpPr>
            <p:spPr>
              <a:xfrm>
                <a:off x="5776137" y="4179688"/>
                <a:ext cx="312319" cy="524482"/>
              </a:xfrm>
              <a:custGeom>
                <a:avLst/>
                <a:gdLst/>
                <a:ahLst/>
                <a:cxnLst/>
                <a:rect l="l" t="t" r="r" b="b"/>
                <a:pathLst>
                  <a:path w="9776" h="16417" extrusionOk="0">
                    <a:moveTo>
                      <a:pt x="6506" y="1"/>
                    </a:moveTo>
                    <a:cubicBezTo>
                      <a:pt x="6469" y="1"/>
                      <a:pt x="6432" y="4"/>
                      <a:pt x="6394" y="10"/>
                    </a:cubicBezTo>
                    <a:lnTo>
                      <a:pt x="750" y="831"/>
                    </a:lnTo>
                    <a:cubicBezTo>
                      <a:pt x="298" y="903"/>
                      <a:pt x="0" y="1391"/>
                      <a:pt x="72" y="1927"/>
                    </a:cubicBezTo>
                    <a:lnTo>
                      <a:pt x="2203" y="16417"/>
                    </a:lnTo>
                    <a:lnTo>
                      <a:pt x="9775" y="15298"/>
                    </a:lnTo>
                    <a:lnTo>
                      <a:pt x="7358" y="820"/>
                    </a:lnTo>
                    <a:cubicBezTo>
                      <a:pt x="7271" y="340"/>
                      <a:pt x="6905" y="1"/>
                      <a:pt x="6506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9CDB7-5B0F-49C8-A0A8-94F97ECAAFD7}"/>
              </a:ext>
            </a:extLst>
          </p:cNvPr>
          <p:cNvSpPr txBox="1"/>
          <p:nvPr/>
        </p:nvSpPr>
        <p:spPr>
          <a:xfrm>
            <a:off x="1021407" y="1574877"/>
            <a:ext cx="7450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Quan sát hình 7,8 và tư liệu SGK, hãy trình bày tổ chức nhà nước đế chế ở La Mã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84FD6-2A92-4EAD-9748-774E32ACB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357" y="201888"/>
            <a:ext cx="3609629" cy="479100"/>
          </a:xfrm>
        </p:spPr>
        <p:txBody>
          <a:bodyPr/>
          <a:lstStyle/>
          <a:p>
            <a:r>
              <a:rPr lang="vi-VN" sz="4000">
                <a:latin typeface="#9Slide04 SFU Fenice Bold" panose="00000700000000000000" pitchFamily="2" charset="0"/>
              </a:rPr>
              <a:t>Khởi động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B7E39C-0539-4AEF-910C-43BD3FA64B1C}"/>
              </a:ext>
            </a:extLst>
          </p:cNvPr>
          <p:cNvSpPr txBox="1"/>
          <p:nvPr/>
        </p:nvSpPr>
        <p:spPr>
          <a:xfrm>
            <a:off x="881352" y="1332538"/>
            <a:ext cx="3690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vi-VN" sz="2400">
              <a:solidFill>
                <a:srgbClr val="132440"/>
              </a:solidFill>
              <a:latin typeface="#9Slide03 Roboto Slab" pitchFamily="2" charset="0"/>
              <a:ea typeface="#9Slide03 Roboto Slab" pitchFamily="2" charset="0"/>
            </a:endParaRPr>
          </a:p>
        </p:txBody>
      </p:sp>
      <p:pic>
        <p:nvPicPr>
          <p:cNvPr id="5" name="Picture 4" descr="Vỏ Sò Trang Trí Đầy Màu - Ảnh miễn phí trên Pixabay">
            <a:extLst>
              <a:ext uri="{FF2B5EF4-FFF2-40B4-BE49-F238E27FC236}">
                <a16:creationId xmlns:a16="http://schemas.microsoft.com/office/drawing/2014/main" id="{6B29A4D7-7962-4DCC-B194-84AB580C7E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862" y="1250834"/>
            <a:ext cx="3690648" cy="32770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3D8F47-B090-4C6B-B6B1-A0D091A4D899}"/>
              </a:ext>
            </a:extLst>
          </p:cNvPr>
          <p:cNvSpPr txBox="1"/>
          <p:nvPr/>
        </p:nvSpPr>
        <p:spPr>
          <a:xfrm>
            <a:off x="220340" y="3048849"/>
            <a:ext cx="47592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132440"/>
              </a:buClr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Hy Lạp cổ đại người ta dùng vỏ sò để bỏ phiếu, được đánh giá là đỉnh cao nhất của nền dân chủ cổ đại phương Tây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099D1E98-BB6F-4655-BBB5-3FDC0244CAFE}"/>
              </a:ext>
            </a:extLst>
          </p:cNvPr>
          <p:cNvSpPr/>
          <p:nvPr/>
        </p:nvSpPr>
        <p:spPr>
          <a:xfrm>
            <a:off x="473727" y="975621"/>
            <a:ext cx="4505900" cy="1778595"/>
          </a:xfrm>
          <a:prstGeom prst="cloudCallout">
            <a:avLst>
              <a:gd name="adj1" fmla="val 49022"/>
              <a:gd name="adj2" fmla="val 35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40C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Đây là vật gì? Nó thường được con người sử dụng để làm gì?</a:t>
            </a:r>
          </a:p>
        </p:txBody>
      </p:sp>
    </p:spTree>
    <p:extLst>
      <p:ext uri="{BB962C8B-B14F-4D97-AF65-F5344CB8AC3E}">
        <p14:creationId xmlns:p14="http://schemas.microsoft.com/office/powerpoint/2010/main" val="22149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5EBD0-DCE3-4037-91E4-68CCB092D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23" y="1247601"/>
            <a:ext cx="4583419" cy="479100"/>
          </a:xfrm>
        </p:spPr>
        <p:txBody>
          <a:bodyPr/>
          <a:lstStyle/>
          <a:p>
            <a:pPr algn="just"/>
            <a:r>
              <a:rPr lang="vi-VN" sz="2400" dirty="0">
                <a:latin typeface="#9Slide03 Comfortaa Bold" panose="00000800000000000000" pitchFamily="2" charset="0"/>
                <a:ea typeface="#9Slide03 Roboto Slab" pitchFamily="2" charset="0"/>
              </a:rPr>
              <a:t>- Hoàng đế: đứng đầu nhà nước đế chế và thâu tóm tất cả các quyền lực.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B754DC-AF91-4FFF-BEBD-16DDD5F8B6EA}"/>
              </a:ext>
            </a:extLst>
          </p:cNvPr>
          <p:cNvSpPr txBox="1">
            <a:spLocks/>
          </p:cNvSpPr>
          <p:nvPr/>
        </p:nvSpPr>
        <p:spPr>
          <a:xfrm>
            <a:off x="336923" y="2655432"/>
            <a:ext cx="4721305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Stoke Light"/>
              <a:buNone/>
              <a:defRPr sz="3500" b="0" i="0" u="none" strike="noStrike" cap="none">
                <a:solidFill>
                  <a:schemeClr val="dk2"/>
                </a:solidFill>
                <a:latin typeface="Stoke Light"/>
                <a:ea typeface="Stoke Light"/>
                <a:cs typeface="Stoke Light"/>
                <a:sym typeface="Stok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400" dirty="0">
                <a:latin typeface="#9Slide03 Comfortaa Bold" panose="00000800000000000000" pitchFamily="2" charset="0"/>
                <a:ea typeface="#9Slide03 Roboto Slab" pitchFamily="2" charset="0"/>
              </a:rPr>
              <a:t>- Viện nguyên lão: cơ quan quyền lực tối cao, quyết định hầu hết các công việc quan trọng.</a:t>
            </a:r>
          </a:p>
        </p:txBody>
      </p:sp>
      <p:sp>
        <p:nvSpPr>
          <p:cNvPr id="5" name="Google Shape;752;p47">
            <a:extLst>
              <a:ext uri="{FF2B5EF4-FFF2-40B4-BE49-F238E27FC236}">
                <a16:creationId xmlns:a16="http://schemas.microsoft.com/office/drawing/2014/main" id="{A0648730-3BBB-419C-84EA-DFD986548A10}"/>
              </a:ext>
            </a:extLst>
          </p:cNvPr>
          <p:cNvSpPr txBox="1">
            <a:spLocks/>
          </p:cNvSpPr>
          <p:nvPr/>
        </p:nvSpPr>
        <p:spPr>
          <a:xfrm>
            <a:off x="1776367" y="215527"/>
            <a:ext cx="5128928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Stoke Light"/>
              <a:buNone/>
              <a:defRPr sz="3500" b="0" i="0" u="none" strike="noStrike" cap="none">
                <a:solidFill>
                  <a:schemeClr val="dk2"/>
                </a:solidFill>
                <a:latin typeface="Stoke Light"/>
                <a:ea typeface="Stoke Light"/>
                <a:cs typeface="Stoke Light"/>
                <a:sym typeface="Stok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400">
                <a:latin typeface="#9Slide04 SFU Fenice Bold" panose="00000700000000000000" pitchFamily="2" charset="0"/>
              </a:rPr>
              <a:t>Tổ chức nhà nước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34F81E-1DC5-43EF-9790-22585EA3B692}"/>
              </a:ext>
            </a:extLst>
          </p:cNvPr>
          <p:cNvSpPr txBox="1">
            <a:spLocks/>
          </p:cNvSpPr>
          <p:nvPr/>
        </p:nvSpPr>
        <p:spPr>
          <a:xfrm>
            <a:off x="213634" y="4079679"/>
            <a:ext cx="4358366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Stoke Light"/>
              <a:buNone/>
              <a:defRPr sz="3500" b="0" i="0" u="none" strike="noStrike" cap="none">
                <a:solidFill>
                  <a:schemeClr val="dk2"/>
                </a:solidFill>
                <a:latin typeface="Stoke Light"/>
                <a:ea typeface="Stoke Light"/>
                <a:cs typeface="Stoke Light"/>
                <a:sym typeface="Stok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400" dirty="0">
                <a:latin typeface="#9Slide03 Comfortaa Bold" panose="00000800000000000000" pitchFamily="2" charset="0"/>
                <a:ea typeface="#9Slide03 Roboto Slab" pitchFamily="2" charset="0"/>
              </a:rPr>
              <a:t>- Đại hội nhân dân: gồm tất cả đàn ông của 300 thị tộc.</a:t>
            </a:r>
          </a:p>
        </p:txBody>
      </p:sp>
      <p:graphicFrame>
        <p:nvGraphicFramePr>
          <p:cNvPr id="7" name="Diagram 2">
            <a:extLst>
              <a:ext uri="{FF2B5EF4-FFF2-40B4-BE49-F238E27FC236}">
                <a16:creationId xmlns:a16="http://schemas.microsoft.com/office/drawing/2014/main" id="{58622793-9D99-9770-1D5D-8B680F4DB6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0029418"/>
              </p:ext>
            </p:extLst>
          </p:nvPr>
        </p:nvGraphicFramePr>
        <p:xfrm>
          <a:off x="4340831" y="672640"/>
          <a:ext cx="4466244" cy="425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636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4" name="Google Shape;1424;p57"/>
          <p:cNvGrpSpPr/>
          <p:nvPr/>
        </p:nvGrpSpPr>
        <p:grpSpPr>
          <a:xfrm>
            <a:off x="7400275" y="3399325"/>
            <a:ext cx="1052895" cy="1205304"/>
            <a:chOff x="7400275" y="3399325"/>
            <a:chExt cx="1052895" cy="1205304"/>
          </a:xfrm>
        </p:grpSpPr>
        <p:sp>
          <p:nvSpPr>
            <p:cNvPr id="1425" name="Google Shape;1425;p57"/>
            <p:cNvSpPr/>
            <p:nvPr/>
          </p:nvSpPr>
          <p:spPr>
            <a:xfrm>
              <a:off x="7400275" y="3447325"/>
              <a:ext cx="1052895" cy="1139499"/>
            </a:xfrm>
            <a:custGeom>
              <a:avLst/>
              <a:gdLst/>
              <a:ahLst/>
              <a:cxnLst/>
              <a:rect l="l" t="t" r="r" b="b"/>
              <a:pathLst>
                <a:path w="38649" h="41828" extrusionOk="0">
                  <a:moveTo>
                    <a:pt x="11085" y="1"/>
                  </a:moveTo>
                  <a:lnTo>
                    <a:pt x="13693" y="8942"/>
                  </a:lnTo>
                  <a:cubicBezTo>
                    <a:pt x="13693" y="8942"/>
                    <a:pt x="1" y="10538"/>
                    <a:pt x="132" y="20848"/>
                  </a:cubicBezTo>
                  <a:cubicBezTo>
                    <a:pt x="263" y="31159"/>
                    <a:pt x="11693" y="39791"/>
                    <a:pt x="18753" y="41827"/>
                  </a:cubicBezTo>
                  <a:cubicBezTo>
                    <a:pt x="25885" y="40065"/>
                    <a:pt x="37624" y="31874"/>
                    <a:pt x="38136" y="21563"/>
                  </a:cubicBezTo>
                  <a:cubicBezTo>
                    <a:pt x="38648" y="11264"/>
                    <a:pt x="25040" y="9156"/>
                    <a:pt x="25040" y="9156"/>
                  </a:cubicBezTo>
                  <a:lnTo>
                    <a:pt x="27968" y="322"/>
                  </a:lnTo>
                  <a:lnTo>
                    <a:pt x="19527" y="155"/>
                  </a:lnTo>
                  <a:lnTo>
                    <a:pt x="11085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7"/>
            <p:cNvSpPr/>
            <p:nvPr/>
          </p:nvSpPr>
          <p:spPr>
            <a:xfrm>
              <a:off x="7675986" y="4487487"/>
              <a:ext cx="471622" cy="117143"/>
            </a:xfrm>
            <a:custGeom>
              <a:avLst/>
              <a:gdLst/>
              <a:ahLst/>
              <a:cxnLst/>
              <a:rect l="l" t="t" r="r" b="b"/>
              <a:pathLst>
                <a:path w="17312" h="4300" extrusionOk="0">
                  <a:moveTo>
                    <a:pt x="1944" y="1"/>
                  </a:moveTo>
                  <a:cubicBezTo>
                    <a:pt x="905" y="1"/>
                    <a:pt x="47" y="877"/>
                    <a:pt x="24" y="1989"/>
                  </a:cubicBezTo>
                  <a:cubicBezTo>
                    <a:pt x="0" y="3108"/>
                    <a:pt x="833" y="4025"/>
                    <a:pt x="1881" y="4037"/>
                  </a:cubicBezTo>
                  <a:lnTo>
                    <a:pt x="15359" y="4299"/>
                  </a:lnTo>
                  <a:cubicBezTo>
                    <a:pt x="15366" y="4299"/>
                    <a:pt x="15373" y="4299"/>
                    <a:pt x="15380" y="4299"/>
                  </a:cubicBezTo>
                  <a:cubicBezTo>
                    <a:pt x="16418" y="4299"/>
                    <a:pt x="17276" y="3422"/>
                    <a:pt x="17300" y="2311"/>
                  </a:cubicBezTo>
                  <a:cubicBezTo>
                    <a:pt x="17312" y="1191"/>
                    <a:pt x="16478" y="275"/>
                    <a:pt x="15431" y="263"/>
                  </a:cubicBezTo>
                  <a:lnTo>
                    <a:pt x="1965" y="1"/>
                  </a:lnTo>
                  <a:cubicBezTo>
                    <a:pt x="1958" y="1"/>
                    <a:pt x="1951" y="1"/>
                    <a:pt x="1944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7"/>
            <p:cNvSpPr/>
            <p:nvPr/>
          </p:nvSpPr>
          <p:spPr>
            <a:xfrm>
              <a:off x="7404497" y="3966929"/>
              <a:ext cx="1000018" cy="236465"/>
            </a:xfrm>
            <a:custGeom>
              <a:avLst/>
              <a:gdLst/>
              <a:ahLst/>
              <a:cxnLst/>
              <a:rect l="l" t="t" r="r" b="b"/>
              <a:pathLst>
                <a:path w="36708" h="8680" extrusionOk="0">
                  <a:moveTo>
                    <a:pt x="108" y="0"/>
                  </a:moveTo>
                  <a:cubicBezTo>
                    <a:pt x="60" y="286"/>
                    <a:pt x="24" y="584"/>
                    <a:pt x="0" y="893"/>
                  </a:cubicBezTo>
                  <a:lnTo>
                    <a:pt x="8359" y="1048"/>
                  </a:lnTo>
                  <a:lnTo>
                    <a:pt x="8228" y="8108"/>
                  </a:lnTo>
                  <a:lnTo>
                    <a:pt x="8430" y="8108"/>
                  </a:lnTo>
                  <a:lnTo>
                    <a:pt x="8430" y="8144"/>
                  </a:lnTo>
                  <a:lnTo>
                    <a:pt x="18777" y="8347"/>
                  </a:lnTo>
                  <a:lnTo>
                    <a:pt x="18896" y="2191"/>
                  </a:lnTo>
                  <a:lnTo>
                    <a:pt x="11966" y="2072"/>
                  </a:lnTo>
                  <a:lnTo>
                    <a:pt x="11907" y="4751"/>
                  </a:lnTo>
                  <a:lnTo>
                    <a:pt x="16312" y="4834"/>
                  </a:lnTo>
                  <a:lnTo>
                    <a:pt x="16300" y="5513"/>
                  </a:lnTo>
                  <a:lnTo>
                    <a:pt x="10835" y="5406"/>
                  </a:lnTo>
                  <a:lnTo>
                    <a:pt x="10907" y="1096"/>
                  </a:lnTo>
                  <a:lnTo>
                    <a:pt x="19860" y="1262"/>
                  </a:lnTo>
                  <a:lnTo>
                    <a:pt x="19729" y="8311"/>
                  </a:lnTo>
                  <a:lnTo>
                    <a:pt x="19932" y="8311"/>
                  </a:lnTo>
                  <a:lnTo>
                    <a:pt x="19932" y="8359"/>
                  </a:lnTo>
                  <a:lnTo>
                    <a:pt x="30290" y="8549"/>
                  </a:lnTo>
                  <a:lnTo>
                    <a:pt x="30397" y="2405"/>
                  </a:lnTo>
                  <a:lnTo>
                    <a:pt x="23468" y="2298"/>
                  </a:lnTo>
                  <a:lnTo>
                    <a:pt x="23408" y="4989"/>
                  </a:lnTo>
                  <a:lnTo>
                    <a:pt x="27813" y="5060"/>
                  </a:lnTo>
                  <a:lnTo>
                    <a:pt x="27802" y="5739"/>
                  </a:lnTo>
                  <a:lnTo>
                    <a:pt x="22337" y="5632"/>
                  </a:lnTo>
                  <a:lnTo>
                    <a:pt x="22408" y="1322"/>
                  </a:lnTo>
                  <a:lnTo>
                    <a:pt x="31362" y="1489"/>
                  </a:lnTo>
                  <a:lnTo>
                    <a:pt x="31231" y="8537"/>
                  </a:lnTo>
                  <a:lnTo>
                    <a:pt x="31433" y="8537"/>
                  </a:lnTo>
                  <a:lnTo>
                    <a:pt x="31433" y="8585"/>
                  </a:lnTo>
                  <a:lnTo>
                    <a:pt x="36303" y="8680"/>
                  </a:lnTo>
                  <a:cubicBezTo>
                    <a:pt x="36457" y="8382"/>
                    <a:pt x="36588" y="8085"/>
                    <a:pt x="36707" y="7787"/>
                  </a:cubicBezTo>
                  <a:lnTo>
                    <a:pt x="32040" y="7704"/>
                  </a:lnTo>
                  <a:lnTo>
                    <a:pt x="32171" y="608"/>
                  </a:lnTo>
                  <a:lnTo>
                    <a:pt x="21622" y="405"/>
                  </a:lnTo>
                  <a:lnTo>
                    <a:pt x="21527" y="6513"/>
                  </a:lnTo>
                  <a:lnTo>
                    <a:pt x="28575" y="6644"/>
                  </a:lnTo>
                  <a:lnTo>
                    <a:pt x="28623" y="4168"/>
                  </a:lnTo>
                  <a:lnTo>
                    <a:pt x="24230" y="4096"/>
                  </a:lnTo>
                  <a:lnTo>
                    <a:pt x="24242" y="3203"/>
                  </a:lnTo>
                  <a:lnTo>
                    <a:pt x="29588" y="3298"/>
                  </a:lnTo>
                  <a:lnTo>
                    <a:pt x="29504" y="7656"/>
                  </a:lnTo>
                  <a:lnTo>
                    <a:pt x="20539" y="7477"/>
                  </a:lnTo>
                  <a:lnTo>
                    <a:pt x="20670" y="381"/>
                  </a:lnTo>
                  <a:lnTo>
                    <a:pt x="10133" y="191"/>
                  </a:lnTo>
                  <a:lnTo>
                    <a:pt x="10026" y="6287"/>
                  </a:lnTo>
                  <a:lnTo>
                    <a:pt x="17074" y="6418"/>
                  </a:lnTo>
                  <a:lnTo>
                    <a:pt x="17122" y="3953"/>
                  </a:lnTo>
                  <a:lnTo>
                    <a:pt x="12716" y="3870"/>
                  </a:lnTo>
                  <a:lnTo>
                    <a:pt x="12740" y="2977"/>
                  </a:lnTo>
                  <a:lnTo>
                    <a:pt x="18086" y="3084"/>
                  </a:lnTo>
                  <a:lnTo>
                    <a:pt x="18003" y="7430"/>
                  </a:lnTo>
                  <a:lnTo>
                    <a:pt x="9037" y="7263"/>
                  </a:lnTo>
                  <a:lnTo>
                    <a:pt x="9168" y="16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7"/>
            <p:cNvSpPr/>
            <p:nvPr/>
          </p:nvSpPr>
          <p:spPr>
            <a:xfrm>
              <a:off x="7415857" y="4017843"/>
              <a:ext cx="190098" cy="170974"/>
            </a:xfrm>
            <a:custGeom>
              <a:avLst/>
              <a:gdLst/>
              <a:ahLst/>
              <a:cxnLst/>
              <a:rect l="l" t="t" r="r" b="b"/>
              <a:pathLst>
                <a:path w="6978" h="6276" extrusionOk="0">
                  <a:moveTo>
                    <a:pt x="48" y="1"/>
                  </a:moveTo>
                  <a:lnTo>
                    <a:pt x="0" y="2680"/>
                  </a:lnTo>
                  <a:lnTo>
                    <a:pt x="4394" y="2763"/>
                  </a:lnTo>
                  <a:lnTo>
                    <a:pt x="4382" y="3442"/>
                  </a:lnTo>
                  <a:lnTo>
                    <a:pt x="36" y="3358"/>
                  </a:lnTo>
                  <a:lnTo>
                    <a:pt x="36" y="3358"/>
                  </a:lnTo>
                  <a:cubicBezTo>
                    <a:pt x="107" y="3656"/>
                    <a:pt x="191" y="3965"/>
                    <a:pt x="286" y="4263"/>
                  </a:cubicBezTo>
                  <a:lnTo>
                    <a:pt x="5156" y="4346"/>
                  </a:lnTo>
                  <a:lnTo>
                    <a:pt x="5203" y="1882"/>
                  </a:lnTo>
                  <a:lnTo>
                    <a:pt x="810" y="1798"/>
                  </a:lnTo>
                  <a:lnTo>
                    <a:pt x="822" y="905"/>
                  </a:lnTo>
                  <a:lnTo>
                    <a:pt x="6168" y="1013"/>
                  </a:lnTo>
                  <a:lnTo>
                    <a:pt x="6084" y="5358"/>
                  </a:lnTo>
                  <a:lnTo>
                    <a:pt x="631" y="5263"/>
                  </a:lnTo>
                  <a:lnTo>
                    <a:pt x="631" y="5263"/>
                  </a:lnTo>
                  <a:cubicBezTo>
                    <a:pt x="750" y="5561"/>
                    <a:pt x="881" y="5870"/>
                    <a:pt x="1012" y="6168"/>
                  </a:cubicBezTo>
                  <a:lnTo>
                    <a:pt x="6870" y="6275"/>
                  </a:lnTo>
                  <a:lnTo>
                    <a:pt x="6977" y="120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7"/>
            <p:cNvSpPr/>
            <p:nvPr/>
          </p:nvSpPr>
          <p:spPr>
            <a:xfrm>
              <a:off x="8304556" y="3983791"/>
              <a:ext cx="135286" cy="168359"/>
            </a:xfrm>
            <a:custGeom>
              <a:avLst/>
              <a:gdLst/>
              <a:ahLst/>
              <a:cxnLst/>
              <a:rect l="l" t="t" r="r" b="b"/>
              <a:pathLst>
                <a:path w="4966" h="6180" extrusionOk="0">
                  <a:moveTo>
                    <a:pt x="96" y="0"/>
                  </a:moveTo>
                  <a:lnTo>
                    <a:pt x="0" y="6108"/>
                  </a:lnTo>
                  <a:lnTo>
                    <a:pt x="4060" y="6180"/>
                  </a:lnTo>
                  <a:cubicBezTo>
                    <a:pt x="4168" y="5882"/>
                    <a:pt x="4263" y="5584"/>
                    <a:pt x="4358" y="5287"/>
                  </a:cubicBezTo>
                  <a:lnTo>
                    <a:pt x="810" y="5227"/>
                  </a:lnTo>
                  <a:lnTo>
                    <a:pt x="881" y="905"/>
                  </a:lnTo>
                  <a:lnTo>
                    <a:pt x="4965" y="989"/>
                  </a:lnTo>
                  <a:cubicBezTo>
                    <a:pt x="4953" y="679"/>
                    <a:pt x="4930" y="381"/>
                    <a:pt x="4906" y="96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7"/>
            <p:cNvSpPr/>
            <p:nvPr/>
          </p:nvSpPr>
          <p:spPr>
            <a:xfrm>
              <a:off x="8355798" y="4035359"/>
              <a:ext cx="83389" cy="74617"/>
            </a:xfrm>
            <a:custGeom>
              <a:avLst/>
              <a:gdLst/>
              <a:ahLst/>
              <a:cxnLst/>
              <a:rect l="l" t="t" r="r" b="b"/>
              <a:pathLst>
                <a:path w="3061" h="2739" extrusionOk="0">
                  <a:moveTo>
                    <a:pt x="48" y="1"/>
                  </a:moveTo>
                  <a:lnTo>
                    <a:pt x="1" y="2691"/>
                  </a:lnTo>
                  <a:lnTo>
                    <a:pt x="2656" y="2739"/>
                  </a:lnTo>
                  <a:cubicBezTo>
                    <a:pt x="2727" y="2441"/>
                    <a:pt x="2798" y="2144"/>
                    <a:pt x="2846" y="1846"/>
                  </a:cubicBezTo>
                  <a:lnTo>
                    <a:pt x="810" y="1810"/>
                  </a:lnTo>
                  <a:lnTo>
                    <a:pt x="822" y="917"/>
                  </a:lnTo>
                  <a:lnTo>
                    <a:pt x="2989" y="953"/>
                  </a:lnTo>
                  <a:cubicBezTo>
                    <a:pt x="3025" y="655"/>
                    <a:pt x="3049" y="358"/>
                    <a:pt x="3060" y="60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7"/>
            <p:cNvSpPr/>
            <p:nvPr/>
          </p:nvSpPr>
          <p:spPr>
            <a:xfrm>
              <a:off x="8144322" y="3480396"/>
              <a:ext cx="9753" cy="29558"/>
            </a:xfrm>
            <a:custGeom>
              <a:avLst/>
              <a:gdLst/>
              <a:ahLst/>
              <a:cxnLst/>
              <a:rect l="l" t="t" r="r" b="b"/>
              <a:pathLst>
                <a:path w="358" h="1085" extrusionOk="0">
                  <a:moveTo>
                    <a:pt x="24" y="1"/>
                  </a:moveTo>
                  <a:lnTo>
                    <a:pt x="1" y="1084"/>
                  </a:lnTo>
                  <a:lnTo>
                    <a:pt x="358" y="13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7"/>
            <p:cNvSpPr/>
            <p:nvPr/>
          </p:nvSpPr>
          <p:spPr>
            <a:xfrm>
              <a:off x="8118715" y="3455116"/>
              <a:ext cx="43479" cy="82735"/>
            </a:xfrm>
            <a:custGeom>
              <a:avLst/>
              <a:gdLst/>
              <a:ahLst/>
              <a:cxnLst/>
              <a:rect l="l" t="t" r="r" b="b"/>
              <a:pathLst>
                <a:path w="1596" h="3037" extrusionOk="0">
                  <a:moveTo>
                    <a:pt x="48" y="0"/>
                  </a:moveTo>
                  <a:lnTo>
                    <a:pt x="0" y="3024"/>
                  </a:lnTo>
                  <a:lnTo>
                    <a:pt x="595" y="3036"/>
                  </a:lnTo>
                  <a:lnTo>
                    <a:pt x="750" y="2596"/>
                  </a:lnTo>
                  <a:lnTo>
                    <a:pt x="405" y="2584"/>
                  </a:lnTo>
                  <a:lnTo>
                    <a:pt x="441" y="453"/>
                  </a:lnTo>
                  <a:lnTo>
                    <a:pt x="1453" y="477"/>
                  </a:lnTo>
                  <a:lnTo>
                    <a:pt x="1595" y="3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7"/>
            <p:cNvSpPr/>
            <p:nvPr/>
          </p:nvSpPr>
          <p:spPr>
            <a:xfrm>
              <a:off x="7702247" y="3447325"/>
              <a:ext cx="428497" cy="115835"/>
            </a:xfrm>
            <a:custGeom>
              <a:avLst/>
              <a:gdLst/>
              <a:ahLst/>
              <a:cxnLst/>
              <a:rect l="l" t="t" r="r" b="b"/>
              <a:pathLst>
                <a:path w="15729" h="4252" extrusionOk="0">
                  <a:moveTo>
                    <a:pt x="0" y="1"/>
                  </a:moveTo>
                  <a:lnTo>
                    <a:pt x="131" y="441"/>
                  </a:lnTo>
                  <a:lnTo>
                    <a:pt x="3096" y="501"/>
                  </a:lnTo>
                  <a:lnTo>
                    <a:pt x="3037" y="3989"/>
                  </a:lnTo>
                  <a:lnTo>
                    <a:pt x="3132" y="3989"/>
                  </a:lnTo>
                  <a:lnTo>
                    <a:pt x="3132" y="4013"/>
                  </a:lnTo>
                  <a:lnTo>
                    <a:pt x="8251" y="4108"/>
                  </a:lnTo>
                  <a:lnTo>
                    <a:pt x="8311" y="1072"/>
                  </a:lnTo>
                  <a:lnTo>
                    <a:pt x="4882" y="1013"/>
                  </a:lnTo>
                  <a:lnTo>
                    <a:pt x="4858" y="2334"/>
                  </a:lnTo>
                  <a:lnTo>
                    <a:pt x="7025" y="2382"/>
                  </a:lnTo>
                  <a:lnTo>
                    <a:pt x="7025" y="2715"/>
                  </a:lnTo>
                  <a:lnTo>
                    <a:pt x="4322" y="2656"/>
                  </a:lnTo>
                  <a:lnTo>
                    <a:pt x="4358" y="524"/>
                  </a:lnTo>
                  <a:lnTo>
                    <a:pt x="8787" y="608"/>
                  </a:lnTo>
                  <a:lnTo>
                    <a:pt x="8716" y="4096"/>
                  </a:lnTo>
                  <a:lnTo>
                    <a:pt x="8823" y="4096"/>
                  </a:lnTo>
                  <a:lnTo>
                    <a:pt x="8823" y="4120"/>
                  </a:lnTo>
                  <a:lnTo>
                    <a:pt x="13931" y="4215"/>
                  </a:lnTo>
                  <a:lnTo>
                    <a:pt x="13990" y="1179"/>
                  </a:lnTo>
                  <a:lnTo>
                    <a:pt x="10561" y="1108"/>
                  </a:lnTo>
                  <a:lnTo>
                    <a:pt x="10537" y="2441"/>
                  </a:lnTo>
                  <a:lnTo>
                    <a:pt x="12716" y="2477"/>
                  </a:lnTo>
                  <a:lnTo>
                    <a:pt x="12704" y="2810"/>
                  </a:lnTo>
                  <a:lnTo>
                    <a:pt x="10002" y="2763"/>
                  </a:lnTo>
                  <a:lnTo>
                    <a:pt x="10037" y="632"/>
                  </a:lnTo>
                  <a:lnTo>
                    <a:pt x="14467" y="715"/>
                  </a:lnTo>
                  <a:lnTo>
                    <a:pt x="14407" y="4203"/>
                  </a:lnTo>
                  <a:lnTo>
                    <a:pt x="14502" y="4203"/>
                  </a:lnTo>
                  <a:lnTo>
                    <a:pt x="14502" y="4227"/>
                  </a:lnTo>
                  <a:lnTo>
                    <a:pt x="15574" y="4251"/>
                  </a:lnTo>
                  <a:lnTo>
                    <a:pt x="15729" y="3811"/>
                  </a:lnTo>
                  <a:lnTo>
                    <a:pt x="14800" y="3787"/>
                  </a:lnTo>
                  <a:lnTo>
                    <a:pt x="14871" y="274"/>
                  </a:lnTo>
                  <a:lnTo>
                    <a:pt x="9656" y="179"/>
                  </a:lnTo>
                  <a:lnTo>
                    <a:pt x="9609" y="3203"/>
                  </a:lnTo>
                  <a:lnTo>
                    <a:pt x="13097" y="3263"/>
                  </a:lnTo>
                  <a:lnTo>
                    <a:pt x="13109" y="2048"/>
                  </a:lnTo>
                  <a:lnTo>
                    <a:pt x="10942" y="2001"/>
                  </a:lnTo>
                  <a:lnTo>
                    <a:pt x="10954" y="1560"/>
                  </a:lnTo>
                  <a:lnTo>
                    <a:pt x="13597" y="1608"/>
                  </a:lnTo>
                  <a:lnTo>
                    <a:pt x="13550" y="3763"/>
                  </a:lnTo>
                  <a:lnTo>
                    <a:pt x="9121" y="3680"/>
                  </a:lnTo>
                  <a:lnTo>
                    <a:pt x="9180" y="167"/>
                  </a:lnTo>
                  <a:lnTo>
                    <a:pt x="8442" y="155"/>
                  </a:lnTo>
                  <a:lnTo>
                    <a:pt x="3977" y="72"/>
                  </a:lnTo>
                  <a:lnTo>
                    <a:pt x="3929" y="3096"/>
                  </a:lnTo>
                  <a:lnTo>
                    <a:pt x="7406" y="3156"/>
                  </a:lnTo>
                  <a:lnTo>
                    <a:pt x="7430" y="1941"/>
                  </a:lnTo>
                  <a:lnTo>
                    <a:pt x="5251" y="1906"/>
                  </a:lnTo>
                  <a:lnTo>
                    <a:pt x="5263" y="1453"/>
                  </a:lnTo>
                  <a:lnTo>
                    <a:pt x="7906" y="1501"/>
                  </a:lnTo>
                  <a:lnTo>
                    <a:pt x="7870" y="3656"/>
                  </a:lnTo>
                  <a:lnTo>
                    <a:pt x="3429" y="3572"/>
                  </a:lnTo>
                  <a:lnTo>
                    <a:pt x="350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7"/>
            <p:cNvSpPr/>
            <p:nvPr/>
          </p:nvSpPr>
          <p:spPr>
            <a:xfrm>
              <a:off x="7709711" y="3472305"/>
              <a:ext cx="63911" cy="84043"/>
            </a:xfrm>
            <a:custGeom>
              <a:avLst/>
              <a:gdLst/>
              <a:ahLst/>
              <a:cxnLst/>
              <a:rect l="l" t="t" r="r" b="b"/>
              <a:pathLst>
                <a:path w="2346" h="3085" extrusionOk="0">
                  <a:moveTo>
                    <a:pt x="0" y="0"/>
                  </a:moveTo>
                  <a:lnTo>
                    <a:pt x="131" y="453"/>
                  </a:lnTo>
                  <a:lnTo>
                    <a:pt x="1953" y="488"/>
                  </a:lnTo>
                  <a:lnTo>
                    <a:pt x="1905" y="2632"/>
                  </a:lnTo>
                  <a:lnTo>
                    <a:pt x="762" y="2608"/>
                  </a:lnTo>
                  <a:lnTo>
                    <a:pt x="762" y="2608"/>
                  </a:lnTo>
                  <a:lnTo>
                    <a:pt x="881" y="3060"/>
                  </a:lnTo>
                  <a:lnTo>
                    <a:pt x="2298" y="3084"/>
                  </a:lnTo>
                  <a:lnTo>
                    <a:pt x="234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57"/>
            <p:cNvSpPr/>
            <p:nvPr/>
          </p:nvSpPr>
          <p:spPr>
            <a:xfrm>
              <a:off x="7716848" y="3496632"/>
              <a:ext cx="33100" cy="33753"/>
            </a:xfrm>
            <a:custGeom>
              <a:avLst/>
              <a:gdLst/>
              <a:ahLst/>
              <a:cxnLst/>
              <a:rect l="l" t="t" r="r" b="b"/>
              <a:pathLst>
                <a:path w="1215" h="1239" extrusionOk="0">
                  <a:moveTo>
                    <a:pt x="0" y="0"/>
                  </a:moveTo>
                  <a:lnTo>
                    <a:pt x="131" y="453"/>
                  </a:lnTo>
                  <a:lnTo>
                    <a:pt x="810" y="465"/>
                  </a:lnTo>
                  <a:lnTo>
                    <a:pt x="810" y="798"/>
                  </a:lnTo>
                  <a:lnTo>
                    <a:pt x="226" y="786"/>
                  </a:lnTo>
                  <a:lnTo>
                    <a:pt x="357" y="1227"/>
                  </a:lnTo>
                  <a:lnTo>
                    <a:pt x="1191" y="1239"/>
                  </a:lnTo>
                  <a:lnTo>
                    <a:pt x="1215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7"/>
            <p:cNvSpPr/>
            <p:nvPr/>
          </p:nvSpPr>
          <p:spPr>
            <a:xfrm>
              <a:off x="7457700" y="4215371"/>
              <a:ext cx="920224" cy="54185"/>
            </a:xfrm>
            <a:custGeom>
              <a:avLst/>
              <a:gdLst/>
              <a:ahLst/>
              <a:cxnLst/>
              <a:rect l="l" t="t" r="r" b="b"/>
              <a:pathLst>
                <a:path w="33779" h="1989" extrusionOk="0">
                  <a:moveTo>
                    <a:pt x="0" y="1"/>
                  </a:moveTo>
                  <a:lnTo>
                    <a:pt x="0" y="1"/>
                  </a:lnTo>
                  <a:cubicBezTo>
                    <a:pt x="250" y="477"/>
                    <a:pt x="524" y="941"/>
                    <a:pt x="798" y="1394"/>
                  </a:cubicBezTo>
                  <a:lnTo>
                    <a:pt x="32933" y="1989"/>
                  </a:lnTo>
                  <a:cubicBezTo>
                    <a:pt x="33230" y="1536"/>
                    <a:pt x="33528" y="1096"/>
                    <a:pt x="33778" y="63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7"/>
            <p:cNvSpPr/>
            <p:nvPr/>
          </p:nvSpPr>
          <p:spPr>
            <a:xfrm>
              <a:off x="7416811" y="3890053"/>
              <a:ext cx="1013012" cy="56147"/>
            </a:xfrm>
            <a:custGeom>
              <a:avLst/>
              <a:gdLst/>
              <a:ahLst/>
              <a:cxnLst/>
              <a:rect l="l" t="t" r="r" b="b"/>
              <a:pathLst>
                <a:path w="37185" h="2061" extrusionOk="0">
                  <a:moveTo>
                    <a:pt x="561" y="1"/>
                  </a:moveTo>
                  <a:cubicBezTo>
                    <a:pt x="334" y="441"/>
                    <a:pt x="156" y="894"/>
                    <a:pt x="1" y="1358"/>
                  </a:cubicBezTo>
                  <a:lnTo>
                    <a:pt x="37184" y="2060"/>
                  </a:lnTo>
                  <a:cubicBezTo>
                    <a:pt x="37041" y="1584"/>
                    <a:pt x="36875" y="1120"/>
                    <a:pt x="36672" y="679"/>
                  </a:cubicBezTo>
                  <a:lnTo>
                    <a:pt x="561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7"/>
            <p:cNvSpPr/>
            <p:nvPr/>
          </p:nvSpPr>
          <p:spPr>
            <a:xfrm>
              <a:off x="7668849" y="3399325"/>
              <a:ext cx="527742" cy="56801"/>
            </a:xfrm>
            <a:custGeom>
              <a:avLst/>
              <a:gdLst/>
              <a:ahLst/>
              <a:cxnLst/>
              <a:rect l="l" t="t" r="r" b="b"/>
              <a:pathLst>
                <a:path w="19372" h="2085" extrusionOk="0">
                  <a:moveTo>
                    <a:pt x="883" y="0"/>
                  </a:moveTo>
                  <a:cubicBezTo>
                    <a:pt x="405" y="0"/>
                    <a:pt x="12" y="388"/>
                    <a:pt x="12" y="858"/>
                  </a:cubicBezTo>
                  <a:cubicBezTo>
                    <a:pt x="0" y="1346"/>
                    <a:pt x="381" y="1751"/>
                    <a:pt x="869" y="1751"/>
                  </a:cubicBezTo>
                  <a:lnTo>
                    <a:pt x="18467" y="2084"/>
                  </a:lnTo>
                  <a:cubicBezTo>
                    <a:pt x="18474" y="2084"/>
                    <a:pt x="18482" y="2084"/>
                    <a:pt x="18489" y="2084"/>
                  </a:cubicBezTo>
                  <a:cubicBezTo>
                    <a:pt x="18967" y="2084"/>
                    <a:pt x="19360" y="1707"/>
                    <a:pt x="19360" y="1227"/>
                  </a:cubicBezTo>
                  <a:lnTo>
                    <a:pt x="19372" y="1227"/>
                  </a:lnTo>
                  <a:cubicBezTo>
                    <a:pt x="19372" y="739"/>
                    <a:pt x="18991" y="346"/>
                    <a:pt x="18514" y="334"/>
                  </a:cubicBezTo>
                  <a:lnTo>
                    <a:pt x="905" y="0"/>
                  </a:lnTo>
                  <a:cubicBezTo>
                    <a:pt x="898" y="0"/>
                    <a:pt x="891" y="0"/>
                    <a:pt x="883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7"/>
            <p:cNvSpPr/>
            <p:nvPr/>
          </p:nvSpPr>
          <p:spPr>
            <a:xfrm>
              <a:off x="7733248" y="3660407"/>
              <a:ext cx="62113" cy="53068"/>
            </a:xfrm>
            <a:custGeom>
              <a:avLst/>
              <a:gdLst/>
              <a:ahLst/>
              <a:cxnLst/>
              <a:rect l="l" t="t" r="r" b="b"/>
              <a:pathLst>
                <a:path w="2280" h="1948" extrusionOk="0">
                  <a:moveTo>
                    <a:pt x="1286" y="1"/>
                  </a:moveTo>
                  <a:cubicBezTo>
                    <a:pt x="436" y="1"/>
                    <a:pt x="0" y="1032"/>
                    <a:pt x="589" y="1644"/>
                  </a:cubicBezTo>
                  <a:cubicBezTo>
                    <a:pt x="791" y="1854"/>
                    <a:pt x="1043" y="1948"/>
                    <a:pt x="1290" y="1948"/>
                  </a:cubicBezTo>
                  <a:cubicBezTo>
                    <a:pt x="1785" y="1948"/>
                    <a:pt x="2260" y="1569"/>
                    <a:pt x="2268" y="989"/>
                  </a:cubicBezTo>
                  <a:cubicBezTo>
                    <a:pt x="2280" y="453"/>
                    <a:pt x="1851" y="13"/>
                    <a:pt x="1315" y="1"/>
                  </a:cubicBezTo>
                  <a:cubicBezTo>
                    <a:pt x="1305" y="1"/>
                    <a:pt x="1296" y="1"/>
                    <a:pt x="1286" y="1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7"/>
            <p:cNvSpPr/>
            <p:nvPr/>
          </p:nvSpPr>
          <p:spPr>
            <a:xfrm>
              <a:off x="7786124" y="3661388"/>
              <a:ext cx="62440" cy="53068"/>
            </a:xfrm>
            <a:custGeom>
              <a:avLst/>
              <a:gdLst/>
              <a:ahLst/>
              <a:cxnLst/>
              <a:rect l="l" t="t" r="r" b="b"/>
              <a:pathLst>
                <a:path w="2292" h="1948" extrusionOk="0">
                  <a:moveTo>
                    <a:pt x="1286" y="0"/>
                  </a:moveTo>
                  <a:cubicBezTo>
                    <a:pt x="436" y="0"/>
                    <a:pt x="0" y="1032"/>
                    <a:pt x="600" y="1644"/>
                  </a:cubicBezTo>
                  <a:cubicBezTo>
                    <a:pt x="798" y="1854"/>
                    <a:pt x="1048" y="1948"/>
                    <a:pt x="1293" y="1948"/>
                  </a:cubicBezTo>
                  <a:cubicBezTo>
                    <a:pt x="1786" y="1948"/>
                    <a:pt x="2263" y="1569"/>
                    <a:pt x="2279" y="989"/>
                  </a:cubicBezTo>
                  <a:cubicBezTo>
                    <a:pt x="2291" y="453"/>
                    <a:pt x="1863" y="13"/>
                    <a:pt x="1315" y="1"/>
                  </a:cubicBezTo>
                  <a:cubicBezTo>
                    <a:pt x="1305" y="0"/>
                    <a:pt x="1295" y="0"/>
                    <a:pt x="1286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7"/>
            <p:cNvSpPr/>
            <p:nvPr/>
          </p:nvSpPr>
          <p:spPr>
            <a:xfrm>
              <a:off x="7839299" y="3662342"/>
              <a:ext cx="62113" cy="53096"/>
            </a:xfrm>
            <a:custGeom>
              <a:avLst/>
              <a:gdLst/>
              <a:ahLst/>
              <a:cxnLst/>
              <a:rect l="l" t="t" r="r" b="b"/>
              <a:pathLst>
                <a:path w="2280" h="1949" extrusionOk="0">
                  <a:moveTo>
                    <a:pt x="1286" y="1"/>
                  </a:moveTo>
                  <a:cubicBezTo>
                    <a:pt x="436" y="1"/>
                    <a:pt x="1" y="1032"/>
                    <a:pt x="601" y="1644"/>
                  </a:cubicBezTo>
                  <a:cubicBezTo>
                    <a:pt x="799" y="1854"/>
                    <a:pt x="1048" y="1948"/>
                    <a:pt x="1294" y="1948"/>
                  </a:cubicBezTo>
                  <a:cubicBezTo>
                    <a:pt x="1787" y="1948"/>
                    <a:pt x="2264" y="1570"/>
                    <a:pt x="2280" y="990"/>
                  </a:cubicBezTo>
                  <a:cubicBezTo>
                    <a:pt x="2280" y="454"/>
                    <a:pt x="1851" y="13"/>
                    <a:pt x="1315" y="1"/>
                  </a:cubicBezTo>
                  <a:cubicBezTo>
                    <a:pt x="1306" y="1"/>
                    <a:pt x="1296" y="1"/>
                    <a:pt x="1286" y="1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7"/>
            <p:cNvSpPr/>
            <p:nvPr/>
          </p:nvSpPr>
          <p:spPr>
            <a:xfrm>
              <a:off x="7892502" y="3663322"/>
              <a:ext cx="62113" cy="53177"/>
            </a:xfrm>
            <a:custGeom>
              <a:avLst/>
              <a:gdLst/>
              <a:ahLst/>
              <a:cxnLst/>
              <a:rect l="l" t="t" r="r" b="b"/>
              <a:pathLst>
                <a:path w="2280" h="1952" extrusionOk="0">
                  <a:moveTo>
                    <a:pt x="1286" y="1"/>
                  </a:moveTo>
                  <a:cubicBezTo>
                    <a:pt x="436" y="1"/>
                    <a:pt x="0" y="1032"/>
                    <a:pt x="589" y="1656"/>
                  </a:cubicBezTo>
                  <a:cubicBezTo>
                    <a:pt x="789" y="1860"/>
                    <a:pt x="1038" y="1952"/>
                    <a:pt x="1283" y="1952"/>
                  </a:cubicBezTo>
                  <a:cubicBezTo>
                    <a:pt x="1782" y="1952"/>
                    <a:pt x="2264" y="1572"/>
                    <a:pt x="2279" y="989"/>
                  </a:cubicBezTo>
                  <a:cubicBezTo>
                    <a:pt x="2279" y="454"/>
                    <a:pt x="1851" y="13"/>
                    <a:pt x="1315" y="1"/>
                  </a:cubicBezTo>
                  <a:cubicBezTo>
                    <a:pt x="1305" y="1"/>
                    <a:pt x="1296" y="1"/>
                    <a:pt x="1286" y="1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7"/>
            <p:cNvSpPr/>
            <p:nvPr/>
          </p:nvSpPr>
          <p:spPr>
            <a:xfrm>
              <a:off x="7945595" y="3664303"/>
              <a:ext cx="62222" cy="53177"/>
            </a:xfrm>
            <a:custGeom>
              <a:avLst/>
              <a:gdLst/>
              <a:ahLst/>
              <a:cxnLst/>
              <a:rect l="l" t="t" r="r" b="b"/>
              <a:pathLst>
                <a:path w="2284" h="1952" extrusionOk="0">
                  <a:moveTo>
                    <a:pt x="1304" y="1"/>
                  </a:moveTo>
                  <a:cubicBezTo>
                    <a:pt x="444" y="1"/>
                    <a:pt x="0" y="1028"/>
                    <a:pt x="592" y="1656"/>
                  </a:cubicBezTo>
                  <a:cubicBezTo>
                    <a:pt x="792" y="1860"/>
                    <a:pt x="1042" y="1951"/>
                    <a:pt x="1286" y="1951"/>
                  </a:cubicBezTo>
                  <a:cubicBezTo>
                    <a:pt x="1784" y="1951"/>
                    <a:pt x="2263" y="1572"/>
                    <a:pt x="2271" y="989"/>
                  </a:cubicBezTo>
                  <a:cubicBezTo>
                    <a:pt x="2283" y="453"/>
                    <a:pt x="1854" y="13"/>
                    <a:pt x="1319" y="1"/>
                  </a:cubicBezTo>
                  <a:cubicBezTo>
                    <a:pt x="1314" y="1"/>
                    <a:pt x="1309" y="1"/>
                    <a:pt x="1304" y="1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7"/>
            <p:cNvSpPr/>
            <p:nvPr/>
          </p:nvSpPr>
          <p:spPr>
            <a:xfrm>
              <a:off x="7998471" y="3665284"/>
              <a:ext cx="62522" cy="53177"/>
            </a:xfrm>
            <a:custGeom>
              <a:avLst/>
              <a:gdLst/>
              <a:ahLst/>
              <a:cxnLst/>
              <a:rect l="l" t="t" r="r" b="b"/>
              <a:pathLst>
                <a:path w="2295" h="1952" extrusionOk="0">
                  <a:moveTo>
                    <a:pt x="1315" y="0"/>
                  </a:moveTo>
                  <a:cubicBezTo>
                    <a:pt x="456" y="0"/>
                    <a:pt x="0" y="1028"/>
                    <a:pt x="604" y="1656"/>
                  </a:cubicBezTo>
                  <a:cubicBezTo>
                    <a:pt x="805" y="1860"/>
                    <a:pt x="1053" y="1951"/>
                    <a:pt x="1297" y="1951"/>
                  </a:cubicBezTo>
                  <a:cubicBezTo>
                    <a:pt x="1792" y="1951"/>
                    <a:pt x="2267" y="1575"/>
                    <a:pt x="2283" y="1001"/>
                  </a:cubicBezTo>
                  <a:cubicBezTo>
                    <a:pt x="2295" y="453"/>
                    <a:pt x="1866" y="12"/>
                    <a:pt x="1330" y="1"/>
                  </a:cubicBezTo>
                  <a:cubicBezTo>
                    <a:pt x="1325" y="0"/>
                    <a:pt x="1320" y="0"/>
                    <a:pt x="1315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7"/>
            <p:cNvSpPr/>
            <p:nvPr/>
          </p:nvSpPr>
          <p:spPr>
            <a:xfrm>
              <a:off x="8051646" y="3666264"/>
              <a:ext cx="62549" cy="53232"/>
            </a:xfrm>
            <a:custGeom>
              <a:avLst/>
              <a:gdLst/>
              <a:ahLst/>
              <a:cxnLst/>
              <a:rect l="l" t="t" r="r" b="b"/>
              <a:pathLst>
                <a:path w="2296" h="1954" extrusionOk="0">
                  <a:moveTo>
                    <a:pt x="1304" y="0"/>
                  </a:moveTo>
                  <a:cubicBezTo>
                    <a:pt x="445" y="0"/>
                    <a:pt x="1" y="1028"/>
                    <a:pt x="605" y="1655"/>
                  </a:cubicBezTo>
                  <a:cubicBezTo>
                    <a:pt x="803" y="1861"/>
                    <a:pt x="1052" y="1954"/>
                    <a:pt x="1297" y="1954"/>
                  </a:cubicBezTo>
                  <a:cubicBezTo>
                    <a:pt x="1790" y="1954"/>
                    <a:pt x="2268" y="1581"/>
                    <a:pt x="2283" y="1000"/>
                  </a:cubicBezTo>
                  <a:cubicBezTo>
                    <a:pt x="2295" y="453"/>
                    <a:pt x="1867" y="12"/>
                    <a:pt x="1319" y="0"/>
                  </a:cubicBezTo>
                  <a:cubicBezTo>
                    <a:pt x="1314" y="0"/>
                    <a:pt x="1309" y="0"/>
                    <a:pt x="1304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7"/>
            <p:cNvSpPr/>
            <p:nvPr/>
          </p:nvSpPr>
          <p:spPr>
            <a:xfrm>
              <a:off x="7524033" y="4254926"/>
              <a:ext cx="58544" cy="49881"/>
            </a:xfrm>
            <a:custGeom>
              <a:avLst/>
              <a:gdLst/>
              <a:ahLst/>
              <a:cxnLst/>
              <a:rect l="l" t="t" r="r" b="b"/>
              <a:pathLst>
                <a:path w="2149" h="1831" extrusionOk="0">
                  <a:moveTo>
                    <a:pt x="1215" y="1"/>
                  </a:moveTo>
                  <a:cubicBezTo>
                    <a:pt x="412" y="1"/>
                    <a:pt x="1" y="961"/>
                    <a:pt x="565" y="1549"/>
                  </a:cubicBezTo>
                  <a:cubicBezTo>
                    <a:pt x="752" y="1743"/>
                    <a:pt x="986" y="1830"/>
                    <a:pt x="1217" y="1830"/>
                  </a:cubicBezTo>
                  <a:cubicBezTo>
                    <a:pt x="1681" y="1830"/>
                    <a:pt x="2129" y="1478"/>
                    <a:pt x="2137" y="930"/>
                  </a:cubicBezTo>
                  <a:cubicBezTo>
                    <a:pt x="2149" y="430"/>
                    <a:pt x="1744" y="13"/>
                    <a:pt x="1244" y="1"/>
                  </a:cubicBezTo>
                  <a:cubicBezTo>
                    <a:pt x="1234" y="1"/>
                    <a:pt x="1224" y="1"/>
                    <a:pt x="121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7"/>
            <p:cNvSpPr/>
            <p:nvPr/>
          </p:nvSpPr>
          <p:spPr>
            <a:xfrm>
              <a:off x="7603823" y="4256234"/>
              <a:ext cx="58544" cy="50017"/>
            </a:xfrm>
            <a:custGeom>
              <a:avLst/>
              <a:gdLst/>
              <a:ahLst/>
              <a:cxnLst/>
              <a:rect l="l" t="t" r="r" b="b"/>
              <a:pathLst>
                <a:path w="2149" h="1836" extrusionOk="0">
                  <a:moveTo>
                    <a:pt x="1215" y="0"/>
                  </a:moveTo>
                  <a:cubicBezTo>
                    <a:pt x="424" y="0"/>
                    <a:pt x="1" y="972"/>
                    <a:pt x="565" y="1548"/>
                  </a:cubicBezTo>
                  <a:cubicBezTo>
                    <a:pt x="751" y="1746"/>
                    <a:pt x="986" y="1835"/>
                    <a:pt x="1217" y="1835"/>
                  </a:cubicBezTo>
                  <a:cubicBezTo>
                    <a:pt x="1681" y="1835"/>
                    <a:pt x="2129" y="1478"/>
                    <a:pt x="2137" y="929"/>
                  </a:cubicBezTo>
                  <a:cubicBezTo>
                    <a:pt x="2149" y="429"/>
                    <a:pt x="1756" y="13"/>
                    <a:pt x="1244" y="1"/>
                  </a:cubicBezTo>
                  <a:cubicBezTo>
                    <a:pt x="1234" y="0"/>
                    <a:pt x="1225" y="0"/>
                    <a:pt x="1215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7"/>
            <p:cNvSpPr/>
            <p:nvPr/>
          </p:nvSpPr>
          <p:spPr>
            <a:xfrm>
              <a:off x="7683614" y="4257841"/>
              <a:ext cx="58544" cy="49881"/>
            </a:xfrm>
            <a:custGeom>
              <a:avLst/>
              <a:gdLst/>
              <a:ahLst/>
              <a:cxnLst/>
              <a:rect l="l" t="t" r="r" b="b"/>
              <a:pathLst>
                <a:path w="2149" h="1831" extrusionOk="0">
                  <a:moveTo>
                    <a:pt x="1215" y="1"/>
                  </a:moveTo>
                  <a:cubicBezTo>
                    <a:pt x="424" y="1"/>
                    <a:pt x="1" y="961"/>
                    <a:pt x="565" y="1549"/>
                  </a:cubicBezTo>
                  <a:cubicBezTo>
                    <a:pt x="751" y="1743"/>
                    <a:pt x="986" y="1830"/>
                    <a:pt x="1217" y="1830"/>
                  </a:cubicBezTo>
                  <a:cubicBezTo>
                    <a:pt x="1681" y="1830"/>
                    <a:pt x="2129" y="1478"/>
                    <a:pt x="2137" y="930"/>
                  </a:cubicBezTo>
                  <a:cubicBezTo>
                    <a:pt x="2149" y="430"/>
                    <a:pt x="1756" y="13"/>
                    <a:pt x="1244" y="1"/>
                  </a:cubicBezTo>
                  <a:cubicBezTo>
                    <a:pt x="1234" y="1"/>
                    <a:pt x="1225" y="1"/>
                    <a:pt x="121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7"/>
            <p:cNvSpPr/>
            <p:nvPr/>
          </p:nvSpPr>
          <p:spPr>
            <a:xfrm>
              <a:off x="7763731" y="4259148"/>
              <a:ext cx="58217" cy="50017"/>
            </a:xfrm>
            <a:custGeom>
              <a:avLst/>
              <a:gdLst/>
              <a:ahLst/>
              <a:cxnLst/>
              <a:rect l="l" t="t" r="r" b="b"/>
              <a:pathLst>
                <a:path w="2137" h="1836" extrusionOk="0">
                  <a:moveTo>
                    <a:pt x="1215" y="0"/>
                  </a:moveTo>
                  <a:cubicBezTo>
                    <a:pt x="412" y="0"/>
                    <a:pt x="0" y="972"/>
                    <a:pt x="553" y="1549"/>
                  </a:cubicBezTo>
                  <a:cubicBezTo>
                    <a:pt x="744" y="1747"/>
                    <a:pt x="981" y="1836"/>
                    <a:pt x="1213" y="1836"/>
                  </a:cubicBezTo>
                  <a:cubicBezTo>
                    <a:pt x="1676" y="1836"/>
                    <a:pt x="2121" y="1481"/>
                    <a:pt x="2137" y="941"/>
                  </a:cubicBezTo>
                  <a:cubicBezTo>
                    <a:pt x="2137" y="429"/>
                    <a:pt x="1744" y="13"/>
                    <a:pt x="1244" y="1"/>
                  </a:cubicBezTo>
                  <a:cubicBezTo>
                    <a:pt x="1234" y="1"/>
                    <a:pt x="1224" y="0"/>
                    <a:pt x="1215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7"/>
            <p:cNvSpPr/>
            <p:nvPr/>
          </p:nvSpPr>
          <p:spPr>
            <a:xfrm>
              <a:off x="7843521" y="4260756"/>
              <a:ext cx="58544" cy="50017"/>
            </a:xfrm>
            <a:custGeom>
              <a:avLst/>
              <a:gdLst/>
              <a:ahLst/>
              <a:cxnLst/>
              <a:rect l="l" t="t" r="r" b="b"/>
              <a:pathLst>
                <a:path w="2149" h="1836" extrusionOk="0">
                  <a:moveTo>
                    <a:pt x="1214" y="1"/>
                  </a:moveTo>
                  <a:cubicBezTo>
                    <a:pt x="412" y="1"/>
                    <a:pt x="0" y="961"/>
                    <a:pt x="553" y="1549"/>
                  </a:cubicBezTo>
                  <a:cubicBezTo>
                    <a:pt x="743" y="1747"/>
                    <a:pt x="981" y="1836"/>
                    <a:pt x="1213" y="1836"/>
                  </a:cubicBezTo>
                  <a:cubicBezTo>
                    <a:pt x="1681" y="1836"/>
                    <a:pt x="2129" y="1478"/>
                    <a:pt x="2137" y="930"/>
                  </a:cubicBezTo>
                  <a:cubicBezTo>
                    <a:pt x="2149" y="430"/>
                    <a:pt x="1744" y="13"/>
                    <a:pt x="1244" y="1"/>
                  </a:cubicBezTo>
                  <a:cubicBezTo>
                    <a:pt x="1234" y="1"/>
                    <a:pt x="1224" y="1"/>
                    <a:pt x="1214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7"/>
            <p:cNvSpPr/>
            <p:nvPr/>
          </p:nvSpPr>
          <p:spPr>
            <a:xfrm>
              <a:off x="7923312" y="4262390"/>
              <a:ext cx="58544" cy="49881"/>
            </a:xfrm>
            <a:custGeom>
              <a:avLst/>
              <a:gdLst/>
              <a:ahLst/>
              <a:cxnLst/>
              <a:rect l="l" t="t" r="r" b="b"/>
              <a:pathLst>
                <a:path w="2149" h="1831" extrusionOk="0">
                  <a:moveTo>
                    <a:pt x="1214" y="0"/>
                  </a:moveTo>
                  <a:cubicBezTo>
                    <a:pt x="412" y="0"/>
                    <a:pt x="0" y="961"/>
                    <a:pt x="565" y="1549"/>
                  </a:cubicBezTo>
                  <a:cubicBezTo>
                    <a:pt x="751" y="1743"/>
                    <a:pt x="986" y="1830"/>
                    <a:pt x="1217" y="1830"/>
                  </a:cubicBezTo>
                  <a:cubicBezTo>
                    <a:pt x="1680" y="1830"/>
                    <a:pt x="2129" y="1478"/>
                    <a:pt x="2137" y="930"/>
                  </a:cubicBezTo>
                  <a:cubicBezTo>
                    <a:pt x="2149" y="430"/>
                    <a:pt x="1744" y="13"/>
                    <a:pt x="1244" y="1"/>
                  </a:cubicBezTo>
                  <a:cubicBezTo>
                    <a:pt x="1234" y="1"/>
                    <a:pt x="1224" y="0"/>
                    <a:pt x="1214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7"/>
            <p:cNvSpPr/>
            <p:nvPr/>
          </p:nvSpPr>
          <p:spPr>
            <a:xfrm>
              <a:off x="8003102" y="4263698"/>
              <a:ext cx="58544" cy="49990"/>
            </a:xfrm>
            <a:custGeom>
              <a:avLst/>
              <a:gdLst/>
              <a:ahLst/>
              <a:cxnLst/>
              <a:rect l="l" t="t" r="r" b="b"/>
              <a:pathLst>
                <a:path w="2149" h="1835" extrusionOk="0">
                  <a:moveTo>
                    <a:pt x="1215" y="0"/>
                  </a:moveTo>
                  <a:cubicBezTo>
                    <a:pt x="424" y="0"/>
                    <a:pt x="0" y="972"/>
                    <a:pt x="565" y="1548"/>
                  </a:cubicBezTo>
                  <a:cubicBezTo>
                    <a:pt x="751" y="1746"/>
                    <a:pt x="986" y="1835"/>
                    <a:pt x="1217" y="1835"/>
                  </a:cubicBezTo>
                  <a:cubicBezTo>
                    <a:pt x="1680" y="1835"/>
                    <a:pt x="2129" y="1478"/>
                    <a:pt x="2137" y="929"/>
                  </a:cubicBezTo>
                  <a:cubicBezTo>
                    <a:pt x="2149" y="429"/>
                    <a:pt x="1756" y="12"/>
                    <a:pt x="1244" y="1"/>
                  </a:cubicBezTo>
                  <a:cubicBezTo>
                    <a:pt x="1234" y="0"/>
                    <a:pt x="1225" y="0"/>
                    <a:pt x="1215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7"/>
            <p:cNvSpPr/>
            <p:nvPr/>
          </p:nvSpPr>
          <p:spPr>
            <a:xfrm>
              <a:off x="8082892" y="4265305"/>
              <a:ext cx="58544" cy="49881"/>
            </a:xfrm>
            <a:custGeom>
              <a:avLst/>
              <a:gdLst/>
              <a:ahLst/>
              <a:cxnLst/>
              <a:rect l="l" t="t" r="r" b="b"/>
              <a:pathLst>
                <a:path w="2149" h="1831" extrusionOk="0">
                  <a:moveTo>
                    <a:pt x="1226" y="1"/>
                  </a:moveTo>
                  <a:cubicBezTo>
                    <a:pt x="424" y="1"/>
                    <a:pt x="0" y="961"/>
                    <a:pt x="565" y="1549"/>
                  </a:cubicBezTo>
                  <a:cubicBezTo>
                    <a:pt x="751" y="1743"/>
                    <a:pt x="986" y="1830"/>
                    <a:pt x="1217" y="1830"/>
                  </a:cubicBezTo>
                  <a:cubicBezTo>
                    <a:pt x="1682" y="1830"/>
                    <a:pt x="2133" y="1478"/>
                    <a:pt x="2148" y="930"/>
                  </a:cubicBezTo>
                  <a:cubicBezTo>
                    <a:pt x="2148" y="430"/>
                    <a:pt x="1756" y="13"/>
                    <a:pt x="1256" y="1"/>
                  </a:cubicBezTo>
                  <a:cubicBezTo>
                    <a:pt x="1246" y="1"/>
                    <a:pt x="1236" y="1"/>
                    <a:pt x="1226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7"/>
            <p:cNvSpPr/>
            <p:nvPr/>
          </p:nvSpPr>
          <p:spPr>
            <a:xfrm>
              <a:off x="8162683" y="4266613"/>
              <a:ext cx="58544" cy="50017"/>
            </a:xfrm>
            <a:custGeom>
              <a:avLst/>
              <a:gdLst/>
              <a:ahLst/>
              <a:cxnLst/>
              <a:rect l="l" t="t" r="r" b="b"/>
              <a:pathLst>
                <a:path w="2149" h="1836" extrusionOk="0">
                  <a:moveTo>
                    <a:pt x="1226" y="0"/>
                  </a:moveTo>
                  <a:cubicBezTo>
                    <a:pt x="424" y="0"/>
                    <a:pt x="0" y="972"/>
                    <a:pt x="565" y="1548"/>
                  </a:cubicBezTo>
                  <a:cubicBezTo>
                    <a:pt x="755" y="1747"/>
                    <a:pt x="992" y="1836"/>
                    <a:pt x="1224" y="1836"/>
                  </a:cubicBezTo>
                  <a:cubicBezTo>
                    <a:pt x="1688" y="1836"/>
                    <a:pt x="2133" y="1481"/>
                    <a:pt x="2148" y="941"/>
                  </a:cubicBezTo>
                  <a:cubicBezTo>
                    <a:pt x="2148" y="429"/>
                    <a:pt x="1756" y="13"/>
                    <a:pt x="1255" y="1"/>
                  </a:cubicBezTo>
                  <a:cubicBezTo>
                    <a:pt x="1246" y="0"/>
                    <a:pt x="1236" y="0"/>
                    <a:pt x="1226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7"/>
            <p:cNvSpPr/>
            <p:nvPr/>
          </p:nvSpPr>
          <p:spPr>
            <a:xfrm>
              <a:off x="8242773" y="4268220"/>
              <a:ext cx="58571" cy="50017"/>
            </a:xfrm>
            <a:custGeom>
              <a:avLst/>
              <a:gdLst/>
              <a:ahLst/>
              <a:cxnLst/>
              <a:rect l="l" t="t" r="r" b="b"/>
              <a:pathLst>
                <a:path w="2150" h="1836" extrusionOk="0">
                  <a:moveTo>
                    <a:pt x="1215" y="1"/>
                  </a:moveTo>
                  <a:cubicBezTo>
                    <a:pt x="413" y="1"/>
                    <a:pt x="1" y="961"/>
                    <a:pt x="554" y="1549"/>
                  </a:cubicBezTo>
                  <a:cubicBezTo>
                    <a:pt x="744" y="1747"/>
                    <a:pt x="981" y="1836"/>
                    <a:pt x="1214" y="1836"/>
                  </a:cubicBezTo>
                  <a:cubicBezTo>
                    <a:pt x="1681" y="1836"/>
                    <a:pt x="2129" y="1478"/>
                    <a:pt x="2137" y="930"/>
                  </a:cubicBezTo>
                  <a:cubicBezTo>
                    <a:pt x="2149" y="430"/>
                    <a:pt x="1744" y="13"/>
                    <a:pt x="1244" y="1"/>
                  </a:cubicBezTo>
                  <a:cubicBezTo>
                    <a:pt x="1235" y="1"/>
                    <a:pt x="1225" y="1"/>
                    <a:pt x="121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7"/>
            <p:cNvSpPr/>
            <p:nvPr/>
          </p:nvSpPr>
          <p:spPr>
            <a:xfrm>
              <a:off x="7531824" y="3842680"/>
              <a:ext cx="58544" cy="50017"/>
            </a:xfrm>
            <a:custGeom>
              <a:avLst/>
              <a:gdLst/>
              <a:ahLst/>
              <a:cxnLst/>
              <a:rect l="l" t="t" r="r" b="b"/>
              <a:pathLst>
                <a:path w="2149" h="1836" extrusionOk="0">
                  <a:moveTo>
                    <a:pt x="1214" y="1"/>
                  </a:moveTo>
                  <a:cubicBezTo>
                    <a:pt x="412" y="1"/>
                    <a:pt x="0" y="961"/>
                    <a:pt x="553" y="1549"/>
                  </a:cubicBezTo>
                  <a:cubicBezTo>
                    <a:pt x="743" y="1747"/>
                    <a:pt x="981" y="1836"/>
                    <a:pt x="1213" y="1836"/>
                  </a:cubicBezTo>
                  <a:cubicBezTo>
                    <a:pt x="1681" y="1836"/>
                    <a:pt x="2129" y="1478"/>
                    <a:pt x="2137" y="930"/>
                  </a:cubicBezTo>
                  <a:cubicBezTo>
                    <a:pt x="2149" y="430"/>
                    <a:pt x="1744" y="13"/>
                    <a:pt x="1244" y="1"/>
                  </a:cubicBezTo>
                  <a:cubicBezTo>
                    <a:pt x="1234" y="1"/>
                    <a:pt x="1224" y="1"/>
                    <a:pt x="1214" y="1"/>
                  </a:cubicBezTo>
                  <a:close/>
                </a:path>
              </a:pathLst>
            </a:custGeom>
            <a:solidFill>
              <a:srgbClr val="8C2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7"/>
            <p:cNvSpPr/>
            <p:nvPr/>
          </p:nvSpPr>
          <p:spPr>
            <a:xfrm>
              <a:off x="7611615" y="3843988"/>
              <a:ext cx="58544" cy="50017"/>
            </a:xfrm>
            <a:custGeom>
              <a:avLst/>
              <a:gdLst/>
              <a:ahLst/>
              <a:cxnLst/>
              <a:rect l="l" t="t" r="r" b="b"/>
              <a:pathLst>
                <a:path w="2149" h="1836" extrusionOk="0">
                  <a:moveTo>
                    <a:pt x="1215" y="0"/>
                  </a:moveTo>
                  <a:cubicBezTo>
                    <a:pt x="412" y="0"/>
                    <a:pt x="0" y="972"/>
                    <a:pt x="553" y="1549"/>
                  </a:cubicBezTo>
                  <a:cubicBezTo>
                    <a:pt x="744" y="1747"/>
                    <a:pt x="982" y="1836"/>
                    <a:pt x="1215" y="1836"/>
                  </a:cubicBezTo>
                  <a:cubicBezTo>
                    <a:pt x="1682" y="1836"/>
                    <a:pt x="2129" y="1481"/>
                    <a:pt x="2137" y="941"/>
                  </a:cubicBezTo>
                  <a:cubicBezTo>
                    <a:pt x="2149" y="429"/>
                    <a:pt x="1744" y="13"/>
                    <a:pt x="1244" y="1"/>
                  </a:cubicBezTo>
                  <a:cubicBezTo>
                    <a:pt x="1234" y="1"/>
                    <a:pt x="1224" y="0"/>
                    <a:pt x="1215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7"/>
            <p:cNvSpPr/>
            <p:nvPr/>
          </p:nvSpPr>
          <p:spPr>
            <a:xfrm>
              <a:off x="7691405" y="3845595"/>
              <a:ext cx="58544" cy="49881"/>
            </a:xfrm>
            <a:custGeom>
              <a:avLst/>
              <a:gdLst/>
              <a:ahLst/>
              <a:cxnLst/>
              <a:rect l="l" t="t" r="r" b="b"/>
              <a:pathLst>
                <a:path w="2149" h="1831" extrusionOk="0">
                  <a:moveTo>
                    <a:pt x="1215" y="1"/>
                  </a:moveTo>
                  <a:cubicBezTo>
                    <a:pt x="424" y="1"/>
                    <a:pt x="0" y="961"/>
                    <a:pt x="565" y="1549"/>
                  </a:cubicBezTo>
                  <a:cubicBezTo>
                    <a:pt x="751" y="1743"/>
                    <a:pt x="986" y="1831"/>
                    <a:pt x="1217" y="1831"/>
                  </a:cubicBezTo>
                  <a:cubicBezTo>
                    <a:pt x="1681" y="1831"/>
                    <a:pt x="2129" y="1478"/>
                    <a:pt x="2137" y="930"/>
                  </a:cubicBezTo>
                  <a:cubicBezTo>
                    <a:pt x="2149" y="430"/>
                    <a:pt x="1756" y="13"/>
                    <a:pt x="1244" y="1"/>
                  </a:cubicBezTo>
                  <a:cubicBezTo>
                    <a:pt x="1234" y="1"/>
                    <a:pt x="1224" y="1"/>
                    <a:pt x="121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7"/>
            <p:cNvSpPr/>
            <p:nvPr/>
          </p:nvSpPr>
          <p:spPr>
            <a:xfrm>
              <a:off x="7771195" y="3847230"/>
              <a:ext cx="58544" cy="49881"/>
            </a:xfrm>
            <a:custGeom>
              <a:avLst/>
              <a:gdLst/>
              <a:ahLst/>
              <a:cxnLst/>
              <a:rect l="l" t="t" r="r" b="b"/>
              <a:pathLst>
                <a:path w="2149" h="1831" extrusionOk="0">
                  <a:moveTo>
                    <a:pt x="1226" y="1"/>
                  </a:moveTo>
                  <a:cubicBezTo>
                    <a:pt x="424" y="1"/>
                    <a:pt x="0" y="961"/>
                    <a:pt x="565" y="1549"/>
                  </a:cubicBezTo>
                  <a:cubicBezTo>
                    <a:pt x="751" y="1743"/>
                    <a:pt x="986" y="1830"/>
                    <a:pt x="1217" y="1830"/>
                  </a:cubicBezTo>
                  <a:cubicBezTo>
                    <a:pt x="1682" y="1830"/>
                    <a:pt x="2133" y="1478"/>
                    <a:pt x="2149" y="930"/>
                  </a:cubicBezTo>
                  <a:cubicBezTo>
                    <a:pt x="2149" y="430"/>
                    <a:pt x="1756" y="13"/>
                    <a:pt x="1256" y="1"/>
                  </a:cubicBezTo>
                  <a:cubicBezTo>
                    <a:pt x="1246" y="1"/>
                    <a:pt x="1236" y="1"/>
                    <a:pt x="1226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7"/>
            <p:cNvSpPr/>
            <p:nvPr/>
          </p:nvSpPr>
          <p:spPr>
            <a:xfrm>
              <a:off x="7851312" y="3848864"/>
              <a:ext cx="58217" cy="49854"/>
            </a:xfrm>
            <a:custGeom>
              <a:avLst/>
              <a:gdLst/>
              <a:ahLst/>
              <a:cxnLst/>
              <a:rect l="l" t="t" r="r" b="b"/>
              <a:pathLst>
                <a:path w="2137" h="1830" extrusionOk="0">
                  <a:moveTo>
                    <a:pt x="1214" y="0"/>
                  </a:moveTo>
                  <a:cubicBezTo>
                    <a:pt x="412" y="0"/>
                    <a:pt x="0" y="960"/>
                    <a:pt x="553" y="1548"/>
                  </a:cubicBezTo>
                  <a:cubicBezTo>
                    <a:pt x="743" y="1742"/>
                    <a:pt x="979" y="1830"/>
                    <a:pt x="1210" y="1830"/>
                  </a:cubicBezTo>
                  <a:cubicBezTo>
                    <a:pt x="1675" y="1830"/>
                    <a:pt x="2121" y="1478"/>
                    <a:pt x="2137" y="929"/>
                  </a:cubicBezTo>
                  <a:cubicBezTo>
                    <a:pt x="2137" y="429"/>
                    <a:pt x="1744" y="12"/>
                    <a:pt x="1244" y="0"/>
                  </a:cubicBezTo>
                  <a:cubicBezTo>
                    <a:pt x="1234" y="0"/>
                    <a:pt x="1224" y="0"/>
                    <a:pt x="1214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7"/>
            <p:cNvSpPr/>
            <p:nvPr/>
          </p:nvSpPr>
          <p:spPr>
            <a:xfrm>
              <a:off x="7931103" y="3850145"/>
              <a:ext cx="58544" cy="50017"/>
            </a:xfrm>
            <a:custGeom>
              <a:avLst/>
              <a:gdLst/>
              <a:ahLst/>
              <a:cxnLst/>
              <a:rect l="l" t="t" r="r" b="b"/>
              <a:pathLst>
                <a:path w="2149" h="1836" extrusionOk="0">
                  <a:moveTo>
                    <a:pt x="1214" y="1"/>
                  </a:moveTo>
                  <a:cubicBezTo>
                    <a:pt x="412" y="1"/>
                    <a:pt x="0" y="961"/>
                    <a:pt x="553" y="1549"/>
                  </a:cubicBezTo>
                  <a:cubicBezTo>
                    <a:pt x="743" y="1747"/>
                    <a:pt x="980" y="1836"/>
                    <a:pt x="1213" y="1836"/>
                  </a:cubicBezTo>
                  <a:cubicBezTo>
                    <a:pt x="1680" y="1836"/>
                    <a:pt x="2128" y="1478"/>
                    <a:pt x="2136" y="930"/>
                  </a:cubicBezTo>
                  <a:cubicBezTo>
                    <a:pt x="2148" y="430"/>
                    <a:pt x="1744" y="13"/>
                    <a:pt x="1243" y="1"/>
                  </a:cubicBezTo>
                  <a:cubicBezTo>
                    <a:pt x="1234" y="1"/>
                    <a:pt x="1224" y="1"/>
                    <a:pt x="1214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7"/>
            <p:cNvSpPr/>
            <p:nvPr/>
          </p:nvSpPr>
          <p:spPr>
            <a:xfrm>
              <a:off x="8010784" y="3851452"/>
              <a:ext cx="58653" cy="50126"/>
            </a:xfrm>
            <a:custGeom>
              <a:avLst/>
              <a:gdLst/>
              <a:ahLst/>
              <a:cxnLst/>
              <a:rect l="l" t="t" r="r" b="b"/>
              <a:pathLst>
                <a:path w="2153" h="1840" extrusionOk="0">
                  <a:moveTo>
                    <a:pt x="1233" y="1"/>
                  </a:moveTo>
                  <a:cubicBezTo>
                    <a:pt x="421" y="1"/>
                    <a:pt x="1" y="969"/>
                    <a:pt x="569" y="1560"/>
                  </a:cubicBezTo>
                  <a:cubicBezTo>
                    <a:pt x="753" y="1753"/>
                    <a:pt x="986" y="1839"/>
                    <a:pt x="1215" y="1839"/>
                  </a:cubicBezTo>
                  <a:cubicBezTo>
                    <a:pt x="1681" y="1839"/>
                    <a:pt x="2132" y="1484"/>
                    <a:pt x="2140" y="941"/>
                  </a:cubicBezTo>
                  <a:cubicBezTo>
                    <a:pt x="2152" y="429"/>
                    <a:pt x="1747" y="13"/>
                    <a:pt x="1247" y="1"/>
                  </a:cubicBezTo>
                  <a:cubicBezTo>
                    <a:pt x="1242" y="1"/>
                    <a:pt x="1237" y="1"/>
                    <a:pt x="1233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7"/>
            <p:cNvSpPr/>
            <p:nvPr/>
          </p:nvSpPr>
          <p:spPr>
            <a:xfrm>
              <a:off x="8090683" y="3853059"/>
              <a:ext cx="58544" cy="50017"/>
            </a:xfrm>
            <a:custGeom>
              <a:avLst/>
              <a:gdLst/>
              <a:ahLst/>
              <a:cxnLst/>
              <a:rect l="l" t="t" r="r" b="b"/>
              <a:pathLst>
                <a:path w="2149" h="1836" extrusionOk="0">
                  <a:moveTo>
                    <a:pt x="1226" y="1"/>
                  </a:moveTo>
                  <a:cubicBezTo>
                    <a:pt x="423" y="1"/>
                    <a:pt x="0" y="961"/>
                    <a:pt x="565" y="1549"/>
                  </a:cubicBezTo>
                  <a:cubicBezTo>
                    <a:pt x="751" y="1747"/>
                    <a:pt x="986" y="1836"/>
                    <a:pt x="1217" y="1836"/>
                  </a:cubicBezTo>
                  <a:cubicBezTo>
                    <a:pt x="1681" y="1836"/>
                    <a:pt x="2132" y="1478"/>
                    <a:pt x="2148" y="930"/>
                  </a:cubicBezTo>
                  <a:cubicBezTo>
                    <a:pt x="2148" y="430"/>
                    <a:pt x="1755" y="13"/>
                    <a:pt x="1255" y="1"/>
                  </a:cubicBezTo>
                  <a:cubicBezTo>
                    <a:pt x="1245" y="1"/>
                    <a:pt x="1236" y="1"/>
                    <a:pt x="1226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7"/>
            <p:cNvSpPr/>
            <p:nvPr/>
          </p:nvSpPr>
          <p:spPr>
            <a:xfrm>
              <a:off x="8170447" y="3854694"/>
              <a:ext cx="58571" cy="49854"/>
            </a:xfrm>
            <a:custGeom>
              <a:avLst/>
              <a:gdLst/>
              <a:ahLst/>
              <a:cxnLst/>
              <a:rect l="l" t="t" r="r" b="b"/>
              <a:pathLst>
                <a:path w="2150" h="1830" extrusionOk="0">
                  <a:moveTo>
                    <a:pt x="1227" y="0"/>
                  </a:moveTo>
                  <a:cubicBezTo>
                    <a:pt x="424" y="0"/>
                    <a:pt x="1" y="960"/>
                    <a:pt x="566" y="1549"/>
                  </a:cubicBezTo>
                  <a:cubicBezTo>
                    <a:pt x="752" y="1743"/>
                    <a:pt x="986" y="1830"/>
                    <a:pt x="1218" y="1830"/>
                  </a:cubicBezTo>
                  <a:cubicBezTo>
                    <a:pt x="1682" y="1830"/>
                    <a:pt x="2133" y="1478"/>
                    <a:pt x="2149" y="929"/>
                  </a:cubicBezTo>
                  <a:cubicBezTo>
                    <a:pt x="2149" y="429"/>
                    <a:pt x="1756" y="13"/>
                    <a:pt x="1256" y="1"/>
                  </a:cubicBezTo>
                  <a:cubicBezTo>
                    <a:pt x="1246" y="0"/>
                    <a:pt x="1237" y="0"/>
                    <a:pt x="1227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7"/>
            <p:cNvSpPr/>
            <p:nvPr/>
          </p:nvSpPr>
          <p:spPr>
            <a:xfrm>
              <a:off x="8250237" y="3855974"/>
              <a:ext cx="58571" cy="50044"/>
            </a:xfrm>
            <a:custGeom>
              <a:avLst/>
              <a:gdLst/>
              <a:ahLst/>
              <a:cxnLst/>
              <a:rect l="l" t="t" r="r" b="b"/>
              <a:pathLst>
                <a:path w="2150" h="1837" extrusionOk="0">
                  <a:moveTo>
                    <a:pt x="1227" y="1"/>
                  </a:moveTo>
                  <a:cubicBezTo>
                    <a:pt x="424" y="1"/>
                    <a:pt x="1" y="973"/>
                    <a:pt x="566" y="1549"/>
                  </a:cubicBezTo>
                  <a:cubicBezTo>
                    <a:pt x="756" y="1748"/>
                    <a:pt x="993" y="1836"/>
                    <a:pt x="1225" y="1836"/>
                  </a:cubicBezTo>
                  <a:cubicBezTo>
                    <a:pt x="1689" y="1836"/>
                    <a:pt x="2133" y="1482"/>
                    <a:pt x="2149" y="942"/>
                  </a:cubicBezTo>
                  <a:cubicBezTo>
                    <a:pt x="2149" y="430"/>
                    <a:pt x="1756" y="13"/>
                    <a:pt x="1256" y="1"/>
                  </a:cubicBezTo>
                  <a:cubicBezTo>
                    <a:pt x="1246" y="1"/>
                    <a:pt x="1237" y="1"/>
                    <a:pt x="1227" y="1"/>
                  </a:cubicBezTo>
                  <a:close/>
                </a:path>
              </a:pathLst>
            </a:custGeom>
            <a:solidFill>
              <a:srgbClr val="8C2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7"/>
            <p:cNvSpPr/>
            <p:nvPr/>
          </p:nvSpPr>
          <p:spPr>
            <a:xfrm>
              <a:off x="8250237" y="3855974"/>
              <a:ext cx="58571" cy="50044"/>
            </a:xfrm>
            <a:custGeom>
              <a:avLst/>
              <a:gdLst/>
              <a:ahLst/>
              <a:cxnLst/>
              <a:rect l="l" t="t" r="r" b="b"/>
              <a:pathLst>
                <a:path w="2150" h="1837" extrusionOk="0">
                  <a:moveTo>
                    <a:pt x="1227" y="1"/>
                  </a:moveTo>
                  <a:cubicBezTo>
                    <a:pt x="424" y="1"/>
                    <a:pt x="1" y="973"/>
                    <a:pt x="566" y="1549"/>
                  </a:cubicBezTo>
                  <a:cubicBezTo>
                    <a:pt x="756" y="1748"/>
                    <a:pt x="993" y="1836"/>
                    <a:pt x="1225" y="1836"/>
                  </a:cubicBezTo>
                  <a:cubicBezTo>
                    <a:pt x="1689" y="1836"/>
                    <a:pt x="2133" y="1482"/>
                    <a:pt x="2149" y="942"/>
                  </a:cubicBezTo>
                  <a:cubicBezTo>
                    <a:pt x="2149" y="430"/>
                    <a:pt x="1756" y="13"/>
                    <a:pt x="1256" y="1"/>
                  </a:cubicBezTo>
                  <a:cubicBezTo>
                    <a:pt x="1246" y="1"/>
                    <a:pt x="1237" y="1"/>
                    <a:pt x="1227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7"/>
            <p:cNvSpPr/>
            <p:nvPr/>
          </p:nvSpPr>
          <p:spPr>
            <a:xfrm>
              <a:off x="8330354" y="3857609"/>
              <a:ext cx="58544" cy="49881"/>
            </a:xfrm>
            <a:custGeom>
              <a:avLst/>
              <a:gdLst/>
              <a:ahLst/>
              <a:cxnLst/>
              <a:rect l="l" t="t" r="r" b="b"/>
              <a:pathLst>
                <a:path w="2149" h="1831" extrusionOk="0">
                  <a:moveTo>
                    <a:pt x="1215" y="1"/>
                  </a:moveTo>
                  <a:cubicBezTo>
                    <a:pt x="412" y="1"/>
                    <a:pt x="1" y="961"/>
                    <a:pt x="554" y="1549"/>
                  </a:cubicBezTo>
                  <a:cubicBezTo>
                    <a:pt x="744" y="1743"/>
                    <a:pt x="980" y="1830"/>
                    <a:pt x="1211" y="1830"/>
                  </a:cubicBezTo>
                  <a:cubicBezTo>
                    <a:pt x="1676" y="1830"/>
                    <a:pt x="2121" y="1478"/>
                    <a:pt x="2137" y="930"/>
                  </a:cubicBezTo>
                  <a:cubicBezTo>
                    <a:pt x="2149" y="430"/>
                    <a:pt x="1744" y="13"/>
                    <a:pt x="1244" y="1"/>
                  </a:cubicBezTo>
                  <a:cubicBezTo>
                    <a:pt x="1234" y="1"/>
                    <a:pt x="1224" y="1"/>
                    <a:pt x="121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7"/>
            <p:cNvSpPr/>
            <p:nvPr/>
          </p:nvSpPr>
          <p:spPr>
            <a:xfrm>
              <a:off x="7452034" y="3841073"/>
              <a:ext cx="58217" cy="50017"/>
            </a:xfrm>
            <a:custGeom>
              <a:avLst/>
              <a:gdLst/>
              <a:ahLst/>
              <a:cxnLst/>
              <a:rect l="l" t="t" r="r" b="b"/>
              <a:pathLst>
                <a:path w="2137" h="1836" extrusionOk="0">
                  <a:moveTo>
                    <a:pt x="1215" y="0"/>
                  </a:moveTo>
                  <a:cubicBezTo>
                    <a:pt x="412" y="0"/>
                    <a:pt x="0" y="972"/>
                    <a:pt x="553" y="1549"/>
                  </a:cubicBezTo>
                  <a:cubicBezTo>
                    <a:pt x="744" y="1747"/>
                    <a:pt x="981" y="1836"/>
                    <a:pt x="1213" y="1836"/>
                  </a:cubicBezTo>
                  <a:cubicBezTo>
                    <a:pt x="1677" y="1836"/>
                    <a:pt x="2121" y="1481"/>
                    <a:pt x="2137" y="941"/>
                  </a:cubicBezTo>
                  <a:cubicBezTo>
                    <a:pt x="2137" y="429"/>
                    <a:pt x="1744" y="13"/>
                    <a:pt x="1244" y="1"/>
                  </a:cubicBezTo>
                  <a:cubicBezTo>
                    <a:pt x="1234" y="0"/>
                    <a:pt x="1225" y="0"/>
                    <a:pt x="1215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7"/>
            <p:cNvSpPr/>
            <p:nvPr/>
          </p:nvSpPr>
          <p:spPr>
            <a:xfrm>
              <a:off x="7531824" y="3842680"/>
              <a:ext cx="58544" cy="50017"/>
            </a:xfrm>
            <a:custGeom>
              <a:avLst/>
              <a:gdLst/>
              <a:ahLst/>
              <a:cxnLst/>
              <a:rect l="l" t="t" r="r" b="b"/>
              <a:pathLst>
                <a:path w="2149" h="1836" extrusionOk="0">
                  <a:moveTo>
                    <a:pt x="1214" y="1"/>
                  </a:moveTo>
                  <a:cubicBezTo>
                    <a:pt x="412" y="1"/>
                    <a:pt x="0" y="961"/>
                    <a:pt x="553" y="1549"/>
                  </a:cubicBezTo>
                  <a:cubicBezTo>
                    <a:pt x="743" y="1747"/>
                    <a:pt x="981" y="1836"/>
                    <a:pt x="1213" y="1836"/>
                  </a:cubicBezTo>
                  <a:cubicBezTo>
                    <a:pt x="1681" y="1836"/>
                    <a:pt x="2129" y="1478"/>
                    <a:pt x="2137" y="930"/>
                  </a:cubicBezTo>
                  <a:cubicBezTo>
                    <a:pt x="2149" y="430"/>
                    <a:pt x="1744" y="13"/>
                    <a:pt x="1244" y="1"/>
                  </a:cubicBezTo>
                  <a:cubicBezTo>
                    <a:pt x="1234" y="1"/>
                    <a:pt x="1224" y="1"/>
                    <a:pt x="1214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57"/>
          <p:cNvGrpSpPr/>
          <p:nvPr/>
        </p:nvGrpSpPr>
        <p:grpSpPr>
          <a:xfrm>
            <a:off x="-473704" y="1561730"/>
            <a:ext cx="3203553" cy="3675190"/>
            <a:chOff x="-316500" y="1145375"/>
            <a:chExt cx="3203553" cy="3675190"/>
          </a:xfrm>
        </p:grpSpPr>
        <p:sp>
          <p:nvSpPr>
            <p:cNvPr id="1471" name="Google Shape;1471;p57"/>
            <p:cNvSpPr/>
            <p:nvPr/>
          </p:nvSpPr>
          <p:spPr>
            <a:xfrm>
              <a:off x="379363" y="1145375"/>
              <a:ext cx="845067" cy="3539443"/>
            </a:xfrm>
            <a:custGeom>
              <a:avLst/>
              <a:gdLst/>
              <a:ahLst/>
              <a:cxnLst/>
              <a:rect l="l" t="t" r="r" b="b"/>
              <a:pathLst>
                <a:path w="16527" h="69221" extrusionOk="0">
                  <a:moveTo>
                    <a:pt x="10639" y="0"/>
                  </a:moveTo>
                  <a:cubicBezTo>
                    <a:pt x="9974" y="0"/>
                    <a:pt x="9328" y="10"/>
                    <a:pt x="8752" y="10"/>
                  </a:cubicBezTo>
                  <a:cubicBezTo>
                    <a:pt x="8465" y="10"/>
                    <a:pt x="8154" y="9"/>
                    <a:pt x="7824" y="9"/>
                  </a:cubicBezTo>
                  <a:cubicBezTo>
                    <a:pt x="4712" y="9"/>
                    <a:pt x="0" y="97"/>
                    <a:pt x="0" y="1927"/>
                  </a:cubicBezTo>
                  <a:cubicBezTo>
                    <a:pt x="0" y="2995"/>
                    <a:pt x="714" y="3248"/>
                    <a:pt x="1388" y="3248"/>
                  </a:cubicBezTo>
                  <a:cubicBezTo>
                    <a:pt x="1990" y="3248"/>
                    <a:pt x="2560" y="3046"/>
                    <a:pt x="2560" y="3046"/>
                  </a:cubicBezTo>
                  <a:lnTo>
                    <a:pt x="2560" y="69221"/>
                  </a:lnTo>
                  <a:lnTo>
                    <a:pt x="14717" y="69221"/>
                  </a:lnTo>
                  <a:lnTo>
                    <a:pt x="14717" y="3391"/>
                  </a:lnTo>
                  <a:cubicBezTo>
                    <a:pt x="14717" y="3391"/>
                    <a:pt x="15000" y="3503"/>
                    <a:pt x="15343" y="3503"/>
                  </a:cubicBezTo>
                  <a:cubicBezTo>
                    <a:pt x="15866" y="3503"/>
                    <a:pt x="16526" y="3243"/>
                    <a:pt x="16526" y="1927"/>
                  </a:cubicBezTo>
                  <a:cubicBezTo>
                    <a:pt x="16526" y="170"/>
                    <a:pt x="13408" y="0"/>
                    <a:pt x="1063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7"/>
            <p:cNvSpPr/>
            <p:nvPr/>
          </p:nvSpPr>
          <p:spPr>
            <a:xfrm>
              <a:off x="380590" y="1212819"/>
              <a:ext cx="842612" cy="3471999"/>
            </a:xfrm>
            <a:custGeom>
              <a:avLst/>
              <a:gdLst/>
              <a:ahLst/>
              <a:cxnLst/>
              <a:rect l="l" t="t" r="r" b="b"/>
              <a:pathLst>
                <a:path w="16479" h="67902" extrusionOk="0">
                  <a:moveTo>
                    <a:pt x="8632" y="1"/>
                  </a:moveTo>
                  <a:cubicBezTo>
                    <a:pt x="4858" y="1"/>
                    <a:pt x="1548" y="894"/>
                    <a:pt x="0" y="905"/>
                  </a:cubicBezTo>
                  <a:cubicBezTo>
                    <a:pt x="120" y="1724"/>
                    <a:pt x="755" y="1928"/>
                    <a:pt x="1358" y="1928"/>
                  </a:cubicBezTo>
                  <a:cubicBezTo>
                    <a:pt x="1957" y="1928"/>
                    <a:pt x="2524" y="1727"/>
                    <a:pt x="2524" y="1727"/>
                  </a:cubicBezTo>
                  <a:lnTo>
                    <a:pt x="2524" y="67902"/>
                  </a:lnTo>
                  <a:lnTo>
                    <a:pt x="14681" y="67902"/>
                  </a:lnTo>
                  <a:lnTo>
                    <a:pt x="14681" y="29492"/>
                  </a:lnTo>
                  <a:lnTo>
                    <a:pt x="14681" y="29492"/>
                  </a:lnTo>
                  <a:cubicBezTo>
                    <a:pt x="13931" y="32992"/>
                    <a:pt x="15519" y="63595"/>
                    <a:pt x="11261" y="63595"/>
                  </a:cubicBezTo>
                  <a:cubicBezTo>
                    <a:pt x="11188" y="63595"/>
                    <a:pt x="11114" y="63586"/>
                    <a:pt x="11037" y="63568"/>
                  </a:cubicBezTo>
                  <a:cubicBezTo>
                    <a:pt x="6370" y="62449"/>
                    <a:pt x="5275" y="30540"/>
                    <a:pt x="4977" y="19336"/>
                  </a:cubicBezTo>
                  <a:cubicBezTo>
                    <a:pt x="4691" y="8121"/>
                    <a:pt x="5406" y="2775"/>
                    <a:pt x="11025" y="2775"/>
                  </a:cubicBezTo>
                  <a:cubicBezTo>
                    <a:pt x="12776" y="2775"/>
                    <a:pt x="13990" y="5239"/>
                    <a:pt x="14681" y="10300"/>
                  </a:cubicBezTo>
                  <a:lnTo>
                    <a:pt x="14681" y="2072"/>
                  </a:lnTo>
                  <a:cubicBezTo>
                    <a:pt x="14681" y="2072"/>
                    <a:pt x="14960" y="2180"/>
                    <a:pt x="15298" y="2180"/>
                  </a:cubicBezTo>
                  <a:cubicBezTo>
                    <a:pt x="15787" y="2180"/>
                    <a:pt x="16401" y="1955"/>
                    <a:pt x="16478" y="858"/>
                  </a:cubicBezTo>
                  <a:cubicBezTo>
                    <a:pt x="14824" y="679"/>
                    <a:pt x="11942" y="1"/>
                    <a:pt x="8632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57"/>
            <p:cNvSpPr/>
            <p:nvPr/>
          </p:nvSpPr>
          <p:spPr>
            <a:xfrm>
              <a:off x="379363" y="1201263"/>
              <a:ext cx="154062" cy="3483555"/>
            </a:xfrm>
            <a:custGeom>
              <a:avLst/>
              <a:gdLst/>
              <a:ahLst/>
              <a:cxnLst/>
              <a:rect l="l" t="t" r="r" b="b"/>
              <a:pathLst>
                <a:path w="3013" h="68128" extrusionOk="0">
                  <a:moveTo>
                    <a:pt x="429" y="0"/>
                  </a:moveTo>
                  <a:cubicBezTo>
                    <a:pt x="167" y="191"/>
                    <a:pt x="12" y="500"/>
                    <a:pt x="0" y="834"/>
                  </a:cubicBezTo>
                  <a:cubicBezTo>
                    <a:pt x="0" y="1902"/>
                    <a:pt x="714" y="2155"/>
                    <a:pt x="1388" y="2155"/>
                  </a:cubicBezTo>
                  <a:cubicBezTo>
                    <a:pt x="1990" y="2155"/>
                    <a:pt x="2560" y="1953"/>
                    <a:pt x="2560" y="1953"/>
                  </a:cubicBezTo>
                  <a:lnTo>
                    <a:pt x="2560" y="68128"/>
                  </a:lnTo>
                  <a:lnTo>
                    <a:pt x="3013" y="67497"/>
                  </a:lnTo>
                  <a:lnTo>
                    <a:pt x="3013" y="1096"/>
                  </a:lnTo>
                  <a:cubicBezTo>
                    <a:pt x="3013" y="1096"/>
                    <a:pt x="2442" y="1296"/>
                    <a:pt x="1837" y="1296"/>
                  </a:cubicBezTo>
                  <a:cubicBezTo>
                    <a:pt x="1164" y="1296"/>
                    <a:pt x="448" y="1048"/>
                    <a:pt x="429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57"/>
            <p:cNvSpPr/>
            <p:nvPr/>
          </p:nvSpPr>
          <p:spPr>
            <a:xfrm>
              <a:off x="1050274" y="1609759"/>
              <a:ext cx="38401" cy="1211533"/>
            </a:xfrm>
            <a:custGeom>
              <a:avLst/>
              <a:gdLst/>
              <a:ahLst/>
              <a:cxnLst/>
              <a:rect l="l" t="t" r="r" b="b"/>
              <a:pathLst>
                <a:path w="751" h="23694" extrusionOk="0">
                  <a:moveTo>
                    <a:pt x="369" y="0"/>
                  </a:moveTo>
                  <a:cubicBezTo>
                    <a:pt x="167" y="0"/>
                    <a:pt x="0" y="5299"/>
                    <a:pt x="0" y="11847"/>
                  </a:cubicBezTo>
                  <a:cubicBezTo>
                    <a:pt x="0" y="18396"/>
                    <a:pt x="167" y="23694"/>
                    <a:pt x="369" y="23694"/>
                  </a:cubicBezTo>
                  <a:cubicBezTo>
                    <a:pt x="572" y="23694"/>
                    <a:pt x="750" y="18396"/>
                    <a:pt x="750" y="11847"/>
                  </a:cubicBezTo>
                  <a:cubicBezTo>
                    <a:pt x="750" y="5299"/>
                    <a:pt x="584" y="0"/>
                    <a:pt x="369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7"/>
            <p:cNvSpPr/>
            <p:nvPr/>
          </p:nvSpPr>
          <p:spPr>
            <a:xfrm>
              <a:off x="900506" y="1495938"/>
              <a:ext cx="37787" cy="1390497"/>
            </a:xfrm>
            <a:custGeom>
              <a:avLst/>
              <a:gdLst/>
              <a:ahLst/>
              <a:cxnLst/>
              <a:rect l="l" t="t" r="r" b="b"/>
              <a:pathLst>
                <a:path w="739" h="27194" extrusionOk="0">
                  <a:moveTo>
                    <a:pt x="369" y="0"/>
                  </a:moveTo>
                  <a:cubicBezTo>
                    <a:pt x="167" y="0"/>
                    <a:pt x="0" y="6084"/>
                    <a:pt x="0" y="13597"/>
                  </a:cubicBezTo>
                  <a:cubicBezTo>
                    <a:pt x="0" y="21110"/>
                    <a:pt x="167" y="27194"/>
                    <a:pt x="369" y="27194"/>
                  </a:cubicBezTo>
                  <a:cubicBezTo>
                    <a:pt x="572" y="27194"/>
                    <a:pt x="738" y="21110"/>
                    <a:pt x="738" y="13597"/>
                  </a:cubicBezTo>
                  <a:cubicBezTo>
                    <a:pt x="738" y="6084"/>
                    <a:pt x="572" y="0"/>
                    <a:pt x="369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7"/>
            <p:cNvSpPr/>
            <p:nvPr/>
          </p:nvSpPr>
          <p:spPr>
            <a:xfrm>
              <a:off x="742200" y="1572637"/>
              <a:ext cx="38401" cy="1237100"/>
            </a:xfrm>
            <a:custGeom>
              <a:avLst/>
              <a:gdLst/>
              <a:ahLst/>
              <a:cxnLst/>
              <a:rect l="l" t="t" r="r" b="b"/>
              <a:pathLst>
                <a:path w="751" h="24194" extrusionOk="0">
                  <a:moveTo>
                    <a:pt x="370" y="0"/>
                  </a:moveTo>
                  <a:cubicBezTo>
                    <a:pt x="167" y="0"/>
                    <a:pt x="1" y="5418"/>
                    <a:pt x="1" y="12097"/>
                  </a:cubicBezTo>
                  <a:cubicBezTo>
                    <a:pt x="1" y="18788"/>
                    <a:pt x="167" y="24194"/>
                    <a:pt x="370" y="24194"/>
                  </a:cubicBezTo>
                  <a:cubicBezTo>
                    <a:pt x="584" y="24194"/>
                    <a:pt x="751" y="18788"/>
                    <a:pt x="751" y="12097"/>
                  </a:cubicBezTo>
                  <a:cubicBezTo>
                    <a:pt x="751" y="5418"/>
                    <a:pt x="584" y="0"/>
                    <a:pt x="370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7"/>
            <p:cNvSpPr/>
            <p:nvPr/>
          </p:nvSpPr>
          <p:spPr>
            <a:xfrm>
              <a:off x="399458" y="1235879"/>
              <a:ext cx="814592" cy="246101"/>
            </a:xfrm>
            <a:custGeom>
              <a:avLst/>
              <a:gdLst/>
              <a:ahLst/>
              <a:cxnLst/>
              <a:rect l="l" t="t" r="r" b="b"/>
              <a:pathLst>
                <a:path w="15931" h="4813" extrusionOk="0">
                  <a:moveTo>
                    <a:pt x="7119" y="0"/>
                  </a:moveTo>
                  <a:cubicBezTo>
                    <a:pt x="4749" y="0"/>
                    <a:pt x="2251" y="299"/>
                    <a:pt x="0" y="1169"/>
                  </a:cubicBezTo>
                  <a:cubicBezTo>
                    <a:pt x="270" y="1402"/>
                    <a:pt x="643" y="1475"/>
                    <a:pt x="1005" y="1475"/>
                  </a:cubicBezTo>
                  <a:cubicBezTo>
                    <a:pt x="1603" y="1475"/>
                    <a:pt x="2167" y="1276"/>
                    <a:pt x="2167" y="1276"/>
                  </a:cubicBezTo>
                  <a:lnTo>
                    <a:pt x="2167" y="4812"/>
                  </a:lnTo>
                  <a:cubicBezTo>
                    <a:pt x="3843" y="2984"/>
                    <a:pt x="6010" y="1372"/>
                    <a:pt x="9108" y="1372"/>
                  </a:cubicBezTo>
                  <a:cubicBezTo>
                    <a:pt x="10611" y="1372"/>
                    <a:pt x="12333" y="1751"/>
                    <a:pt x="14324" y="2669"/>
                  </a:cubicBezTo>
                  <a:lnTo>
                    <a:pt x="14324" y="1621"/>
                  </a:lnTo>
                  <a:cubicBezTo>
                    <a:pt x="14324" y="1621"/>
                    <a:pt x="14599" y="1726"/>
                    <a:pt x="14935" y="1726"/>
                  </a:cubicBezTo>
                  <a:cubicBezTo>
                    <a:pt x="15280" y="1726"/>
                    <a:pt x="15689" y="1615"/>
                    <a:pt x="15931" y="1169"/>
                  </a:cubicBezTo>
                  <a:cubicBezTo>
                    <a:pt x="14317" y="753"/>
                    <a:pt x="10879" y="0"/>
                    <a:pt x="7119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7"/>
            <p:cNvSpPr/>
            <p:nvPr/>
          </p:nvSpPr>
          <p:spPr>
            <a:xfrm>
              <a:off x="2686720" y="3911582"/>
              <a:ext cx="62126" cy="465203"/>
            </a:xfrm>
            <a:custGeom>
              <a:avLst/>
              <a:gdLst/>
              <a:ahLst/>
              <a:cxnLst/>
              <a:rect l="l" t="t" r="r" b="b"/>
              <a:pathLst>
                <a:path w="1215" h="9098" extrusionOk="0">
                  <a:moveTo>
                    <a:pt x="0" y="1"/>
                  </a:moveTo>
                  <a:lnTo>
                    <a:pt x="1215" y="9097"/>
                  </a:lnTo>
                  <a:lnTo>
                    <a:pt x="1155" y="1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7"/>
            <p:cNvSpPr/>
            <p:nvPr/>
          </p:nvSpPr>
          <p:spPr>
            <a:xfrm>
              <a:off x="-315273" y="3746016"/>
              <a:ext cx="3199872" cy="1074549"/>
            </a:xfrm>
            <a:custGeom>
              <a:avLst/>
              <a:gdLst/>
              <a:ahLst/>
              <a:cxnLst/>
              <a:rect l="l" t="t" r="r" b="b"/>
              <a:pathLst>
                <a:path w="62580" h="21015" extrusionOk="0">
                  <a:moveTo>
                    <a:pt x="2072" y="0"/>
                  </a:moveTo>
                  <a:lnTo>
                    <a:pt x="3239" y="15502"/>
                  </a:lnTo>
                  <a:lnTo>
                    <a:pt x="3239" y="15502"/>
                  </a:lnTo>
                  <a:lnTo>
                    <a:pt x="1346" y="15252"/>
                  </a:lnTo>
                  <a:cubicBezTo>
                    <a:pt x="1298" y="15246"/>
                    <a:pt x="1251" y="15244"/>
                    <a:pt x="1204" y="15244"/>
                  </a:cubicBezTo>
                  <a:cubicBezTo>
                    <a:pt x="586" y="15244"/>
                    <a:pt x="71" y="15741"/>
                    <a:pt x="60" y="16371"/>
                  </a:cubicBezTo>
                  <a:lnTo>
                    <a:pt x="0" y="20836"/>
                  </a:lnTo>
                  <a:lnTo>
                    <a:pt x="72" y="21015"/>
                  </a:lnTo>
                  <a:lnTo>
                    <a:pt x="62580" y="21015"/>
                  </a:lnTo>
                  <a:lnTo>
                    <a:pt x="62544" y="19419"/>
                  </a:lnTo>
                  <a:cubicBezTo>
                    <a:pt x="62520" y="18550"/>
                    <a:pt x="61877" y="17824"/>
                    <a:pt x="61032" y="17693"/>
                  </a:cubicBezTo>
                  <a:lnTo>
                    <a:pt x="60329" y="17586"/>
                  </a:lnTo>
                  <a:lnTo>
                    <a:pt x="59079" y="1751"/>
                  </a:lnTo>
                  <a:lnTo>
                    <a:pt x="2072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7"/>
            <p:cNvSpPr/>
            <p:nvPr/>
          </p:nvSpPr>
          <p:spPr>
            <a:xfrm>
              <a:off x="-315886" y="3746016"/>
              <a:ext cx="3202940" cy="1074549"/>
            </a:xfrm>
            <a:custGeom>
              <a:avLst/>
              <a:gdLst/>
              <a:ahLst/>
              <a:cxnLst/>
              <a:rect l="l" t="t" r="r" b="b"/>
              <a:pathLst>
                <a:path w="62640" h="21015" extrusionOk="0">
                  <a:moveTo>
                    <a:pt x="2084" y="0"/>
                  </a:moveTo>
                  <a:lnTo>
                    <a:pt x="3251" y="15514"/>
                  </a:lnTo>
                  <a:lnTo>
                    <a:pt x="1215" y="15240"/>
                  </a:lnTo>
                  <a:cubicBezTo>
                    <a:pt x="1168" y="15234"/>
                    <a:pt x="1122" y="15231"/>
                    <a:pt x="1076" y="15231"/>
                  </a:cubicBezTo>
                  <a:cubicBezTo>
                    <a:pt x="539" y="15231"/>
                    <a:pt x="83" y="15669"/>
                    <a:pt x="72" y="16229"/>
                  </a:cubicBezTo>
                  <a:lnTo>
                    <a:pt x="0" y="20848"/>
                  </a:lnTo>
                  <a:lnTo>
                    <a:pt x="84" y="21015"/>
                  </a:lnTo>
                  <a:lnTo>
                    <a:pt x="62592" y="21015"/>
                  </a:lnTo>
                  <a:lnTo>
                    <a:pt x="62627" y="19253"/>
                  </a:lnTo>
                  <a:cubicBezTo>
                    <a:pt x="62639" y="18467"/>
                    <a:pt x="62080" y="17800"/>
                    <a:pt x="61306" y="17669"/>
                  </a:cubicBezTo>
                  <a:lnTo>
                    <a:pt x="60413" y="17526"/>
                  </a:lnTo>
                  <a:lnTo>
                    <a:pt x="4275" y="15109"/>
                  </a:lnTo>
                  <a:lnTo>
                    <a:pt x="3537" y="4251"/>
                  </a:lnTo>
                  <a:lnTo>
                    <a:pt x="59865" y="5549"/>
                  </a:lnTo>
                  <a:lnTo>
                    <a:pt x="59996" y="1679"/>
                  </a:lnTo>
                  <a:lnTo>
                    <a:pt x="2084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7"/>
            <p:cNvSpPr/>
            <p:nvPr/>
          </p:nvSpPr>
          <p:spPr>
            <a:xfrm>
              <a:off x="-229421" y="4573950"/>
              <a:ext cx="3096380" cy="232039"/>
            </a:xfrm>
            <a:custGeom>
              <a:avLst/>
              <a:gdLst/>
              <a:ahLst/>
              <a:cxnLst/>
              <a:rect l="l" t="t" r="r" b="b"/>
              <a:pathLst>
                <a:path w="60556" h="4538" extrusionOk="0">
                  <a:moveTo>
                    <a:pt x="1859" y="1"/>
                  </a:moveTo>
                  <a:cubicBezTo>
                    <a:pt x="834" y="1"/>
                    <a:pt x="0" y="830"/>
                    <a:pt x="0" y="1858"/>
                  </a:cubicBezTo>
                  <a:lnTo>
                    <a:pt x="0" y="4537"/>
                  </a:lnTo>
                  <a:lnTo>
                    <a:pt x="60508" y="4537"/>
                  </a:lnTo>
                  <a:lnTo>
                    <a:pt x="60555" y="3144"/>
                  </a:lnTo>
                  <a:cubicBezTo>
                    <a:pt x="60555" y="2418"/>
                    <a:pt x="60127" y="1799"/>
                    <a:pt x="59567" y="1763"/>
                  </a:cubicBezTo>
                  <a:lnTo>
                    <a:pt x="31968" y="358"/>
                  </a:lnTo>
                  <a:lnTo>
                    <a:pt x="1881" y="1"/>
                  </a:lnTo>
                  <a:cubicBezTo>
                    <a:pt x="1874" y="1"/>
                    <a:pt x="1867" y="1"/>
                    <a:pt x="1859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7"/>
            <p:cNvSpPr/>
            <p:nvPr/>
          </p:nvSpPr>
          <p:spPr>
            <a:xfrm>
              <a:off x="-202628" y="3853751"/>
              <a:ext cx="2955101" cy="140103"/>
            </a:xfrm>
            <a:custGeom>
              <a:avLst/>
              <a:gdLst/>
              <a:ahLst/>
              <a:cxnLst/>
              <a:rect l="l" t="t" r="r" b="b"/>
              <a:pathLst>
                <a:path w="57793" h="2740" extrusionOk="0">
                  <a:moveTo>
                    <a:pt x="0" y="1"/>
                  </a:moveTo>
                  <a:lnTo>
                    <a:pt x="119" y="1287"/>
                  </a:lnTo>
                  <a:lnTo>
                    <a:pt x="57674" y="2739"/>
                  </a:lnTo>
                  <a:lnTo>
                    <a:pt x="57793" y="18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7"/>
            <p:cNvSpPr/>
            <p:nvPr/>
          </p:nvSpPr>
          <p:spPr>
            <a:xfrm>
              <a:off x="-315886" y="3646768"/>
              <a:ext cx="3142041" cy="308124"/>
            </a:xfrm>
            <a:custGeom>
              <a:avLst/>
              <a:gdLst/>
              <a:ahLst/>
              <a:cxnLst/>
              <a:rect l="l" t="t" r="r" b="b"/>
              <a:pathLst>
                <a:path w="61449" h="6026" extrusionOk="0">
                  <a:moveTo>
                    <a:pt x="655" y="1"/>
                  </a:moveTo>
                  <a:cubicBezTo>
                    <a:pt x="477" y="1"/>
                    <a:pt x="310" y="72"/>
                    <a:pt x="179" y="203"/>
                  </a:cubicBezTo>
                  <a:cubicBezTo>
                    <a:pt x="60" y="322"/>
                    <a:pt x="0" y="501"/>
                    <a:pt x="12" y="679"/>
                  </a:cubicBezTo>
                  <a:lnTo>
                    <a:pt x="191" y="3525"/>
                  </a:lnTo>
                  <a:cubicBezTo>
                    <a:pt x="203" y="3739"/>
                    <a:pt x="381" y="3906"/>
                    <a:pt x="596" y="3918"/>
                  </a:cubicBezTo>
                  <a:lnTo>
                    <a:pt x="60365" y="6025"/>
                  </a:lnTo>
                  <a:cubicBezTo>
                    <a:pt x="60373" y="6025"/>
                    <a:pt x="60380" y="6026"/>
                    <a:pt x="60388" y="6026"/>
                  </a:cubicBezTo>
                  <a:cubicBezTo>
                    <a:pt x="60830" y="6026"/>
                    <a:pt x="61199" y="5684"/>
                    <a:pt x="61234" y="5239"/>
                  </a:cubicBezTo>
                  <a:lnTo>
                    <a:pt x="61413" y="2275"/>
                  </a:lnTo>
                  <a:cubicBezTo>
                    <a:pt x="61449" y="1775"/>
                    <a:pt x="61056" y="1358"/>
                    <a:pt x="60556" y="1346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7"/>
            <p:cNvSpPr/>
            <p:nvPr/>
          </p:nvSpPr>
          <p:spPr>
            <a:xfrm>
              <a:off x="-315886" y="3670544"/>
              <a:ext cx="3140814" cy="299023"/>
            </a:xfrm>
            <a:custGeom>
              <a:avLst/>
              <a:gdLst/>
              <a:ahLst/>
              <a:cxnLst/>
              <a:rect l="l" t="t" r="r" b="b"/>
              <a:pathLst>
                <a:path w="61425" h="5848" extrusionOk="0">
                  <a:moveTo>
                    <a:pt x="215" y="0"/>
                  </a:moveTo>
                  <a:cubicBezTo>
                    <a:pt x="203" y="12"/>
                    <a:pt x="191" y="12"/>
                    <a:pt x="179" y="24"/>
                  </a:cubicBezTo>
                  <a:cubicBezTo>
                    <a:pt x="60" y="155"/>
                    <a:pt x="0" y="333"/>
                    <a:pt x="12" y="512"/>
                  </a:cubicBezTo>
                  <a:lnTo>
                    <a:pt x="191" y="3358"/>
                  </a:lnTo>
                  <a:cubicBezTo>
                    <a:pt x="203" y="3572"/>
                    <a:pt x="381" y="3739"/>
                    <a:pt x="596" y="3751"/>
                  </a:cubicBezTo>
                  <a:lnTo>
                    <a:pt x="60365" y="5846"/>
                  </a:lnTo>
                  <a:cubicBezTo>
                    <a:pt x="60379" y="5847"/>
                    <a:pt x="60394" y="5847"/>
                    <a:pt x="60408" y="5847"/>
                  </a:cubicBezTo>
                  <a:cubicBezTo>
                    <a:pt x="60841" y="5847"/>
                    <a:pt x="61200" y="5498"/>
                    <a:pt x="61234" y="5060"/>
                  </a:cubicBezTo>
                  <a:lnTo>
                    <a:pt x="61413" y="2107"/>
                  </a:lnTo>
                  <a:cubicBezTo>
                    <a:pt x="61425" y="1905"/>
                    <a:pt x="61377" y="1715"/>
                    <a:pt x="61258" y="1560"/>
                  </a:cubicBezTo>
                  <a:lnTo>
                    <a:pt x="60746" y="4155"/>
                  </a:lnTo>
                  <a:cubicBezTo>
                    <a:pt x="60629" y="4635"/>
                    <a:pt x="60213" y="4977"/>
                    <a:pt x="59723" y="4977"/>
                  </a:cubicBezTo>
                  <a:cubicBezTo>
                    <a:pt x="59715" y="4977"/>
                    <a:pt x="59707" y="4977"/>
                    <a:pt x="59698" y="4977"/>
                  </a:cubicBezTo>
                  <a:lnTo>
                    <a:pt x="965" y="2941"/>
                  </a:lnTo>
                  <a:cubicBezTo>
                    <a:pt x="762" y="2917"/>
                    <a:pt x="596" y="2762"/>
                    <a:pt x="572" y="2560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7"/>
            <p:cNvSpPr/>
            <p:nvPr/>
          </p:nvSpPr>
          <p:spPr>
            <a:xfrm>
              <a:off x="-59559" y="4010216"/>
              <a:ext cx="2740242" cy="595438"/>
            </a:xfrm>
            <a:custGeom>
              <a:avLst/>
              <a:gdLst/>
              <a:ahLst/>
              <a:cxnLst/>
              <a:rect l="l" t="t" r="r" b="b"/>
              <a:pathLst>
                <a:path w="53591" h="11645" extrusionOk="0">
                  <a:moveTo>
                    <a:pt x="524" y="513"/>
                  </a:moveTo>
                  <a:lnTo>
                    <a:pt x="52840" y="1334"/>
                  </a:lnTo>
                  <a:lnTo>
                    <a:pt x="53078" y="11109"/>
                  </a:lnTo>
                  <a:lnTo>
                    <a:pt x="941" y="8549"/>
                  </a:lnTo>
                  <a:lnTo>
                    <a:pt x="524" y="513"/>
                  </a:lnTo>
                  <a:close/>
                  <a:moveTo>
                    <a:pt x="0" y="1"/>
                  </a:moveTo>
                  <a:lnTo>
                    <a:pt x="464" y="9038"/>
                  </a:lnTo>
                  <a:lnTo>
                    <a:pt x="53590" y="11645"/>
                  </a:lnTo>
                  <a:lnTo>
                    <a:pt x="53328" y="846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7"/>
            <p:cNvSpPr/>
            <p:nvPr/>
          </p:nvSpPr>
          <p:spPr>
            <a:xfrm>
              <a:off x="-316500" y="3646768"/>
              <a:ext cx="3142041" cy="286802"/>
            </a:xfrm>
            <a:custGeom>
              <a:avLst/>
              <a:gdLst/>
              <a:ahLst/>
              <a:cxnLst/>
              <a:rect l="l" t="t" r="r" b="b"/>
              <a:pathLst>
                <a:path w="61449" h="5609" extrusionOk="0">
                  <a:moveTo>
                    <a:pt x="647" y="0"/>
                  </a:moveTo>
                  <a:cubicBezTo>
                    <a:pt x="288" y="0"/>
                    <a:pt x="1" y="317"/>
                    <a:pt x="24" y="679"/>
                  </a:cubicBezTo>
                  <a:lnTo>
                    <a:pt x="203" y="3525"/>
                  </a:lnTo>
                  <a:cubicBezTo>
                    <a:pt x="215" y="3620"/>
                    <a:pt x="251" y="3715"/>
                    <a:pt x="322" y="3787"/>
                  </a:cubicBezTo>
                  <a:lnTo>
                    <a:pt x="143" y="1120"/>
                  </a:lnTo>
                  <a:cubicBezTo>
                    <a:pt x="120" y="758"/>
                    <a:pt x="406" y="453"/>
                    <a:pt x="777" y="453"/>
                  </a:cubicBezTo>
                  <a:cubicBezTo>
                    <a:pt x="784" y="453"/>
                    <a:pt x="791" y="453"/>
                    <a:pt x="798" y="453"/>
                  </a:cubicBezTo>
                  <a:lnTo>
                    <a:pt x="60449" y="1787"/>
                  </a:lnTo>
                  <a:cubicBezTo>
                    <a:pt x="60949" y="1799"/>
                    <a:pt x="61342" y="2215"/>
                    <a:pt x="61306" y="2715"/>
                  </a:cubicBezTo>
                  <a:lnTo>
                    <a:pt x="61127" y="5609"/>
                  </a:lnTo>
                  <a:cubicBezTo>
                    <a:pt x="61199" y="5501"/>
                    <a:pt x="61234" y="5370"/>
                    <a:pt x="61246" y="5239"/>
                  </a:cubicBezTo>
                  <a:lnTo>
                    <a:pt x="61425" y="2275"/>
                  </a:lnTo>
                  <a:cubicBezTo>
                    <a:pt x="61449" y="2037"/>
                    <a:pt x="61365" y="1799"/>
                    <a:pt x="61199" y="1632"/>
                  </a:cubicBezTo>
                  <a:cubicBezTo>
                    <a:pt x="61032" y="1453"/>
                    <a:pt x="60806" y="1346"/>
                    <a:pt x="60568" y="1346"/>
                  </a:cubicBezTo>
                  <a:lnTo>
                    <a:pt x="667" y="1"/>
                  </a:lnTo>
                  <a:cubicBezTo>
                    <a:pt x="661" y="0"/>
                    <a:pt x="654" y="0"/>
                    <a:pt x="64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7"/>
            <p:cNvSpPr/>
            <p:nvPr/>
          </p:nvSpPr>
          <p:spPr>
            <a:xfrm>
              <a:off x="1067301" y="2699491"/>
              <a:ext cx="519966" cy="1203045"/>
            </a:xfrm>
            <a:custGeom>
              <a:avLst/>
              <a:gdLst/>
              <a:ahLst/>
              <a:cxnLst/>
              <a:rect l="l" t="t" r="r" b="b"/>
              <a:pathLst>
                <a:path w="10169" h="23528" extrusionOk="0">
                  <a:moveTo>
                    <a:pt x="9085" y="1"/>
                  </a:moveTo>
                  <a:cubicBezTo>
                    <a:pt x="9085" y="1"/>
                    <a:pt x="358" y="1453"/>
                    <a:pt x="179" y="8490"/>
                  </a:cubicBezTo>
                  <a:cubicBezTo>
                    <a:pt x="0" y="15538"/>
                    <a:pt x="6870" y="17836"/>
                    <a:pt x="4727" y="23527"/>
                  </a:cubicBezTo>
                  <a:cubicBezTo>
                    <a:pt x="4727" y="23527"/>
                    <a:pt x="9085" y="19539"/>
                    <a:pt x="4965" y="13217"/>
                  </a:cubicBezTo>
                  <a:cubicBezTo>
                    <a:pt x="2036" y="8740"/>
                    <a:pt x="6918" y="6430"/>
                    <a:pt x="10168" y="5763"/>
                  </a:cubicBezTo>
                  <a:lnTo>
                    <a:pt x="9085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7"/>
            <p:cNvSpPr/>
            <p:nvPr/>
          </p:nvSpPr>
          <p:spPr>
            <a:xfrm>
              <a:off x="1204285" y="2960061"/>
              <a:ext cx="343406" cy="597892"/>
            </a:xfrm>
            <a:custGeom>
              <a:avLst/>
              <a:gdLst/>
              <a:ahLst/>
              <a:cxnLst/>
              <a:rect l="l" t="t" r="r" b="b"/>
              <a:pathLst>
                <a:path w="6716" h="11693" extrusionOk="0">
                  <a:moveTo>
                    <a:pt x="5954" y="0"/>
                  </a:moveTo>
                  <a:cubicBezTo>
                    <a:pt x="5954" y="0"/>
                    <a:pt x="0" y="1751"/>
                    <a:pt x="286" y="4811"/>
                  </a:cubicBezTo>
                  <a:cubicBezTo>
                    <a:pt x="560" y="7870"/>
                    <a:pt x="3203" y="11692"/>
                    <a:pt x="3203" y="11692"/>
                  </a:cubicBezTo>
                  <a:lnTo>
                    <a:pt x="5763" y="11478"/>
                  </a:lnTo>
                  <a:lnTo>
                    <a:pt x="6716" y="2048"/>
                  </a:lnTo>
                  <a:lnTo>
                    <a:pt x="5954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7"/>
            <p:cNvSpPr/>
            <p:nvPr/>
          </p:nvSpPr>
          <p:spPr>
            <a:xfrm>
              <a:off x="1178719" y="2967986"/>
              <a:ext cx="344019" cy="597892"/>
            </a:xfrm>
            <a:custGeom>
              <a:avLst/>
              <a:gdLst/>
              <a:ahLst/>
              <a:cxnLst/>
              <a:rect l="l" t="t" r="r" b="b"/>
              <a:pathLst>
                <a:path w="6728" h="11693" extrusionOk="0">
                  <a:moveTo>
                    <a:pt x="5953" y="0"/>
                  </a:moveTo>
                  <a:cubicBezTo>
                    <a:pt x="5953" y="0"/>
                    <a:pt x="0" y="1750"/>
                    <a:pt x="274" y="4810"/>
                  </a:cubicBezTo>
                  <a:cubicBezTo>
                    <a:pt x="560" y="7870"/>
                    <a:pt x="3191" y="11692"/>
                    <a:pt x="3191" y="11692"/>
                  </a:cubicBezTo>
                  <a:lnTo>
                    <a:pt x="5763" y="11478"/>
                  </a:lnTo>
                  <a:lnTo>
                    <a:pt x="6727" y="2048"/>
                  </a:lnTo>
                  <a:lnTo>
                    <a:pt x="5953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7"/>
            <p:cNvSpPr/>
            <p:nvPr/>
          </p:nvSpPr>
          <p:spPr>
            <a:xfrm>
              <a:off x="1028951" y="2712887"/>
              <a:ext cx="519353" cy="1201818"/>
            </a:xfrm>
            <a:custGeom>
              <a:avLst/>
              <a:gdLst/>
              <a:ahLst/>
              <a:cxnLst/>
              <a:rect l="l" t="t" r="r" b="b"/>
              <a:pathLst>
                <a:path w="10157" h="23504" extrusionOk="0">
                  <a:moveTo>
                    <a:pt x="9097" y="1"/>
                  </a:moveTo>
                  <a:cubicBezTo>
                    <a:pt x="9097" y="1"/>
                    <a:pt x="369" y="1465"/>
                    <a:pt x="191" y="8502"/>
                  </a:cubicBezTo>
                  <a:cubicBezTo>
                    <a:pt x="0" y="15550"/>
                    <a:pt x="7418" y="17812"/>
                    <a:pt x="5275" y="23503"/>
                  </a:cubicBezTo>
                  <a:cubicBezTo>
                    <a:pt x="5275" y="23503"/>
                    <a:pt x="9097" y="19551"/>
                    <a:pt x="4977" y="13240"/>
                  </a:cubicBezTo>
                  <a:cubicBezTo>
                    <a:pt x="2048" y="8752"/>
                    <a:pt x="6906" y="6263"/>
                    <a:pt x="10156" y="5585"/>
                  </a:cubicBezTo>
                  <a:lnTo>
                    <a:pt x="9097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7"/>
            <p:cNvSpPr/>
            <p:nvPr/>
          </p:nvSpPr>
          <p:spPr>
            <a:xfrm>
              <a:off x="1516603" y="3240828"/>
              <a:ext cx="468834" cy="368256"/>
            </a:xfrm>
            <a:custGeom>
              <a:avLst/>
              <a:gdLst/>
              <a:ahLst/>
              <a:cxnLst/>
              <a:rect l="l" t="t" r="r" b="b"/>
              <a:pathLst>
                <a:path w="9169" h="7202" extrusionOk="0">
                  <a:moveTo>
                    <a:pt x="3742" y="1"/>
                  </a:moveTo>
                  <a:cubicBezTo>
                    <a:pt x="3309" y="1"/>
                    <a:pt x="2822" y="135"/>
                    <a:pt x="2286" y="486"/>
                  </a:cubicBezTo>
                  <a:cubicBezTo>
                    <a:pt x="0" y="1975"/>
                    <a:pt x="5775" y="6785"/>
                    <a:pt x="7454" y="7202"/>
                  </a:cubicBezTo>
                  <a:lnTo>
                    <a:pt x="9168" y="7094"/>
                  </a:lnTo>
                  <a:lnTo>
                    <a:pt x="6549" y="2499"/>
                  </a:lnTo>
                  <a:cubicBezTo>
                    <a:pt x="6549" y="2499"/>
                    <a:pt x="5957" y="2735"/>
                    <a:pt x="5460" y="2735"/>
                  </a:cubicBezTo>
                  <a:cubicBezTo>
                    <a:pt x="5137" y="2735"/>
                    <a:pt x="4855" y="2636"/>
                    <a:pt x="4799" y="2308"/>
                  </a:cubicBezTo>
                  <a:cubicBezTo>
                    <a:pt x="4656" y="1487"/>
                    <a:pt x="5989" y="1439"/>
                    <a:pt x="5989" y="1439"/>
                  </a:cubicBezTo>
                  <a:cubicBezTo>
                    <a:pt x="5989" y="1439"/>
                    <a:pt x="5158" y="1"/>
                    <a:pt x="3742" y="1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7"/>
            <p:cNvSpPr/>
            <p:nvPr/>
          </p:nvSpPr>
          <p:spPr>
            <a:xfrm>
              <a:off x="1572593" y="3044787"/>
              <a:ext cx="383596" cy="664620"/>
            </a:xfrm>
            <a:custGeom>
              <a:avLst/>
              <a:gdLst/>
              <a:ahLst/>
              <a:cxnLst/>
              <a:rect l="l" t="t" r="r" b="b"/>
              <a:pathLst>
                <a:path w="7502" h="12998" extrusionOk="0">
                  <a:moveTo>
                    <a:pt x="454" y="1"/>
                  </a:moveTo>
                  <a:cubicBezTo>
                    <a:pt x="301" y="1"/>
                    <a:pt x="150" y="23"/>
                    <a:pt x="1" y="70"/>
                  </a:cubicBezTo>
                  <a:cubicBezTo>
                    <a:pt x="19" y="69"/>
                    <a:pt x="37" y="69"/>
                    <a:pt x="55" y="69"/>
                  </a:cubicBezTo>
                  <a:cubicBezTo>
                    <a:pt x="2272" y="69"/>
                    <a:pt x="4290" y="4363"/>
                    <a:pt x="4680" y="5237"/>
                  </a:cubicBezTo>
                  <a:lnTo>
                    <a:pt x="4418" y="5440"/>
                  </a:lnTo>
                  <a:cubicBezTo>
                    <a:pt x="4365" y="5438"/>
                    <a:pt x="4295" y="5437"/>
                    <a:pt x="4211" y="5437"/>
                  </a:cubicBezTo>
                  <a:cubicBezTo>
                    <a:pt x="3509" y="5437"/>
                    <a:pt x="1832" y="5516"/>
                    <a:pt x="1322" y="6249"/>
                  </a:cubicBezTo>
                  <a:cubicBezTo>
                    <a:pt x="1191" y="6440"/>
                    <a:pt x="1072" y="6773"/>
                    <a:pt x="1287" y="7226"/>
                  </a:cubicBezTo>
                  <a:cubicBezTo>
                    <a:pt x="1430" y="7538"/>
                    <a:pt x="1791" y="7648"/>
                    <a:pt x="2227" y="7648"/>
                  </a:cubicBezTo>
                  <a:cubicBezTo>
                    <a:pt x="2986" y="7648"/>
                    <a:pt x="3973" y="7316"/>
                    <a:pt x="4442" y="7142"/>
                  </a:cubicBezTo>
                  <a:lnTo>
                    <a:pt x="6918" y="12024"/>
                  </a:lnTo>
                  <a:cubicBezTo>
                    <a:pt x="6382" y="12155"/>
                    <a:pt x="2846" y="12643"/>
                    <a:pt x="1322" y="12833"/>
                  </a:cubicBezTo>
                  <a:cubicBezTo>
                    <a:pt x="1567" y="12951"/>
                    <a:pt x="2005" y="12997"/>
                    <a:pt x="2537" y="12997"/>
                  </a:cubicBezTo>
                  <a:cubicBezTo>
                    <a:pt x="4385" y="12997"/>
                    <a:pt x="7381" y="12434"/>
                    <a:pt x="7502" y="12286"/>
                  </a:cubicBezTo>
                  <a:lnTo>
                    <a:pt x="4656" y="6594"/>
                  </a:lnTo>
                  <a:lnTo>
                    <a:pt x="4477" y="6666"/>
                  </a:lnTo>
                  <a:cubicBezTo>
                    <a:pt x="3790" y="6944"/>
                    <a:pt x="2821" y="7217"/>
                    <a:pt x="2216" y="7217"/>
                  </a:cubicBezTo>
                  <a:cubicBezTo>
                    <a:pt x="1942" y="7217"/>
                    <a:pt x="1743" y="7161"/>
                    <a:pt x="1679" y="7023"/>
                  </a:cubicBezTo>
                  <a:cubicBezTo>
                    <a:pt x="1537" y="6702"/>
                    <a:pt x="1644" y="6547"/>
                    <a:pt x="1679" y="6487"/>
                  </a:cubicBezTo>
                  <a:cubicBezTo>
                    <a:pt x="1990" y="6038"/>
                    <a:pt x="3272" y="5887"/>
                    <a:pt x="4177" y="5887"/>
                  </a:cubicBezTo>
                  <a:cubicBezTo>
                    <a:pt x="4279" y="5887"/>
                    <a:pt x="4375" y="5888"/>
                    <a:pt x="4466" y="5892"/>
                  </a:cubicBezTo>
                  <a:lnTo>
                    <a:pt x="4549" y="5892"/>
                  </a:lnTo>
                  <a:lnTo>
                    <a:pt x="5216" y="5368"/>
                  </a:lnTo>
                  <a:lnTo>
                    <a:pt x="5156" y="5213"/>
                  </a:lnTo>
                  <a:cubicBezTo>
                    <a:pt x="4418" y="3418"/>
                    <a:pt x="2344" y="1"/>
                    <a:pt x="454" y="1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7"/>
            <p:cNvSpPr/>
            <p:nvPr/>
          </p:nvSpPr>
          <p:spPr>
            <a:xfrm>
              <a:off x="1269428" y="3036606"/>
              <a:ext cx="673364" cy="674335"/>
            </a:xfrm>
            <a:custGeom>
              <a:avLst/>
              <a:gdLst/>
              <a:ahLst/>
              <a:cxnLst/>
              <a:rect l="l" t="t" r="r" b="b"/>
              <a:pathLst>
                <a:path w="13169" h="13188" extrusionOk="0">
                  <a:moveTo>
                    <a:pt x="6003" y="1"/>
                  </a:moveTo>
                  <a:cubicBezTo>
                    <a:pt x="5966" y="1"/>
                    <a:pt x="5930" y="2"/>
                    <a:pt x="5894" y="4"/>
                  </a:cubicBezTo>
                  <a:cubicBezTo>
                    <a:pt x="3215" y="147"/>
                    <a:pt x="929" y="1599"/>
                    <a:pt x="453" y="3897"/>
                  </a:cubicBezTo>
                  <a:cubicBezTo>
                    <a:pt x="0" y="6135"/>
                    <a:pt x="3227" y="9017"/>
                    <a:pt x="3751" y="12755"/>
                  </a:cubicBezTo>
                  <a:cubicBezTo>
                    <a:pt x="4725" y="13071"/>
                    <a:pt x="5855" y="13187"/>
                    <a:pt x="6986" y="13187"/>
                  </a:cubicBezTo>
                  <a:cubicBezTo>
                    <a:pt x="10071" y="13187"/>
                    <a:pt x="13169" y="12327"/>
                    <a:pt x="13169" y="12327"/>
                  </a:cubicBezTo>
                  <a:lnTo>
                    <a:pt x="10478" y="7028"/>
                  </a:lnTo>
                  <a:cubicBezTo>
                    <a:pt x="10478" y="7028"/>
                    <a:pt x="9078" y="7588"/>
                    <a:pt x="8158" y="7588"/>
                  </a:cubicBezTo>
                  <a:cubicBezTo>
                    <a:pt x="7806" y="7588"/>
                    <a:pt x="7524" y="7506"/>
                    <a:pt x="7418" y="7278"/>
                  </a:cubicBezTo>
                  <a:cubicBezTo>
                    <a:pt x="6789" y="5931"/>
                    <a:pt x="9316" y="5822"/>
                    <a:pt x="10149" y="5822"/>
                  </a:cubicBezTo>
                  <a:cubicBezTo>
                    <a:pt x="10309" y="5822"/>
                    <a:pt x="10406" y="5826"/>
                    <a:pt x="10406" y="5826"/>
                  </a:cubicBezTo>
                  <a:lnTo>
                    <a:pt x="10883" y="5457"/>
                  </a:lnTo>
                  <a:cubicBezTo>
                    <a:pt x="10883" y="5457"/>
                    <a:pt x="8624" y="1"/>
                    <a:pt x="6003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7"/>
            <p:cNvSpPr/>
            <p:nvPr/>
          </p:nvSpPr>
          <p:spPr>
            <a:xfrm>
              <a:off x="1799672" y="3471435"/>
              <a:ext cx="91374" cy="199161"/>
            </a:xfrm>
            <a:custGeom>
              <a:avLst/>
              <a:gdLst/>
              <a:ahLst/>
              <a:cxnLst/>
              <a:rect l="l" t="t" r="r" b="b"/>
              <a:pathLst>
                <a:path w="1787" h="3895" extrusionOk="0">
                  <a:moveTo>
                    <a:pt x="1" y="1"/>
                  </a:moveTo>
                  <a:lnTo>
                    <a:pt x="1" y="1"/>
                  </a:lnTo>
                  <a:cubicBezTo>
                    <a:pt x="275" y="1287"/>
                    <a:pt x="322" y="2596"/>
                    <a:pt x="132" y="3894"/>
                  </a:cubicBezTo>
                  <a:cubicBezTo>
                    <a:pt x="1132" y="3704"/>
                    <a:pt x="1787" y="3525"/>
                    <a:pt x="1787" y="352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7"/>
            <p:cNvSpPr/>
            <p:nvPr/>
          </p:nvSpPr>
          <p:spPr>
            <a:xfrm>
              <a:off x="1577450" y="3062325"/>
              <a:ext cx="213734" cy="233215"/>
            </a:xfrm>
            <a:custGeom>
              <a:avLst/>
              <a:gdLst/>
              <a:ahLst/>
              <a:cxnLst/>
              <a:rect l="l" t="t" r="r" b="b"/>
              <a:pathLst>
                <a:path w="4180" h="4561" extrusionOk="0">
                  <a:moveTo>
                    <a:pt x="1" y="1"/>
                  </a:moveTo>
                  <a:lnTo>
                    <a:pt x="1" y="1"/>
                  </a:lnTo>
                  <a:cubicBezTo>
                    <a:pt x="1406" y="1025"/>
                    <a:pt x="2561" y="2346"/>
                    <a:pt x="3406" y="3870"/>
                  </a:cubicBezTo>
                  <a:cubicBezTo>
                    <a:pt x="3537" y="4096"/>
                    <a:pt x="3656" y="4335"/>
                    <a:pt x="3775" y="4561"/>
                  </a:cubicBezTo>
                  <a:lnTo>
                    <a:pt x="4180" y="4251"/>
                  </a:lnTo>
                  <a:cubicBezTo>
                    <a:pt x="4180" y="4251"/>
                    <a:pt x="2227" y="453"/>
                    <a:pt x="1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7"/>
            <p:cNvSpPr/>
            <p:nvPr/>
          </p:nvSpPr>
          <p:spPr>
            <a:xfrm>
              <a:off x="1269428" y="3036708"/>
              <a:ext cx="427417" cy="674080"/>
            </a:xfrm>
            <a:custGeom>
              <a:avLst/>
              <a:gdLst/>
              <a:ahLst/>
              <a:cxnLst/>
              <a:rect l="l" t="t" r="r" b="b"/>
              <a:pathLst>
                <a:path w="8359" h="13183" extrusionOk="0">
                  <a:moveTo>
                    <a:pt x="5968" y="0"/>
                  </a:moveTo>
                  <a:cubicBezTo>
                    <a:pt x="5944" y="0"/>
                    <a:pt x="5919" y="1"/>
                    <a:pt x="5894" y="2"/>
                  </a:cubicBezTo>
                  <a:cubicBezTo>
                    <a:pt x="3215" y="145"/>
                    <a:pt x="929" y="1597"/>
                    <a:pt x="453" y="3895"/>
                  </a:cubicBezTo>
                  <a:cubicBezTo>
                    <a:pt x="0" y="6121"/>
                    <a:pt x="3227" y="9015"/>
                    <a:pt x="3751" y="12753"/>
                  </a:cubicBezTo>
                  <a:cubicBezTo>
                    <a:pt x="4731" y="13069"/>
                    <a:pt x="5870" y="13183"/>
                    <a:pt x="7010" y="13183"/>
                  </a:cubicBezTo>
                  <a:cubicBezTo>
                    <a:pt x="7463" y="13183"/>
                    <a:pt x="7915" y="13165"/>
                    <a:pt x="8359" y="13134"/>
                  </a:cubicBezTo>
                  <a:cubicBezTo>
                    <a:pt x="7573" y="12467"/>
                    <a:pt x="6846" y="11729"/>
                    <a:pt x="6215" y="10932"/>
                  </a:cubicBezTo>
                  <a:cubicBezTo>
                    <a:pt x="3132" y="7086"/>
                    <a:pt x="2346" y="2573"/>
                    <a:pt x="4418" y="847"/>
                  </a:cubicBezTo>
                  <a:cubicBezTo>
                    <a:pt x="4969" y="396"/>
                    <a:pt x="5663" y="181"/>
                    <a:pt x="6444" y="181"/>
                  </a:cubicBezTo>
                  <a:cubicBezTo>
                    <a:pt x="6591" y="181"/>
                    <a:pt x="6741" y="189"/>
                    <a:pt x="6894" y="204"/>
                  </a:cubicBezTo>
                  <a:cubicBezTo>
                    <a:pt x="6607" y="71"/>
                    <a:pt x="6289" y="0"/>
                    <a:pt x="5968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7"/>
            <p:cNvSpPr/>
            <p:nvPr/>
          </p:nvSpPr>
          <p:spPr>
            <a:xfrm>
              <a:off x="1308391" y="2737840"/>
              <a:ext cx="154676" cy="311141"/>
            </a:xfrm>
            <a:custGeom>
              <a:avLst/>
              <a:gdLst/>
              <a:ahLst/>
              <a:cxnLst/>
              <a:rect l="l" t="t" r="r" b="b"/>
              <a:pathLst>
                <a:path w="3025" h="6085" extrusionOk="0">
                  <a:moveTo>
                    <a:pt x="1834" y="1"/>
                  </a:moveTo>
                  <a:cubicBezTo>
                    <a:pt x="1203" y="203"/>
                    <a:pt x="596" y="453"/>
                    <a:pt x="0" y="727"/>
                  </a:cubicBezTo>
                  <a:lnTo>
                    <a:pt x="1810" y="6085"/>
                  </a:lnTo>
                  <a:cubicBezTo>
                    <a:pt x="2203" y="5894"/>
                    <a:pt x="2608" y="5728"/>
                    <a:pt x="3025" y="5573"/>
                  </a:cubicBezTo>
                  <a:lnTo>
                    <a:pt x="1834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7"/>
            <p:cNvSpPr/>
            <p:nvPr/>
          </p:nvSpPr>
          <p:spPr>
            <a:xfrm>
              <a:off x="1129989" y="2838315"/>
              <a:ext cx="221046" cy="281893"/>
            </a:xfrm>
            <a:custGeom>
              <a:avLst/>
              <a:gdLst/>
              <a:ahLst/>
              <a:cxnLst/>
              <a:rect l="l" t="t" r="r" b="b"/>
              <a:pathLst>
                <a:path w="4323" h="5513" extrusionOk="0">
                  <a:moveTo>
                    <a:pt x="1441" y="0"/>
                  </a:moveTo>
                  <a:cubicBezTo>
                    <a:pt x="918" y="393"/>
                    <a:pt x="429" y="857"/>
                    <a:pt x="1" y="1358"/>
                  </a:cubicBezTo>
                  <a:lnTo>
                    <a:pt x="3299" y="5513"/>
                  </a:lnTo>
                  <a:cubicBezTo>
                    <a:pt x="3608" y="5191"/>
                    <a:pt x="3954" y="4918"/>
                    <a:pt x="4323" y="4679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7"/>
            <p:cNvSpPr/>
            <p:nvPr/>
          </p:nvSpPr>
          <p:spPr>
            <a:xfrm>
              <a:off x="1039894" y="3025817"/>
              <a:ext cx="236897" cy="180242"/>
            </a:xfrm>
            <a:custGeom>
              <a:avLst/>
              <a:gdLst/>
              <a:ahLst/>
              <a:cxnLst/>
              <a:rect l="l" t="t" r="r" b="b"/>
              <a:pathLst>
                <a:path w="4633" h="3525" extrusionOk="0">
                  <a:moveTo>
                    <a:pt x="406" y="0"/>
                  </a:moveTo>
                  <a:cubicBezTo>
                    <a:pt x="191" y="608"/>
                    <a:pt x="60" y="1251"/>
                    <a:pt x="1" y="1905"/>
                  </a:cubicBezTo>
                  <a:lnTo>
                    <a:pt x="4001" y="3525"/>
                  </a:lnTo>
                  <a:cubicBezTo>
                    <a:pt x="4132" y="3084"/>
                    <a:pt x="4358" y="2679"/>
                    <a:pt x="4632" y="2322"/>
                  </a:cubicBezTo>
                  <a:lnTo>
                    <a:pt x="406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7"/>
            <p:cNvSpPr/>
            <p:nvPr/>
          </p:nvSpPr>
          <p:spPr>
            <a:xfrm>
              <a:off x="1056358" y="3258980"/>
              <a:ext cx="194866" cy="114486"/>
            </a:xfrm>
            <a:custGeom>
              <a:avLst/>
              <a:gdLst/>
              <a:ahLst/>
              <a:cxnLst/>
              <a:rect l="l" t="t" r="r" b="b"/>
              <a:pathLst>
                <a:path w="3811" h="2239" extrusionOk="0">
                  <a:moveTo>
                    <a:pt x="3548" y="0"/>
                  </a:moveTo>
                  <a:lnTo>
                    <a:pt x="0" y="572"/>
                  </a:lnTo>
                  <a:cubicBezTo>
                    <a:pt x="155" y="1143"/>
                    <a:pt x="369" y="1703"/>
                    <a:pt x="619" y="2239"/>
                  </a:cubicBezTo>
                  <a:lnTo>
                    <a:pt x="3810" y="1346"/>
                  </a:lnTo>
                  <a:cubicBezTo>
                    <a:pt x="3643" y="905"/>
                    <a:pt x="3548" y="453"/>
                    <a:pt x="3548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7"/>
            <p:cNvSpPr/>
            <p:nvPr/>
          </p:nvSpPr>
          <p:spPr>
            <a:xfrm>
              <a:off x="1139756" y="3406906"/>
              <a:ext cx="187554" cy="128496"/>
            </a:xfrm>
            <a:custGeom>
              <a:avLst/>
              <a:gdLst/>
              <a:ahLst/>
              <a:cxnLst/>
              <a:rect l="l" t="t" r="r" b="b"/>
              <a:pathLst>
                <a:path w="3668" h="2513" extrusionOk="0">
                  <a:moveTo>
                    <a:pt x="3013" y="1"/>
                  </a:moveTo>
                  <a:lnTo>
                    <a:pt x="0" y="1096"/>
                  </a:lnTo>
                  <a:cubicBezTo>
                    <a:pt x="322" y="1584"/>
                    <a:pt x="655" y="2049"/>
                    <a:pt x="989" y="2513"/>
                  </a:cubicBezTo>
                  <a:lnTo>
                    <a:pt x="3667" y="1191"/>
                  </a:lnTo>
                  <a:cubicBezTo>
                    <a:pt x="3489" y="810"/>
                    <a:pt x="3263" y="405"/>
                    <a:pt x="3013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7"/>
            <p:cNvSpPr/>
            <p:nvPr/>
          </p:nvSpPr>
          <p:spPr>
            <a:xfrm>
              <a:off x="1237777" y="3556059"/>
              <a:ext cx="139438" cy="117554"/>
            </a:xfrm>
            <a:custGeom>
              <a:avLst/>
              <a:gdLst/>
              <a:ahLst/>
              <a:cxnLst/>
              <a:rect l="l" t="t" r="r" b="b"/>
              <a:pathLst>
                <a:path w="2727" h="2299" extrusionOk="0">
                  <a:moveTo>
                    <a:pt x="2429" y="1"/>
                  </a:moveTo>
                  <a:lnTo>
                    <a:pt x="0" y="882"/>
                  </a:lnTo>
                  <a:cubicBezTo>
                    <a:pt x="310" y="1334"/>
                    <a:pt x="596" y="1810"/>
                    <a:pt x="846" y="2299"/>
                  </a:cubicBezTo>
                  <a:lnTo>
                    <a:pt x="2727" y="1382"/>
                  </a:lnTo>
                  <a:cubicBezTo>
                    <a:pt x="2667" y="906"/>
                    <a:pt x="2560" y="453"/>
                    <a:pt x="2429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7"/>
            <p:cNvSpPr/>
            <p:nvPr/>
          </p:nvSpPr>
          <p:spPr>
            <a:xfrm>
              <a:off x="1308391" y="3735687"/>
              <a:ext cx="68824" cy="84062"/>
            </a:xfrm>
            <a:custGeom>
              <a:avLst/>
              <a:gdLst/>
              <a:ahLst/>
              <a:cxnLst/>
              <a:rect l="l" t="t" r="r" b="b"/>
              <a:pathLst>
                <a:path w="1346" h="1644" extrusionOk="0">
                  <a:moveTo>
                    <a:pt x="1346" y="0"/>
                  </a:moveTo>
                  <a:lnTo>
                    <a:pt x="0" y="119"/>
                  </a:lnTo>
                  <a:cubicBezTo>
                    <a:pt x="143" y="619"/>
                    <a:pt x="203" y="1131"/>
                    <a:pt x="191" y="1643"/>
                  </a:cubicBezTo>
                  <a:lnTo>
                    <a:pt x="965" y="1488"/>
                  </a:lnTo>
                  <a:cubicBezTo>
                    <a:pt x="1143" y="1000"/>
                    <a:pt x="1274" y="500"/>
                    <a:pt x="1346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4" name="Google Shape;1504;p57"/>
          <p:cNvSpPr txBox="1">
            <a:spLocks noGrp="1"/>
          </p:cNvSpPr>
          <p:nvPr>
            <p:ph type="title"/>
          </p:nvPr>
        </p:nvSpPr>
        <p:spPr>
          <a:xfrm>
            <a:off x="1039894" y="1963868"/>
            <a:ext cx="7738702" cy="1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0">
                <a:latin typeface="#9Slide04 SFU Fenice Bold" panose="00000700000000000000" pitchFamily="2" charset="0"/>
                <a:ea typeface="#9Slide03 Roboto Slab" pitchFamily="2" charset="0"/>
              </a:rPr>
              <a:t>Một số thành tựu văn hóa tiêu biểu của Hy Lạp, La Mã</a:t>
            </a:r>
          </a:p>
        </p:txBody>
      </p:sp>
      <p:grpSp>
        <p:nvGrpSpPr>
          <p:cNvPr id="1508" name="Google Shape;1508;p57"/>
          <p:cNvGrpSpPr/>
          <p:nvPr/>
        </p:nvGrpSpPr>
        <p:grpSpPr>
          <a:xfrm>
            <a:off x="4891624" y="3997503"/>
            <a:ext cx="694746" cy="569401"/>
            <a:chOff x="4891624" y="3997503"/>
            <a:chExt cx="694746" cy="569401"/>
          </a:xfrm>
        </p:grpSpPr>
        <p:sp>
          <p:nvSpPr>
            <p:cNvPr id="1509" name="Google Shape;1509;p57"/>
            <p:cNvSpPr/>
            <p:nvPr/>
          </p:nvSpPr>
          <p:spPr>
            <a:xfrm>
              <a:off x="5258951" y="3997503"/>
              <a:ext cx="327419" cy="293694"/>
            </a:xfrm>
            <a:custGeom>
              <a:avLst/>
              <a:gdLst/>
              <a:ahLst/>
              <a:cxnLst/>
              <a:rect l="l" t="t" r="r" b="b"/>
              <a:pathLst>
                <a:path w="8383" h="7520" extrusionOk="0">
                  <a:moveTo>
                    <a:pt x="4187" y="0"/>
                  </a:moveTo>
                  <a:cubicBezTo>
                    <a:pt x="3302" y="0"/>
                    <a:pt x="2415" y="310"/>
                    <a:pt x="1704" y="939"/>
                  </a:cubicBezTo>
                  <a:cubicBezTo>
                    <a:pt x="144" y="2321"/>
                    <a:pt x="1" y="4702"/>
                    <a:pt x="1382" y="6250"/>
                  </a:cubicBezTo>
                  <a:cubicBezTo>
                    <a:pt x="2121" y="7091"/>
                    <a:pt x="3154" y="7520"/>
                    <a:pt x="4192" y="7520"/>
                  </a:cubicBezTo>
                  <a:cubicBezTo>
                    <a:pt x="5078" y="7520"/>
                    <a:pt x="5967" y="7207"/>
                    <a:pt x="6680" y="6571"/>
                  </a:cubicBezTo>
                  <a:cubicBezTo>
                    <a:pt x="8240" y="5202"/>
                    <a:pt x="8383" y="2821"/>
                    <a:pt x="7014" y="1273"/>
                  </a:cubicBezTo>
                  <a:cubicBezTo>
                    <a:pt x="6267" y="430"/>
                    <a:pt x="5228" y="0"/>
                    <a:pt x="4187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7"/>
            <p:cNvSpPr/>
            <p:nvPr/>
          </p:nvSpPr>
          <p:spPr>
            <a:xfrm>
              <a:off x="4891624" y="4419745"/>
              <a:ext cx="171619" cy="147159"/>
            </a:xfrm>
            <a:custGeom>
              <a:avLst/>
              <a:gdLst/>
              <a:ahLst/>
              <a:cxnLst/>
              <a:rect l="l" t="t" r="r" b="b"/>
              <a:pathLst>
                <a:path w="4394" h="3768" extrusionOk="0">
                  <a:moveTo>
                    <a:pt x="1896" y="1"/>
                  </a:moveTo>
                  <a:cubicBezTo>
                    <a:pt x="928" y="1"/>
                    <a:pt x="0" y="750"/>
                    <a:pt x="0" y="1886"/>
                  </a:cubicBezTo>
                  <a:cubicBezTo>
                    <a:pt x="0" y="2922"/>
                    <a:pt x="846" y="3767"/>
                    <a:pt x="1882" y="3767"/>
                  </a:cubicBezTo>
                  <a:cubicBezTo>
                    <a:pt x="3560" y="3767"/>
                    <a:pt x="4394" y="1743"/>
                    <a:pt x="3215" y="553"/>
                  </a:cubicBezTo>
                  <a:cubicBezTo>
                    <a:pt x="2830" y="172"/>
                    <a:pt x="2358" y="1"/>
                    <a:pt x="1896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1" name="Google Shape;1511;p57"/>
          <p:cNvSpPr/>
          <p:nvPr/>
        </p:nvSpPr>
        <p:spPr>
          <a:xfrm rot="-821552" flipH="1">
            <a:off x="1854454" y="1007249"/>
            <a:ext cx="688014" cy="617286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57"/>
          <p:cNvSpPr txBox="1">
            <a:spLocks noGrp="1"/>
          </p:cNvSpPr>
          <p:nvPr>
            <p:ph type="title" idx="2"/>
          </p:nvPr>
        </p:nvSpPr>
        <p:spPr>
          <a:xfrm>
            <a:off x="3549952" y="638092"/>
            <a:ext cx="1822200" cy="1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r>
              <a:rPr lang="vi-VN"/>
              <a:t>4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4" name="Google Shape;2044;p62"/>
          <p:cNvGrpSpPr/>
          <p:nvPr/>
        </p:nvGrpSpPr>
        <p:grpSpPr>
          <a:xfrm>
            <a:off x="3439049" y="1748003"/>
            <a:ext cx="2267368" cy="2597602"/>
            <a:chOff x="4622229" y="1174375"/>
            <a:chExt cx="2499028" cy="2863003"/>
          </a:xfrm>
        </p:grpSpPr>
        <p:sp>
          <p:nvSpPr>
            <p:cNvPr id="2045" name="Google Shape;2045;p62"/>
            <p:cNvSpPr/>
            <p:nvPr/>
          </p:nvSpPr>
          <p:spPr>
            <a:xfrm>
              <a:off x="4828153" y="1347404"/>
              <a:ext cx="2077442" cy="1943344"/>
            </a:xfrm>
            <a:custGeom>
              <a:avLst/>
              <a:gdLst/>
              <a:ahLst/>
              <a:cxnLst/>
              <a:rect l="l" t="t" r="r" b="b"/>
              <a:pathLst>
                <a:path w="33029" h="30897" extrusionOk="0">
                  <a:moveTo>
                    <a:pt x="6549" y="0"/>
                  </a:moveTo>
                  <a:cubicBezTo>
                    <a:pt x="6561" y="72"/>
                    <a:pt x="6573" y="155"/>
                    <a:pt x="6585" y="226"/>
                  </a:cubicBezTo>
                  <a:cubicBezTo>
                    <a:pt x="7025" y="1893"/>
                    <a:pt x="8752" y="3322"/>
                    <a:pt x="6013" y="7096"/>
                  </a:cubicBezTo>
                  <a:cubicBezTo>
                    <a:pt x="4394" y="9335"/>
                    <a:pt x="1453" y="11073"/>
                    <a:pt x="667" y="14680"/>
                  </a:cubicBezTo>
                  <a:cubicBezTo>
                    <a:pt x="0" y="17717"/>
                    <a:pt x="96" y="23027"/>
                    <a:pt x="3906" y="29266"/>
                  </a:cubicBezTo>
                  <a:cubicBezTo>
                    <a:pt x="4263" y="29837"/>
                    <a:pt x="4608" y="30373"/>
                    <a:pt x="4953" y="30897"/>
                  </a:cubicBezTo>
                  <a:lnTo>
                    <a:pt x="28075" y="30897"/>
                  </a:lnTo>
                  <a:cubicBezTo>
                    <a:pt x="28433" y="30373"/>
                    <a:pt x="28778" y="29837"/>
                    <a:pt x="29135" y="29266"/>
                  </a:cubicBezTo>
                  <a:cubicBezTo>
                    <a:pt x="32945" y="23027"/>
                    <a:pt x="33028" y="17717"/>
                    <a:pt x="32362" y="14680"/>
                  </a:cubicBezTo>
                  <a:cubicBezTo>
                    <a:pt x="31576" y="11073"/>
                    <a:pt x="28635" y="9323"/>
                    <a:pt x="27028" y="7096"/>
                  </a:cubicBezTo>
                  <a:cubicBezTo>
                    <a:pt x="24277" y="3322"/>
                    <a:pt x="26016" y="1893"/>
                    <a:pt x="26444" y="226"/>
                  </a:cubicBezTo>
                  <a:cubicBezTo>
                    <a:pt x="26468" y="143"/>
                    <a:pt x="26480" y="72"/>
                    <a:pt x="26492" y="0"/>
                  </a:cubicBezTo>
                  <a:lnTo>
                    <a:pt x="17538" y="0"/>
                  </a:lnTo>
                  <a:lnTo>
                    <a:pt x="17467" y="24"/>
                  </a:lnTo>
                  <a:cubicBezTo>
                    <a:pt x="16979" y="12"/>
                    <a:pt x="16336" y="0"/>
                    <a:pt x="15490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2"/>
            <p:cNvSpPr/>
            <p:nvPr/>
          </p:nvSpPr>
          <p:spPr>
            <a:xfrm>
              <a:off x="5010114" y="1721829"/>
              <a:ext cx="1714963" cy="1401922"/>
            </a:xfrm>
            <a:custGeom>
              <a:avLst/>
              <a:gdLst/>
              <a:ahLst/>
              <a:cxnLst/>
              <a:rect l="l" t="t" r="r" b="b"/>
              <a:pathLst>
                <a:path w="27266" h="22289" extrusionOk="0">
                  <a:moveTo>
                    <a:pt x="6168" y="0"/>
                  </a:moveTo>
                  <a:cubicBezTo>
                    <a:pt x="6085" y="715"/>
                    <a:pt x="5751" y="1560"/>
                    <a:pt x="4954" y="2655"/>
                  </a:cubicBezTo>
                  <a:cubicBezTo>
                    <a:pt x="3620" y="4489"/>
                    <a:pt x="1203" y="5930"/>
                    <a:pt x="548" y="8906"/>
                  </a:cubicBezTo>
                  <a:cubicBezTo>
                    <a:pt x="1" y="11406"/>
                    <a:pt x="72" y="15788"/>
                    <a:pt x="3227" y="20931"/>
                  </a:cubicBezTo>
                  <a:cubicBezTo>
                    <a:pt x="3513" y="21408"/>
                    <a:pt x="3799" y="21848"/>
                    <a:pt x="4085" y="22289"/>
                  </a:cubicBezTo>
                  <a:lnTo>
                    <a:pt x="23182" y="22289"/>
                  </a:lnTo>
                  <a:cubicBezTo>
                    <a:pt x="23468" y="21848"/>
                    <a:pt x="23754" y="21408"/>
                    <a:pt x="24039" y="20931"/>
                  </a:cubicBezTo>
                  <a:cubicBezTo>
                    <a:pt x="27195" y="15788"/>
                    <a:pt x="27266" y="11406"/>
                    <a:pt x="26718" y="8906"/>
                  </a:cubicBezTo>
                  <a:cubicBezTo>
                    <a:pt x="26052" y="5930"/>
                    <a:pt x="23623" y="4489"/>
                    <a:pt x="22301" y="2655"/>
                  </a:cubicBezTo>
                  <a:cubicBezTo>
                    <a:pt x="21503" y="1560"/>
                    <a:pt x="21170" y="715"/>
                    <a:pt x="21075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2"/>
            <p:cNvSpPr/>
            <p:nvPr/>
          </p:nvSpPr>
          <p:spPr>
            <a:xfrm>
              <a:off x="5139682" y="3290664"/>
              <a:ext cx="1455134" cy="485317"/>
            </a:xfrm>
            <a:custGeom>
              <a:avLst/>
              <a:gdLst/>
              <a:ahLst/>
              <a:cxnLst/>
              <a:rect l="l" t="t" r="r" b="b"/>
              <a:pathLst>
                <a:path w="23135" h="7716" extrusionOk="0">
                  <a:moveTo>
                    <a:pt x="0" y="1"/>
                  </a:moveTo>
                  <a:cubicBezTo>
                    <a:pt x="3406" y="5132"/>
                    <a:pt x="6418" y="7716"/>
                    <a:pt x="6418" y="7716"/>
                  </a:cubicBezTo>
                  <a:lnTo>
                    <a:pt x="16705" y="7716"/>
                  </a:lnTo>
                  <a:cubicBezTo>
                    <a:pt x="16705" y="7716"/>
                    <a:pt x="19717" y="5144"/>
                    <a:pt x="23134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2"/>
            <p:cNvSpPr/>
            <p:nvPr/>
          </p:nvSpPr>
          <p:spPr>
            <a:xfrm>
              <a:off x="5090245" y="1174375"/>
              <a:ext cx="1554009" cy="187309"/>
            </a:xfrm>
            <a:custGeom>
              <a:avLst/>
              <a:gdLst/>
              <a:ahLst/>
              <a:cxnLst/>
              <a:rect l="l" t="t" r="r" b="b"/>
              <a:pathLst>
                <a:path w="24707" h="2978" extrusionOk="0">
                  <a:moveTo>
                    <a:pt x="1" y="1"/>
                  </a:moveTo>
                  <a:lnTo>
                    <a:pt x="858" y="2977"/>
                  </a:lnTo>
                  <a:lnTo>
                    <a:pt x="23849" y="2977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2"/>
            <p:cNvSpPr/>
            <p:nvPr/>
          </p:nvSpPr>
          <p:spPr>
            <a:xfrm>
              <a:off x="4622229" y="1461059"/>
              <a:ext cx="794584" cy="990950"/>
            </a:xfrm>
            <a:custGeom>
              <a:avLst/>
              <a:gdLst/>
              <a:ahLst/>
              <a:cxnLst/>
              <a:rect l="l" t="t" r="r" b="b"/>
              <a:pathLst>
                <a:path w="12633" h="15755" extrusionOk="0">
                  <a:moveTo>
                    <a:pt x="6425" y="1"/>
                  </a:moveTo>
                  <a:cubicBezTo>
                    <a:pt x="4260" y="1"/>
                    <a:pt x="1786" y="943"/>
                    <a:pt x="1024" y="4551"/>
                  </a:cubicBezTo>
                  <a:cubicBezTo>
                    <a:pt x="0" y="9349"/>
                    <a:pt x="4477" y="15755"/>
                    <a:pt x="4477" y="15755"/>
                  </a:cubicBezTo>
                  <a:lnTo>
                    <a:pt x="5644" y="11016"/>
                  </a:lnTo>
                  <a:cubicBezTo>
                    <a:pt x="5644" y="11016"/>
                    <a:pt x="3798" y="8135"/>
                    <a:pt x="3632" y="6468"/>
                  </a:cubicBezTo>
                  <a:cubicBezTo>
                    <a:pt x="3410" y="4411"/>
                    <a:pt x="4347" y="2990"/>
                    <a:pt x="6533" y="2990"/>
                  </a:cubicBezTo>
                  <a:cubicBezTo>
                    <a:pt x="6815" y="2990"/>
                    <a:pt x="7118" y="3014"/>
                    <a:pt x="7442" y="3063"/>
                  </a:cubicBezTo>
                  <a:cubicBezTo>
                    <a:pt x="9442" y="3372"/>
                    <a:pt x="11037" y="5408"/>
                    <a:pt x="11037" y="5408"/>
                  </a:cubicBezTo>
                  <a:lnTo>
                    <a:pt x="12633" y="2444"/>
                  </a:lnTo>
                  <a:cubicBezTo>
                    <a:pt x="12633" y="2444"/>
                    <a:pt x="10561" y="610"/>
                    <a:pt x="7870" y="134"/>
                  </a:cubicBezTo>
                  <a:cubicBezTo>
                    <a:pt x="7423" y="52"/>
                    <a:pt x="6932" y="1"/>
                    <a:pt x="642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2"/>
            <p:cNvSpPr/>
            <p:nvPr/>
          </p:nvSpPr>
          <p:spPr>
            <a:xfrm>
              <a:off x="6327365" y="1461059"/>
              <a:ext cx="793892" cy="990950"/>
            </a:xfrm>
            <a:custGeom>
              <a:avLst/>
              <a:gdLst/>
              <a:ahLst/>
              <a:cxnLst/>
              <a:rect l="l" t="t" r="r" b="b"/>
              <a:pathLst>
                <a:path w="12622" h="15755" extrusionOk="0">
                  <a:moveTo>
                    <a:pt x="6209" y="1"/>
                  </a:moveTo>
                  <a:cubicBezTo>
                    <a:pt x="5701" y="1"/>
                    <a:pt x="5211" y="52"/>
                    <a:pt x="4763" y="134"/>
                  </a:cubicBezTo>
                  <a:cubicBezTo>
                    <a:pt x="2072" y="610"/>
                    <a:pt x="1" y="2444"/>
                    <a:pt x="1" y="2444"/>
                  </a:cubicBezTo>
                  <a:lnTo>
                    <a:pt x="1596" y="5408"/>
                  </a:lnTo>
                  <a:cubicBezTo>
                    <a:pt x="1596" y="5408"/>
                    <a:pt x="3192" y="3372"/>
                    <a:pt x="5192" y="3063"/>
                  </a:cubicBezTo>
                  <a:cubicBezTo>
                    <a:pt x="5516" y="3014"/>
                    <a:pt x="5818" y="2990"/>
                    <a:pt x="6100" y="2990"/>
                  </a:cubicBezTo>
                  <a:cubicBezTo>
                    <a:pt x="8286" y="2990"/>
                    <a:pt x="9223" y="4411"/>
                    <a:pt x="9002" y="6468"/>
                  </a:cubicBezTo>
                  <a:cubicBezTo>
                    <a:pt x="8823" y="8135"/>
                    <a:pt x="6990" y="11016"/>
                    <a:pt x="6990" y="11016"/>
                  </a:cubicBezTo>
                  <a:lnTo>
                    <a:pt x="8145" y="15755"/>
                  </a:lnTo>
                  <a:cubicBezTo>
                    <a:pt x="8145" y="15755"/>
                    <a:pt x="12621" y="9349"/>
                    <a:pt x="11609" y="4551"/>
                  </a:cubicBezTo>
                  <a:cubicBezTo>
                    <a:pt x="10847" y="943"/>
                    <a:pt x="8374" y="1"/>
                    <a:pt x="6209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2"/>
            <p:cNvSpPr/>
            <p:nvPr/>
          </p:nvSpPr>
          <p:spPr>
            <a:xfrm>
              <a:off x="5167356" y="3775913"/>
              <a:ext cx="1399721" cy="261465"/>
            </a:xfrm>
            <a:custGeom>
              <a:avLst/>
              <a:gdLst/>
              <a:ahLst/>
              <a:cxnLst/>
              <a:rect l="l" t="t" r="r" b="b"/>
              <a:pathLst>
                <a:path w="22254" h="4157" extrusionOk="0">
                  <a:moveTo>
                    <a:pt x="5978" y="1"/>
                  </a:moveTo>
                  <a:cubicBezTo>
                    <a:pt x="5978" y="1"/>
                    <a:pt x="3120" y="656"/>
                    <a:pt x="1275" y="2323"/>
                  </a:cubicBezTo>
                  <a:cubicBezTo>
                    <a:pt x="25" y="3454"/>
                    <a:pt x="1" y="4156"/>
                    <a:pt x="1" y="4156"/>
                  </a:cubicBezTo>
                  <a:lnTo>
                    <a:pt x="22254" y="4156"/>
                  </a:lnTo>
                  <a:cubicBezTo>
                    <a:pt x="22254" y="4156"/>
                    <a:pt x="22230" y="3454"/>
                    <a:pt x="20968" y="2323"/>
                  </a:cubicBezTo>
                  <a:cubicBezTo>
                    <a:pt x="19134" y="656"/>
                    <a:pt x="16265" y="1"/>
                    <a:pt x="1626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2"/>
            <p:cNvSpPr/>
            <p:nvPr/>
          </p:nvSpPr>
          <p:spPr>
            <a:xfrm>
              <a:off x="5090245" y="1174375"/>
              <a:ext cx="1554009" cy="60759"/>
            </a:xfrm>
            <a:custGeom>
              <a:avLst/>
              <a:gdLst/>
              <a:ahLst/>
              <a:cxnLst/>
              <a:rect l="l" t="t" r="r" b="b"/>
              <a:pathLst>
                <a:path w="24707" h="966" extrusionOk="0">
                  <a:moveTo>
                    <a:pt x="1" y="1"/>
                  </a:moveTo>
                  <a:lnTo>
                    <a:pt x="274" y="965"/>
                  </a:lnTo>
                  <a:lnTo>
                    <a:pt x="24432" y="965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2"/>
            <p:cNvSpPr/>
            <p:nvPr/>
          </p:nvSpPr>
          <p:spPr>
            <a:xfrm>
              <a:off x="5167356" y="3983410"/>
              <a:ext cx="1399721" cy="53966"/>
            </a:xfrm>
            <a:custGeom>
              <a:avLst/>
              <a:gdLst/>
              <a:ahLst/>
              <a:cxnLst/>
              <a:rect l="l" t="t" r="r" b="b"/>
              <a:pathLst>
                <a:path w="22254" h="858" extrusionOk="0">
                  <a:moveTo>
                    <a:pt x="394" y="0"/>
                  </a:moveTo>
                  <a:cubicBezTo>
                    <a:pt x="394" y="0"/>
                    <a:pt x="1" y="429"/>
                    <a:pt x="1" y="857"/>
                  </a:cubicBezTo>
                  <a:lnTo>
                    <a:pt x="22242" y="857"/>
                  </a:lnTo>
                  <a:cubicBezTo>
                    <a:pt x="22254" y="429"/>
                    <a:pt x="21861" y="0"/>
                    <a:pt x="21861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2"/>
            <p:cNvSpPr/>
            <p:nvPr/>
          </p:nvSpPr>
          <p:spPr>
            <a:xfrm>
              <a:off x="5290194" y="3290664"/>
              <a:ext cx="453868" cy="485317"/>
            </a:xfrm>
            <a:custGeom>
              <a:avLst/>
              <a:gdLst/>
              <a:ahLst/>
              <a:cxnLst/>
              <a:rect l="l" t="t" r="r" b="b"/>
              <a:pathLst>
                <a:path w="7216" h="7716" extrusionOk="0">
                  <a:moveTo>
                    <a:pt x="5168" y="1"/>
                  </a:moveTo>
                  <a:lnTo>
                    <a:pt x="5168" y="1"/>
                  </a:lnTo>
                  <a:lnTo>
                    <a:pt x="5168" y="1"/>
                  </a:lnTo>
                  <a:close/>
                  <a:moveTo>
                    <a:pt x="1" y="1"/>
                  </a:moveTo>
                  <a:lnTo>
                    <a:pt x="4025" y="7716"/>
                  </a:lnTo>
                  <a:lnTo>
                    <a:pt x="5001" y="7716"/>
                  </a:lnTo>
                  <a:lnTo>
                    <a:pt x="1" y="1"/>
                  </a:lnTo>
                  <a:close/>
                  <a:moveTo>
                    <a:pt x="2501" y="1"/>
                  </a:moveTo>
                  <a:lnTo>
                    <a:pt x="5001" y="7716"/>
                  </a:lnTo>
                  <a:lnTo>
                    <a:pt x="7216" y="7716"/>
                  </a:lnTo>
                  <a:lnTo>
                    <a:pt x="5168" y="1"/>
                  </a:lnTo>
                  <a:lnTo>
                    <a:pt x="6168" y="770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2"/>
            <p:cNvSpPr/>
            <p:nvPr/>
          </p:nvSpPr>
          <p:spPr>
            <a:xfrm>
              <a:off x="5741039" y="3290664"/>
              <a:ext cx="83150" cy="485317"/>
            </a:xfrm>
            <a:custGeom>
              <a:avLst/>
              <a:gdLst/>
              <a:ahLst/>
              <a:cxnLst/>
              <a:rect l="l" t="t" r="r" b="b"/>
              <a:pathLst>
                <a:path w="1322" h="7716" extrusionOk="0">
                  <a:moveTo>
                    <a:pt x="0" y="1"/>
                  </a:moveTo>
                  <a:lnTo>
                    <a:pt x="48" y="7716"/>
                  </a:lnTo>
                  <a:lnTo>
                    <a:pt x="1322" y="77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2"/>
            <p:cNvSpPr/>
            <p:nvPr/>
          </p:nvSpPr>
          <p:spPr>
            <a:xfrm>
              <a:off x="5991118" y="3290664"/>
              <a:ext cx="453176" cy="485317"/>
            </a:xfrm>
            <a:custGeom>
              <a:avLst/>
              <a:gdLst/>
              <a:ahLst/>
              <a:cxnLst/>
              <a:rect l="l" t="t" r="r" b="b"/>
              <a:pathLst>
                <a:path w="7205" h="7716" extrusionOk="0">
                  <a:moveTo>
                    <a:pt x="2037" y="1"/>
                  </a:moveTo>
                  <a:lnTo>
                    <a:pt x="2037" y="1"/>
                  </a:lnTo>
                  <a:lnTo>
                    <a:pt x="2037" y="1"/>
                  </a:lnTo>
                  <a:close/>
                  <a:moveTo>
                    <a:pt x="2037" y="1"/>
                  </a:moveTo>
                  <a:lnTo>
                    <a:pt x="2037" y="1"/>
                  </a:lnTo>
                  <a:lnTo>
                    <a:pt x="2037" y="1"/>
                  </a:lnTo>
                  <a:close/>
                  <a:moveTo>
                    <a:pt x="4704" y="1"/>
                  </a:moveTo>
                  <a:lnTo>
                    <a:pt x="1037" y="7704"/>
                  </a:lnTo>
                  <a:lnTo>
                    <a:pt x="2037" y="1"/>
                  </a:lnTo>
                  <a:lnTo>
                    <a:pt x="1" y="7716"/>
                  </a:lnTo>
                  <a:lnTo>
                    <a:pt x="2204" y="7716"/>
                  </a:lnTo>
                  <a:lnTo>
                    <a:pt x="4704" y="1"/>
                  </a:lnTo>
                  <a:close/>
                  <a:moveTo>
                    <a:pt x="7204" y="1"/>
                  </a:moveTo>
                  <a:lnTo>
                    <a:pt x="2204" y="7716"/>
                  </a:lnTo>
                  <a:lnTo>
                    <a:pt x="3180" y="7716"/>
                  </a:lnTo>
                  <a:lnTo>
                    <a:pt x="7204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2"/>
            <p:cNvSpPr/>
            <p:nvPr/>
          </p:nvSpPr>
          <p:spPr>
            <a:xfrm>
              <a:off x="5909540" y="3290664"/>
              <a:ext cx="84660" cy="485317"/>
            </a:xfrm>
            <a:custGeom>
              <a:avLst/>
              <a:gdLst/>
              <a:ahLst/>
              <a:cxnLst/>
              <a:rect l="l" t="t" r="r" b="b"/>
              <a:pathLst>
                <a:path w="1346" h="7716" extrusionOk="0">
                  <a:moveTo>
                    <a:pt x="1345" y="1"/>
                  </a:moveTo>
                  <a:lnTo>
                    <a:pt x="0" y="7716"/>
                  </a:lnTo>
                  <a:lnTo>
                    <a:pt x="1298" y="7716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2"/>
            <p:cNvSpPr/>
            <p:nvPr/>
          </p:nvSpPr>
          <p:spPr>
            <a:xfrm>
              <a:off x="5824126" y="3290664"/>
              <a:ext cx="85478" cy="485317"/>
            </a:xfrm>
            <a:custGeom>
              <a:avLst/>
              <a:gdLst/>
              <a:ahLst/>
              <a:cxnLst/>
              <a:rect l="l" t="t" r="r" b="b"/>
              <a:pathLst>
                <a:path w="1359" h="7716" extrusionOk="0">
                  <a:moveTo>
                    <a:pt x="632" y="1"/>
                  </a:moveTo>
                  <a:lnTo>
                    <a:pt x="1" y="7716"/>
                  </a:lnTo>
                  <a:lnTo>
                    <a:pt x="1358" y="7716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2"/>
            <p:cNvSpPr/>
            <p:nvPr/>
          </p:nvSpPr>
          <p:spPr>
            <a:xfrm>
              <a:off x="5117982" y="2001405"/>
              <a:ext cx="530981" cy="1129136"/>
            </a:xfrm>
            <a:custGeom>
              <a:avLst/>
              <a:gdLst/>
              <a:ahLst/>
              <a:cxnLst/>
              <a:rect l="l" t="t" r="r" b="b"/>
              <a:pathLst>
                <a:path w="8442" h="17952" extrusionOk="0">
                  <a:moveTo>
                    <a:pt x="3306" y="1"/>
                  </a:moveTo>
                  <a:cubicBezTo>
                    <a:pt x="3071" y="1"/>
                    <a:pt x="2839" y="69"/>
                    <a:pt x="2643" y="211"/>
                  </a:cubicBezTo>
                  <a:cubicBezTo>
                    <a:pt x="2203" y="580"/>
                    <a:pt x="2143" y="1187"/>
                    <a:pt x="2084" y="1723"/>
                  </a:cubicBezTo>
                  <a:cubicBezTo>
                    <a:pt x="2029" y="2330"/>
                    <a:pt x="2455" y="2548"/>
                    <a:pt x="2878" y="2548"/>
                  </a:cubicBezTo>
                  <a:cubicBezTo>
                    <a:pt x="2911" y="2548"/>
                    <a:pt x="2944" y="2547"/>
                    <a:pt x="2977" y="2544"/>
                  </a:cubicBezTo>
                  <a:lnTo>
                    <a:pt x="2977" y="2544"/>
                  </a:lnTo>
                  <a:cubicBezTo>
                    <a:pt x="2774" y="2854"/>
                    <a:pt x="2453" y="3068"/>
                    <a:pt x="2084" y="3139"/>
                  </a:cubicBezTo>
                  <a:cubicBezTo>
                    <a:pt x="1834" y="3187"/>
                    <a:pt x="1238" y="3223"/>
                    <a:pt x="1072" y="3532"/>
                  </a:cubicBezTo>
                  <a:cubicBezTo>
                    <a:pt x="738" y="4187"/>
                    <a:pt x="131" y="5318"/>
                    <a:pt x="36" y="6056"/>
                  </a:cubicBezTo>
                  <a:cubicBezTo>
                    <a:pt x="0" y="6390"/>
                    <a:pt x="0" y="6747"/>
                    <a:pt x="417" y="6783"/>
                  </a:cubicBezTo>
                  <a:cubicBezTo>
                    <a:pt x="423" y="6783"/>
                    <a:pt x="430" y="6783"/>
                    <a:pt x="436" y="6783"/>
                  </a:cubicBezTo>
                  <a:cubicBezTo>
                    <a:pt x="715" y="6783"/>
                    <a:pt x="1223" y="6541"/>
                    <a:pt x="1572" y="6366"/>
                  </a:cubicBezTo>
                  <a:cubicBezTo>
                    <a:pt x="1643" y="6521"/>
                    <a:pt x="1929" y="7438"/>
                    <a:pt x="1869" y="7783"/>
                  </a:cubicBezTo>
                  <a:cubicBezTo>
                    <a:pt x="1834" y="7961"/>
                    <a:pt x="1274" y="8831"/>
                    <a:pt x="1143" y="9462"/>
                  </a:cubicBezTo>
                  <a:cubicBezTo>
                    <a:pt x="834" y="11152"/>
                    <a:pt x="1560" y="12724"/>
                    <a:pt x="2000" y="13462"/>
                  </a:cubicBezTo>
                  <a:cubicBezTo>
                    <a:pt x="1631" y="14141"/>
                    <a:pt x="1596" y="14522"/>
                    <a:pt x="1691" y="15200"/>
                  </a:cubicBezTo>
                  <a:cubicBezTo>
                    <a:pt x="1822" y="16165"/>
                    <a:pt x="1869" y="16201"/>
                    <a:pt x="2131" y="17129"/>
                  </a:cubicBezTo>
                  <a:cubicBezTo>
                    <a:pt x="2179" y="17320"/>
                    <a:pt x="1977" y="17796"/>
                    <a:pt x="2274" y="17891"/>
                  </a:cubicBezTo>
                  <a:cubicBezTo>
                    <a:pt x="2317" y="17902"/>
                    <a:pt x="2355" y="17907"/>
                    <a:pt x="2391" y="17907"/>
                  </a:cubicBezTo>
                  <a:cubicBezTo>
                    <a:pt x="2540" y="17907"/>
                    <a:pt x="2647" y="17831"/>
                    <a:pt x="2806" y="17831"/>
                  </a:cubicBezTo>
                  <a:cubicBezTo>
                    <a:pt x="2815" y="17831"/>
                    <a:pt x="2824" y="17831"/>
                    <a:pt x="2834" y="17832"/>
                  </a:cubicBezTo>
                  <a:cubicBezTo>
                    <a:pt x="3161" y="17854"/>
                    <a:pt x="3510" y="17952"/>
                    <a:pt x="3718" y="17952"/>
                  </a:cubicBezTo>
                  <a:cubicBezTo>
                    <a:pt x="3729" y="17952"/>
                    <a:pt x="3740" y="17951"/>
                    <a:pt x="3751" y="17951"/>
                  </a:cubicBezTo>
                  <a:cubicBezTo>
                    <a:pt x="3929" y="17951"/>
                    <a:pt x="4096" y="17832"/>
                    <a:pt x="3953" y="17772"/>
                  </a:cubicBezTo>
                  <a:cubicBezTo>
                    <a:pt x="3584" y="17594"/>
                    <a:pt x="3239" y="17391"/>
                    <a:pt x="2893" y="17165"/>
                  </a:cubicBezTo>
                  <a:cubicBezTo>
                    <a:pt x="2512" y="16927"/>
                    <a:pt x="2620" y="15760"/>
                    <a:pt x="2655" y="15379"/>
                  </a:cubicBezTo>
                  <a:cubicBezTo>
                    <a:pt x="2751" y="14427"/>
                    <a:pt x="3024" y="13415"/>
                    <a:pt x="3048" y="13105"/>
                  </a:cubicBezTo>
                  <a:cubicBezTo>
                    <a:pt x="3536" y="13450"/>
                    <a:pt x="4251" y="13581"/>
                    <a:pt x="4834" y="13748"/>
                  </a:cubicBezTo>
                  <a:cubicBezTo>
                    <a:pt x="4691" y="14986"/>
                    <a:pt x="5644" y="16070"/>
                    <a:pt x="6251" y="17082"/>
                  </a:cubicBezTo>
                  <a:cubicBezTo>
                    <a:pt x="6310" y="17177"/>
                    <a:pt x="6025" y="17606"/>
                    <a:pt x="6358" y="17784"/>
                  </a:cubicBezTo>
                  <a:cubicBezTo>
                    <a:pt x="6422" y="17818"/>
                    <a:pt x="6473" y="17829"/>
                    <a:pt x="6521" y="17829"/>
                  </a:cubicBezTo>
                  <a:cubicBezTo>
                    <a:pt x="6639" y="17829"/>
                    <a:pt x="6738" y="17760"/>
                    <a:pt x="6953" y="17760"/>
                  </a:cubicBezTo>
                  <a:cubicBezTo>
                    <a:pt x="6964" y="17760"/>
                    <a:pt x="6977" y="17760"/>
                    <a:pt x="6989" y="17760"/>
                  </a:cubicBezTo>
                  <a:cubicBezTo>
                    <a:pt x="7377" y="17771"/>
                    <a:pt x="7636" y="17874"/>
                    <a:pt x="8058" y="17874"/>
                  </a:cubicBezTo>
                  <a:cubicBezTo>
                    <a:pt x="8115" y="17874"/>
                    <a:pt x="8175" y="17872"/>
                    <a:pt x="8239" y="17867"/>
                  </a:cubicBezTo>
                  <a:cubicBezTo>
                    <a:pt x="8323" y="17867"/>
                    <a:pt x="8442" y="17784"/>
                    <a:pt x="8168" y="17653"/>
                  </a:cubicBezTo>
                  <a:cubicBezTo>
                    <a:pt x="7906" y="17546"/>
                    <a:pt x="7501" y="17248"/>
                    <a:pt x="7025" y="16951"/>
                  </a:cubicBezTo>
                  <a:cubicBezTo>
                    <a:pt x="6703" y="16760"/>
                    <a:pt x="6441" y="15915"/>
                    <a:pt x="6346" y="15653"/>
                  </a:cubicBezTo>
                  <a:cubicBezTo>
                    <a:pt x="6180" y="15141"/>
                    <a:pt x="6096" y="14605"/>
                    <a:pt x="5941" y="14093"/>
                  </a:cubicBezTo>
                  <a:cubicBezTo>
                    <a:pt x="5715" y="12950"/>
                    <a:pt x="5108" y="11712"/>
                    <a:pt x="4763" y="10736"/>
                  </a:cubicBezTo>
                  <a:cubicBezTo>
                    <a:pt x="4453" y="9866"/>
                    <a:pt x="4215" y="8962"/>
                    <a:pt x="3870" y="8104"/>
                  </a:cubicBezTo>
                  <a:cubicBezTo>
                    <a:pt x="4167" y="7533"/>
                    <a:pt x="4405" y="6485"/>
                    <a:pt x="4584" y="5842"/>
                  </a:cubicBezTo>
                  <a:cubicBezTo>
                    <a:pt x="4584" y="5842"/>
                    <a:pt x="5144" y="6723"/>
                    <a:pt x="5429" y="6973"/>
                  </a:cubicBezTo>
                  <a:cubicBezTo>
                    <a:pt x="5132" y="7807"/>
                    <a:pt x="5560" y="8997"/>
                    <a:pt x="5548" y="9819"/>
                  </a:cubicBezTo>
                  <a:cubicBezTo>
                    <a:pt x="5346" y="9974"/>
                    <a:pt x="5275" y="10259"/>
                    <a:pt x="5394" y="10498"/>
                  </a:cubicBezTo>
                  <a:cubicBezTo>
                    <a:pt x="5491" y="10692"/>
                    <a:pt x="5698" y="10844"/>
                    <a:pt x="5895" y="10844"/>
                  </a:cubicBezTo>
                  <a:cubicBezTo>
                    <a:pt x="6060" y="10844"/>
                    <a:pt x="6217" y="10738"/>
                    <a:pt x="6299" y="10462"/>
                  </a:cubicBezTo>
                  <a:cubicBezTo>
                    <a:pt x="6430" y="10009"/>
                    <a:pt x="5989" y="9831"/>
                    <a:pt x="5989" y="9819"/>
                  </a:cubicBezTo>
                  <a:cubicBezTo>
                    <a:pt x="6049" y="9462"/>
                    <a:pt x="6441" y="7473"/>
                    <a:pt x="6168" y="6902"/>
                  </a:cubicBezTo>
                  <a:cubicBezTo>
                    <a:pt x="6096" y="6521"/>
                    <a:pt x="5870" y="4318"/>
                    <a:pt x="5418" y="3687"/>
                  </a:cubicBezTo>
                  <a:cubicBezTo>
                    <a:pt x="5191" y="3425"/>
                    <a:pt x="4917" y="3223"/>
                    <a:pt x="4608" y="3080"/>
                  </a:cubicBezTo>
                  <a:cubicBezTo>
                    <a:pt x="4155" y="2878"/>
                    <a:pt x="3798" y="3020"/>
                    <a:pt x="3703" y="2354"/>
                  </a:cubicBezTo>
                  <a:cubicBezTo>
                    <a:pt x="4060" y="2211"/>
                    <a:pt x="4405" y="1175"/>
                    <a:pt x="4227" y="651"/>
                  </a:cubicBezTo>
                  <a:cubicBezTo>
                    <a:pt x="4120" y="389"/>
                    <a:pt x="3929" y="175"/>
                    <a:pt x="3667" y="56"/>
                  </a:cubicBezTo>
                  <a:cubicBezTo>
                    <a:pt x="3549" y="19"/>
                    <a:pt x="3427" y="1"/>
                    <a:pt x="3306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2"/>
            <p:cNvSpPr/>
            <p:nvPr/>
          </p:nvSpPr>
          <p:spPr>
            <a:xfrm>
              <a:off x="5455676" y="1995556"/>
              <a:ext cx="417199" cy="1129073"/>
            </a:xfrm>
            <a:custGeom>
              <a:avLst/>
              <a:gdLst/>
              <a:ahLst/>
              <a:cxnLst/>
              <a:rect l="l" t="t" r="r" b="b"/>
              <a:pathLst>
                <a:path w="6633" h="17951" extrusionOk="0">
                  <a:moveTo>
                    <a:pt x="1477" y="4685"/>
                  </a:moveTo>
                  <a:cubicBezTo>
                    <a:pt x="1561" y="5304"/>
                    <a:pt x="2132" y="6304"/>
                    <a:pt x="1787" y="7304"/>
                  </a:cubicBezTo>
                  <a:cubicBezTo>
                    <a:pt x="1751" y="7245"/>
                    <a:pt x="1001" y="6364"/>
                    <a:pt x="858" y="6197"/>
                  </a:cubicBezTo>
                  <a:cubicBezTo>
                    <a:pt x="1132" y="5685"/>
                    <a:pt x="1453" y="4887"/>
                    <a:pt x="1477" y="4685"/>
                  </a:cubicBezTo>
                  <a:close/>
                  <a:moveTo>
                    <a:pt x="2839" y="1"/>
                  </a:moveTo>
                  <a:cubicBezTo>
                    <a:pt x="2546" y="1"/>
                    <a:pt x="2238" y="170"/>
                    <a:pt x="2001" y="613"/>
                  </a:cubicBezTo>
                  <a:cubicBezTo>
                    <a:pt x="1727" y="1125"/>
                    <a:pt x="2144" y="2006"/>
                    <a:pt x="2549" y="2387"/>
                  </a:cubicBezTo>
                  <a:cubicBezTo>
                    <a:pt x="2096" y="2590"/>
                    <a:pt x="1203" y="2554"/>
                    <a:pt x="941" y="2804"/>
                  </a:cubicBezTo>
                  <a:cubicBezTo>
                    <a:pt x="430" y="3304"/>
                    <a:pt x="441" y="4209"/>
                    <a:pt x="275" y="4852"/>
                  </a:cubicBezTo>
                  <a:cubicBezTo>
                    <a:pt x="1" y="5899"/>
                    <a:pt x="144" y="6721"/>
                    <a:pt x="834" y="7483"/>
                  </a:cubicBezTo>
                  <a:cubicBezTo>
                    <a:pt x="1001" y="7685"/>
                    <a:pt x="1180" y="7876"/>
                    <a:pt x="1382" y="8043"/>
                  </a:cubicBezTo>
                  <a:cubicBezTo>
                    <a:pt x="1215" y="8471"/>
                    <a:pt x="1132" y="8936"/>
                    <a:pt x="1168" y="9412"/>
                  </a:cubicBezTo>
                  <a:cubicBezTo>
                    <a:pt x="1168" y="10602"/>
                    <a:pt x="1894" y="12115"/>
                    <a:pt x="2227" y="12603"/>
                  </a:cubicBezTo>
                  <a:cubicBezTo>
                    <a:pt x="1620" y="13924"/>
                    <a:pt x="1239" y="15270"/>
                    <a:pt x="1644" y="16687"/>
                  </a:cubicBezTo>
                  <a:cubicBezTo>
                    <a:pt x="1620" y="16722"/>
                    <a:pt x="1311" y="17270"/>
                    <a:pt x="1346" y="17484"/>
                  </a:cubicBezTo>
                  <a:cubicBezTo>
                    <a:pt x="1370" y="17639"/>
                    <a:pt x="1453" y="17651"/>
                    <a:pt x="1608" y="17758"/>
                  </a:cubicBezTo>
                  <a:cubicBezTo>
                    <a:pt x="1664" y="17790"/>
                    <a:pt x="1910" y="17806"/>
                    <a:pt x="2036" y="17806"/>
                  </a:cubicBezTo>
                  <a:cubicBezTo>
                    <a:pt x="2097" y="17806"/>
                    <a:pt x="2130" y="17802"/>
                    <a:pt x="2099" y="17794"/>
                  </a:cubicBezTo>
                  <a:lnTo>
                    <a:pt x="2099" y="17794"/>
                  </a:lnTo>
                  <a:cubicBezTo>
                    <a:pt x="2560" y="17901"/>
                    <a:pt x="3030" y="17950"/>
                    <a:pt x="3500" y="17950"/>
                  </a:cubicBezTo>
                  <a:cubicBezTo>
                    <a:pt x="3552" y="17950"/>
                    <a:pt x="3604" y="17950"/>
                    <a:pt x="3656" y="17949"/>
                  </a:cubicBezTo>
                  <a:cubicBezTo>
                    <a:pt x="4013" y="17949"/>
                    <a:pt x="3751" y="17579"/>
                    <a:pt x="3478" y="17484"/>
                  </a:cubicBezTo>
                  <a:cubicBezTo>
                    <a:pt x="2977" y="17318"/>
                    <a:pt x="2525" y="17139"/>
                    <a:pt x="2323" y="16520"/>
                  </a:cubicBezTo>
                  <a:cubicBezTo>
                    <a:pt x="2168" y="16067"/>
                    <a:pt x="2382" y="15436"/>
                    <a:pt x="2430" y="15329"/>
                  </a:cubicBezTo>
                  <a:cubicBezTo>
                    <a:pt x="2751" y="14448"/>
                    <a:pt x="3323" y="13115"/>
                    <a:pt x="3347" y="13055"/>
                  </a:cubicBezTo>
                  <a:cubicBezTo>
                    <a:pt x="3537" y="12531"/>
                    <a:pt x="3382" y="11864"/>
                    <a:pt x="3358" y="11448"/>
                  </a:cubicBezTo>
                  <a:lnTo>
                    <a:pt x="3358" y="11448"/>
                  </a:lnTo>
                  <a:cubicBezTo>
                    <a:pt x="3501" y="11495"/>
                    <a:pt x="5311" y="12103"/>
                    <a:pt x="5561" y="12174"/>
                  </a:cubicBezTo>
                  <a:cubicBezTo>
                    <a:pt x="5013" y="12912"/>
                    <a:pt x="4847" y="14531"/>
                    <a:pt x="4692" y="15448"/>
                  </a:cubicBezTo>
                  <a:cubicBezTo>
                    <a:pt x="4656" y="15579"/>
                    <a:pt x="4525" y="15674"/>
                    <a:pt x="4394" y="15817"/>
                  </a:cubicBezTo>
                  <a:cubicBezTo>
                    <a:pt x="4061" y="16198"/>
                    <a:pt x="4311" y="16413"/>
                    <a:pt x="4537" y="16556"/>
                  </a:cubicBezTo>
                  <a:cubicBezTo>
                    <a:pt x="4751" y="16675"/>
                    <a:pt x="4942" y="16853"/>
                    <a:pt x="5073" y="17068"/>
                  </a:cubicBezTo>
                  <a:cubicBezTo>
                    <a:pt x="5204" y="17246"/>
                    <a:pt x="5656" y="17401"/>
                    <a:pt x="5847" y="17508"/>
                  </a:cubicBezTo>
                  <a:cubicBezTo>
                    <a:pt x="5914" y="17551"/>
                    <a:pt x="6004" y="17568"/>
                    <a:pt x="6093" y="17568"/>
                  </a:cubicBezTo>
                  <a:cubicBezTo>
                    <a:pt x="6304" y="17568"/>
                    <a:pt x="6514" y="17473"/>
                    <a:pt x="6430" y="17389"/>
                  </a:cubicBezTo>
                  <a:cubicBezTo>
                    <a:pt x="6168" y="17091"/>
                    <a:pt x="5942" y="16770"/>
                    <a:pt x="5752" y="16425"/>
                  </a:cubicBezTo>
                  <a:cubicBezTo>
                    <a:pt x="5609" y="16198"/>
                    <a:pt x="5502" y="15948"/>
                    <a:pt x="5406" y="15698"/>
                  </a:cubicBezTo>
                  <a:cubicBezTo>
                    <a:pt x="5787" y="14627"/>
                    <a:pt x="6633" y="13210"/>
                    <a:pt x="6537" y="12091"/>
                  </a:cubicBezTo>
                  <a:cubicBezTo>
                    <a:pt x="6466" y="11376"/>
                    <a:pt x="5525" y="9995"/>
                    <a:pt x="5132" y="9448"/>
                  </a:cubicBezTo>
                  <a:cubicBezTo>
                    <a:pt x="4466" y="8507"/>
                    <a:pt x="3978" y="7888"/>
                    <a:pt x="3763" y="6769"/>
                  </a:cubicBezTo>
                  <a:cubicBezTo>
                    <a:pt x="4120" y="6066"/>
                    <a:pt x="4370" y="5304"/>
                    <a:pt x="4466" y="4518"/>
                  </a:cubicBezTo>
                  <a:cubicBezTo>
                    <a:pt x="4656" y="4721"/>
                    <a:pt x="4775" y="4911"/>
                    <a:pt x="4978" y="5126"/>
                  </a:cubicBezTo>
                  <a:cubicBezTo>
                    <a:pt x="5549" y="5721"/>
                    <a:pt x="5299" y="6233"/>
                    <a:pt x="4990" y="6971"/>
                  </a:cubicBezTo>
                  <a:cubicBezTo>
                    <a:pt x="4740" y="7566"/>
                    <a:pt x="4359" y="8078"/>
                    <a:pt x="5061" y="8531"/>
                  </a:cubicBezTo>
                  <a:cubicBezTo>
                    <a:pt x="5234" y="8643"/>
                    <a:pt x="5422" y="8711"/>
                    <a:pt x="5587" y="8711"/>
                  </a:cubicBezTo>
                  <a:cubicBezTo>
                    <a:pt x="5809" y="8711"/>
                    <a:pt x="5990" y="8588"/>
                    <a:pt x="6037" y="8281"/>
                  </a:cubicBezTo>
                  <a:cubicBezTo>
                    <a:pt x="6121" y="7757"/>
                    <a:pt x="5752" y="7638"/>
                    <a:pt x="5287" y="7578"/>
                  </a:cubicBezTo>
                  <a:cubicBezTo>
                    <a:pt x="5787" y="6769"/>
                    <a:pt x="6633" y="6007"/>
                    <a:pt x="6204" y="5066"/>
                  </a:cubicBezTo>
                  <a:cubicBezTo>
                    <a:pt x="5990" y="4554"/>
                    <a:pt x="5692" y="4078"/>
                    <a:pt x="5311" y="3673"/>
                  </a:cubicBezTo>
                  <a:cubicBezTo>
                    <a:pt x="4930" y="3244"/>
                    <a:pt x="4454" y="2506"/>
                    <a:pt x="3656" y="2447"/>
                  </a:cubicBezTo>
                  <a:cubicBezTo>
                    <a:pt x="3739" y="2387"/>
                    <a:pt x="3799" y="2304"/>
                    <a:pt x="3847" y="2220"/>
                  </a:cubicBezTo>
                  <a:cubicBezTo>
                    <a:pt x="4037" y="1851"/>
                    <a:pt x="3870" y="946"/>
                    <a:pt x="3716" y="601"/>
                  </a:cubicBezTo>
                  <a:cubicBezTo>
                    <a:pt x="3556" y="269"/>
                    <a:pt x="3209" y="1"/>
                    <a:pt x="2839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2"/>
            <p:cNvSpPr/>
            <p:nvPr/>
          </p:nvSpPr>
          <p:spPr>
            <a:xfrm>
              <a:off x="6187356" y="1995556"/>
              <a:ext cx="417199" cy="1129325"/>
            </a:xfrm>
            <a:custGeom>
              <a:avLst/>
              <a:gdLst/>
              <a:ahLst/>
              <a:cxnLst/>
              <a:rect l="l" t="t" r="r" b="b"/>
              <a:pathLst>
                <a:path w="6633" h="17955" extrusionOk="0">
                  <a:moveTo>
                    <a:pt x="5156" y="4685"/>
                  </a:moveTo>
                  <a:cubicBezTo>
                    <a:pt x="5180" y="4887"/>
                    <a:pt x="5501" y="5685"/>
                    <a:pt x="5775" y="6197"/>
                  </a:cubicBezTo>
                  <a:cubicBezTo>
                    <a:pt x="5632" y="6364"/>
                    <a:pt x="4882" y="7245"/>
                    <a:pt x="4846" y="7304"/>
                  </a:cubicBezTo>
                  <a:cubicBezTo>
                    <a:pt x="4501" y="6304"/>
                    <a:pt x="5072" y="5304"/>
                    <a:pt x="5156" y="4685"/>
                  </a:cubicBezTo>
                  <a:close/>
                  <a:moveTo>
                    <a:pt x="3794" y="1"/>
                  </a:moveTo>
                  <a:cubicBezTo>
                    <a:pt x="3424" y="1"/>
                    <a:pt x="3077" y="269"/>
                    <a:pt x="2917" y="601"/>
                  </a:cubicBezTo>
                  <a:cubicBezTo>
                    <a:pt x="2763" y="946"/>
                    <a:pt x="2596" y="1851"/>
                    <a:pt x="2786" y="2220"/>
                  </a:cubicBezTo>
                  <a:cubicBezTo>
                    <a:pt x="2834" y="2304"/>
                    <a:pt x="2894" y="2387"/>
                    <a:pt x="2977" y="2447"/>
                  </a:cubicBezTo>
                  <a:cubicBezTo>
                    <a:pt x="2179" y="2506"/>
                    <a:pt x="1703" y="3244"/>
                    <a:pt x="1322" y="3673"/>
                  </a:cubicBezTo>
                  <a:cubicBezTo>
                    <a:pt x="941" y="4078"/>
                    <a:pt x="643" y="4554"/>
                    <a:pt x="429" y="5066"/>
                  </a:cubicBezTo>
                  <a:cubicBezTo>
                    <a:pt x="0" y="6007"/>
                    <a:pt x="846" y="6769"/>
                    <a:pt x="1346" y="7578"/>
                  </a:cubicBezTo>
                  <a:cubicBezTo>
                    <a:pt x="881" y="7638"/>
                    <a:pt x="512" y="7757"/>
                    <a:pt x="596" y="8281"/>
                  </a:cubicBezTo>
                  <a:cubicBezTo>
                    <a:pt x="643" y="8588"/>
                    <a:pt x="824" y="8711"/>
                    <a:pt x="1046" y="8711"/>
                  </a:cubicBezTo>
                  <a:cubicBezTo>
                    <a:pt x="1211" y="8711"/>
                    <a:pt x="1399" y="8643"/>
                    <a:pt x="1572" y="8531"/>
                  </a:cubicBezTo>
                  <a:cubicBezTo>
                    <a:pt x="2274" y="8078"/>
                    <a:pt x="1893" y="7566"/>
                    <a:pt x="1643" y="6971"/>
                  </a:cubicBezTo>
                  <a:cubicBezTo>
                    <a:pt x="1334" y="6233"/>
                    <a:pt x="1084" y="5721"/>
                    <a:pt x="1655" y="5126"/>
                  </a:cubicBezTo>
                  <a:cubicBezTo>
                    <a:pt x="1858" y="4911"/>
                    <a:pt x="1977" y="4721"/>
                    <a:pt x="2167" y="4518"/>
                  </a:cubicBezTo>
                  <a:cubicBezTo>
                    <a:pt x="2262" y="5304"/>
                    <a:pt x="2501" y="6066"/>
                    <a:pt x="2870" y="6769"/>
                  </a:cubicBezTo>
                  <a:cubicBezTo>
                    <a:pt x="2655" y="7888"/>
                    <a:pt x="2167" y="8507"/>
                    <a:pt x="1500" y="9448"/>
                  </a:cubicBezTo>
                  <a:cubicBezTo>
                    <a:pt x="1108" y="9995"/>
                    <a:pt x="167" y="11376"/>
                    <a:pt x="96" y="12091"/>
                  </a:cubicBezTo>
                  <a:cubicBezTo>
                    <a:pt x="0" y="13210"/>
                    <a:pt x="846" y="14627"/>
                    <a:pt x="1227" y="15698"/>
                  </a:cubicBezTo>
                  <a:cubicBezTo>
                    <a:pt x="1131" y="15948"/>
                    <a:pt x="1024" y="16198"/>
                    <a:pt x="881" y="16425"/>
                  </a:cubicBezTo>
                  <a:cubicBezTo>
                    <a:pt x="691" y="16770"/>
                    <a:pt x="465" y="17091"/>
                    <a:pt x="203" y="17389"/>
                  </a:cubicBezTo>
                  <a:cubicBezTo>
                    <a:pt x="127" y="17482"/>
                    <a:pt x="343" y="17574"/>
                    <a:pt x="552" y="17574"/>
                  </a:cubicBezTo>
                  <a:cubicBezTo>
                    <a:pt x="638" y="17574"/>
                    <a:pt x="723" y="17558"/>
                    <a:pt x="786" y="17520"/>
                  </a:cubicBezTo>
                  <a:cubicBezTo>
                    <a:pt x="989" y="17401"/>
                    <a:pt x="1429" y="17258"/>
                    <a:pt x="1572" y="17068"/>
                  </a:cubicBezTo>
                  <a:cubicBezTo>
                    <a:pt x="1703" y="16853"/>
                    <a:pt x="1881" y="16687"/>
                    <a:pt x="2108" y="16567"/>
                  </a:cubicBezTo>
                  <a:cubicBezTo>
                    <a:pt x="2334" y="16413"/>
                    <a:pt x="2584" y="16210"/>
                    <a:pt x="2239" y="15817"/>
                  </a:cubicBezTo>
                  <a:cubicBezTo>
                    <a:pt x="2120" y="15674"/>
                    <a:pt x="1989" y="15591"/>
                    <a:pt x="1941" y="15448"/>
                  </a:cubicBezTo>
                  <a:cubicBezTo>
                    <a:pt x="1798" y="14531"/>
                    <a:pt x="1631" y="12912"/>
                    <a:pt x="1084" y="12174"/>
                  </a:cubicBezTo>
                  <a:cubicBezTo>
                    <a:pt x="1334" y="12103"/>
                    <a:pt x="3144" y="11495"/>
                    <a:pt x="3286" y="11448"/>
                  </a:cubicBezTo>
                  <a:lnTo>
                    <a:pt x="3286" y="11448"/>
                  </a:lnTo>
                  <a:cubicBezTo>
                    <a:pt x="3251" y="11876"/>
                    <a:pt x="3108" y="12543"/>
                    <a:pt x="3298" y="13067"/>
                  </a:cubicBezTo>
                  <a:cubicBezTo>
                    <a:pt x="3322" y="13127"/>
                    <a:pt x="3882" y="14460"/>
                    <a:pt x="4215" y="15329"/>
                  </a:cubicBezTo>
                  <a:cubicBezTo>
                    <a:pt x="4251" y="15436"/>
                    <a:pt x="4465" y="16067"/>
                    <a:pt x="4322" y="16520"/>
                  </a:cubicBezTo>
                  <a:cubicBezTo>
                    <a:pt x="4120" y="17139"/>
                    <a:pt x="3667" y="17329"/>
                    <a:pt x="3167" y="17496"/>
                  </a:cubicBezTo>
                  <a:cubicBezTo>
                    <a:pt x="2894" y="17579"/>
                    <a:pt x="2632" y="17949"/>
                    <a:pt x="2989" y="17949"/>
                  </a:cubicBezTo>
                  <a:cubicBezTo>
                    <a:pt x="3076" y="17953"/>
                    <a:pt x="3163" y="17955"/>
                    <a:pt x="3251" y="17955"/>
                  </a:cubicBezTo>
                  <a:cubicBezTo>
                    <a:pt x="3684" y="17955"/>
                    <a:pt x="4115" y="17906"/>
                    <a:pt x="4538" y="17808"/>
                  </a:cubicBezTo>
                  <a:lnTo>
                    <a:pt x="4538" y="17808"/>
                  </a:lnTo>
                  <a:cubicBezTo>
                    <a:pt x="4517" y="17814"/>
                    <a:pt x="4544" y="17817"/>
                    <a:pt x="4594" y="17817"/>
                  </a:cubicBezTo>
                  <a:cubicBezTo>
                    <a:pt x="4716" y="17817"/>
                    <a:pt x="4976" y="17799"/>
                    <a:pt x="5025" y="17758"/>
                  </a:cubicBezTo>
                  <a:cubicBezTo>
                    <a:pt x="5180" y="17663"/>
                    <a:pt x="5263" y="17651"/>
                    <a:pt x="5299" y="17484"/>
                  </a:cubicBezTo>
                  <a:cubicBezTo>
                    <a:pt x="5334" y="17282"/>
                    <a:pt x="5025" y="16734"/>
                    <a:pt x="5001" y="16687"/>
                  </a:cubicBezTo>
                  <a:cubicBezTo>
                    <a:pt x="5394" y="15270"/>
                    <a:pt x="5025" y="13924"/>
                    <a:pt x="4418" y="12615"/>
                  </a:cubicBezTo>
                  <a:cubicBezTo>
                    <a:pt x="4739" y="12115"/>
                    <a:pt x="5477" y="10602"/>
                    <a:pt x="5477" y="9412"/>
                  </a:cubicBezTo>
                  <a:cubicBezTo>
                    <a:pt x="5501" y="8947"/>
                    <a:pt x="5430" y="8471"/>
                    <a:pt x="5251" y="8043"/>
                  </a:cubicBezTo>
                  <a:cubicBezTo>
                    <a:pt x="5441" y="7876"/>
                    <a:pt x="5632" y="7685"/>
                    <a:pt x="5787" y="7483"/>
                  </a:cubicBezTo>
                  <a:cubicBezTo>
                    <a:pt x="6489" y="6721"/>
                    <a:pt x="6632" y="5899"/>
                    <a:pt x="6358" y="4852"/>
                  </a:cubicBezTo>
                  <a:cubicBezTo>
                    <a:pt x="6192" y="4209"/>
                    <a:pt x="6203" y="3304"/>
                    <a:pt x="5691" y="2804"/>
                  </a:cubicBezTo>
                  <a:cubicBezTo>
                    <a:pt x="5430" y="2554"/>
                    <a:pt x="4537" y="2590"/>
                    <a:pt x="4084" y="2387"/>
                  </a:cubicBezTo>
                  <a:cubicBezTo>
                    <a:pt x="4489" y="2006"/>
                    <a:pt x="4906" y="1125"/>
                    <a:pt x="4632" y="613"/>
                  </a:cubicBezTo>
                  <a:cubicBezTo>
                    <a:pt x="4395" y="170"/>
                    <a:pt x="4087" y="1"/>
                    <a:pt x="3794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2"/>
            <p:cNvSpPr/>
            <p:nvPr/>
          </p:nvSpPr>
          <p:spPr>
            <a:xfrm>
              <a:off x="5770224" y="2016438"/>
              <a:ext cx="564694" cy="1114795"/>
            </a:xfrm>
            <a:custGeom>
              <a:avLst/>
              <a:gdLst/>
              <a:ahLst/>
              <a:cxnLst/>
              <a:rect l="l" t="t" r="r" b="b"/>
              <a:pathLst>
                <a:path w="8978" h="17724" extrusionOk="0">
                  <a:moveTo>
                    <a:pt x="2676" y="1"/>
                  </a:moveTo>
                  <a:cubicBezTo>
                    <a:pt x="2451" y="1"/>
                    <a:pt x="2227" y="90"/>
                    <a:pt x="2060" y="269"/>
                  </a:cubicBezTo>
                  <a:cubicBezTo>
                    <a:pt x="1394" y="984"/>
                    <a:pt x="2084" y="2115"/>
                    <a:pt x="2870" y="2115"/>
                  </a:cubicBezTo>
                  <a:cubicBezTo>
                    <a:pt x="2894" y="2341"/>
                    <a:pt x="2846" y="2543"/>
                    <a:pt x="2525" y="2591"/>
                  </a:cubicBezTo>
                  <a:cubicBezTo>
                    <a:pt x="2275" y="2627"/>
                    <a:pt x="1977" y="2746"/>
                    <a:pt x="1739" y="2805"/>
                  </a:cubicBezTo>
                  <a:cubicBezTo>
                    <a:pt x="1608" y="2841"/>
                    <a:pt x="1405" y="2948"/>
                    <a:pt x="1215" y="3436"/>
                  </a:cubicBezTo>
                  <a:cubicBezTo>
                    <a:pt x="989" y="4043"/>
                    <a:pt x="989" y="5091"/>
                    <a:pt x="953" y="5698"/>
                  </a:cubicBezTo>
                  <a:cubicBezTo>
                    <a:pt x="905" y="6425"/>
                    <a:pt x="893" y="7270"/>
                    <a:pt x="774" y="7984"/>
                  </a:cubicBezTo>
                  <a:cubicBezTo>
                    <a:pt x="715" y="8401"/>
                    <a:pt x="786" y="8496"/>
                    <a:pt x="667" y="8889"/>
                  </a:cubicBezTo>
                  <a:cubicBezTo>
                    <a:pt x="512" y="9104"/>
                    <a:pt x="1" y="9377"/>
                    <a:pt x="286" y="9782"/>
                  </a:cubicBezTo>
                  <a:cubicBezTo>
                    <a:pt x="418" y="9976"/>
                    <a:pt x="586" y="10110"/>
                    <a:pt x="755" y="10110"/>
                  </a:cubicBezTo>
                  <a:cubicBezTo>
                    <a:pt x="846" y="10110"/>
                    <a:pt x="937" y="10072"/>
                    <a:pt x="1024" y="9985"/>
                  </a:cubicBezTo>
                  <a:cubicBezTo>
                    <a:pt x="1167" y="9854"/>
                    <a:pt x="1251" y="9663"/>
                    <a:pt x="1251" y="9461"/>
                  </a:cubicBezTo>
                  <a:cubicBezTo>
                    <a:pt x="1239" y="9044"/>
                    <a:pt x="1096" y="9223"/>
                    <a:pt x="1191" y="8794"/>
                  </a:cubicBezTo>
                  <a:cubicBezTo>
                    <a:pt x="1227" y="8604"/>
                    <a:pt x="1548" y="8056"/>
                    <a:pt x="1620" y="7484"/>
                  </a:cubicBezTo>
                  <a:cubicBezTo>
                    <a:pt x="1679" y="6984"/>
                    <a:pt x="1560" y="6341"/>
                    <a:pt x="1620" y="6091"/>
                  </a:cubicBezTo>
                  <a:cubicBezTo>
                    <a:pt x="1703" y="5710"/>
                    <a:pt x="1989" y="5234"/>
                    <a:pt x="2060" y="4865"/>
                  </a:cubicBezTo>
                  <a:cubicBezTo>
                    <a:pt x="2191" y="5579"/>
                    <a:pt x="2394" y="6472"/>
                    <a:pt x="2834" y="7032"/>
                  </a:cubicBezTo>
                  <a:cubicBezTo>
                    <a:pt x="2584" y="7889"/>
                    <a:pt x="2001" y="9020"/>
                    <a:pt x="2060" y="10020"/>
                  </a:cubicBezTo>
                  <a:cubicBezTo>
                    <a:pt x="2036" y="11009"/>
                    <a:pt x="2334" y="11973"/>
                    <a:pt x="2715" y="12949"/>
                  </a:cubicBezTo>
                  <a:cubicBezTo>
                    <a:pt x="2918" y="13628"/>
                    <a:pt x="3096" y="14235"/>
                    <a:pt x="3144" y="14819"/>
                  </a:cubicBezTo>
                  <a:cubicBezTo>
                    <a:pt x="3168" y="15247"/>
                    <a:pt x="3239" y="16164"/>
                    <a:pt x="3084" y="16569"/>
                  </a:cubicBezTo>
                  <a:cubicBezTo>
                    <a:pt x="2989" y="16819"/>
                    <a:pt x="2775" y="16938"/>
                    <a:pt x="2548" y="17069"/>
                  </a:cubicBezTo>
                  <a:cubicBezTo>
                    <a:pt x="2370" y="17188"/>
                    <a:pt x="2179" y="17295"/>
                    <a:pt x="1977" y="17378"/>
                  </a:cubicBezTo>
                  <a:cubicBezTo>
                    <a:pt x="1584" y="17498"/>
                    <a:pt x="1608" y="17652"/>
                    <a:pt x="1798" y="17712"/>
                  </a:cubicBezTo>
                  <a:cubicBezTo>
                    <a:pt x="1866" y="17719"/>
                    <a:pt x="1935" y="17723"/>
                    <a:pt x="2005" y="17723"/>
                  </a:cubicBezTo>
                  <a:cubicBezTo>
                    <a:pt x="2155" y="17723"/>
                    <a:pt x="2307" y="17705"/>
                    <a:pt x="2453" y="17664"/>
                  </a:cubicBezTo>
                  <a:cubicBezTo>
                    <a:pt x="2772" y="17596"/>
                    <a:pt x="3091" y="17473"/>
                    <a:pt x="3296" y="17473"/>
                  </a:cubicBezTo>
                  <a:cubicBezTo>
                    <a:pt x="3305" y="17473"/>
                    <a:pt x="3314" y="17473"/>
                    <a:pt x="3322" y="17474"/>
                  </a:cubicBezTo>
                  <a:cubicBezTo>
                    <a:pt x="3339" y="17474"/>
                    <a:pt x="3355" y="17474"/>
                    <a:pt x="3371" y="17474"/>
                  </a:cubicBezTo>
                  <a:cubicBezTo>
                    <a:pt x="3827" y="17474"/>
                    <a:pt x="3891" y="17306"/>
                    <a:pt x="3822" y="16926"/>
                  </a:cubicBezTo>
                  <a:cubicBezTo>
                    <a:pt x="3715" y="16319"/>
                    <a:pt x="4037" y="15700"/>
                    <a:pt x="4049" y="15081"/>
                  </a:cubicBezTo>
                  <a:cubicBezTo>
                    <a:pt x="4061" y="14640"/>
                    <a:pt x="4156" y="13330"/>
                    <a:pt x="3894" y="12568"/>
                  </a:cubicBezTo>
                  <a:cubicBezTo>
                    <a:pt x="4406" y="12211"/>
                    <a:pt x="4846" y="11771"/>
                    <a:pt x="5204" y="11271"/>
                  </a:cubicBezTo>
                  <a:cubicBezTo>
                    <a:pt x="5311" y="11449"/>
                    <a:pt x="5489" y="11413"/>
                    <a:pt x="5573" y="11592"/>
                  </a:cubicBezTo>
                  <a:cubicBezTo>
                    <a:pt x="4680" y="13009"/>
                    <a:pt x="4501" y="14354"/>
                    <a:pt x="4787" y="16462"/>
                  </a:cubicBezTo>
                  <a:cubicBezTo>
                    <a:pt x="4787" y="16462"/>
                    <a:pt x="4465" y="17057"/>
                    <a:pt x="4858" y="17247"/>
                  </a:cubicBezTo>
                  <a:cubicBezTo>
                    <a:pt x="5108" y="17355"/>
                    <a:pt x="5465" y="17688"/>
                    <a:pt x="5739" y="17700"/>
                  </a:cubicBezTo>
                  <a:cubicBezTo>
                    <a:pt x="5835" y="17708"/>
                    <a:pt x="5928" y="17712"/>
                    <a:pt x="6022" y="17712"/>
                  </a:cubicBezTo>
                  <a:cubicBezTo>
                    <a:pt x="6209" y="17712"/>
                    <a:pt x="6394" y="17696"/>
                    <a:pt x="6585" y="17664"/>
                  </a:cubicBezTo>
                  <a:cubicBezTo>
                    <a:pt x="6716" y="17652"/>
                    <a:pt x="6763" y="17474"/>
                    <a:pt x="6644" y="17402"/>
                  </a:cubicBezTo>
                  <a:cubicBezTo>
                    <a:pt x="6394" y="17259"/>
                    <a:pt x="6394" y="17295"/>
                    <a:pt x="6108" y="17236"/>
                  </a:cubicBezTo>
                  <a:cubicBezTo>
                    <a:pt x="5823" y="17164"/>
                    <a:pt x="5549" y="16664"/>
                    <a:pt x="5311" y="16414"/>
                  </a:cubicBezTo>
                  <a:cubicBezTo>
                    <a:pt x="5585" y="14676"/>
                    <a:pt x="6585" y="11771"/>
                    <a:pt x="6597" y="11735"/>
                  </a:cubicBezTo>
                  <a:cubicBezTo>
                    <a:pt x="7061" y="10068"/>
                    <a:pt x="5632" y="7913"/>
                    <a:pt x="4453" y="6794"/>
                  </a:cubicBezTo>
                  <a:cubicBezTo>
                    <a:pt x="4370" y="6056"/>
                    <a:pt x="4358" y="5306"/>
                    <a:pt x="4442" y="4555"/>
                  </a:cubicBezTo>
                  <a:lnTo>
                    <a:pt x="4442" y="4555"/>
                  </a:lnTo>
                  <a:cubicBezTo>
                    <a:pt x="4918" y="5234"/>
                    <a:pt x="5525" y="5675"/>
                    <a:pt x="5918" y="6222"/>
                  </a:cubicBezTo>
                  <a:cubicBezTo>
                    <a:pt x="6132" y="7139"/>
                    <a:pt x="7263" y="8199"/>
                    <a:pt x="7644" y="8473"/>
                  </a:cubicBezTo>
                  <a:cubicBezTo>
                    <a:pt x="7609" y="8735"/>
                    <a:pt x="7728" y="8996"/>
                    <a:pt x="7942" y="9151"/>
                  </a:cubicBezTo>
                  <a:cubicBezTo>
                    <a:pt x="8066" y="9249"/>
                    <a:pt x="8208" y="9302"/>
                    <a:pt x="8343" y="9302"/>
                  </a:cubicBezTo>
                  <a:cubicBezTo>
                    <a:pt x="8506" y="9302"/>
                    <a:pt x="8660" y="9225"/>
                    <a:pt x="8764" y="9056"/>
                  </a:cubicBezTo>
                  <a:cubicBezTo>
                    <a:pt x="8942" y="8794"/>
                    <a:pt x="8978" y="8508"/>
                    <a:pt x="8787" y="8282"/>
                  </a:cubicBezTo>
                  <a:cubicBezTo>
                    <a:pt x="8606" y="8077"/>
                    <a:pt x="8420" y="7966"/>
                    <a:pt x="8246" y="7966"/>
                  </a:cubicBezTo>
                  <a:cubicBezTo>
                    <a:pt x="8156" y="7966"/>
                    <a:pt x="8070" y="7995"/>
                    <a:pt x="7990" y="8056"/>
                  </a:cubicBezTo>
                  <a:cubicBezTo>
                    <a:pt x="7561" y="7758"/>
                    <a:pt x="6799" y="6127"/>
                    <a:pt x="6525" y="5687"/>
                  </a:cubicBezTo>
                  <a:cubicBezTo>
                    <a:pt x="6180" y="5079"/>
                    <a:pt x="5858" y="4460"/>
                    <a:pt x="5596" y="3817"/>
                  </a:cubicBezTo>
                  <a:cubicBezTo>
                    <a:pt x="5430" y="3472"/>
                    <a:pt x="5180" y="2877"/>
                    <a:pt x="4703" y="2639"/>
                  </a:cubicBezTo>
                  <a:cubicBezTo>
                    <a:pt x="4370" y="2472"/>
                    <a:pt x="3608" y="2412"/>
                    <a:pt x="3608" y="2400"/>
                  </a:cubicBezTo>
                  <a:cubicBezTo>
                    <a:pt x="3549" y="2234"/>
                    <a:pt x="3501" y="2067"/>
                    <a:pt x="3477" y="1888"/>
                  </a:cubicBezTo>
                  <a:cubicBezTo>
                    <a:pt x="3775" y="1543"/>
                    <a:pt x="3620" y="567"/>
                    <a:pt x="3263" y="233"/>
                  </a:cubicBezTo>
                  <a:cubicBezTo>
                    <a:pt x="3096" y="78"/>
                    <a:pt x="2886" y="1"/>
                    <a:pt x="2676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2"/>
            <p:cNvSpPr/>
            <p:nvPr/>
          </p:nvSpPr>
          <p:spPr>
            <a:xfrm>
              <a:off x="6164902" y="1801205"/>
              <a:ext cx="51702" cy="74911"/>
            </a:xfrm>
            <a:custGeom>
              <a:avLst/>
              <a:gdLst/>
              <a:ahLst/>
              <a:cxnLst/>
              <a:rect l="l" t="t" r="r" b="b"/>
              <a:pathLst>
                <a:path w="822" h="1191" extrusionOk="0">
                  <a:moveTo>
                    <a:pt x="405" y="0"/>
                  </a:moveTo>
                  <a:cubicBezTo>
                    <a:pt x="179" y="0"/>
                    <a:pt x="0" y="262"/>
                    <a:pt x="0" y="596"/>
                  </a:cubicBezTo>
                  <a:cubicBezTo>
                    <a:pt x="0" y="917"/>
                    <a:pt x="179" y="1191"/>
                    <a:pt x="405" y="1191"/>
                  </a:cubicBezTo>
                  <a:cubicBezTo>
                    <a:pt x="643" y="1191"/>
                    <a:pt x="822" y="917"/>
                    <a:pt x="822" y="596"/>
                  </a:cubicBezTo>
                  <a:cubicBezTo>
                    <a:pt x="822" y="250"/>
                    <a:pt x="643" y="0"/>
                    <a:pt x="405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2"/>
            <p:cNvSpPr/>
            <p:nvPr/>
          </p:nvSpPr>
          <p:spPr>
            <a:xfrm>
              <a:off x="6256983" y="1801205"/>
              <a:ext cx="52457" cy="74911"/>
            </a:xfrm>
            <a:custGeom>
              <a:avLst/>
              <a:gdLst/>
              <a:ahLst/>
              <a:cxnLst/>
              <a:rect l="l" t="t" r="r" b="b"/>
              <a:pathLst>
                <a:path w="834" h="1191" extrusionOk="0">
                  <a:moveTo>
                    <a:pt x="417" y="0"/>
                  </a:moveTo>
                  <a:cubicBezTo>
                    <a:pt x="191" y="0"/>
                    <a:pt x="1" y="262"/>
                    <a:pt x="1" y="596"/>
                  </a:cubicBezTo>
                  <a:cubicBezTo>
                    <a:pt x="1" y="917"/>
                    <a:pt x="191" y="1191"/>
                    <a:pt x="417" y="1191"/>
                  </a:cubicBezTo>
                  <a:cubicBezTo>
                    <a:pt x="644" y="1191"/>
                    <a:pt x="834" y="917"/>
                    <a:pt x="834" y="596"/>
                  </a:cubicBezTo>
                  <a:cubicBezTo>
                    <a:pt x="834" y="250"/>
                    <a:pt x="644" y="0"/>
                    <a:pt x="417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2"/>
            <p:cNvSpPr/>
            <p:nvPr/>
          </p:nvSpPr>
          <p:spPr>
            <a:xfrm>
              <a:off x="5424228" y="1801205"/>
              <a:ext cx="52519" cy="74911"/>
            </a:xfrm>
            <a:custGeom>
              <a:avLst/>
              <a:gdLst/>
              <a:ahLst/>
              <a:cxnLst/>
              <a:rect l="l" t="t" r="r" b="b"/>
              <a:pathLst>
                <a:path w="835" h="1191" extrusionOk="0">
                  <a:moveTo>
                    <a:pt x="418" y="0"/>
                  </a:moveTo>
                  <a:cubicBezTo>
                    <a:pt x="191" y="0"/>
                    <a:pt x="1" y="262"/>
                    <a:pt x="1" y="596"/>
                  </a:cubicBezTo>
                  <a:cubicBezTo>
                    <a:pt x="1" y="917"/>
                    <a:pt x="191" y="1191"/>
                    <a:pt x="418" y="1191"/>
                  </a:cubicBezTo>
                  <a:cubicBezTo>
                    <a:pt x="644" y="1191"/>
                    <a:pt x="834" y="917"/>
                    <a:pt x="834" y="596"/>
                  </a:cubicBezTo>
                  <a:cubicBezTo>
                    <a:pt x="834" y="250"/>
                    <a:pt x="644" y="0"/>
                    <a:pt x="418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2"/>
            <p:cNvSpPr/>
            <p:nvPr/>
          </p:nvSpPr>
          <p:spPr>
            <a:xfrm>
              <a:off x="5517126" y="1801205"/>
              <a:ext cx="51702" cy="74911"/>
            </a:xfrm>
            <a:custGeom>
              <a:avLst/>
              <a:gdLst/>
              <a:ahLst/>
              <a:cxnLst/>
              <a:rect l="l" t="t" r="r" b="b"/>
              <a:pathLst>
                <a:path w="822" h="1191" extrusionOk="0">
                  <a:moveTo>
                    <a:pt x="405" y="0"/>
                  </a:moveTo>
                  <a:cubicBezTo>
                    <a:pt x="179" y="0"/>
                    <a:pt x="0" y="262"/>
                    <a:pt x="0" y="596"/>
                  </a:cubicBezTo>
                  <a:cubicBezTo>
                    <a:pt x="0" y="917"/>
                    <a:pt x="179" y="1191"/>
                    <a:pt x="405" y="1191"/>
                  </a:cubicBezTo>
                  <a:cubicBezTo>
                    <a:pt x="643" y="1191"/>
                    <a:pt x="822" y="917"/>
                    <a:pt x="822" y="596"/>
                  </a:cubicBezTo>
                  <a:cubicBezTo>
                    <a:pt x="822" y="250"/>
                    <a:pt x="643" y="0"/>
                    <a:pt x="405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2"/>
            <p:cNvSpPr/>
            <p:nvPr/>
          </p:nvSpPr>
          <p:spPr>
            <a:xfrm>
              <a:off x="5609207" y="1801205"/>
              <a:ext cx="52519" cy="74911"/>
            </a:xfrm>
            <a:custGeom>
              <a:avLst/>
              <a:gdLst/>
              <a:ahLst/>
              <a:cxnLst/>
              <a:rect l="l" t="t" r="r" b="b"/>
              <a:pathLst>
                <a:path w="835" h="1191" extrusionOk="0">
                  <a:moveTo>
                    <a:pt x="417" y="0"/>
                  </a:moveTo>
                  <a:cubicBezTo>
                    <a:pt x="191" y="0"/>
                    <a:pt x="1" y="262"/>
                    <a:pt x="1" y="596"/>
                  </a:cubicBezTo>
                  <a:cubicBezTo>
                    <a:pt x="1" y="917"/>
                    <a:pt x="191" y="1191"/>
                    <a:pt x="417" y="1191"/>
                  </a:cubicBezTo>
                  <a:cubicBezTo>
                    <a:pt x="644" y="1191"/>
                    <a:pt x="834" y="917"/>
                    <a:pt x="834" y="596"/>
                  </a:cubicBezTo>
                  <a:cubicBezTo>
                    <a:pt x="834" y="250"/>
                    <a:pt x="644" y="0"/>
                    <a:pt x="417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2"/>
            <p:cNvSpPr/>
            <p:nvPr/>
          </p:nvSpPr>
          <p:spPr>
            <a:xfrm>
              <a:off x="5702106" y="1801205"/>
              <a:ext cx="51702" cy="74911"/>
            </a:xfrm>
            <a:custGeom>
              <a:avLst/>
              <a:gdLst/>
              <a:ahLst/>
              <a:cxnLst/>
              <a:rect l="l" t="t" r="r" b="b"/>
              <a:pathLst>
                <a:path w="822" h="1191" extrusionOk="0">
                  <a:moveTo>
                    <a:pt x="417" y="0"/>
                  </a:moveTo>
                  <a:cubicBezTo>
                    <a:pt x="179" y="0"/>
                    <a:pt x="0" y="262"/>
                    <a:pt x="0" y="596"/>
                  </a:cubicBezTo>
                  <a:cubicBezTo>
                    <a:pt x="0" y="917"/>
                    <a:pt x="179" y="1191"/>
                    <a:pt x="417" y="1191"/>
                  </a:cubicBezTo>
                  <a:cubicBezTo>
                    <a:pt x="643" y="1191"/>
                    <a:pt x="822" y="917"/>
                    <a:pt x="822" y="596"/>
                  </a:cubicBezTo>
                  <a:cubicBezTo>
                    <a:pt x="822" y="250"/>
                    <a:pt x="643" y="0"/>
                    <a:pt x="417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62"/>
            <p:cNvSpPr/>
            <p:nvPr/>
          </p:nvSpPr>
          <p:spPr>
            <a:xfrm>
              <a:off x="5794942" y="1801205"/>
              <a:ext cx="52457" cy="74911"/>
            </a:xfrm>
            <a:custGeom>
              <a:avLst/>
              <a:gdLst/>
              <a:ahLst/>
              <a:cxnLst/>
              <a:rect l="l" t="t" r="r" b="b"/>
              <a:pathLst>
                <a:path w="834" h="1191" extrusionOk="0">
                  <a:moveTo>
                    <a:pt x="417" y="0"/>
                  </a:moveTo>
                  <a:cubicBezTo>
                    <a:pt x="179" y="0"/>
                    <a:pt x="0" y="262"/>
                    <a:pt x="0" y="596"/>
                  </a:cubicBezTo>
                  <a:cubicBezTo>
                    <a:pt x="0" y="917"/>
                    <a:pt x="179" y="1191"/>
                    <a:pt x="417" y="1191"/>
                  </a:cubicBezTo>
                  <a:cubicBezTo>
                    <a:pt x="643" y="1191"/>
                    <a:pt x="834" y="917"/>
                    <a:pt x="834" y="596"/>
                  </a:cubicBezTo>
                  <a:cubicBezTo>
                    <a:pt x="834" y="250"/>
                    <a:pt x="643" y="0"/>
                    <a:pt x="417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2"/>
            <p:cNvSpPr/>
            <p:nvPr/>
          </p:nvSpPr>
          <p:spPr>
            <a:xfrm>
              <a:off x="5887023" y="1801205"/>
              <a:ext cx="52519" cy="74911"/>
            </a:xfrm>
            <a:custGeom>
              <a:avLst/>
              <a:gdLst/>
              <a:ahLst/>
              <a:cxnLst/>
              <a:rect l="l" t="t" r="r" b="b"/>
              <a:pathLst>
                <a:path w="835" h="1191" extrusionOk="0">
                  <a:moveTo>
                    <a:pt x="418" y="0"/>
                  </a:moveTo>
                  <a:cubicBezTo>
                    <a:pt x="191" y="0"/>
                    <a:pt x="1" y="262"/>
                    <a:pt x="1" y="596"/>
                  </a:cubicBezTo>
                  <a:cubicBezTo>
                    <a:pt x="1" y="917"/>
                    <a:pt x="191" y="1191"/>
                    <a:pt x="418" y="1191"/>
                  </a:cubicBezTo>
                  <a:cubicBezTo>
                    <a:pt x="644" y="1191"/>
                    <a:pt x="834" y="917"/>
                    <a:pt x="834" y="596"/>
                  </a:cubicBezTo>
                  <a:cubicBezTo>
                    <a:pt x="834" y="250"/>
                    <a:pt x="644" y="0"/>
                    <a:pt x="418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2"/>
            <p:cNvSpPr/>
            <p:nvPr/>
          </p:nvSpPr>
          <p:spPr>
            <a:xfrm>
              <a:off x="5979922" y="1801205"/>
              <a:ext cx="51702" cy="74911"/>
            </a:xfrm>
            <a:custGeom>
              <a:avLst/>
              <a:gdLst/>
              <a:ahLst/>
              <a:cxnLst/>
              <a:rect l="l" t="t" r="r" b="b"/>
              <a:pathLst>
                <a:path w="822" h="1191" extrusionOk="0">
                  <a:moveTo>
                    <a:pt x="405" y="0"/>
                  </a:moveTo>
                  <a:cubicBezTo>
                    <a:pt x="179" y="0"/>
                    <a:pt x="0" y="262"/>
                    <a:pt x="0" y="596"/>
                  </a:cubicBezTo>
                  <a:cubicBezTo>
                    <a:pt x="0" y="917"/>
                    <a:pt x="179" y="1191"/>
                    <a:pt x="405" y="1191"/>
                  </a:cubicBezTo>
                  <a:cubicBezTo>
                    <a:pt x="643" y="1191"/>
                    <a:pt x="822" y="917"/>
                    <a:pt x="822" y="596"/>
                  </a:cubicBezTo>
                  <a:cubicBezTo>
                    <a:pt x="822" y="250"/>
                    <a:pt x="643" y="0"/>
                    <a:pt x="405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2"/>
            <p:cNvSpPr/>
            <p:nvPr/>
          </p:nvSpPr>
          <p:spPr>
            <a:xfrm>
              <a:off x="6072003" y="1801205"/>
              <a:ext cx="52519" cy="74911"/>
            </a:xfrm>
            <a:custGeom>
              <a:avLst/>
              <a:gdLst/>
              <a:ahLst/>
              <a:cxnLst/>
              <a:rect l="l" t="t" r="r" b="b"/>
              <a:pathLst>
                <a:path w="835" h="1191" extrusionOk="0">
                  <a:moveTo>
                    <a:pt x="417" y="0"/>
                  </a:moveTo>
                  <a:cubicBezTo>
                    <a:pt x="191" y="0"/>
                    <a:pt x="1" y="262"/>
                    <a:pt x="1" y="596"/>
                  </a:cubicBezTo>
                  <a:cubicBezTo>
                    <a:pt x="1" y="917"/>
                    <a:pt x="191" y="1191"/>
                    <a:pt x="417" y="1191"/>
                  </a:cubicBezTo>
                  <a:cubicBezTo>
                    <a:pt x="644" y="1191"/>
                    <a:pt x="834" y="917"/>
                    <a:pt x="834" y="596"/>
                  </a:cubicBezTo>
                  <a:cubicBezTo>
                    <a:pt x="834" y="250"/>
                    <a:pt x="644" y="0"/>
                    <a:pt x="417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2"/>
            <p:cNvSpPr/>
            <p:nvPr/>
          </p:nvSpPr>
          <p:spPr>
            <a:xfrm>
              <a:off x="5372589" y="1886556"/>
              <a:ext cx="990824" cy="14278"/>
            </a:xfrm>
            <a:custGeom>
              <a:avLst/>
              <a:gdLst/>
              <a:ahLst/>
              <a:cxnLst/>
              <a:rect l="l" t="t" r="r" b="b"/>
              <a:pathLst>
                <a:path w="15753" h="227" extrusionOk="0">
                  <a:moveTo>
                    <a:pt x="119" y="1"/>
                  </a:moveTo>
                  <a:lnTo>
                    <a:pt x="0" y="227"/>
                  </a:lnTo>
                  <a:lnTo>
                    <a:pt x="15752" y="227"/>
                  </a:lnTo>
                  <a:lnTo>
                    <a:pt x="15597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2"/>
            <p:cNvSpPr/>
            <p:nvPr/>
          </p:nvSpPr>
          <p:spPr>
            <a:xfrm>
              <a:off x="5409258" y="1772712"/>
              <a:ext cx="904718" cy="13586"/>
            </a:xfrm>
            <a:custGeom>
              <a:avLst/>
              <a:gdLst/>
              <a:ahLst/>
              <a:cxnLst/>
              <a:rect l="l" t="t" r="r" b="b"/>
              <a:pathLst>
                <a:path w="14384" h="216" extrusionOk="0">
                  <a:moveTo>
                    <a:pt x="60" y="1"/>
                  </a:moveTo>
                  <a:lnTo>
                    <a:pt x="1" y="215"/>
                  </a:lnTo>
                  <a:lnTo>
                    <a:pt x="14383" y="215"/>
                  </a:lnTo>
                  <a:lnTo>
                    <a:pt x="14312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5" name="Google Shape;2075;p62"/>
          <p:cNvSpPr txBox="1"/>
          <p:nvPr/>
        </p:nvSpPr>
        <p:spPr>
          <a:xfrm>
            <a:off x="6123398" y="1675751"/>
            <a:ext cx="23055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>
                <a:solidFill>
                  <a:schemeClr val="bg1"/>
                </a:solidFill>
                <a:latin typeface="#9Slide04 SFU Fenice Bold" panose="00000700000000000000" pitchFamily="2" charset="0"/>
                <a:ea typeface="Stoke"/>
                <a:cs typeface="Stoke"/>
                <a:sym typeface="Stoke"/>
              </a:rPr>
              <a:t>Nhóm 2</a:t>
            </a:r>
            <a:endParaRPr sz="2800" b="1">
              <a:solidFill>
                <a:schemeClr val="bg1"/>
              </a:solidFill>
              <a:latin typeface="#9Slide04 SFU Fenice Bold" panose="00000700000000000000" pitchFamily="2" charset="0"/>
              <a:ea typeface="Stoke"/>
              <a:cs typeface="Stoke"/>
              <a:sym typeface="Stoke"/>
            </a:endParaRPr>
          </a:p>
        </p:txBody>
      </p:sp>
      <p:sp>
        <p:nvSpPr>
          <p:cNvPr id="2076" name="Google Shape;2076;p62"/>
          <p:cNvSpPr txBox="1"/>
          <p:nvPr/>
        </p:nvSpPr>
        <p:spPr>
          <a:xfrm>
            <a:off x="6282513" y="1988294"/>
            <a:ext cx="2655545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Manrope"/>
                <a:sym typeface="Manrope"/>
              </a:rPr>
              <a:t>Tìm hiểu thành tựu về khoa học, sử học.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  <a:cs typeface="Manrope"/>
              <a:sym typeface="Manrope"/>
            </a:endParaRPr>
          </a:p>
        </p:txBody>
      </p:sp>
      <p:sp>
        <p:nvSpPr>
          <p:cNvPr id="2077" name="Google Shape;2077;p62"/>
          <p:cNvSpPr txBox="1"/>
          <p:nvPr/>
        </p:nvSpPr>
        <p:spPr>
          <a:xfrm>
            <a:off x="6123398" y="3565866"/>
            <a:ext cx="23055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>
                <a:solidFill>
                  <a:schemeClr val="bg1"/>
                </a:solidFill>
                <a:latin typeface="#9Slide04 SFU Fenice Bold" panose="00000700000000000000" pitchFamily="2" charset="0"/>
                <a:ea typeface="Stoke"/>
                <a:cs typeface="Stoke"/>
                <a:sym typeface="Stoke"/>
              </a:rPr>
              <a:t>Nhóm 4</a:t>
            </a:r>
            <a:endParaRPr sz="2800" b="1">
              <a:solidFill>
                <a:schemeClr val="bg1"/>
              </a:solidFill>
              <a:latin typeface="#9Slide04 SFU Fenice Bold" panose="00000700000000000000" pitchFamily="2" charset="0"/>
              <a:ea typeface="Stoke"/>
              <a:cs typeface="Stoke"/>
              <a:sym typeface="Stoke"/>
            </a:endParaRPr>
          </a:p>
        </p:txBody>
      </p:sp>
      <p:sp>
        <p:nvSpPr>
          <p:cNvPr id="2078" name="Google Shape;2078;p62"/>
          <p:cNvSpPr txBox="1"/>
          <p:nvPr/>
        </p:nvSpPr>
        <p:spPr>
          <a:xfrm>
            <a:off x="6233041" y="3818842"/>
            <a:ext cx="2691825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Manrope"/>
                <a:sym typeface="Manrope"/>
              </a:rPr>
              <a:t>Tìm hiểu thành tựu về kiến trúc, điêu khắc.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  <a:cs typeface="Manrope"/>
              <a:sym typeface="Manrope"/>
            </a:endParaRPr>
          </a:p>
        </p:txBody>
      </p:sp>
      <p:sp>
        <p:nvSpPr>
          <p:cNvPr id="2079" name="Google Shape;2079;p62"/>
          <p:cNvSpPr txBox="1"/>
          <p:nvPr/>
        </p:nvSpPr>
        <p:spPr>
          <a:xfrm>
            <a:off x="715098" y="1675751"/>
            <a:ext cx="23055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>
                <a:solidFill>
                  <a:schemeClr val="bg1"/>
                </a:solidFill>
                <a:latin typeface="#9Slide04 SFU Fenice Bold" panose="00000700000000000000" pitchFamily="2" charset="0"/>
                <a:ea typeface="Stoke"/>
                <a:cs typeface="Stoke"/>
                <a:sym typeface="Stoke"/>
              </a:rPr>
              <a:t>Nhóm 1</a:t>
            </a:r>
            <a:endParaRPr sz="2800" b="1">
              <a:solidFill>
                <a:schemeClr val="bg1"/>
              </a:solidFill>
              <a:latin typeface="#9Slide04 SFU Fenice Bold" panose="00000700000000000000" pitchFamily="2" charset="0"/>
              <a:ea typeface="Stoke"/>
              <a:cs typeface="Stoke"/>
              <a:sym typeface="Stoke"/>
            </a:endParaRPr>
          </a:p>
        </p:txBody>
      </p:sp>
      <p:sp>
        <p:nvSpPr>
          <p:cNvPr id="2080" name="Google Shape;2080;p62"/>
          <p:cNvSpPr txBox="1"/>
          <p:nvPr/>
        </p:nvSpPr>
        <p:spPr>
          <a:xfrm>
            <a:off x="195780" y="2384693"/>
            <a:ext cx="2775137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Manrope"/>
                <a:sym typeface="Manrope"/>
              </a:rPr>
              <a:t>Tìm hiểu thành tựu về chữ viết, văn học.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  <a:cs typeface="Manrope"/>
              <a:sym typeface="Manrope"/>
            </a:endParaRPr>
          </a:p>
        </p:txBody>
      </p:sp>
      <p:sp>
        <p:nvSpPr>
          <p:cNvPr id="2081" name="Google Shape;2081;p62"/>
          <p:cNvSpPr txBox="1"/>
          <p:nvPr/>
        </p:nvSpPr>
        <p:spPr>
          <a:xfrm>
            <a:off x="715098" y="3565866"/>
            <a:ext cx="23055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>
                <a:solidFill>
                  <a:schemeClr val="bg1"/>
                </a:solidFill>
                <a:latin typeface="#9Slide04 SFU Fenice Bold" panose="00000700000000000000" pitchFamily="2" charset="0"/>
                <a:ea typeface="Stoke"/>
                <a:cs typeface="Stoke"/>
                <a:sym typeface="Stoke"/>
              </a:rPr>
              <a:t>Nhóm 3</a:t>
            </a:r>
            <a:endParaRPr sz="2800" b="1">
              <a:solidFill>
                <a:schemeClr val="bg1"/>
              </a:solidFill>
              <a:latin typeface="#9Slide04 SFU Fenice Bold" panose="00000700000000000000" pitchFamily="2" charset="0"/>
              <a:ea typeface="Stoke"/>
              <a:cs typeface="Stoke"/>
              <a:sym typeface="Stoke"/>
            </a:endParaRPr>
          </a:p>
        </p:txBody>
      </p:sp>
      <p:sp>
        <p:nvSpPr>
          <p:cNvPr id="2082" name="Google Shape;2082;p62"/>
          <p:cNvSpPr txBox="1"/>
          <p:nvPr/>
        </p:nvSpPr>
        <p:spPr>
          <a:xfrm>
            <a:off x="100053" y="3718630"/>
            <a:ext cx="2928332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Manrope"/>
                <a:sym typeface="Manrope"/>
              </a:rPr>
              <a:t>Tìm hiểu thành tựu về lịch pháp.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  <a:cs typeface="Manrope"/>
              <a:sym typeface="Manrope"/>
            </a:endParaRPr>
          </a:p>
        </p:txBody>
      </p:sp>
      <p:cxnSp>
        <p:nvCxnSpPr>
          <p:cNvPr id="2083" name="Google Shape;2083;p62"/>
          <p:cNvCxnSpPr>
            <a:stCxn id="2079" idx="3"/>
          </p:cNvCxnSpPr>
          <p:nvPr/>
        </p:nvCxnSpPr>
        <p:spPr>
          <a:xfrm>
            <a:off x="3020598" y="1849451"/>
            <a:ext cx="906000" cy="792900"/>
          </a:xfrm>
          <a:prstGeom prst="bentConnector3">
            <a:avLst>
              <a:gd name="adj1" fmla="val 4285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084" name="Google Shape;2084;p62"/>
          <p:cNvCxnSpPr>
            <a:stCxn id="2081" idx="3"/>
          </p:cNvCxnSpPr>
          <p:nvPr/>
        </p:nvCxnSpPr>
        <p:spPr>
          <a:xfrm rot="10800000" flipH="1">
            <a:off x="3020598" y="3590766"/>
            <a:ext cx="965400" cy="1488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085" name="Google Shape;2085;p62"/>
          <p:cNvCxnSpPr>
            <a:endCxn id="2075" idx="1"/>
          </p:cNvCxnSpPr>
          <p:nvPr/>
        </p:nvCxnSpPr>
        <p:spPr>
          <a:xfrm rot="10800000" flipH="1">
            <a:off x="4914998" y="1849451"/>
            <a:ext cx="1208400" cy="510600"/>
          </a:xfrm>
          <a:prstGeom prst="bentConnector3">
            <a:avLst>
              <a:gd name="adj1" fmla="val 3782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086" name="Google Shape;2086;p62"/>
          <p:cNvCxnSpPr>
            <a:cxnSpLocks/>
            <a:endCxn id="2077" idx="1"/>
          </p:cNvCxnSpPr>
          <p:nvPr/>
        </p:nvCxnSpPr>
        <p:spPr>
          <a:xfrm rot="10800000" flipH="1">
            <a:off x="5017298" y="3739566"/>
            <a:ext cx="1106100" cy="488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087" name="Google Shape;2087;p62"/>
          <p:cNvSpPr txBox="1">
            <a:spLocks noGrp="1"/>
          </p:cNvSpPr>
          <p:nvPr>
            <p:ph type="title"/>
          </p:nvPr>
        </p:nvSpPr>
        <p:spPr>
          <a:xfrm>
            <a:off x="2502455" y="495359"/>
            <a:ext cx="4812743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132440"/>
                </a:solidFill>
                <a:latin typeface="#9Slide04 SFU Fenice Bold" panose="00000700000000000000" pitchFamily="2" charset="0"/>
              </a:rPr>
              <a:t>Hoạt động nhóm</a:t>
            </a:r>
            <a:endParaRPr sz="4400" b="1" dirty="0">
              <a:solidFill>
                <a:srgbClr val="132440"/>
              </a:solidFill>
              <a:latin typeface="#9Slide04 SFU Fenice Bold" panose="00000700000000000000" pitchFamily="2" charset="0"/>
              <a:ea typeface="Stoke"/>
              <a:cs typeface="Stoke"/>
              <a:sym typeface="Stoke"/>
            </a:endParaRPr>
          </a:p>
        </p:txBody>
      </p:sp>
      <p:cxnSp>
        <p:nvCxnSpPr>
          <p:cNvPr id="2088" name="Google Shape;2088;p62"/>
          <p:cNvCxnSpPr/>
          <p:nvPr/>
        </p:nvCxnSpPr>
        <p:spPr>
          <a:xfrm>
            <a:off x="3022075" y="1744151"/>
            <a:ext cx="0" cy="74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9" name="Google Shape;2089;p62"/>
          <p:cNvCxnSpPr/>
          <p:nvPr/>
        </p:nvCxnSpPr>
        <p:spPr>
          <a:xfrm>
            <a:off x="3022075" y="3628591"/>
            <a:ext cx="0" cy="74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90" name="Google Shape;2090;p62"/>
          <p:cNvCxnSpPr/>
          <p:nvPr/>
        </p:nvCxnSpPr>
        <p:spPr>
          <a:xfrm>
            <a:off x="6123400" y="1744151"/>
            <a:ext cx="0" cy="74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91" name="Google Shape;2091;p62"/>
          <p:cNvCxnSpPr/>
          <p:nvPr/>
        </p:nvCxnSpPr>
        <p:spPr>
          <a:xfrm>
            <a:off x="6123400" y="3628591"/>
            <a:ext cx="0" cy="74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66"/>
          <p:cNvSpPr txBox="1">
            <a:spLocks noGrp="1"/>
          </p:cNvSpPr>
          <p:nvPr>
            <p:ph type="title"/>
          </p:nvPr>
        </p:nvSpPr>
        <p:spPr>
          <a:xfrm>
            <a:off x="1694035" y="305059"/>
            <a:ext cx="5293174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132440"/>
                </a:solidFill>
                <a:latin typeface="#9Slide04 SFU Fenice Bold" panose="00000700000000000000" pitchFamily="2" charset="0"/>
              </a:rPr>
              <a:t>Thành tựu văn hóa</a:t>
            </a:r>
            <a:endParaRPr sz="4400" dirty="0">
              <a:solidFill>
                <a:srgbClr val="132440"/>
              </a:solidFill>
              <a:latin typeface="#9Slide04 SFU Fenice Bold" panose="00000700000000000000" pitchFamily="2" charset="0"/>
            </a:endParaRPr>
          </a:p>
        </p:txBody>
      </p:sp>
      <p:sp>
        <p:nvSpPr>
          <p:cNvPr id="2204" name="Google Shape;2204;p66"/>
          <p:cNvSpPr txBox="1">
            <a:spLocks noGrp="1"/>
          </p:cNvSpPr>
          <p:nvPr>
            <p:ph type="body" idx="4294967295"/>
          </p:nvPr>
        </p:nvSpPr>
        <p:spPr>
          <a:xfrm>
            <a:off x="357966" y="784159"/>
            <a:ext cx="8428068" cy="378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Malgun Gothic Semilight" panose="020B0502040204020203" pitchFamily="34" charset="-128"/>
              </a:rPr>
              <a:t>Chữ viết: sáng tạo chữ cái La-tinh và chữ số La Mã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  <a:cs typeface="Malgun Gothic Semilight" panose="020B0502040204020203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0C36B3-EA75-4CBD-A9A7-8438C386C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1526431"/>
            <a:ext cx="7219950" cy="340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74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54"/>
          <p:cNvSpPr txBox="1"/>
          <p:nvPr/>
        </p:nvSpPr>
        <p:spPr>
          <a:xfrm>
            <a:off x="5718078" y="1548651"/>
            <a:ext cx="898479" cy="307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Stoke"/>
                <a:ea typeface="Stoke"/>
                <a:cs typeface="Stoke"/>
                <a:sym typeface="Stoke"/>
              </a:rPr>
              <a:t>01</a:t>
            </a:r>
            <a:endParaRPr sz="3600" b="1">
              <a:solidFill>
                <a:schemeClr val="lt1"/>
              </a:solidFill>
              <a:latin typeface="Stoke"/>
              <a:ea typeface="Stoke"/>
              <a:cs typeface="Stoke"/>
              <a:sym typeface="Stoke"/>
            </a:endParaRPr>
          </a:p>
        </p:txBody>
      </p:sp>
      <p:sp>
        <p:nvSpPr>
          <p:cNvPr id="1354" name="Google Shape;1354;p54"/>
          <p:cNvSpPr txBox="1"/>
          <p:nvPr/>
        </p:nvSpPr>
        <p:spPr>
          <a:xfrm>
            <a:off x="6277506" y="3187759"/>
            <a:ext cx="1387013" cy="1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Stoke"/>
                <a:ea typeface="Stoke"/>
                <a:cs typeface="Stoke"/>
                <a:sym typeface="Stoke"/>
              </a:rPr>
              <a:t>02</a:t>
            </a:r>
            <a:endParaRPr sz="3600" b="1">
              <a:solidFill>
                <a:schemeClr val="lt1"/>
              </a:solidFill>
              <a:latin typeface="Stoke"/>
              <a:ea typeface="Stoke"/>
              <a:cs typeface="Stoke"/>
              <a:sym typeface="Stoke"/>
            </a:endParaRPr>
          </a:p>
        </p:txBody>
      </p:sp>
      <p:cxnSp>
        <p:nvCxnSpPr>
          <p:cNvPr id="1355" name="Google Shape;1355;p54"/>
          <p:cNvCxnSpPr/>
          <p:nvPr/>
        </p:nvCxnSpPr>
        <p:spPr>
          <a:xfrm>
            <a:off x="4826887" y="3214895"/>
            <a:ext cx="0" cy="78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6" name="Google Shape;1356;p54"/>
          <p:cNvSpPr/>
          <p:nvPr/>
        </p:nvSpPr>
        <p:spPr>
          <a:xfrm rot="5666144">
            <a:off x="4568231" y="4268970"/>
            <a:ext cx="266098" cy="238704"/>
          </a:xfrm>
          <a:custGeom>
            <a:avLst/>
            <a:gdLst/>
            <a:ahLst/>
            <a:cxnLst/>
            <a:rect l="l" t="t" r="r" b="b"/>
            <a:pathLst>
              <a:path w="8383" h="7520" extrusionOk="0">
                <a:moveTo>
                  <a:pt x="4199" y="0"/>
                </a:moveTo>
                <a:cubicBezTo>
                  <a:pt x="3157" y="0"/>
                  <a:pt x="2121" y="430"/>
                  <a:pt x="1381" y="1273"/>
                </a:cubicBezTo>
                <a:cubicBezTo>
                  <a:pt x="0" y="2821"/>
                  <a:pt x="143" y="5202"/>
                  <a:pt x="1703" y="6571"/>
                </a:cubicBezTo>
                <a:cubicBezTo>
                  <a:pt x="2421" y="7207"/>
                  <a:pt x="3311" y="7520"/>
                  <a:pt x="4197" y="7520"/>
                </a:cubicBezTo>
                <a:cubicBezTo>
                  <a:pt x="5235" y="7520"/>
                  <a:pt x="6268" y="7091"/>
                  <a:pt x="7013" y="6250"/>
                </a:cubicBezTo>
                <a:cubicBezTo>
                  <a:pt x="8382" y="4702"/>
                  <a:pt x="8239" y="2320"/>
                  <a:pt x="6691" y="939"/>
                </a:cubicBezTo>
                <a:cubicBezTo>
                  <a:pt x="5975" y="310"/>
                  <a:pt x="5085" y="0"/>
                  <a:pt x="4199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54"/>
          <p:cNvSpPr txBox="1">
            <a:spLocks noGrp="1"/>
          </p:cNvSpPr>
          <p:nvPr>
            <p:ph type="subTitle" idx="2"/>
          </p:nvPr>
        </p:nvSpPr>
        <p:spPr>
          <a:xfrm>
            <a:off x="4569243" y="2207782"/>
            <a:ext cx="4300591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Phong phú về thể loại như thần thoại, kịch, thơ…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sp>
        <p:nvSpPr>
          <p:cNvPr id="1359" name="Google Shape;1359;p54"/>
          <p:cNvSpPr txBox="1">
            <a:spLocks noGrp="1"/>
          </p:cNvSpPr>
          <p:nvPr>
            <p:ph type="subTitle" idx="3"/>
          </p:nvPr>
        </p:nvSpPr>
        <p:spPr>
          <a:xfrm>
            <a:off x="5094373" y="3746055"/>
            <a:ext cx="3389227" cy="2469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0" dirty="0">
                <a:latin typeface="#9Slide03 Comfortaa Bold" panose="00000800000000000000" pitchFamily="2" charset="0"/>
                <a:ea typeface="#9Slide03 Roboto Slab" pitchFamily="2" charset="0"/>
              </a:rPr>
              <a:t>Một số tác phẩm tiêu biểu I-li-át và Ô-đi-xê, Ơ-đíp làm vua (Hy Lạp)…</a:t>
            </a:r>
            <a:endParaRPr sz="2400" b="0" dirty="0"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sp>
        <p:nvSpPr>
          <p:cNvPr id="1361" name="Google Shape;1361;p54"/>
          <p:cNvSpPr txBox="1">
            <a:spLocks noGrp="1"/>
          </p:cNvSpPr>
          <p:nvPr>
            <p:ph type="title"/>
          </p:nvPr>
        </p:nvSpPr>
        <p:spPr>
          <a:xfrm>
            <a:off x="3231279" y="456151"/>
            <a:ext cx="3191215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132440"/>
                </a:solidFill>
                <a:latin typeface="#9Slide04 SFU Fenice Bold" panose="00000700000000000000" pitchFamily="2" charset="0"/>
              </a:rPr>
              <a:t>Văn học</a:t>
            </a:r>
            <a:endParaRPr sz="4400" b="1" dirty="0">
              <a:solidFill>
                <a:srgbClr val="132440"/>
              </a:solidFill>
              <a:latin typeface="#9Slide04 SFU Fenice Bold" panose="00000700000000000000" pitchFamily="2" charset="0"/>
              <a:ea typeface="Stoke"/>
              <a:cs typeface="Stoke"/>
              <a:sym typeface="Stoke"/>
            </a:endParaRPr>
          </a:p>
        </p:txBody>
      </p:sp>
      <p:cxnSp>
        <p:nvCxnSpPr>
          <p:cNvPr id="1362" name="Google Shape;1362;p54"/>
          <p:cNvCxnSpPr/>
          <p:nvPr/>
        </p:nvCxnSpPr>
        <p:spPr>
          <a:xfrm>
            <a:off x="4572000" y="1918641"/>
            <a:ext cx="0" cy="78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Tìm hiểu về sử thi Illiad và Odyssey - 2 bộ sử thi nổi tiếng của Hy Lạp">
            <a:extLst>
              <a:ext uri="{FF2B5EF4-FFF2-40B4-BE49-F238E27FC236}">
                <a16:creationId xmlns:a16="http://schemas.microsoft.com/office/drawing/2014/main" id="{9D9F1804-8938-469C-8E50-1ADA581B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8" y="1089061"/>
            <a:ext cx="4217420" cy="3891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380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69"/>
          <p:cNvSpPr txBox="1">
            <a:spLocks noGrp="1"/>
          </p:cNvSpPr>
          <p:nvPr>
            <p:ph type="subTitle" idx="1"/>
          </p:nvPr>
        </p:nvSpPr>
        <p:spPr>
          <a:xfrm>
            <a:off x="757054" y="2035567"/>
            <a:ext cx="3677060" cy="80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Là quê hương của các nhà khoa học nổi tiếng như: Pi-ta-go, Ta-lét, Ác-si-mét…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sp>
        <p:nvSpPr>
          <p:cNvPr id="2358" name="Google Shape;2358;p69"/>
          <p:cNvSpPr txBox="1">
            <a:spLocks noGrp="1"/>
          </p:cNvSpPr>
          <p:nvPr>
            <p:ph type="title"/>
          </p:nvPr>
        </p:nvSpPr>
        <p:spPr>
          <a:xfrm>
            <a:off x="1001704" y="665468"/>
            <a:ext cx="2920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132440"/>
                </a:solidFill>
                <a:latin typeface="#9Slide04 SFU Fenice Bold" panose="00000700000000000000" pitchFamily="2" charset="0"/>
              </a:rPr>
              <a:t>Khoa học</a:t>
            </a:r>
            <a:endParaRPr sz="4400" dirty="0">
              <a:solidFill>
                <a:srgbClr val="132440"/>
              </a:solidFill>
              <a:latin typeface="#9Slide04 SFU Fenice Bold" panose="00000700000000000000" pitchFamily="2" charset="0"/>
            </a:endParaRPr>
          </a:p>
        </p:txBody>
      </p:sp>
      <p:sp>
        <p:nvSpPr>
          <p:cNvPr id="2359" name="Google Shape;2359;p69"/>
          <p:cNvSpPr/>
          <p:nvPr/>
        </p:nvSpPr>
        <p:spPr>
          <a:xfrm>
            <a:off x="6210775" y="1426512"/>
            <a:ext cx="89400" cy="89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69"/>
          <p:cNvSpPr/>
          <p:nvPr/>
        </p:nvSpPr>
        <p:spPr>
          <a:xfrm rot="10800000" flipH="1">
            <a:off x="7669924" y="4251422"/>
            <a:ext cx="787667" cy="706673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69"/>
          <p:cNvSpPr/>
          <p:nvPr/>
        </p:nvSpPr>
        <p:spPr>
          <a:xfrm flipH="1">
            <a:off x="5928390" y="728284"/>
            <a:ext cx="268277" cy="240691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D6BF2CA-105C-410B-AF56-C3CC40D4BD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9416983"/>
              </p:ext>
            </p:extLst>
          </p:nvPr>
        </p:nvGraphicFramePr>
        <p:xfrm>
          <a:off x="3921904" y="565078"/>
          <a:ext cx="4756542" cy="4294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9" name="Google Shape;749;p47"/>
          <p:cNvCxnSpPr/>
          <p:nvPr/>
        </p:nvCxnSpPr>
        <p:spPr>
          <a:xfrm>
            <a:off x="8424000" y="767350"/>
            <a:ext cx="0" cy="1804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0" name="Google Shape;750;p47"/>
          <p:cNvCxnSpPr/>
          <p:nvPr/>
        </p:nvCxnSpPr>
        <p:spPr>
          <a:xfrm>
            <a:off x="3859300" y="767350"/>
            <a:ext cx="0" cy="1804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1" name="Google Shape;751;p47"/>
          <p:cNvSpPr txBox="1">
            <a:spLocks noGrp="1"/>
          </p:cNvSpPr>
          <p:nvPr>
            <p:ph type="subTitle" idx="1"/>
          </p:nvPr>
        </p:nvSpPr>
        <p:spPr>
          <a:xfrm>
            <a:off x="3859300" y="1542825"/>
            <a:ext cx="4564800" cy="10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800">
                <a:solidFill>
                  <a:srgbClr val="132440"/>
                </a:solidFill>
                <a:latin typeface="#9Slide03 Roboto Slab" pitchFamily="2" charset="0"/>
                <a:ea typeface="#9Slide03 Roboto Slab" pitchFamily="2" charset="0"/>
              </a:rPr>
              <a:t>Sáng tạo ra dương lịch</a:t>
            </a:r>
            <a:endParaRPr sz="2800">
              <a:solidFill>
                <a:srgbClr val="132440"/>
              </a:solidFill>
              <a:latin typeface="#9Slide03 Roboto Slab" pitchFamily="2" charset="0"/>
              <a:ea typeface="#9Slide03 Roboto Slab" pitchFamily="2" charset="0"/>
            </a:endParaRPr>
          </a:p>
        </p:txBody>
      </p:sp>
      <p:sp>
        <p:nvSpPr>
          <p:cNvPr id="752" name="Google Shape;752;p47"/>
          <p:cNvSpPr txBox="1">
            <a:spLocks noGrp="1"/>
          </p:cNvSpPr>
          <p:nvPr>
            <p:ph type="title"/>
          </p:nvPr>
        </p:nvSpPr>
        <p:spPr>
          <a:xfrm>
            <a:off x="3859350" y="767350"/>
            <a:ext cx="45648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132440"/>
                </a:solidFill>
                <a:latin typeface="#9Slide04 SFU Fenice Bold" panose="00000700000000000000" pitchFamily="2" charset="0"/>
              </a:rPr>
              <a:t>Pháp lịch</a:t>
            </a:r>
            <a:endParaRPr sz="4400" dirty="0">
              <a:solidFill>
                <a:srgbClr val="132440"/>
              </a:solidFill>
              <a:latin typeface="#9Slide04 SFU Fenice Bold" panose="00000700000000000000" pitchFamily="2" charset="0"/>
            </a:endParaRPr>
          </a:p>
        </p:txBody>
      </p:sp>
      <p:grpSp>
        <p:nvGrpSpPr>
          <p:cNvPr id="753" name="Google Shape;753;p47"/>
          <p:cNvGrpSpPr/>
          <p:nvPr/>
        </p:nvGrpSpPr>
        <p:grpSpPr>
          <a:xfrm flipH="1">
            <a:off x="-3683" y="2721046"/>
            <a:ext cx="4721749" cy="2124572"/>
            <a:chOff x="3685972" y="2389797"/>
            <a:chExt cx="5458039" cy="2455868"/>
          </a:xfrm>
        </p:grpSpPr>
        <p:sp>
          <p:nvSpPr>
            <p:cNvPr id="754" name="Google Shape;754;p47"/>
            <p:cNvSpPr/>
            <p:nvPr/>
          </p:nvSpPr>
          <p:spPr>
            <a:xfrm>
              <a:off x="3685972" y="3046222"/>
              <a:ext cx="1488434" cy="1799443"/>
            </a:xfrm>
            <a:custGeom>
              <a:avLst/>
              <a:gdLst/>
              <a:ahLst/>
              <a:cxnLst/>
              <a:rect l="l" t="t" r="r" b="b"/>
              <a:pathLst>
                <a:path w="46590" h="56325" extrusionOk="0">
                  <a:moveTo>
                    <a:pt x="40817" y="0"/>
                  </a:moveTo>
                  <a:cubicBezTo>
                    <a:pt x="40410" y="0"/>
                    <a:pt x="40005" y="295"/>
                    <a:pt x="39708" y="556"/>
                  </a:cubicBezTo>
                  <a:cubicBezTo>
                    <a:pt x="39029" y="1151"/>
                    <a:pt x="38874" y="1985"/>
                    <a:pt x="38731" y="2830"/>
                  </a:cubicBezTo>
                  <a:cubicBezTo>
                    <a:pt x="38547" y="2791"/>
                    <a:pt x="38461" y="2755"/>
                    <a:pt x="38360" y="2755"/>
                  </a:cubicBezTo>
                  <a:cubicBezTo>
                    <a:pt x="38279" y="2755"/>
                    <a:pt x="38189" y="2778"/>
                    <a:pt x="38029" y="2842"/>
                  </a:cubicBezTo>
                  <a:cubicBezTo>
                    <a:pt x="37684" y="2937"/>
                    <a:pt x="37422" y="3187"/>
                    <a:pt x="37303" y="3509"/>
                  </a:cubicBezTo>
                  <a:cubicBezTo>
                    <a:pt x="37112" y="3997"/>
                    <a:pt x="37172" y="4699"/>
                    <a:pt x="37243" y="5199"/>
                  </a:cubicBezTo>
                  <a:cubicBezTo>
                    <a:pt x="37303" y="5545"/>
                    <a:pt x="37588" y="6033"/>
                    <a:pt x="37446" y="6378"/>
                  </a:cubicBezTo>
                  <a:cubicBezTo>
                    <a:pt x="37364" y="6322"/>
                    <a:pt x="37284" y="6297"/>
                    <a:pt x="37208" y="6297"/>
                  </a:cubicBezTo>
                  <a:cubicBezTo>
                    <a:pt x="36752" y="6297"/>
                    <a:pt x="36408" y="7181"/>
                    <a:pt x="36326" y="7497"/>
                  </a:cubicBezTo>
                  <a:cubicBezTo>
                    <a:pt x="36064" y="8414"/>
                    <a:pt x="36445" y="9343"/>
                    <a:pt x="36707" y="10212"/>
                  </a:cubicBezTo>
                  <a:cubicBezTo>
                    <a:pt x="36076" y="10272"/>
                    <a:pt x="35755" y="10974"/>
                    <a:pt x="35767" y="11569"/>
                  </a:cubicBezTo>
                  <a:cubicBezTo>
                    <a:pt x="35767" y="12105"/>
                    <a:pt x="35862" y="12629"/>
                    <a:pt x="36041" y="13129"/>
                  </a:cubicBezTo>
                  <a:cubicBezTo>
                    <a:pt x="36136" y="13343"/>
                    <a:pt x="36207" y="13558"/>
                    <a:pt x="36291" y="13784"/>
                  </a:cubicBezTo>
                  <a:cubicBezTo>
                    <a:pt x="36326" y="13915"/>
                    <a:pt x="36481" y="14093"/>
                    <a:pt x="36481" y="14224"/>
                  </a:cubicBezTo>
                  <a:cubicBezTo>
                    <a:pt x="35898" y="14248"/>
                    <a:pt x="35743" y="15082"/>
                    <a:pt x="35719" y="15522"/>
                  </a:cubicBezTo>
                  <a:cubicBezTo>
                    <a:pt x="35683" y="15963"/>
                    <a:pt x="35767" y="16415"/>
                    <a:pt x="35969" y="16808"/>
                  </a:cubicBezTo>
                  <a:cubicBezTo>
                    <a:pt x="36124" y="17118"/>
                    <a:pt x="36100" y="17606"/>
                    <a:pt x="36398" y="17820"/>
                  </a:cubicBezTo>
                  <a:cubicBezTo>
                    <a:pt x="36377" y="17818"/>
                    <a:pt x="36356" y="17816"/>
                    <a:pt x="36336" y="17816"/>
                  </a:cubicBezTo>
                  <a:cubicBezTo>
                    <a:pt x="35776" y="17816"/>
                    <a:pt x="35576" y="18752"/>
                    <a:pt x="35564" y="19165"/>
                  </a:cubicBezTo>
                  <a:cubicBezTo>
                    <a:pt x="35541" y="19416"/>
                    <a:pt x="35541" y="19666"/>
                    <a:pt x="35564" y="19916"/>
                  </a:cubicBezTo>
                  <a:cubicBezTo>
                    <a:pt x="35624" y="20106"/>
                    <a:pt x="35695" y="20297"/>
                    <a:pt x="35779" y="20487"/>
                  </a:cubicBezTo>
                  <a:cubicBezTo>
                    <a:pt x="35850" y="20725"/>
                    <a:pt x="35969" y="20951"/>
                    <a:pt x="36136" y="21142"/>
                  </a:cubicBezTo>
                  <a:cubicBezTo>
                    <a:pt x="36219" y="21225"/>
                    <a:pt x="36314" y="21285"/>
                    <a:pt x="36291" y="21440"/>
                  </a:cubicBezTo>
                  <a:cubicBezTo>
                    <a:pt x="36275" y="21424"/>
                    <a:pt x="36256" y="21417"/>
                    <a:pt x="36234" y="21417"/>
                  </a:cubicBezTo>
                  <a:cubicBezTo>
                    <a:pt x="36113" y="21417"/>
                    <a:pt x="35923" y="21646"/>
                    <a:pt x="35862" y="21737"/>
                  </a:cubicBezTo>
                  <a:cubicBezTo>
                    <a:pt x="35707" y="21940"/>
                    <a:pt x="35707" y="22368"/>
                    <a:pt x="35731" y="22606"/>
                  </a:cubicBezTo>
                  <a:cubicBezTo>
                    <a:pt x="35802" y="23166"/>
                    <a:pt x="36029" y="23654"/>
                    <a:pt x="36219" y="24190"/>
                  </a:cubicBezTo>
                  <a:cubicBezTo>
                    <a:pt x="36314" y="24440"/>
                    <a:pt x="36350" y="24690"/>
                    <a:pt x="36445" y="24940"/>
                  </a:cubicBezTo>
                  <a:cubicBezTo>
                    <a:pt x="36529" y="25095"/>
                    <a:pt x="36576" y="25273"/>
                    <a:pt x="36576" y="25440"/>
                  </a:cubicBezTo>
                  <a:cubicBezTo>
                    <a:pt x="36545" y="25393"/>
                    <a:pt x="36507" y="25374"/>
                    <a:pt x="36467" y="25374"/>
                  </a:cubicBezTo>
                  <a:cubicBezTo>
                    <a:pt x="36320" y="25374"/>
                    <a:pt x="36135" y="25621"/>
                    <a:pt x="36088" y="25714"/>
                  </a:cubicBezTo>
                  <a:cubicBezTo>
                    <a:pt x="35957" y="26035"/>
                    <a:pt x="35898" y="26381"/>
                    <a:pt x="35922" y="26726"/>
                  </a:cubicBezTo>
                  <a:cubicBezTo>
                    <a:pt x="35922" y="27190"/>
                    <a:pt x="36041" y="27655"/>
                    <a:pt x="36279" y="28059"/>
                  </a:cubicBezTo>
                  <a:cubicBezTo>
                    <a:pt x="36445" y="28357"/>
                    <a:pt x="36803" y="28690"/>
                    <a:pt x="36838" y="29036"/>
                  </a:cubicBezTo>
                  <a:cubicBezTo>
                    <a:pt x="36529" y="29048"/>
                    <a:pt x="36267" y="29262"/>
                    <a:pt x="36195" y="29560"/>
                  </a:cubicBezTo>
                  <a:cubicBezTo>
                    <a:pt x="36160" y="29774"/>
                    <a:pt x="36279" y="29869"/>
                    <a:pt x="36314" y="30060"/>
                  </a:cubicBezTo>
                  <a:cubicBezTo>
                    <a:pt x="36338" y="30226"/>
                    <a:pt x="36362" y="30393"/>
                    <a:pt x="36422" y="30560"/>
                  </a:cubicBezTo>
                  <a:cubicBezTo>
                    <a:pt x="36576" y="30976"/>
                    <a:pt x="36684" y="31369"/>
                    <a:pt x="36922" y="31750"/>
                  </a:cubicBezTo>
                  <a:cubicBezTo>
                    <a:pt x="37136" y="32072"/>
                    <a:pt x="37446" y="32334"/>
                    <a:pt x="37791" y="32512"/>
                  </a:cubicBezTo>
                  <a:cubicBezTo>
                    <a:pt x="37672" y="32750"/>
                    <a:pt x="37434" y="32977"/>
                    <a:pt x="37422" y="33274"/>
                  </a:cubicBezTo>
                  <a:cubicBezTo>
                    <a:pt x="37422" y="33548"/>
                    <a:pt x="37481" y="33810"/>
                    <a:pt x="37600" y="34048"/>
                  </a:cubicBezTo>
                  <a:cubicBezTo>
                    <a:pt x="37731" y="34370"/>
                    <a:pt x="37886" y="34691"/>
                    <a:pt x="38065" y="34989"/>
                  </a:cubicBezTo>
                  <a:cubicBezTo>
                    <a:pt x="38255" y="35275"/>
                    <a:pt x="38743" y="35477"/>
                    <a:pt x="38803" y="35798"/>
                  </a:cubicBezTo>
                  <a:cubicBezTo>
                    <a:pt x="38827" y="35989"/>
                    <a:pt x="38827" y="36179"/>
                    <a:pt x="38803" y="36382"/>
                  </a:cubicBezTo>
                  <a:cubicBezTo>
                    <a:pt x="38803" y="36906"/>
                    <a:pt x="39172" y="37311"/>
                    <a:pt x="39565" y="37656"/>
                  </a:cubicBezTo>
                  <a:lnTo>
                    <a:pt x="39612" y="47359"/>
                  </a:lnTo>
                  <a:lnTo>
                    <a:pt x="41506" y="47359"/>
                  </a:lnTo>
                  <a:lnTo>
                    <a:pt x="41565" y="37703"/>
                  </a:lnTo>
                  <a:cubicBezTo>
                    <a:pt x="41863" y="37418"/>
                    <a:pt x="42029" y="37001"/>
                    <a:pt x="41994" y="36584"/>
                  </a:cubicBezTo>
                  <a:cubicBezTo>
                    <a:pt x="41970" y="36251"/>
                    <a:pt x="41910" y="36203"/>
                    <a:pt x="42184" y="36001"/>
                  </a:cubicBezTo>
                  <a:cubicBezTo>
                    <a:pt x="42399" y="35846"/>
                    <a:pt x="42601" y="35668"/>
                    <a:pt x="42780" y="35465"/>
                  </a:cubicBezTo>
                  <a:cubicBezTo>
                    <a:pt x="42970" y="35179"/>
                    <a:pt x="43137" y="34870"/>
                    <a:pt x="43291" y="34548"/>
                  </a:cubicBezTo>
                  <a:cubicBezTo>
                    <a:pt x="43422" y="34322"/>
                    <a:pt x="43506" y="34060"/>
                    <a:pt x="43518" y="33798"/>
                  </a:cubicBezTo>
                  <a:cubicBezTo>
                    <a:pt x="43530" y="33501"/>
                    <a:pt x="43303" y="33262"/>
                    <a:pt x="43196" y="33012"/>
                  </a:cubicBezTo>
                  <a:cubicBezTo>
                    <a:pt x="43565" y="32858"/>
                    <a:pt x="43875" y="32620"/>
                    <a:pt x="44113" y="32310"/>
                  </a:cubicBezTo>
                  <a:cubicBezTo>
                    <a:pt x="44375" y="31941"/>
                    <a:pt x="44518" y="31548"/>
                    <a:pt x="44696" y="31143"/>
                  </a:cubicBezTo>
                  <a:cubicBezTo>
                    <a:pt x="44756" y="30988"/>
                    <a:pt x="44804" y="30822"/>
                    <a:pt x="44827" y="30655"/>
                  </a:cubicBezTo>
                  <a:cubicBezTo>
                    <a:pt x="44875" y="30464"/>
                    <a:pt x="45006" y="30381"/>
                    <a:pt x="44970" y="30167"/>
                  </a:cubicBezTo>
                  <a:cubicBezTo>
                    <a:pt x="44923" y="29857"/>
                    <a:pt x="44673" y="29631"/>
                    <a:pt x="44363" y="29595"/>
                  </a:cubicBezTo>
                  <a:cubicBezTo>
                    <a:pt x="44434" y="29262"/>
                    <a:pt x="44804" y="28940"/>
                    <a:pt x="44994" y="28667"/>
                  </a:cubicBezTo>
                  <a:cubicBezTo>
                    <a:pt x="45256" y="28262"/>
                    <a:pt x="45411" y="27809"/>
                    <a:pt x="45447" y="27345"/>
                  </a:cubicBezTo>
                  <a:cubicBezTo>
                    <a:pt x="45482" y="27000"/>
                    <a:pt x="45447" y="26654"/>
                    <a:pt x="45327" y="26333"/>
                  </a:cubicBezTo>
                  <a:cubicBezTo>
                    <a:pt x="45290" y="26239"/>
                    <a:pt x="45117" y="25973"/>
                    <a:pt x="44971" y="25973"/>
                  </a:cubicBezTo>
                  <a:cubicBezTo>
                    <a:pt x="44932" y="25973"/>
                    <a:pt x="44895" y="25991"/>
                    <a:pt x="44863" y="26035"/>
                  </a:cubicBezTo>
                  <a:cubicBezTo>
                    <a:pt x="44875" y="25857"/>
                    <a:pt x="44935" y="25690"/>
                    <a:pt x="45018" y="25535"/>
                  </a:cubicBezTo>
                  <a:cubicBezTo>
                    <a:pt x="45137" y="25297"/>
                    <a:pt x="45196" y="25047"/>
                    <a:pt x="45304" y="24797"/>
                  </a:cubicBezTo>
                  <a:cubicBezTo>
                    <a:pt x="45530" y="24273"/>
                    <a:pt x="45780" y="23809"/>
                    <a:pt x="45887" y="23249"/>
                  </a:cubicBezTo>
                  <a:cubicBezTo>
                    <a:pt x="45935" y="23011"/>
                    <a:pt x="45947" y="22583"/>
                    <a:pt x="45816" y="22368"/>
                  </a:cubicBezTo>
                  <a:cubicBezTo>
                    <a:pt x="45753" y="22275"/>
                    <a:pt x="45574" y="22029"/>
                    <a:pt x="45458" y="22029"/>
                  </a:cubicBezTo>
                  <a:cubicBezTo>
                    <a:pt x="45441" y="22029"/>
                    <a:pt x="45425" y="22034"/>
                    <a:pt x="45411" y="22047"/>
                  </a:cubicBezTo>
                  <a:cubicBezTo>
                    <a:pt x="45387" y="21892"/>
                    <a:pt x="45494" y="21844"/>
                    <a:pt x="45566" y="21749"/>
                  </a:cubicBezTo>
                  <a:cubicBezTo>
                    <a:pt x="45744" y="21571"/>
                    <a:pt x="45875" y="21356"/>
                    <a:pt x="45970" y="21118"/>
                  </a:cubicBezTo>
                  <a:cubicBezTo>
                    <a:pt x="46066" y="20940"/>
                    <a:pt x="46149" y="20749"/>
                    <a:pt x="46220" y="20559"/>
                  </a:cubicBezTo>
                  <a:cubicBezTo>
                    <a:pt x="46256" y="20320"/>
                    <a:pt x="46280" y="20070"/>
                    <a:pt x="46268" y="19820"/>
                  </a:cubicBezTo>
                  <a:cubicBezTo>
                    <a:pt x="46280" y="19397"/>
                    <a:pt x="46129" y="18415"/>
                    <a:pt x="45551" y="18415"/>
                  </a:cubicBezTo>
                  <a:cubicBezTo>
                    <a:pt x="45544" y="18415"/>
                    <a:pt x="45537" y="18415"/>
                    <a:pt x="45530" y="18415"/>
                  </a:cubicBezTo>
                  <a:cubicBezTo>
                    <a:pt x="45839" y="18225"/>
                    <a:pt x="45839" y="17737"/>
                    <a:pt x="46006" y="17439"/>
                  </a:cubicBezTo>
                  <a:cubicBezTo>
                    <a:pt x="46232" y="17058"/>
                    <a:pt x="46351" y="16618"/>
                    <a:pt x="46339" y="16177"/>
                  </a:cubicBezTo>
                  <a:cubicBezTo>
                    <a:pt x="46351" y="15736"/>
                    <a:pt x="46244" y="14891"/>
                    <a:pt x="45673" y="14832"/>
                  </a:cubicBezTo>
                  <a:cubicBezTo>
                    <a:pt x="45685" y="14701"/>
                    <a:pt x="45839" y="14534"/>
                    <a:pt x="45887" y="14415"/>
                  </a:cubicBezTo>
                  <a:cubicBezTo>
                    <a:pt x="45982" y="14189"/>
                    <a:pt x="46066" y="13986"/>
                    <a:pt x="46161" y="13772"/>
                  </a:cubicBezTo>
                  <a:cubicBezTo>
                    <a:pt x="46375" y="13284"/>
                    <a:pt x="46506" y="12760"/>
                    <a:pt x="46542" y="12236"/>
                  </a:cubicBezTo>
                  <a:cubicBezTo>
                    <a:pt x="46590" y="11641"/>
                    <a:pt x="46304" y="10926"/>
                    <a:pt x="45673" y="10831"/>
                  </a:cubicBezTo>
                  <a:cubicBezTo>
                    <a:pt x="46006" y="9974"/>
                    <a:pt x="46435" y="9069"/>
                    <a:pt x="46244" y="8128"/>
                  </a:cubicBezTo>
                  <a:cubicBezTo>
                    <a:pt x="46172" y="7807"/>
                    <a:pt x="45874" y="6883"/>
                    <a:pt x="45406" y="6883"/>
                  </a:cubicBezTo>
                  <a:cubicBezTo>
                    <a:pt x="45336" y="6883"/>
                    <a:pt x="45262" y="6903"/>
                    <a:pt x="45185" y="6950"/>
                  </a:cubicBezTo>
                  <a:cubicBezTo>
                    <a:pt x="45066" y="6593"/>
                    <a:pt x="45387" y="6128"/>
                    <a:pt x="45458" y="5783"/>
                  </a:cubicBezTo>
                  <a:cubicBezTo>
                    <a:pt x="45566" y="5295"/>
                    <a:pt x="45673" y="4592"/>
                    <a:pt x="45518" y="4104"/>
                  </a:cubicBezTo>
                  <a:cubicBezTo>
                    <a:pt x="45411" y="3759"/>
                    <a:pt x="45161" y="3497"/>
                    <a:pt x="44827" y="3378"/>
                  </a:cubicBezTo>
                  <a:cubicBezTo>
                    <a:pt x="44660" y="3303"/>
                    <a:pt x="44571" y="3278"/>
                    <a:pt x="44485" y="3278"/>
                  </a:cubicBezTo>
                  <a:cubicBezTo>
                    <a:pt x="44395" y="3278"/>
                    <a:pt x="44308" y="3306"/>
                    <a:pt x="44137" y="3330"/>
                  </a:cubicBezTo>
                  <a:cubicBezTo>
                    <a:pt x="44042" y="2473"/>
                    <a:pt x="43934" y="1628"/>
                    <a:pt x="43291" y="985"/>
                  </a:cubicBezTo>
                  <a:cubicBezTo>
                    <a:pt x="43000" y="703"/>
                    <a:pt x="42598" y="370"/>
                    <a:pt x="42173" y="370"/>
                  </a:cubicBezTo>
                  <a:cubicBezTo>
                    <a:pt x="42059" y="370"/>
                    <a:pt x="41943" y="394"/>
                    <a:pt x="41827" y="449"/>
                  </a:cubicBezTo>
                  <a:cubicBezTo>
                    <a:pt x="41791" y="473"/>
                    <a:pt x="41756" y="497"/>
                    <a:pt x="41708" y="520"/>
                  </a:cubicBezTo>
                  <a:cubicBezTo>
                    <a:pt x="41565" y="354"/>
                    <a:pt x="41398" y="223"/>
                    <a:pt x="41208" y="104"/>
                  </a:cubicBezTo>
                  <a:cubicBezTo>
                    <a:pt x="41080" y="31"/>
                    <a:pt x="40948" y="0"/>
                    <a:pt x="40817" y="0"/>
                  </a:cubicBezTo>
                  <a:close/>
                  <a:moveTo>
                    <a:pt x="23853" y="7752"/>
                  </a:moveTo>
                  <a:cubicBezTo>
                    <a:pt x="23485" y="7752"/>
                    <a:pt x="23122" y="8013"/>
                    <a:pt x="22860" y="8247"/>
                  </a:cubicBezTo>
                  <a:cubicBezTo>
                    <a:pt x="22253" y="8783"/>
                    <a:pt x="22122" y="9533"/>
                    <a:pt x="21979" y="10295"/>
                  </a:cubicBezTo>
                  <a:cubicBezTo>
                    <a:pt x="21807" y="10261"/>
                    <a:pt x="21731" y="10227"/>
                    <a:pt x="21635" y="10227"/>
                  </a:cubicBezTo>
                  <a:cubicBezTo>
                    <a:pt x="21565" y="10227"/>
                    <a:pt x="21484" y="10245"/>
                    <a:pt x="21348" y="10295"/>
                  </a:cubicBezTo>
                  <a:cubicBezTo>
                    <a:pt x="21051" y="10379"/>
                    <a:pt x="20801" y="10605"/>
                    <a:pt x="20693" y="10903"/>
                  </a:cubicBezTo>
                  <a:cubicBezTo>
                    <a:pt x="20527" y="11331"/>
                    <a:pt x="20574" y="11962"/>
                    <a:pt x="20646" y="12415"/>
                  </a:cubicBezTo>
                  <a:cubicBezTo>
                    <a:pt x="20693" y="12736"/>
                    <a:pt x="20955" y="13153"/>
                    <a:pt x="20836" y="13474"/>
                  </a:cubicBezTo>
                  <a:cubicBezTo>
                    <a:pt x="20760" y="13422"/>
                    <a:pt x="20687" y="13400"/>
                    <a:pt x="20616" y="13400"/>
                  </a:cubicBezTo>
                  <a:cubicBezTo>
                    <a:pt x="20201" y="13400"/>
                    <a:pt x="19894" y="14189"/>
                    <a:pt x="19812" y="14474"/>
                  </a:cubicBezTo>
                  <a:cubicBezTo>
                    <a:pt x="19586" y="15308"/>
                    <a:pt x="19931" y="16141"/>
                    <a:pt x="20170" y="16927"/>
                  </a:cubicBezTo>
                  <a:cubicBezTo>
                    <a:pt x="19598" y="16975"/>
                    <a:pt x="19312" y="17606"/>
                    <a:pt x="19312" y="18142"/>
                  </a:cubicBezTo>
                  <a:cubicBezTo>
                    <a:pt x="19312" y="18618"/>
                    <a:pt x="19408" y="19094"/>
                    <a:pt x="19562" y="19535"/>
                  </a:cubicBezTo>
                  <a:cubicBezTo>
                    <a:pt x="19658" y="19737"/>
                    <a:pt x="19717" y="19927"/>
                    <a:pt x="19789" y="20130"/>
                  </a:cubicBezTo>
                  <a:cubicBezTo>
                    <a:pt x="19824" y="20249"/>
                    <a:pt x="19955" y="20404"/>
                    <a:pt x="19955" y="20523"/>
                  </a:cubicBezTo>
                  <a:cubicBezTo>
                    <a:pt x="19443" y="20547"/>
                    <a:pt x="19300" y="21297"/>
                    <a:pt x="19277" y="21690"/>
                  </a:cubicBezTo>
                  <a:cubicBezTo>
                    <a:pt x="19241" y="22094"/>
                    <a:pt x="19324" y="22499"/>
                    <a:pt x="19503" y="22856"/>
                  </a:cubicBezTo>
                  <a:cubicBezTo>
                    <a:pt x="19634" y="23130"/>
                    <a:pt x="19610" y="23559"/>
                    <a:pt x="19872" y="23749"/>
                  </a:cubicBezTo>
                  <a:cubicBezTo>
                    <a:pt x="19855" y="23747"/>
                    <a:pt x="19838" y="23747"/>
                    <a:pt x="19821" y="23747"/>
                  </a:cubicBezTo>
                  <a:cubicBezTo>
                    <a:pt x="19324" y="23747"/>
                    <a:pt x="19145" y="24595"/>
                    <a:pt x="19134" y="24976"/>
                  </a:cubicBezTo>
                  <a:cubicBezTo>
                    <a:pt x="19110" y="25190"/>
                    <a:pt x="19110" y="25416"/>
                    <a:pt x="19134" y="25642"/>
                  </a:cubicBezTo>
                  <a:cubicBezTo>
                    <a:pt x="19181" y="25821"/>
                    <a:pt x="19253" y="25988"/>
                    <a:pt x="19324" y="26154"/>
                  </a:cubicBezTo>
                  <a:cubicBezTo>
                    <a:pt x="19384" y="26369"/>
                    <a:pt x="19491" y="26571"/>
                    <a:pt x="19646" y="26738"/>
                  </a:cubicBezTo>
                  <a:cubicBezTo>
                    <a:pt x="19717" y="26833"/>
                    <a:pt x="19789" y="26893"/>
                    <a:pt x="19777" y="27012"/>
                  </a:cubicBezTo>
                  <a:cubicBezTo>
                    <a:pt x="19764" y="27001"/>
                    <a:pt x="19749" y="26996"/>
                    <a:pt x="19732" y="26996"/>
                  </a:cubicBezTo>
                  <a:cubicBezTo>
                    <a:pt x="19624" y="26996"/>
                    <a:pt x="19446" y="27203"/>
                    <a:pt x="19384" y="27286"/>
                  </a:cubicBezTo>
                  <a:cubicBezTo>
                    <a:pt x="19253" y="27464"/>
                    <a:pt x="19253" y="27845"/>
                    <a:pt x="19277" y="28071"/>
                  </a:cubicBezTo>
                  <a:cubicBezTo>
                    <a:pt x="19336" y="28571"/>
                    <a:pt x="19539" y="29012"/>
                    <a:pt x="19705" y="29488"/>
                  </a:cubicBezTo>
                  <a:cubicBezTo>
                    <a:pt x="19789" y="29714"/>
                    <a:pt x="19824" y="29941"/>
                    <a:pt x="19920" y="30167"/>
                  </a:cubicBezTo>
                  <a:cubicBezTo>
                    <a:pt x="19991" y="30310"/>
                    <a:pt x="20027" y="30464"/>
                    <a:pt x="20027" y="30619"/>
                  </a:cubicBezTo>
                  <a:cubicBezTo>
                    <a:pt x="20000" y="30574"/>
                    <a:pt x="19966" y="30555"/>
                    <a:pt x="19929" y="30555"/>
                  </a:cubicBezTo>
                  <a:cubicBezTo>
                    <a:pt x="19801" y="30555"/>
                    <a:pt x="19635" y="30774"/>
                    <a:pt x="19598" y="30857"/>
                  </a:cubicBezTo>
                  <a:cubicBezTo>
                    <a:pt x="19479" y="31143"/>
                    <a:pt x="19431" y="31453"/>
                    <a:pt x="19443" y="31762"/>
                  </a:cubicBezTo>
                  <a:cubicBezTo>
                    <a:pt x="19455" y="32191"/>
                    <a:pt x="19562" y="32596"/>
                    <a:pt x="19765" y="32965"/>
                  </a:cubicBezTo>
                  <a:cubicBezTo>
                    <a:pt x="19920" y="33227"/>
                    <a:pt x="20241" y="33536"/>
                    <a:pt x="20277" y="33846"/>
                  </a:cubicBezTo>
                  <a:cubicBezTo>
                    <a:pt x="20003" y="33858"/>
                    <a:pt x="19765" y="34048"/>
                    <a:pt x="19705" y="34310"/>
                  </a:cubicBezTo>
                  <a:cubicBezTo>
                    <a:pt x="19658" y="34501"/>
                    <a:pt x="19777" y="34596"/>
                    <a:pt x="19812" y="34763"/>
                  </a:cubicBezTo>
                  <a:cubicBezTo>
                    <a:pt x="19824" y="34917"/>
                    <a:pt x="19848" y="35060"/>
                    <a:pt x="19896" y="35203"/>
                  </a:cubicBezTo>
                  <a:cubicBezTo>
                    <a:pt x="20015" y="35584"/>
                    <a:pt x="20158" y="35941"/>
                    <a:pt x="20348" y="36275"/>
                  </a:cubicBezTo>
                  <a:cubicBezTo>
                    <a:pt x="20539" y="36572"/>
                    <a:pt x="20812" y="36811"/>
                    <a:pt x="21122" y="36965"/>
                  </a:cubicBezTo>
                  <a:cubicBezTo>
                    <a:pt x="21027" y="37180"/>
                    <a:pt x="20812" y="37394"/>
                    <a:pt x="20801" y="37644"/>
                  </a:cubicBezTo>
                  <a:cubicBezTo>
                    <a:pt x="20801" y="37894"/>
                    <a:pt x="20848" y="38120"/>
                    <a:pt x="20955" y="38346"/>
                  </a:cubicBezTo>
                  <a:cubicBezTo>
                    <a:pt x="21074" y="38632"/>
                    <a:pt x="21217" y="38918"/>
                    <a:pt x="21372" y="39192"/>
                  </a:cubicBezTo>
                  <a:cubicBezTo>
                    <a:pt x="21539" y="39454"/>
                    <a:pt x="21979" y="39620"/>
                    <a:pt x="22039" y="39918"/>
                  </a:cubicBezTo>
                  <a:cubicBezTo>
                    <a:pt x="22051" y="40085"/>
                    <a:pt x="22051" y="40263"/>
                    <a:pt x="22039" y="40442"/>
                  </a:cubicBezTo>
                  <a:cubicBezTo>
                    <a:pt x="22039" y="40906"/>
                    <a:pt x="22360" y="41275"/>
                    <a:pt x="22717" y="41585"/>
                  </a:cubicBezTo>
                  <a:lnTo>
                    <a:pt x="22765" y="50312"/>
                  </a:lnTo>
                  <a:lnTo>
                    <a:pt x="24468" y="50312"/>
                  </a:lnTo>
                  <a:lnTo>
                    <a:pt x="24515" y="41633"/>
                  </a:lnTo>
                  <a:cubicBezTo>
                    <a:pt x="24789" y="41371"/>
                    <a:pt x="24932" y="41001"/>
                    <a:pt x="24908" y="40632"/>
                  </a:cubicBezTo>
                  <a:cubicBezTo>
                    <a:pt x="24884" y="40335"/>
                    <a:pt x="24825" y="40287"/>
                    <a:pt x="25063" y="40097"/>
                  </a:cubicBezTo>
                  <a:cubicBezTo>
                    <a:pt x="25265" y="39966"/>
                    <a:pt x="25456" y="39799"/>
                    <a:pt x="25611" y="39620"/>
                  </a:cubicBezTo>
                  <a:cubicBezTo>
                    <a:pt x="25777" y="39358"/>
                    <a:pt x="25932" y="39085"/>
                    <a:pt x="26075" y="38799"/>
                  </a:cubicBezTo>
                  <a:cubicBezTo>
                    <a:pt x="26194" y="38585"/>
                    <a:pt x="26266" y="38358"/>
                    <a:pt x="26277" y="38120"/>
                  </a:cubicBezTo>
                  <a:cubicBezTo>
                    <a:pt x="26277" y="37858"/>
                    <a:pt x="26087" y="37632"/>
                    <a:pt x="25992" y="37418"/>
                  </a:cubicBezTo>
                  <a:cubicBezTo>
                    <a:pt x="26313" y="37275"/>
                    <a:pt x="26599" y="37061"/>
                    <a:pt x="26813" y="36775"/>
                  </a:cubicBezTo>
                  <a:cubicBezTo>
                    <a:pt x="27028" y="36453"/>
                    <a:pt x="27194" y="36096"/>
                    <a:pt x="27337" y="35739"/>
                  </a:cubicBezTo>
                  <a:cubicBezTo>
                    <a:pt x="27385" y="35596"/>
                    <a:pt x="27432" y="35441"/>
                    <a:pt x="27456" y="35287"/>
                  </a:cubicBezTo>
                  <a:cubicBezTo>
                    <a:pt x="27492" y="35120"/>
                    <a:pt x="27611" y="35036"/>
                    <a:pt x="27587" y="34846"/>
                  </a:cubicBezTo>
                  <a:cubicBezTo>
                    <a:pt x="27540" y="34572"/>
                    <a:pt x="27313" y="34358"/>
                    <a:pt x="27039" y="34334"/>
                  </a:cubicBezTo>
                  <a:cubicBezTo>
                    <a:pt x="27099" y="34024"/>
                    <a:pt x="27444" y="33751"/>
                    <a:pt x="27611" y="33501"/>
                  </a:cubicBezTo>
                  <a:cubicBezTo>
                    <a:pt x="27837" y="33143"/>
                    <a:pt x="27968" y="32739"/>
                    <a:pt x="28004" y="32310"/>
                  </a:cubicBezTo>
                  <a:cubicBezTo>
                    <a:pt x="28040" y="32000"/>
                    <a:pt x="28004" y="31691"/>
                    <a:pt x="27897" y="31405"/>
                  </a:cubicBezTo>
                  <a:cubicBezTo>
                    <a:pt x="27868" y="31311"/>
                    <a:pt x="27713" y="31075"/>
                    <a:pt x="27579" y="31075"/>
                  </a:cubicBezTo>
                  <a:cubicBezTo>
                    <a:pt x="27544" y="31075"/>
                    <a:pt x="27510" y="31091"/>
                    <a:pt x="27480" y="31131"/>
                  </a:cubicBezTo>
                  <a:cubicBezTo>
                    <a:pt x="27492" y="30976"/>
                    <a:pt x="27540" y="30822"/>
                    <a:pt x="27623" y="30679"/>
                  </a:cubicBezTo>
                  <a:cubicBezTo>
                    <a:pt x="27730" y="30464"/>
                    <a:pt x="27778" y="30238"/>
                    <a:pt x="27873" y="30024"/>
                  </a:cubicBezTo>
                  <a:cubicBezTo>
                    <a:pt x="28087" y="29548"/>
                    <a:pt x="28302" y="29131"/>
                    <a:pt x="28397" y="28619"/>
                  </a:cubicBezTo>
                  <a:cubicBezTo>
                    <a:pt x="28444" y="28417"/>
                    <a:pt x="28456" y="28024"/>
                    <a:pt x="28337" y="27845"/>
                  </a:cubicBezTo>
                  <a:cubicBezTo>
                    <a:pt x="28285" y="27752"/>
                    <a:pt x="28125" y="27532"/>
                    <a:pt x="28014" y="27532"/>
                  </a:cubicBezTo>
                  <a:cubicBezTo>
                    <a:pt x="27997" y="27532"/>
                    <a:pt x="27982" y="27537"/>
                    <a:pt x="27968" y="27547"/>
                  </a:cubicBezTo>
                  <a:cubicBezTo>
                    <a:pt x="27956" y="27416"/>
                    <a:pt x="28040" y="27357"/>
                    <a:pt x="28123" y="27274"/>
                  </a:cubicBezTo>
                  <a:cubicBezTo>
                    <a:pt x="28278" y="27119"/>
                    <a:pt x="28397" y="26928"/>
                    <a:pt x="28480" y="26714"/>
                  </a:cubicBezTo>
                  <a:cubicBezTo>
                    <a:pt x="28563" y="26547"/>
                    <a:pt x="28635" y="26381"/>
                    <a:pt x="28694" y="26214"/>
                  </a:cubicBezTo>
                  <a:cubicBezTo>
                    <a:pt x="28742" y="25988"/>
                    <a:pt x="28754" y="25762"/>
                    <a:pt x="28754" y="25535"/>
                  </a:cubicBezTo>
                  <a:cubicBezTo>
                    <a:pt x="28766" y="25159"/>
                    <a:pt x="28627" y="24273"/>
                    <a:pt x="28096" y="24273"/>
                  </a:cubicBezTo>
                  <a:cubicBezTo>
                    <a:pt x="28089" y="24273"/>
                    <a:pt x="28082" y="24273"/>
                    <a:pt x="28075" y="24273"/>
                  </a:cubicBezTo>
                  <a:cubicBezTo>
                    <a:pt x="28361" y="24107"/>
                    <a:pt x="28361" y="23666"/>
                    <a:pt x="28516" y="23404"/>
                  </a:cubicBezTo>
                  <a:cubicBezTo>
                    <a:pt x="28718" y="23059"/>
                    <a:pt x="28825" y="22666"/>
                    <a:pt x="28813" y="22261"/>
                  </a:cubicBezTo>
                  <a:cubicBezTo>
                    <a:pt x="28813" y="21868"/>
                    <a:pt x="28718" y="21106"/>
                    <a:pt x="28218" y="21047"/>
                  </a:cubicBezTo>
                  <a:cubicBezTo>
                    <a:pt x="28230" y="20928"/>
                    <a:pt x="28361" y="20785"/>
                    <a:pt x="28409" y="20678"/>
                  </a:cubicBezTo>
                  <a:cubicBezTo>
                    <a:pt x="28492" y="20475"/>
                    <a:pt x="28563" y="20285"/>
                    <a:pt x="28671" y="20094"/>
                  </a:cubicBezTo>
                  <a:cubicBezTo>
                    <a:pt x="28861" y="19654"/>
                    <a:pt x="28968" y="19189"/>
                    <a:pt x="29004" y="18713"/>
                  </a:cubicBezTo>
                  <a:cubicBezTo>
                    <a:pt x="29040" y="18213"/>
                    <a:pt x="28790" y="17558"/>
                    <a:pt x="28218" y="17475"/>
                  </a:cubicBezTo>
                  <a:cubicBezTo>
                    <a:pt x="28516" y="16713"/>
                    <a:pt x="28909" y="15891"/>
                    <a:pt x="28730" y="15058"/>
                  </a:cubicBezTo>
                  <a:cubicBezTo>
                    <a:pt x="28668" y="14758"/>
                    <a:pt x="28399" y="13926"/>
                    <a:pt x="27977" y="13926"/>
                  </a:cubicBezTo>
                  <a:cubicBezTo>
                    <a:pt x="27914" y="13926"/>
                    <a:pt x="27847" y="13944"/>
                    <a:pt x="27778" y="13986"/>
                  </a:cubicBezTo>
                  <a:cubicBezTo>
                    <a:pt x="27670" y="13665"/>
                    <a:pt x="27956" y="13260"/>
                    <a:pt x="28028" y="12950"/>
                  </a:cubicBezTo>
                  <a:cubicBezTo>
                    <a:pt x="28123" y="12498"/>
                    <a:pt x="28218" y="11879"/>
                    <a:pt x="28075" y="11438"/>
                  </a:cubicBezTo>
                  <a:cubicBezTo>
                    <a:pt x="27992" y="11129"/>
                    <a:pt x="27754" y="10891"/>
                    <a:pt x="27468" y="10784"/>
                  </a:cubicBezTo>
                  <a:cubicBezTo>
                    <a:pt x="27313" y="10714"/>
                    <a:pt x="27230" y="10693"/>
                    <a:pt x="27152" y="10693"/>
                  </a:cubicBezTo>
                  <a:cubicBezTo>
                    <a:pt x="27068" y="10693"/>
                    <a:pt x="26991" y="10717"/>
                    <a:pt x="26837" y="10736"/>
                  </a:cubicBezTo>
                  <a:cubicBezTo>
                    <a:pt x="26742" y="9974"/>
                    <a:pt x="26658" y="9212"/>
                    <a:pt x="26075" y="8640"/>
                  </a:cubicBezTo>
                  <a:cubicBezTo>
                    <a:pt x="25821" y="8377"/>
                    <a:pt x="25456" y="8084"/>
                    <a:pt x="25073" y="8084"/>
                  </a:cubicBezTo>
                  <a:cubicBezTo>
                    <a:pt x="24971" y="8084"/>
                    <a:pt x="24868" y="8105"/>
                    <a:pt x="24765" y="8152"/>
                  </a:cubicBezTo>
                  <a:cubicBezTo>
                    <a:pt x="24730" y="8176"/>
                    <a:pt x="24694" y="8200"/>
                    <a:pt x="24658" y="8224"/>
                  </a:cubicBezTo>
                  <a:cubicBezTo>
                    <a:pt x="24527" y="8069"/>
                    <a:pt x="24372" y="7950"/>
                    <a:pt x="24206" y="7843"/>
                  </a:cubicBezTo>
                  <a:cubicBezTo>
                    <a:pt x="24090" y="7779"/>
                    <a:pt x="23971" y="7752"/>
                    <a:pt x="23853" y="7752"/>
                  </a:cubicBezTo>
                  <a:close/>
                  <a:moveTo>
                    <a:pt x="4722" y="13770"/>
                  </a:moveTo>
                  <a:cubicBezTo>
                    <a:pt x="4362" y="13770"/>
                    <a:pt x="4009" y="14028"/>
                    <a:pt x="3751" y="14260"/>
                  </a:cubicBezTo>
                  <a:cubicBezTo>
                    <a:pt x="3144" y="14796"/>
                    <a:pt x="3001" y="15546"/>
                    <a:pt x="2870" y="16308"/>
                  </a:cubicBezTo>
                  <a:cubicBezTo>
                    <a:pt x="2701" y="16274"/>
                    <a:pt x="2620" y="16244"/>
                    <a:pt x="2525" y="16244"/>
                  </a:cubicBezTo>
                  <a:cubicBezTo>
                    <a:pt x="2453" y="16244"/>
                    <a:pt x="2373" y="16262"/>
                    <a:pt x="2239" y="16308"/>
                  </a:cubicBezTo>
                  <a:cubicBezTo>
                    <a:pt x="1929" y="16391"/>
                    <a:pt x="1691" y="16618"/>
                    <a:pt x="1584" y="16915"/>
                  </a:cubicBezTo>
                  <a:cubicBezTo>
                    <a:pt x="1405" y="17356"/>
                    <a:pt x="1465" y="17987"/>
                    <a:pt x="1524" y="18439"/>
                  </a:cubicBezTo>
                  <a:cubicBezTo>
                    <a:pt x="1584" y="18749"/>
                    <a:pt x="1846" y="19177"/>
                    <a:pt x="1715" y="19499"/>
                  </a:cubicBezTo>
                  <a:cubicBezTo>
                    <a:pt x="1641" y="19447"/>
                    <a:pt x="1569" y="19424"/>
                    <a:pt x="1499" y="19424"/>
                  </a:cubicBezTo>
                  <a:cubicBezTo>
                    <a:pt x="1092" y="19424"/>
                    <a:pt x="784" y="20214"/>
                    <a:pt x="703" y="20499"/>
                  </a:cubicBezTo>
                  <a:cubicBezTo>
                    <a:pt x="465" y="21321"/>
                    <a:pt x="810" y="22166"/>
                    <a:pt x="1048" y="22940"/>
                  </a:cubicBezTo>
                  <a:cubicBezTo>
                    <a:pt x="489" y="22987"/>
                    <a:pt x="191" y="23630"/>
                    <a:pt x="203" y="24166"/>
                  </a:cubicBezTo>
                  <a:cubicBezTo>
                    <a:pt x="203" y="24642"/>
                    <a:pt x="286" y="25107"/>
                    <a:pt x="453" y="25559"/>
                  </a:cubicBezTo>
                  <a:cubicBezTo>
                    <a:pt x="536" y="25762"/>
                    <a:pt x="596" y="25952"/>
                    <a:pt x="667" y="26154"/>
                  </a:cubicBezTo>
                  <a:cubicBezTo>
                    <a:pt x="715" y="26262"/>
                    <a:pt x="834" y="26428"/>
                    <a:pt x="846" y="26547"/>
                  </a:cubicBezTo>
                  <a:cubicBezTo>
                    <a:pt x="322" y="26559"/>
                    <a:pt x="179" y="27321"/>
                    <a:pt x="167" y="27714"/>
                  </a:cubicBezTo>
                  <a:cubicBezTo>
                    <a:pt x="131" y="28107"/>
                    <a:pt x="203" y="28512"/>
                    <a:pt x="393" y="28869"/>
                  </a:cubicBezTo>
                  <a:cubicBezTo>
                    <a:pt x="524" y="29143"/>
                    <a:pt x="500" y="29583"/>
                    <a:pt x="762" y="29774"/>
                  </a:cubicBezTo>
                  <a:cubicBezTo>
                    <a:pt x="745" y="29772"/>
                    <a:pt x="728" y="29771"/>
                    <a:pt x="712" y="29771"/>
                  </a:cubicBezTo>
                  <a:cubicBezTo>
                    <a:pt x="214" y="29771"/>
                    <a:pt x="24" y="30620"/>
                    <a:pt x="24" y="30988"/>
                  </a:cubicBezTo>
                  <a:cubicBezTo>
                    <a:pt x="0" y="31215"/>
                    <a:pt x="0" y="31441"/>
                    <a:pt x="24" y="31655"/>
                  </a:cubicBezTo>
                  <a:cubicBezTo>
                    <a:pt x="72" y="31834"/>
                    <a:pt x="143" y="32012"/>
                    <a:pt x="215" y="32179"/>
                  </a:cubicBezTo>
                  <a:cubicBezTo>
                    <a:pt x="274" y="32393"/>
                    <a:pt x="381" y="32596"/>
                    <a:pt x="536" y="32762"/>
                  </a:cubicBezTo>
                  <a:cubicBezTo>
                    <a:pt x="596" y="32846"/>
                    <a:pt x="679" y="32905"/>
                    <a:pt x="655" y="33036"/>
                  </a:cubicBezTo>
                  <a:cubicBezTo>
                    <a:pt x="642" y="33025"/>
                    <a:pt x="627" y="33020"/>
                    <a:pt x="611" y="33020"/>
                  </a:cubicBezTo>
                  <a:cubicBezTo>
                    <a:pt x="505" y="33020"/>
                    <a:pt x="336" y="33226"/>
                    <a:pt x="274" y="33298"/>
                  </a:cubicBezTo>
                  <a:cubicBezTo>
                    <a:pt x="143" y="33489"/>
                    <a:pt x="143" y="33870"/>
                    <a:pt x="167" y="34084"/>
                  </a:cubicBezTo>
                  <a:cubicBezTo>
                    <a:pt x="227" y="34596"/>
                    <a:pt x="429" y="35025"/>
                    <a:pt x="596" y="35513"/>
                  </a:cubicBezTo>
                  <a:cubicBezTo>
                    <a:pt x="679" y="35739"/>
                    <a:pt x="715" y="35965"/>
                    <a:pt x="810" y="36191"/>
                  </a:cubicBezTo>
                  <a:cubicBezTo>
                    <a:pt x="881" y="36322"/>
                    <a:pt x="917" y="36477"/>
                    <a:pt x="917" y="36632"/>
                  </a:cubicBezTo>
                  <a:cubicBezTo>
                    <a:pt x="891" y="36588"/>
                    <a:pt x="858" y="36569"/>
                    <a:pt x="822" y="36569"/>
                  </a:cubicBezTo>
                  <a:cubicBezTo>
                    <a:pt x="693" y="36569"/>
                    <a:pt x="526" y="36798"/>
                    <a:pt x="489" y="36882"/>
                  </a:cubicBezTo>
                  <a:cubicBezTo>
                    <a:pt x="369" y="37156"/>
                    <a:pt x="310" y="37465"/>
                    <a:pt x="334" y="37775"/>
                  </a:cubicBezTo>
                  <a:cubicBezTo>
                    <a:pt x="334" y="38204"/>
                    <a:pt x="441" y="38620"/>
                    <a:pt x="655" y="38989"/>
                  </a:cubicBezTo>
                  <a:cubicBezTo>
                    <a:pt x="798" y="39251"/>
                    <a:pt x="1120" y="39549"/>
                    <a:pt x="1155" y="39859"/>
                  </a:cubicBezTo>
                  <a:cubicBezTo>
                    <a:pt x="881" y="39870"/>
                    <a:pt x="643" y="40061"/>
                    <a:pt x="584" y="40335"/>
                  </a:cubicBezTo>
                  <a:cubicBezTo>
                    <a:pt x="548" y="40525"/>
                    <a:pt x="655" y="40609"/>
                    <a:pt x="691" y="40775"/>
                  </a:cubicBezTo>
                  <a:cubicBezTo>
                    <a:pt x="703" y="40930"/>
                    <a:pt x="739" y="41085"/>
                    <a:pt x="774" y="41228"/>
                  </a:cubicBezTo>
                  <a:cubicBezTo>
                    <a:pt x="893" y="41597"/>
                    <a:pt x="1048" y="41954"/>
                    <a:pt x="1227" y="42299"/>
                  </a:cubicBezTo>
                  <a:cubicBezTo>
                    <a:pt x="1429" y="42585"/>
                    <a:pt x="1691" y="42823"/>
                    <a:pt x="2013" y="42990"/>
                  </a:cubicBezTo>
                  <a:cubicBezTo>
                    <a:pt x="1905" y="43204"/>
                    <a:pt x="1691" y="43407"/>
                    <a:pt x="1679" y="43668"/>
                  </a:cubicBezTo>
                  <a:cubicBezTo>
                    <a:pt x="1679" y="43907"/>
                    <a:pt x="1739" y="44145"/>
                    <a:pt x="1846" y="44359"/>
                  </a:cubicBezTo>
                  <a:cubicBezTo>
                    <a:pt x="1953" y="44645"/>
                    <a:pt x="2096" y="44931"/>
                    <a:pt x="2251" y="45204"/>
                  </a:cubicBezTo>
                  <a:cubicBezTo>
                    <a:pt x="2429" y="45466"/>
                    <a:pt x="2858" y="45645"/>
                    <a:pt x="2917" y="45931"/>
                  </a:cubicBezTo>
                  <a:cubicBezTo>
                    <a:pt x="2941" y="46109"/>
                    <a:pt x="2941" y="46276"/>
                    <a:pt x="2917" y="46455"/>
                  </a:cubicBezTo>
                  <a:cubicBezTo>
                    <a:pt x="2917" y="46931"/>
                    <a:pt x="3239" y="47300"/>
                    <a:pt x="3596" y="47598"/>
                  </a:cubicBezTo>
                  <a:lnTo>
                    <a:pt x="3644" y="56325"/>
                  </a:lnTo>
                  <a:lnTo>
                    <a:pt x="5346" y="56325"/>
                  </a:lnTo>
                  <a:lnTo>
                    <a:pt x="5394" y="47657"/>
                  </a:lnTo>
                  <a:cubicBezTo>
                    <a:pt x="5668" y="47383"/>
                    <a:pt x="5811" y="47026"/>
                    <a:pt x="5787" y="46645"/>
                  </a:cubicBezTo>
                  <a:cubicBezTo>
                    <a:pt x="5763" y="46347"/>
                    <a:pt x="5715" y="46300"/>
                    <a:pt x="5953" y="46121"/>
                  </a:cubicBezTo>
                  <a:cubicBezTo>
                    <a:pt x="6156" y="45978"/>
                    <a:pt x="6334" y="45824"/>
                    <a:pt x="6489" y="45633"/>
                  </a:cubicBezTo>
                  <a:cubicBezTo>
                    <a:pt x="6668" y="45371"/>
                    <a:pt x="6823" y="45097"/>
                    <a:pt x="6954" y="44811"/>
                  </a:cubicBezTo>
                  <a:cubicBezTo>
                    <a:pt x="7073" y="44609"/>
                    <a:pt x="7144" y="44371"/>
                    <a:pt x="7168" y="44133"/>
                  </a:cubicBezTo>
                  <a:cubicBezTo>
                    <a:pt x="7168" y="43871"/>
                    <a:pt x="6966" y="43657"/>
                    <a:pt x="6870" y="43430"/>
                  </a:cubicBezTo>
                  <a:cubicBezTo>
                    <a:pt x="7204" y="43287"/>
                    <a:pt x="7477" y="43073"/>
                    <a:pt x="7704" y="42799"/>
                  </a:cubicBezTo>
                  <a:cubicBezTo>
                    <a:pt x="7906" y="42466"/>
                    <a:pt x="8085" y="42121"/>
                    <a:pt x="8216" y="41752"/>
                  </a:cubicBezTo>
                  <a:cubicBezTo>
                    <a:pt x="8275" y="41609"/>
                    <a:pt x="8311" y="41454"/>
                    <a:pt x="8335" y="41311"/>
                  </a:cubicBezTo>
                  <a:cubicBezTo>
                    <a:pt x="8382" y="41132"/>
                    <a:pt x="8501" y="41061"/>
                    <a:pt x="8466" y="40859"/>
                  </a:cubicBezTo>
                  <a:cubicBezTo>
                    <a:pt x="8430" y="40585"/>
                    <a:pt x="8204" y="40382"/>
                    <a:pt x="7930" y="40347"/>
                  </a:cubicBezTo>
                  <a:cubicBezTo>
                    <a:pt x="7978" y="40049"/>
                    <a:pt x="8323" y="39763"/>
                    <a:pt x="8490" y="39513"/>
                  </a:cubicBezTo>
                  <a:cubicBezTo>
                    <a:pt x="8716" y="39156"/>
                    <a:pt x="8859" y="38751"/>
                    <a:pt x="8882" y="38335"/>
                  </a:cubicBezTo>
                  <a:cubicBezTo>
                    <a:pt x="8918" y="38025"/>
                    <a:pt x="8882" y="37703"/>
                    <a:pt x="8787" y="37418"/>
                  </a:cubicBezTo>
                  <a:cubicBezTo>
                    <a:pt x="8749" y="37332"/>
                    <a:pt x="8591" y="37089"/>
                    <a:pt x="8462" y="37089"/>
                  </a:cubicBezTo>
                  <a:cubicBezTo>
                    <a:pt x="8428" y="37089"/>
                    <a:pt x="8397" y="37105"/>
                    <a:pt x="8370" y="37144"/>
                  </a:cubicBezTo>
                  <a:cubicBezTo>
                    <a:pt x="8382" y="36989"/>
                    <a:pt x="8430" y="36834"/>
                    <a:pt x="8513" y="36703"/>
                  </a:cubicBezTo>
                  <a:cubicBezTo>
                    <a:pt x="8620" y="36477"/>
                    <a:pt x="8668" y="36251"/>
                    <a:pt x="8763" y="36037"/>
                  </a:cubicBezTo>
                  <a:cubicBezTo>
                    <a:pt x="8966" y="35560"/>
                    <a:pt x="9192" y="35144"/>
                    <a:pt x="9287" y="34644"/>
                  </a:cubicBezTo>
                  <a:cubicBezTo>
                    <a:pt x="9335" y="34429"/>
                    <a:pt x="9347" y="34048"/>
                    <a:pt x="9228" y="33858"/>
                  </a:cubicBezTo>
                  <a:cubicBezTo>
                    <a:pt x="9176" y="33774"/>
                    <a:pt x="9014" y="33545"/>
                    <a:pt x="8903" y="33545"/>
                  </a:cubicBezTo>
                  <a:cubicBezTo>
                    <a:pt x="8887" y="33545"/>
                    <a:pt x="8872" y="33550"/>
                    <a:pt x="8859" y="33560"/>
                  </a:cubicBezTo>
                  <a:cubicBezTo>
                    <a:pt x="8847" y="33429"/>
                    <a:pt x="8930" y="33382"/>
                    <a:pt x="9013" y="33298"/>
                  </a:cubicBezTo>
                  <a:cubicBezTo>
                    <a:pt x="9168" y="33131"/>
                    <a:pt x="9287" y="32941"/>
                    <a:pt x="9371" y="32727"/>
                  </a:cubicBezTo>
                  <a:cubicBezTo>
                    <a:pt x="9442" y="32572"/>
                    <a:pt x="9513" y="32417"/>
                    <a:pt x="9573" y="32262"/>
                  </a:cubicBezTo>
                  <a:cubicBezTo>
                    <a:pt x="9609" y="32036"/>
                    <a:pt x="9633" y="31810"/>
                    <a:pt x="9621" y="31584"/>
                  </a:cubicBezTo>
                  <a:cubicBezTo>
                    <a:pt x="9632" y="31208"/>
                    <a:pt x="9493" y="30321"/>
                    <a:pt x="8974" y="30321"/>
                  </a:cubicBezTo>
                  <a:cubicBezTo>
                    <a:pt x="8968" y="30321"/>
                    <a:pt x="8961" y="30321"/>
                    <a:pt x="8954" y="30322"/>
                  </a:cubicBezTo>
                  <a:cubicBezTo>
                    <a:pt x="9240" y="30155"/>
                    <a:pt x="9240" y="29714"/>
                    <a:pt x="9382" y="29452"/>
                  </a:cubicBezTo>
                  <a:cubicBezTo>
                    <a:pt x="9585" y="29107"/>
                    <a:pt x="9692" y="28714"/>
                    <a:pt x="9680" y="28309"/>
                  </a:cubicBezTo>
                  <a:cubicBezTo>
                    <a:pt x="9692" y="27905"/>
                    <a:pt x="9597" y="27143"/>
                    <a:pt x="9085" y="27095"/>
                  </a:cubicBezTo>
                  <a:cubicBezTo>
                    <a:pt x="9097" y="26976"/>
                    <a:pt x="9240" y="26821"/>
                    <a:pt x="9287" y="26714"/>
                  </a:cubicBezTo>
                  <a:cubicBezTo>
                    <a:pt x="9371" y="26524"/>
                    <a:pt x="9442" y="26333"/>
                    <a:pt x="9537" y="26143"/>
                  </a:cubicBezTo>
                  <a:cubicBezTo>
                    <a:pt x="9728" y="25702"/>
                    <a:pt x="9847" y="25238"/>
                    <a:pt x="9883" y="24761"/>
                  </a:cubicBezTo>
                  <a:cubicBezTo>
                    <a:pt x="9918" y="24226"/>
                    <a:pt x="9668" y="23583"/>
                    <a:pt x="9109" y="23487"/>
                  </a:cubicBezTo>
                  <a:cubicBezTo>
                    <a:pt x="9394" y="22725"/>
                    <a:pt x="9787" y="21916"/>
                    <a:pt x="9609" y="21070"/>
                  </a:cubicBezTo>
                  <a:cubicBezTo>
                    <a:pt x="9547" y="20781"/>
                    <a:pt x="9277" y="19950"/>
                    <a:pt x="8856" y="19950"/>
                  </a:cubicBezTo>
                  <a:cubicBezTo>
                    <a:pt x="8793" y="19950"/>
                    <a:pt x="8726" y="19969"/>
                    <a:pt x="8656" y="20011"/>
                  </a:cubicBezTo>
                  <a:cubicBezTo>
                    <a:pt x="8561" y="19689"/>
                    <a:pt x="8847" y="19273"/>
                    <a:pt x="8918" y="18963"/>
                  </a:cubicBezTo>
                  <a:cubicBezTo>
                    <a:pt x="9013" y="18523"/>
                    <a:pt x="9109" y="17892"/>
                    <a:pt x="8966" y="17451"/>
                  </a:cubicBezTo>
                  <a:cubicBezTo>
                    <a:pt x="8871" y="17153"/>
                    <a:pt x="8644" y="16915"/>
                    <a:pt x="8347" y="16808"/>
                  </a:cubicBezTo>
                  <a:cubicBezTo>
                    <a:pt x="8192" y="16737"/>
                    <a:pt x="8109" y="16713"/>
                    <a:pt x="8027" y="16713"/>
                  </a:cubicBezTo>
                  <a:cubicBezTo>
                    <a:pt x="7945" y="16713"/>
                    <a:pt x="7864" y="16737"/>
                    <a:pt x="7716" y="16760"/>
                  </a:cubicBezTo>
                  <a:cubicBezTo>
                    <a:pt x="7620" y="15987"/>
                    <a:pt x="7537" y="15236"/>
                    <a:pt x="6966" y="14665"/>
                  </a:cubicBezTo>
                  <a:cubicBezTo>
                    <a:pt x="6703" y="14403"/>
                    <a:pt x="6338" y="14104"/>
                    <a:pt x="5957" y="14104"/>
                  </a:cubicBezTo>
                  <a:cubicBezTo>
                    <a:pt x="5853" y="14104"/>
                    <a:pt x="5748" y="14126"/>
                    <a:pt x="5644" y="14177"/>
                  </a:cubicBezTo>
                  <a:cubicBezTo>
                    <a:pt x="5608" y="14189"/>
                    <a:pt x="5572" y="14212"/>
                    <a:pt x="5549" y="14236"/>
                  </a:cubicBezTo>
                  <a:cubicBezTo>
                    <a:pt x="5418" y="14093"/>
                    <a:pt x="5263" y="13962"/>
                    <a:pt x="5084" y="13867"/>
                  </a:cubicBezTo>
                  <a:cubicBezTo>
                    <a:pt x="4965" y="13799"/>
                    <a:pt x="4843" y="13770"/>
                    <a:pt x="4722" y="1377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7"/>
            <p:cNvSpPr/>
            <p:nvPr/>
          </p:nvSpPr>
          <p:spPr>
            <a:xfrm>
              <a:off x="5285455" y="2431776"/>
              <a:ext cx="820859" cy="186797"/>
            </a:xfrm>
            <a:custGeom>
              <a:avLst/>
              <a:gdLst/>
              <a:ahLst/>
              <a:cxnLst/>
              <a:rect l="l" t="t" r="r" b="b"/>
              <a:pathLst>
                <a:path w="25694" h="5847" extrusionOk="0">
                  <a:moveTo>
                    <a:pt x="25694" y="1"/>
                  </a:moveTo>
                  <a:lnTo>
                    <a:pt x="0" y="5680"/>
                  </a:lnTo>
                  <a:lnTo>
                    <a:pt x="25694" y="5847"/>
                  </a:lnTo>
                  <a:lnTo>
                    <a:pt x="25694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7"/>
            <p:cNvSpPr/>
            <p:nvPr/>
          </p:nvSpPr>
          <p:spPr>
            <a:xfrm>
              <a:off x="5505286" y="2478196"/>
              <a:ext cx="598377" cy="140377"/>
            </a:xfrm>
            <a:custGeom>
              <a:avLst/>
              <a:gdLst/>
              <a:ahLst/>
              <a:cxnLst/>
              <a:rect l="l" t="t" r="r" b="b"/>
              <a:pathLst>
                <a:path w="18730" h="4394" extrusionOk="0">
                  <a:moveTo>
                    <a:pt x="18729" y="0"/>
                  </a:moveTo>
                  <a:lnTo>
                    <a:pt x="1" y="4013"/>
                  </a:lnTo>
                  <a:lnTo>
                    <a:pt x="18729" y="4394"/>
                  </a:lnTo>
                  <a:lnTo>
                    <a:pt x="18729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7"/>
            <p:cNvSpPr/>
            <p:nvPr/>
          </p:nvSpPr>
          <p:spPr>
            <a:xfrm>
              <a:off x="5274018" y="2389829"/>
              <a:ext cx="852455" cy="223952"/>
            </a:xfrm>
            <a:custGeom>
              <a:avLst/>
              <a:gdLst/>
              <a:ahLst/>
              <a:cxnLst/>
              <a:rect l="l" t="t" r="r" b="b"/>
              <a:pathLst>
                <a:path w="26683" h="7010" extrusionOk="0">
                  <a:moveTo>
                    <a:pt x="26180" y="0"/>
                  </a:moveTo>
                  <a:cubicBezTo>
                    <a:pt x="26165" y="0"/>
                    <a:pt x="26150" y="1"/>
                    <a:pt x="26135" y="4"/>
                  </a:cubicBezTo>
                  <a:lnTo>
                    <a:pt x="191" y="5374"/>
                  </a:lnTo>
                  <a:cubicBezTo>
                    <a:pt x="72" y="5398"/>
                    <a:pt x="1" y="5517"/>
                    <a:pt x="25" y="5636"/>
                  </a:cubicBezTo>
                  <a:lnTo>
                    <a:pt x="275" y="6838"/>
                  </a:lnTo>
                  <a:cubicBezTo>
                    <a:pt x="296" y="6942"/>
                    <a:pt x="379" y="7010"/>
                    <a:pt x="487" y="7010"/>
                  </a:cubicBezTo>
                  <a:cubicBezTo>
                    <a:pt x="503" y="7010"/>
                    <a:pt x="520" y="7008"/>
                    <a:pt x="537" y="7005"/>
                  </a:cubicBezTo>
                  <a:lnTo>
                    <a:pt x="26480" y="1647"/>
                  </a:lnTo>
                  <a:cubicBezTo>
                    <a:pt x="26600" y="1623"/>
                    <a:pt x="26683" y="1504"/>
                    <a:pt x="26647" y="1373"/>
                  </a:cubicBezTo>
                  <a:lnTo>
                    <a:pt x="26409" y="183"/>
                  </a:lnTo>
                  <a:cubicBezTo>
                    <a:pt x="26377" y="78"/>
                    <a:pt x="26290" y="0"/>
                    <a:pt x="26180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7"/>
            <p:cNvSpPr/>
            <p:nvPr/>
          </p:nvSpPr>
          <p:spPr>
            <a:xfrm>
              <a:off x="7916491" y="2431776"/>
              <a:ext cx="820891" cy="186797"/>
            </a:xfrm>
            <a:custGeom>
              <a:avLst/>
              <a:gdLst/>
              <a:ahLst/>
              <a:cxnLst/>
              <a:rect l="l" t="t" r="r" b="b"/>
              <a:pathLst>
                <a:path w="25695" h="5847" extrusionOk="0">
                  <a:moveTo>
                    <a:pt x="1" y="1"/>
                  </a:moveTo>
                  <a:lnTo>
                    <a:pt x="1" y="5847"/>
                  </a:lnTo>
                  <a:lnTo>
                    <a:pt x="25694" y="56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7"/>
            <p:cNvSpPr/>
            <p:nvPr/>
          </p:nvSpPr>
          <p:spPr>
            <a:xfrm>
              <a:off x="7916491" y="2480847"/>
              <a:ext cx="742907" cy="144211"/>
            </a:xfrm>
            <a:custGeom>
              <a:avLst/>
              <a:gdLst/>
              <a:ahLst/>
              <a:cxnLst/>
              <a:rect l="l" t="t" r="r" b="b"/>
              <a:pathLst>
                <a:path w="23254" h="4514" extrusionOk="0">
                  <a:moveTo>
                    <a:pt x="1" y="1"/>
                  </a:moveTo>
                  <a:lnTo>
                    <a:pt x="1" y="4394"/>
                  </a:lnTo>
                  <a:lnTo>
                    <a:pt x="23254" y="4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7"/>
            <p:cNvSpPr/>
            <p:nvPr/>
          </p:nvSpPr>
          <p:spPr>
            <a:xfrm>
              <a:off x="7896716" y="2389797"/>
              <a:ext cx="852455" cy="223984"/>
            </a:xfrm>
            <a:custGeom>
              <a:avLst/>
              <a:gdLst/>
              <a:ahLst/>
              <a:cxnLst/>
              <a:rect l="l" t="t" r="r" b="b"/>
              <a:pathLst>
                <a:path w="26683" h="7011" extrusionOk="0">
                  <a:moveTo>
                    <a:pt x="491" y="1"/>
                  </a:moveTo>
                  <a:cubicBezTo>
                    <a:pt x="388" y="1"/>
                    <a:pt x="295" y="70"/>
                    <a:pt x="274" y="184"/>
                  </a:cubicBezTo>
                  <a:lnTo>
                    <a:pt x="24" y="1374"/>
                  </a:lnTo>
                  <a:cubicBezTo>
                    <a:pt x="1" y="1505"/>
                    <a:pt x="72" y="1613"/>
                    <a:pt x="191" y="1648"/>
                  </a:cubicBezTo>
                  <a:lnTo>
                    <a:pt x="26147" y="7006"/>
                  </a:lnTo>
                  <a:cubicBezTo>
                    <a:pt x="26162" y="7009"/>
                    <a:pt x="26177" y="7011"/>
                    <a:pt x="26192" y="7011"/>
                  </a:cubicBezTo>
                  <a:cubicBezTo>
                    <a:pt x="26295" y="7011"/>
                    <a:pt x="26388" y="6942"/>
                    <a:pt x="26409" y="6827"/>
                  </a:cubicBezTo>
                  <a:lnTo>
                    <a:pt x="26659" y="5637"/>
                  </a:lnTo>
                  <a:cubicBezTo>
                    <a:pt x="26682" y="5518"/>
                    <a:pt x="26599" y="5399"/>
                    <a:pt x="26480" y="5375"/>
                  </a:cubicBezTo>
                  <a:lnTo>
                    <a:pt x="536" y="5"/>
                  </a:lnTo>
                  <a:cubicBezTo>
                    <a:pt x="521" y="2"/>
                    <a:pt x="506" y="1"/>
                    <a:pt x="491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7"/>
            <p:cNvSpPr/>
            <p:nvPr/>
          </p:nvSpPr>
          <p:spPr>
            <a:xfrm>
              <a:off x="5360755" y="2634515"/>
              <a:ext cx="3301295" cy="237019"/>
            </a:xfrm>
            <a:custGeom>
              <a:avLst/>
              <a:gdLst/>
              <a:ahLst/>
              <a:cxnLst/>
              <a:rect l="l" t="t" r="r" b="b"/>
              <a:pathLst>
                <a:path w="103335" h="7419" extrusionOk="0">
                  <a:moveTo>
                    <a:pt x="1" y="1"/>
                  </a:moveTo>
                  <a:lnTo>
                    <a:pt x="1" y="7418"/>
                  </a:lnTo>
                  <a:lnTo>
                    <a:pt x="103335" y="7418"/>
                  </a:lnTo>
                  <a:lnTo>
                    <a:pt x="103335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7"/>
            <p:cNvSpPr/>
            <p:nvPr/>
          </p:nvSpPr>
          <p:spPr>
            <a:xfrm>
              <a:off x="5381681" y="2634515"/>
              <a:ext cx="3243853" cy="148013"/>
            </a:xfrm>
            <a:custGeom>
              <a:avLst/>
              <a:gdLst/>
              <a:ahLst/>
              <a:cxnLst/>
              <a:rect l="l" t="t" r="r" b="b"/>
              <a:pathLst>
                <a:path w="101537" h="4633" extrusionOk="0">
                  <a:moveTo>
                    <a:pt x="0" y="1"/>
                  </a:moveTo>
                  <a:lnTo>
                    <a:pt x="0" y="3347"/>
                  </a:lnTo>
                  <a:cubicBezTo>
                    <a:pt x="0" y="4061"/>
                    <a:pt x="584" y="4632"/>
                    <a:pt x="1298" y="4632"/>
                  </a:cubicBezTo>
                  <a:lnTo>
                    <a:pt x="100251" y="4632"/>
                  </a:lnTo>
                  <a:cubicBezTo>
                    <a:pt x="100965" y="4632"/>
                    <a:pt x="101537" y="4061"/>
                    <a:pt x="101537" y="3347"/>
                  </a:cubicBezTo>
                  <a:lnTo>
                    <a:pt x="101537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7"/>
            <p:cNvSpPr/>
            <p:nvPr/>
          </p:nvSpPr>
          <p:spPr>
            <a:xfrm>
              <a:off x="5388901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7"/>
            <p:cNvSpPr/>
            <p:nvPr/>
          </p:nvSpPr>
          <p:spPr>
            <a:xfrm>
              <a:off x="5422765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7"/>
            <p:cNvSpPr/>
            <p:nvPr/>
          </p:nvSpPr>
          <p:spPr>
            <a:xfrm>
              <a:off x="5456246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7"/>
            <p:cNvSpPr/>
            <p:nvPr/>
          </p:nvSpPr>
          <p:spPr>
            <a:xfrm>
              <a:off x="5614099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7"/>
            <p:cNvSpPr/>
            <p:nvPr/>
          </p:nvSpPr>
          <p:spPr>
            <a:xfrm>
              <a:off x="5647931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7"/>
            <p:cNvSpPr/>
            <p:nvPr/>
          </p:nvSpPr>
          <p:spPr>
            <a:xfrm>
              <a:off x="5681796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7"/>
            <p:cNvSpPr/>
            <p:nvPr/>
          </p:nvSpPr>
          <p:spPr>
            <a:xfrm>
              <a:off x="5839265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7"/>
            <p:cNvSpPr/>
            <p:nvPr/>
          </p:nvSpPr>
          <p:spPr>
            <a:xfrm>
              <a:off x="5873129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7"/>
            <p:cNvSpPr/>
            <p:nvPr/>
          </p:nvSpPr>
          <p:spPr>
            <a:xfrm>
              <a:off x="5906962" y="2662661"/>
              <a:ext cx="22874" cy="172357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7"/>
            <p:cNvSpPr/>
            <p:nvPr/>
          </p:nvSpPr>
          <p:spPr>
            <a:xfrm>
              <a:off x="6064846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7"/>
            <p:cNvSpPr/>
            <p:nvPr/>
          </p:nvSpPr>
          <p:spPr>
            <a:xfrm>
              <a:off x="6098679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7"/>
            <p:cNvSpPr/>
            <p:nvPr/>
          </p:nvSpPr>
          <p:spPr>
            <a:xfrm>
              <a:off x="6132543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7"/>
            <p:cNvSpPr/>
            <p:nvPr/>
          </p:nvSpPr>
          <p:spPr>
            <a:xfrm>
              <a:off x="6290396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7"/>
            <p:cNvSpPr/>
            <p:nvPr/>
          </p:nvSpPr>
          <p:spPr>
            <a:xfrm>
              <a:off x="6323877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7"/>
            <p:cNvSpPr/>
            <p:nvPr/>
          </p:nvSpPr>
          <p:spPr>
            <a:xfrm>
              <a:off x="6357709" y="2662661"/>
              <a:ext cx="22874" cy="172357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7"/>
            <p:cNvSpPr/>
            <p:nvPr/>
          </p:nvSpPr>
          <p:spPr>
            <a:xfrm>
              <a:off x="6515562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7"/>
            <p:cNvSpPr/>
            <p:nvPr/>
          </p:nvSpPr>
          <p:spPr>
            <a:xfrm>
              <a:off x="6549426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7"/>
            <p:cNvSpPr/>
            <p:nvPr/>
          </p:nvSpPr>
          <p:spPr>
            <a:xfrm>
              <a:off x="6583290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7"/>
            <p:cNvSpPr/>
            <p:nvPr/>
          </p:nvSpPr>
          <p:spPr>
            <a:xfrm>
              <a:off x="6740760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7"/>
            <p:cNvSpPr/>
            <p:nvPr/>
          </p:nvSpPr>
          <p:spPr>
            <a:xfrm>
              <a:off x="6774624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7"/>
            <p:cNvSpPr/>
            <p:nvPr/>
          </p:nvSpPr>
          <p:spPr>
            <a:xfrm>
              <a:off x="6808456" y="2662661"/>
              <a:ext cx="22874" cy="172357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7"/>
            <p:cNvSpPr/>
            <p:nvPr/>
          </p:nvSpPr>
          <p:spPr>
            <a:xfrm>
              <a:off x="6966309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7"/>
            <p:cNvSpPr/>
            <p:nvPr/>
          </p:nvSpPr>
          <p:spPr>
            <a:xfrm>
              <a:off x="7000173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7"/>
            <p:cNvSpPr/>
            <p:nvPr/>
          </p:nvSpPr>
          <p:spPr>
            <a:xfrm>
              <a:off x="7034038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7"/>
            <p:cNvSpPr/>
            <p:nvPr/>
          </p:nvSpPr>
          <p:spPr>
            <a:xfrm>
              <a:off x="7191507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7"/>
            <p:cNvSpPr/>
            <p:nvPr/>
          </p:nvSpPr>
          <p:spPr>
            <a:xfrm>
              <a:off x="7225371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7"/>
            <p:cNvSpPr/>
            <p:nvPr/>
          </p:nvSpPr>
          <p:spPr>
            <a:xfrm>
              <a:off x="7259204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7"/>
            <p:cNvSpPr/>
            <p:nvPr/>
          </p:nvSpPr>
          <p:spPr>
            <a:xfrm>
              <a:off x="7417056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7"/>
            <p:cNvSpPr/>
            <p:nvPr/>
          </p:nvSpPr>
          <p:spPr>
            <a:xfrm>
              <a:off x="7450921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7"/>
            <p:cNvSpPr/>
            <p:nvPr/>
          </p:nvSpPr>
          <p:spPr>
            <a:xfrm>
              <a:off x="7484785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7"/>
            <p:cNvSpPr/>
            <p:nvPr/>
          </p:nvSpPr>
          <p:spPr>
            <a:xfrm>
              <a:off x="7642254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7"/>
            <p:cNvSpPr/>
            <p:nvPr/>
          </p:nvSpPr>
          <p:spPr>
            <a:xfrm>
              <a:off x="7676086" y="2662661"/>
              <a:ext cx="22874" cy="172357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7"/>
            <p:cNvSpPr/>
            <p:nvPr/>
          </p:nvSpPr>
          <p:spPr>
            <a:xfrm>
              <a:off x="7709951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7"/>
            <p:cNvSpPr/>
            <p:nvPr/>
          </p:nvSpPr>
          <p:spPr>
            <a:xfrm>
              <a:off x="7867803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7"/>
            <p:cNvSpPr/>
            <p:nvPr/>
          </p:nvSpPr>
          <p:spPr>
            <a:xfrm>
              <a:off x="7901668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7"/>
            <p:cNvSpPr/>
            <p:nvPr/>
          </p:nvSpPr>
          <p:spPr>
            <a:xfrm>
              <a:off x="7935500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7"/>
            <p:cNvSpPr/>
            <p:nvPr/>
          </p:nvSpPr>
          <p:spPr>
            <a:xfrm>
              <a:off x="8093001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7"/>
            <p:cNvSpPr/>
            <p:nvPr/>
          </p:nvSpPr>
          <p:spPr>
            <a:xfrm>
              <a:off x="8126834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7"/>
            <p:cNvSpPr/>
            <p:nvPr/>
          </p:nvSpPr>
          <p:spPr>
            <a:xfrm>
              <a:off x="8160698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7"/>
            <p:cNvSpPr/>
            <p:nvPr/>
          </p:nvSpPr>
          <p:spPr>
            <a:xfrm>
              <a:off x="8318551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7"/>
            <p:cNvSpPr/>
            <p:nvPr/>
          </p:nvSpPr>
          <p:spPr>
            <a:xfrm>
              <a:off x="8352415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7"/>
            <p:cNvSpPr/>
            <p:nvPr/>
          </p:nvSpPr>
          <p:spPr>
            <a:xfrm>
              <a:off x="8386247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7"/>
            <p:cNvSpPr/>
            <p:nvPr/>
          </p:nvSpPr>
          <p:spPr>
            <a:xfrm>
              <a:off x="8543749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7"/>
            <p:cNvSpPr/>
            <p:nvPr/>
          </p:nvSpPr>
          <p:spPr>
            <a:xfrm>
              <a:off x="8577581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7"/>
            <p:cNvSpPr/>
            <p:nvPr/>
          </p:nvSpPr>
          <p:spPr>
            <a:xfrm>
              <a:off x="8611445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7"/>
            <p:cNvSpPr/>
            <p:nvPr/>
          </p:nvSpPr>
          <p:spPr>
            <a:xfrm>
              <a:off x="5280887" y="2607903"/>
              <a:ext cx="3461064" cy="58975"/>
            </a:xfrm>
            <a:custGeom>
              <a:avLst/>
              <a:gdLst/>
              <a:ahLst/>
              <a:cxnLst/>
              <a:rect l="l" t="t" r="r" b="b"/>
              <a:pathLst>
                <a:path w="108336" h="1846" extrusionOk="0">
                  <a:moveTo>
                    <a:pt x="143" y="0"/>
                  </a:moveTo>
                  <a:cubicBezTo>
                    <a:pt x="60" y="0"/>
                    <a:pt x="0" y="60"/>
                    <a:pt x="0" y="143"/>
                  </a:cubicBezTo>
                  <a:lnTo>
                    <a:pt x="0" y="1703"/>
                  </a:lnTo>
                  <a:cubicBezTo>
                    <a:pt x="0" y="1775"/>
                    <a:pt x="60" y="1846"/>
                    <a:pt x="143" y="1846"/>
                  </a:cubicBezTo>
                  <a:lnTo>
                    <a:pt x="108192" y="1846"/>
                  </a:lnTo>
                  <a:cubicBezTo>
                    <a:pt x="108276" y="1846"/>
                    <a:pt x="108335" y="1775"/>
                    <a:pt x="108335" y="1703"/>
                  </a:cubicBezTo>
                  <a:lnTo>
                    <a:pt x="108335" y="143"/>
                  </a:lnTo>
                  <a:cubicBezTo>
                    <a:pt x="108335" y="60"/>
                    <a:pt x="108276" y="0"/>
                    <a:pt x="108192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7"/>
            <p:cNvSpPr/>
            <p:nvPr/>
          </p:nvSpPr>
          <p:spPr>
            <a:xfrm>
              <a:off x="8403755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7"/>
            <p:cNvSpPr/>
            <p:nvPr/>
          </p:nvSpPr>
          <p:spPr>
            <a:xfrm>
              <a:off x="8174404" y="3266341"/>
              <a:ext cx="4568" cy="32"/>
            </a:xfrm>
            <a:custGeom>
              <a:avLst/>
              <a:gdLst/>
              <a:ahLst/>
              <a:cxnLst/>
              <a:rect l="l" t="t" r="r" b="b"/>
              <a:pathLst>
                <a:path w="143" h="1" extrusionOk="0">
                  <a:moveTo>
                    <a:pt x="36" y="0"/>
                  </a:moveTo>
                  <a:lnTo>
                    <a:pt x="143" y="0"/>
                  </a:lnTo>
                  <a:cubicBezTo>
                    <a:pt x="36" y="0"/>
                    <a:pt x="0" y="0"/>
                    <a:pt x="3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7"/>
            <p:cNvSpPr/>
            <p:nvPr/>
          </p:nvSpPr>
          <p:spPr>
            <a:xfrm>
              <a:off x="8417844" y="2999675"/>
              <a:ext cx="221013" cy="1125191"/>
            </a:xfrm>
            <a:custGeom>
              <a:avLst/>
              <a:gdLst/>
              <a:ahLst/>
              <a:cxnLst/>
              <a:rect l="l" t="t" r="r" b="b"/>
              <a:pathLst>
                <a:path w="6918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7"/>
            <p:cNvSpPr/>
            <p:nvPr/>
          </p:nvSpPr>
          <p:spPr>
            <a:xfrm>
              <a:off x="8418578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1" y="0"/>
                  </a:moveTo>
                  <a:lnTo>
                    <a:pt x="787" y="2215"/>
                  </a:lnTo>
                  <a:lnTo>
                    <a:pt x="6085" y="2215"/>
                  </a:lnTo>
                  <a:lnTo>
                    <a:pt x="687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7"/>
            <p:cNvSpPr/>
            <p:nvPr/>
          </p:nvSpPr>
          <p:spPr>
            <a:xfrm>
              <a:off x="8567709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91" y="0"/>
                  </a:moveTo>
                  <a:cubicBezTo>
                    <a:pt x="84" y="0"/>
                    <a:pt x="0" y="84"/>
                    <a:pt x="12" y="191"/>
                  </a:cubicBezTo>
                  <a:lnTo>
                    <a:pt x="750" y="31516"/>
                  </a:lnTo>
                  <a:cubicBezTo>
                    <a:pt x="750" y="31623"/>
                    <a:pt x="834" y="31707"/>
                    <a:pt x="941" y="31707"/>
                  </a:cubicBezTo>
                  <a:lnTo>
                    <a:pt x="953" y="31707"/>
                  </a:lnTo>
                  <a:cubicBezTo>
                    <a:pt x="1048" y="31695"/>
                    <a:pt x="1131" y="31611"/>
                    <a:pt x="1131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7"/>
            <p:cNvSpPr/>
            <p:nvPr/>
          </p:nvSpPr>
          <p:spPr>
            <a:xfrm>
              <a:off x="8536497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251" y="31516"/>
                  </a:lnTo>
                  <a:cubicBezTo>
                    <a:pt x="251" y="31623"/>
                    <a:pt x="334" y="31707"/>
                    <a:pt x="441" y="31707"/>
                  </a:cubicBezTo>
                  <a:cubicBezTo>
                    <a:pt x="549" y="31707"/>
                    <a:pt x="632" y="31611"/>
                    <a:pt x="632" y="31504"/>
                  </a:cubicBezTo>
                  <a:lnTo>
                    <a:pt x="382" y="191"/>
                  </a:lnTo>
                  <a:cubicBezTo>
                    <a:pt x="382" y="84"/>
                    <a:pt x="299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7"/>
            <p:cNvSpPr/>
            <p:nvPr/>
          </p:nvSpPr>
          <p:spPr>
            <a:xfrm>
              <a:off x="8497329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707"/>
                    <a:pt x="191" y="31707"/>
                  </a:cubicBezTo>
                  <a:cubicBezTo>
                    <a:pt x="298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7"/>
            <p:cNvSpPr/>
            <p:nvPr/>
          </p:nvSpPr>
          <p:spPr>
            <a:xfrm>
              <a:off x="8450558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3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3" y="31695"/>
                    <a:pt x="191" y="31707"/>
                  </a:cubicBezTo>
                  <a:cubicBezTo>
                    <a:pt x="286" y="31707"/>
                    <a:pt x="369" y="31623"/>
                    <a:pt x="369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7"/>
            <p:cNvSpPr/>
            <p:nvPr/>
          </p:nvSpPr>
          <p:spPr>
            <a:xfrm>
              <a:off x="8405288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8" y="0"/>
                  </a:moveTo>
                  <a:cubicBezTo>
                    <a:pt x="215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5" y="2239"/>
                    <a:pt x="488" y="2239"/>
                  </a:cubicBezTo>
                  <a:lnTo>
                    <a:pt x="7215" y="2239"/>
                  </a:lnTo>
                  <a:cubicBezTo>
                    <a:pt x="7477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7" y="12"/>
                    <a:pt x="721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7"/>
            <p:cNvSpPr/>
            <p:nvPr/>
          </p:nvSpPr>
          <p:spPr>
            <a:xfrm>
              <a:off x="8417844" y="3064720"/>
              <a:ext cx="221013" cy="1060146"/>
            </a:xfrm>
            <a:custGeom>
              <a:avLst/>
              <a:gdLst/>
              <a:ahLst/>
              <a:cxnLst/>
              <a:rect l="l" t="t" r="r" b="b"/>
              <a:pathLst>
                <a:path w="6918" h="33184" extrusionOk="0">
                  <a:moveTo>
                    <a:pt x="2786" y="1"/>
                  </a:moveTo>
                  <a:lnTo>
                    <a:pt x="3524" y="60"/>
                  </a:lnTo>
                  <a:cubicBezTo>
                    <a:pt x="4536" y="144"/>
                    <a:pt x="5096" y="941"/>
                    <a:pt x="5108" y="1953"/>
                  </a:cubicBezTo>
                  <a:lnTo>
                    <a:pt x="5656" y="25385"/>
                  </a:lnTo>
                  <a:cubicBezTo>
                    <a:pt x="5608" y="28457"/>
                    <a:pt x="3108" y="30945"/>
                    <a:pt x="36" y="31136"/>
                  </a:cubicBezTo>
                  <a:lnTo>
                    <a:pt x="0" y="33184"/>
                  </a:lnTo>
                  <a:lnTo>
                    <a:pt x="6918" y="33184"/>
                  </a:lnTo>
                  <a:lnTo>
                    <a:pt x="607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7"/>
            <p:cNvSpPr/>
            <p:nvPr/>
          </p:nvSpPr>
          <p:spPr>
            <a:xfrm>
              <a:off x="7976968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7"/>
            <p:cNvSpPr/>
            <p:nvPr/>
          </p:nvSpPr>
          <p:spPr>
            <a:xfrm>
              <a:off x="7747617" y="3266341"/>
              <a:ext cx="4600" cy="32"/>
            </a:xfrm>
            <a:custGeom>
              <a:avLst/>
              <a:gdLst/>
              <a:ahLst/>
              <a:cxnLst/>
              <a:rect l="l" t="t" r="r" b="b"/>
              <a:pathLst>
                <a:path w="144" h="1" extrusionOk="0">
                  <a:moveTo>
                    <a:pt x="36" y="0"/>
                  </a:moveTo>
                  <a:lnTo>
                    <a:pt x="143" y="0"/>
                  </a:lnTo>
                  <a:cubicBezTo>
                    <a:pt x="36" y="0"/>
                    <a:pt x="0" y="0"/>
                    <a:pt x="3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7"/>
            <p:cNvSpPr/>
            <p:nvPr/>
          </p:nvSpPr>
          <p:spPr>
            <a:xfrm>
              <a:off x="7991057" y="2999675"/>
              <a:ext cx="221013" cy="1125191"/>
            </a:xfrm>
            <a:custGeom>
              <a:avLst/>
              <a:gdLst/>
              <a:ahLst/>
              <a:cxnLst/>
              <a:rect l="l" t="t" r="r" b="b"/>
              <a:pathLst>
                <a:path w="6918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7"/>
            <p:cNvSpPr/>
            <p:nvPr/>
          </p:nvSpPr>
          <p:spPr>
            <a:xfrm>
              <a:off x="7991824" y="2993988"/>
              <a:ext cx="219479" cy="70764"/>
            </a:xfrm>
            <a:custGeom>
              <a:avLst/>
              <a:gdLst/>
              <a:ahLst/>
              <a:cxnLst/>
              <a:rect l="l" t="t" r="r" b="b"/>
              <a:pathLst>
                <a:path w="6870" h="2215" extrusionOk="0">
                  <a:moveTo>
                    <a:pt x="0" y="0"/>
                  </a:moveTo>
                  <a:lnTo>
                    <a:pt x="786" y="2215"/>
                  </a:lnTo>
                  <a:lnTo>
                    <a:pt x="6084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7"/>
            <p:cNvSpPr/>
            <p:nvPr/>
          </p:nvSpPr>
          <p:spPr>
            <a:xfrm>
              <a:off x="8140923" y="3082611"/>
              <a:ext cx="36548" cy="1012959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762" y="31516"/>
                  </a:lnTo>
                  <a:cubicBezTo>
                    <a:pt x="762" y="31623"/>
                    <a:pt x="846" y="31707"/>
                    <a:pt x="953" y="31707"/>
                  </a:cubicBezTo>
                  <a:cubicBezTo>
                    <a:pt x="1060" y="31695"/>
                    <a:pt x="1143" y="31611"/>
                    <a:pt x="1143" y="31504"/>
                  </a:cubicBezTo>
                  <a:lnTo>
                    <a:pt x="381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7"/>
            <p:cNvSpPr/>
            <p:nvPr/>
          </p:nvSpPr>
          <p:spPr>
            <a:xfrm>
              <a:off x="8109358" y="3082611"/>
              <a:ext cx="20574" cy="1012959"/>
            </a:xfrm>
            <a:custGeom>
              <a:avLst/>
              <a:gdLst/>
              <a:ahLst/>
              <a:cxnLst/>
              <a:rect l="l" t="t" r="r" b="b"/>
              <a:pathLst>
                <a:path w="644" h="31707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250" y="31516"/>
                  </a:lnTo>
                  <a:cubicBezTo>
                    <a:pt x="250" y="31611"/>
                    <a:pt x="345" y="31707"/>
                    <a:pt x="453" y="31707"/>
                  </a:cubicBezTo>
                  <a:cubicBezTo>
                    <a:pt x="560" y="31695"/>
                    <a:pt x="643" y="31611"/>
                    <a:pt x="643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7"/>
            <p:cNvSpPr/>
            <p:nvPr/>
          </p:nvSpPr>
          <p:spPr>
            <a:xfrm>
              <a:off x="8070542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98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7"/>
            <p:cNvSpPr/>
            <p:nvPr/>
          </p:nvSpPr>
          <p:spPr>
            <a:xfrm>
              <a:off x="8023388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4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4" y="31695"/>
                    <a:pt x="191" y="31707"/>
                  </a:cubicBezTo>
                  <a:cubicBezTo>
                    <a:pt x="298" y="31707"/>
                    <a:pt x="381" y="31623"/>
                    <a:pt x="381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7"/>
            <p:cNvSpPr/>
            <p:nvPr/>
          </p:nvSpPr>
          <p:spPr>
            <a:xfrm>
              <a:off x="7978502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9" y="0"/>
                  </a:moveTo>
                  <a:cubicBezTo>
                    <a:pt x="215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5" y="2239"/>
                    <a:pt x="489" y="2239"/>
                  </a:cubicBezTo>
                  <a:lnTo>
                    <a:pt x="7216" y="2239"/>
                  </a:lnTo>
                  <a:cubicBezTo>
                    <a:pt x="7478" y="2239"/>
                    <a:pt x="7692" y="2013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0"/>
                    <a:pt x="721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7"/>
            <p:cNvSpPr/>
            <p:nvPr/>
          </p:nvSpPr>
          <p:spPr>
            <a:xfrm>
              <a:off x="7991057" y="3064720"/>
              <a:ext cx="221013" cy="1060146"/>
            </a:xfrm>
            <a:custGeom>
              <a:avLst/>
              <a:gdLst/>
              <a:ahLst/>
              <a:cxnLst/>
              <a:rect l="l" t="t" r="r" b="b"/>
              <a:pathLst>
                <a:path w="6918" h="33184" extrusionOk="0">
                  <a:moveTo>
                    <a:pt x="2786" y="1"/>
                  </a:moveTo>
                  <a:lnTo>
                    <a:pt x="3525" y="60"/>
                  </a:lnTo>
                  <a:cubicBezTo>
                    <a:pt x="4537" y="144"/>
                    <a:pt x="5096" y="941"/>
                    <a:pt x="5108" y="1953"/>
                  </a:cubicBezTo>
                  <a:lnTo>
                    <a:pt x="5656" y="25385"/>
                  </a:lnTo>
                  <a:cubicBezTo>
                    <a:pt x="5608" y="28457"/>
                    <a:pt x="3108" y="30945"/>
                    <a:pt x="36" y="31136"/>
                  </a:cubicBezTo>
                  <a:lnTo>
                    <a:pt x="0" y="33184"/>
                  </a:lnTo>
                  <a:lnTo>
                    <a:pt x="6918" y="33184"/>
                  </a:lnTo>
                  <a:lnTo>
                    <a:pt x="607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7"/>
            <p:cNvSpPr/>
            <p:nvPr/>
          </p:nvSpPr>
          <p:spPr>
            <a:xfrm>
              <a:off x="7550181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7"/>
            <p:cNvSpPr/>
            <p:nvPr/>
          </p:nvSpPr>
          <p:spPr>
            <a:xfrm>
              <a:off x="7320447" y="3266341"/>
              <a:ext cx="4984" cy="32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48" y="0"/>
                  </a:moveTo>
                  <a:lnTo>
                    <a:pt x="155" y="0"/>
                  </a:lnTo>
                  <a:cubicBezTo>
                    <a:pt x="48" y="0"/>
                    <a:pt x="1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7"/>
            <p:cNvSpPr/>
            <p:nvPr/>
          </p:nvSpPr>
          <p:spPr>
            <a:xfrm>
              <a:off x="7564270" y="2999675"/>
              <a:ext cx="221013" cy="1125191"/>
            </a:xfrm>
            <a:custGeom>
              <a:avLst/>
              <a:gdLst/>
              <a:ahLst/>
              <a:cxnLst/>
              <a:rect l="l" t="t" r="r" b="b"/>
              <a:pathLst>
                <a:path w="6918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7"/>
            <p:cNvSpPr/>
            <p:nvPr/>
          </p:nvSpPr>
          <p:spPr>
            <a:xfrm>
              <a:off x="7565037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0" y="0"/>
                  </a:moveTo>
                  <a:lnTo>
                    <a:pt x="786" y="2215"/>
                  </a:lnTo>
                  <a:lnTo>
                    <a:pt x="6084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7"/>
            <p:cNvSpPr/>
            <p:nvPr/>
          </p:nvSpPr>
          <p:spPr>
            <a:xfrm>
              <a:off x="7714136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79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751" y="31516"/>
                  </a:lnTo>
                  <a:cubicBezTo>
                    <a:pt x="751" y="31623"/>
                    <a:pt x="834" y="31707"/>
                    <a:pt x="941" y="31707"/>
                  </a:cubicBezTo>
                  <a:cubicBezTo>
                    <a:pt x="1048" y="31695"/>
                    <a:pt x="1132" y="31611"/>
                    <a:pt x="1120" y="31504"/>
                  </a:cubicBezTo>
                  <a:lnTo>
                    <a:pt x="382" y="191"/>
                  </a:lnTo>
                  <a:cubicBezTo>
                    <a:pt x="370" y="84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7"/>
            <p:cNvSpPr/>
            <p:nvPr/>
          </p:nvSpPr>
          <p:spPr>
            <a:xfrm>
              <a:off x="7682955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250" y="31516"/>
                  </a:lnTo>
                  <a:cubicBezTo>
                    <a:pt x="250" y="31611"/>
                    <a:pt x="334" y="31707"/>
                    <a:pt x="441" y="31707"/>
                  </a:cubicBezTo>
                  <a:cubicBezTo>
                    <a:pt x="548" y="31707"/>
                    <a:pt x="631" y="31611"/>
                    <a:pt x="631" y="31504"/>
                  </a:cubicBezTo>
                  <a:lnTo>
                    <a:pt x="381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7"/>
            <p:cNvSpPr/>
            <p:nvPr/>
          </p:nvSpPr>
          <p:spPr>
            <a:xfrm>
              <a:off x="7643756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707"/>
                    <a:pt x="191" y="31707"/>
                  </a:cubicBezTo>
                  <a:cubicBezTo>
                    <a:pt x="299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9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7"/>
            <p:cNvSpPr/>
            <p:nvPr/>
          </p:nvSpPr>
          <p:spPr>
            <a:xfrm>
              <a:off x="7596601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46" y="0"/>
                    <a:pt x="763" y="84"/>
                    <a:pt x="751" y="179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98" y="31707"/>
                    <a:pt x="382" y="31623"/>
                    <a:pt x="382" y="31516"/>
                  </a:cubicBezTo>
                  <a:lnTo>
                    <a:pt x="1132" y="191"/>
                  </a:lnTo>
                  <a:cubicBezTo>
                    <a:pt x="1132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7"/>
            <p:cNvSpPr/>
            <p:nvPr/>
          </p:nvSpPr>
          <p:spPr>
            <a:xfrm>
              <a:off x="7551715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12"/>
                    <a:pt x="721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7"/>
            <p:cNvSpPr/>
            <p:nvPr/>
          </p:nvSpPr>
          <p:spPr>
            <a:xfrm>
              <a:off x="7564270" y="3064720"/>
              <a:ext cx="221013" cy="1060146"/>
            </a:xfrm>
            <a:custGeom>
              <a:avLst/>
              <a:gdLst/>
              <a:ahLst/>
              <a:cxnLst/>
              <a:rect l="l" t="t" r="r" b="b"/>
              <a:pathLst>
                <a:path w="6918" h="33184" extrusionOk="0">
                  <a:moveTo>
                    <a:pt x="2787" y="1"/>
                  </a:moveTo>
                  <a:lnTo>
                    <a:pt x="3525" y="60"/>
                  </a:lnTo>
                  <a:cubicBezTo>
                    <a:pt x="4537" y="144"/>
                    <a:pt x="5096" y="941"/>
                    <a:pt x="5108" y="1953"/>
                  </a:cubicBezTo>
                  <a:lnTo>
                    <a:pt x="5656" y="25385"/>
                  </a:lnTo>
                  <a:cubicBezTo>
                    <a:pt x="5608" y="28457"/>
                    <a:pt x="3108" y="30945"/>
                    <a:pt x="36" y="31136"/>
                  </a:cubicBezTo>
                  <a:lnTo>
                    <a:pt x="0" y="33184"/>
                  </a:lnTo>
                  <a:lnTo>
                    <a:pt x="6918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7"/>
            <p:cNvSpPr/>
            <p:nvPr/>
          </p:nvSpPr>
          <p:spPr>
            <a:xfrm>
              <a:off x="7123427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0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7"/>
            <p:cNvSpPr/>
            <p:nvPr/>
          </p:nvSpPr>
          <p:spPr>
            <a:xfrm>
              <a:off x="6893660" y="3266341"/>
              <a:ext cx="4984" cy="32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48" y="0"/>
                  </a:moveTo>
                  <a:lnTo>
                    <a:pt x="156" y="0"/>
                  </a:lnTo>
                  <a:cubicBezTo>
                    <a:pt x="36" y="0"/>
                    <a:pt x="1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7"/>
            <p:cNvSpPr/>
            <p:nvPr/>
          </p:nvSpPr>
          <p:spPr>
            <a:xfrm>
              <a:off x="7137484" y="2999675"/>
              <a:ext cx="221045" cy="1125191"/>
            </a:xfrm>
            <a:custGeom>
              <a:avLst/>
              <a:gdLst/>
              <a:ahLst/>
              <a:cxnLst/>
              <a:rect l="l" t="t" r="r" b="b"/>
              <a:pathLst>
                <a:path w="6919" h="35220" extrusionOk="0">
                  <a:moveTo>
                    <a:pt x="894" y="1"/>
                  </a:moveTo>
                  <a:lnTo>
                    <a:pt x="1" y="35053"/>
                  </a:lnTo>
                  <a:lnTo>
                    <a:pt x="1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7"/>
            <p:cNvSpPr/>
            <p:nvPr/>
          </p:nvSpPr>
          <p:spPr>
            <a:xfrm>
              <a:off x="7137867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1" y="0"/>
                  </a:moveTo>
                  <a:lnTo>
                    <a:pt x="798" y="2215"/>
                  </a:lnTo>
                  <a:lnTo>
                    <a:pt x="6085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7"/>
            <p:cNvSpPr/>
            <p:nvPr/>
          </p:nvSpPr>
          <p:spPr>
            <a:xfrm>
              <a:off x="7287349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79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751" y="31516"/>
                  </a:lnTo>
                  <a:cubicBezTo>
                    <a:pt x="751" y="31623"/>
                    <a:pt x="834" y="31707"/>
                    <a:pt x="941" y="31707"/>
                  </a:cubicBezTo>
                  <a:cubicBezTo>
                    <a:pt x="1048" y="31695"/>
                    <a:pt x="1132" y="31611"/>
                    <a:pt x="1132" y="31504"/>
                  </a:cubicBezTo>
                  <a:lnTo>
                    <a:pt x="382" y="191"/>
                  </a:lnTo>
                  <a:cubicBezTo>
                    <a:pt x="370" y="84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7"/>
            <p:cNvSpPr/>
            <p:nvPr/>
          </p:nvSpPr>
          <p:spPr>
            <a:xfrm>
              <a:off x="7256169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250" y="31516"/>
                  </a:lnTo>
                  <a:cubicBezTo>
                    <a:pt x="250" y="31611"/>
                    <a:pt x="334" y="31707"/>
                    <a:pt x="441" y="31707"/>
                  </a:cubicBezTo>
                  <a:cubicBezTo>
                    <a:pt x="548" y="31695"/>
                    <a:pt x="631" y="31611"/>
                    <a:pt x="631" y="31504"/>
                  </a:cubicBezTo>
                  <a:lnTo>
                    <a:pt x="381" y="191"/>
                  </a:lnTo>
                  <a:cubicBezTo>
                    <a:pt x="381" y="84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7"/>
            <p:cNvSpPr/>
            <p:nvPr/>
          </p:nvSpPr>
          <p:spPr>
            <a:xfrm>
              <a:off x="7217001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3" y="0"/>
                    <a:pt x="250" y="84"/>
                    <a:pt x="250" y="191"/>
                  </a:cubicBezTo>
                  <a:lnTo>
                    <a:pt x="0" y="31504"/>
                  </a:lnTo>
                  <a:cubicBezTo>
                    <a:pt x="0" y="31611"/>
                    <a:pt x="83" y="31695"/>
                    <a:pt x="191" y="31707"/>
                  </a:cubicBezTo>
                  <a:cubicBezTo>
                    <a:pt x="298" y="31707"/>
                    <a:pt x="381" y="31611"/>
                    <a:pt x="381" y="31516"/>
                  </a:cubicBezTo>
                  <a:lnTo>
                    <a:pt x="631" y="191"/>
                  </a:lnTo>
                  <a:cubicBezTo>
                    <a:pt x="631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7"/>
            <p:cNvSpPr/>
            <p:nvPr/>
          </p:nvSpPr>
          <p:spPr>
            <a:xfrm>
              <a:off x="7169814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4" y="0"/>
                    <a:pt x="751" y="84"/>
                    <a:pt x="751" y="179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98" y="31707"/>
                    <a:pt x="382" y="31623"/>
                    <a:pt x="382" y="31516"/>
                  </a:cubicBezTo>
                  <a:lnTo>
                    <a:pt x="1120" y="191"/>
                  </a:lnTo>
                  <a:cubicBezTo>
                    <a:pt x="1132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7"/>
            <p:cNvSpPr/>
            <p:nvPr/>
          </p:nvSpPr>
          <p:spPr>
            <a:xfrm>
              <a:off x="7124928" y="2956705"/>
              <a:ext cx="245772" cy="71530"/>
            </a:xfrm>
            <a:custGeom>
              <a:avLst/>
              <a:gdLst/>
              <a:ahLst/>
              <a:cxnLst/>
              <a:rect l="l" t="t" r="r" b="b"/>
              <a:pathLst>
                <a:path w="7693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13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0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7"/>
            <p:cNvSpPr/>
            <p:nvPr/>
          </p:nvSpPr>
          <p:spPr>
            <a:xfrm>
              <a:off x="7137484" y="3064720"/>
              <a:ext cx="221045" cy="1060146"/>
            </a:xfrm>
            <a:custGeom>
              <a:avLst/>
              <a:gdLst/>
              <a:ahLst/>
              <a:cxnLst/>
              <a:rect l="l" t="t" r="r" b="b"/>
              <a:pathLst>
                <a:path w="6919" h="33184" extrusionOk="0">
                  <a:moveTo>
                    <a:pt x="2787" y="1"/>
                  </a:moveTo>
                  <a:lnTo>
                    <a:pt x="3525" y="60"/>
                  </a:lnTo>
                  <a:cubicBezTo>
                    <a:pt x="4537" y="144"/>
                    <a:pt x="5097" y="941"/>
                    <a:pt x="5108" y="1953"/>
                  </a:cubicBezTo>
                  <a:lnTo>
                    <a:pt x="5656" y="25385"/>
                  </a:lnTo>
                  <a:cubicBezTo>
                    <a:pt x="5609" y="28457"/>
                    <a:pt x="3108" y="30945"/>
                    <a:pt x="36" y="31136"/>
                  </a:cubicBezTo>
                  <a:lnTo>
                    <a:pt x="1" y="33184"/>
                  </a:lnTo>
                  <a:lnTo>
                    <a:pt x="6918" y="33184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7"/>
            <p:cNvSpPr/>
            <p:nvPr/>
          </p:nvSpPr>
          <p:spPr>
            <a:xfrm>
              <a:off x="6696640" y="32237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7"/>
            <p:cNvSpPr/>
            <p:nvPr/>
          </p:nvSpPr>
          <p:spPr>
            <a:xfrm>
              <a:off x="6466874" y="3266341"/>
              <a:ext cx="4984" cy="32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49" y="0"/>
                  </a:moveTo>
                  <a:lnTo>
                    <a:pt x="156" y="0"/>
                  </a:lnTo>
                  <a:cubicBezTo>
                    <a:pt x="37" y="0"/>
                    <a:pt x="1" y="0"/>
                    <a:pt x="4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7"/>
            <p:cNvSpPr/>
            <p:nvPr/>
          </p:nvSpPr>
          <p:spPr>
            <a:xfrm>
              <a:off x="6710314" y="2999675"/>
              <a:ext cx="221428" cy="1125191"/>
            </a:xfrm>
            <a:custGeom>
              <a:avLst/>
              <a:gdLst/>
              <a:ahLst/>
              <a:cxnLst/>
              <a:rect l="l" t="t" r="r" b="b"/>
              <a:pathLst>
                <a:path w="6931" h="35220" extrusionOk="0">
                  <a:moveTo>
                    <a:pt x="894" y="1"/>
                  </a:moveTo>
                  <a:lnTo>
                    <a:pt x="1" y="35053"/>
                  </a:lnTo>
                  <a:lnTo>
                    <a:pt x="1" y="35220"/>
                  </a:lnTo>
                  <a:lnTo>
                    <a:pt x="6930" y="35220"/>
                  </a:lnTo>
                  <a:lnTo>
                    <a:pt x="6014" y="168"/>
                  </a:lnTo>
                  <a:lnTo>
                    <a:pt x="6014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7"/>
            <p:cNvSpPr/>
            <p:nvPr/>
          </p:nvSpPr>
          <p:spPr>
            <a:xfrm>
              <a:off x="6711464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1" y="0"/>
                  </a:moveTo>
                  <a:lnTo>
                    <a:pt x="786" y="2215"/>
                  </a:lnTo>
                  <a:lnTo>
                    <a:pt x="6073" y="2215"/>
                  </a:lnTo>
                  <a:lnTo>
                    <a:pt x="687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7"/>
            <p:cNvSpPr/>
            <p:nvPr/>
          </p:nvSpPr>
          <p:spPr>
            <a:xfrm>
              <a:off x="6860211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91" y="0"/>
                  </a:moveTo>
                  <a:cubicBezTo>
                    <a:pt x="83" y="0"/>
                    <a:pt x="0" y="84"/>
                    <a:pt x="12" y="191"/>
                  </a:cubicBezTo>
                  <a:lnTo>
                    <a:pt x="762" y="31516"/>
                  </a:lnTo>
                  <a:cubicBezTo>
                    <a:pt x="762" y="31623"/>
                    <a:pt x="845" y="31707"/>
                    <a:pt x="953" y="31707"/>
                  </a:cubicBezTo>
                  <a:cubicBezTo>
                    <a:pt x="1048" y="31695"/>
                    <a:pt x="1131" y="31611"/>
                    <a:pt x="1131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7"/>
            <p:cNvSpPr/>
            <p:nvPr/>
          </p:nvSpPr>
          <p:spPr>
            <a:xfrm>
              <a:off x="6829382" y="3082994"/>
              <a:ext cx="20191" cy="1012576"/>
            </a:xfrm>
            <a:custGeom>
              <a:avLst/>
              <a:gdLst/>
              <a:ahLst/>
              <a:cxnLst/>
              <a:rect l="l" t="t" r="r" b="b"/>
              <a:pathLst>
                <a:path w="632" h="31695" extrusionOk="0">
                  <a:moveTo>
                    <a:pt x="187" y="0"/>
                  </a:moveTo>
                  <a:cubicBezTo>
                    <a:pt x="96" y="0"/>
                    <a:pt x="7" y="60"/>
                    <a:pt x="1" y="179"/>
                  </a:cubicBezTo>
                  <a:lnTo>
                    <a:pt x="251" y="31504"/>
                  </a:lnTo>
                  <a:cubicBezTo>
                    <a:pt x="251" y="31599"/>
                    <a:pt x="334" y="31695"/>
                    <a:pt x="441" y="31695"/>
                  </a:cubicBezTo>
                  <a:cubicBezTo>
                    <a:pt x="536" y="31695"/>
                    <a:pt x="632" y="31599"/>
                    <a:pt x="632" y="31492"/>
                  </a:cubicBezTo>
                  <a:lnTo>
                    <a:pt x="382" y="179"/>
                  </a:lnTo>
                  <a:cubicBezTo>
                    <a:pt x="370" y="60"/>
                    <a:pt x="277" y="0"/>
                    <a:pt x="187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7"/>
            <p:cNvSpPr/>
            <p:nvPr/>
          </p:nvSpPr>
          <p:spPr>
            <a:xfrm>
              <a:off x="6790214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0" y="84"/>
                    <a:pt x="250" y="191"/>
                  </a:cubicBezTo>
                  <a:lnTo>
                    <a:pt x="0" y="31504"/>
                  </a:lnTo>
                  <a:cubicBezTo>
                    <a:pt x="0" y="31611"/>
                    <a:pt x="84" y="31707"/>
                    <a:pt x="191" y="31707"/>
                  </a:cubicBezTo>
                  <a:cubicBezTo>
                    <a:pt x="298" y="31707"/>
                    <a:pt x="381" y="31611"/>
                    <a:pt x="381" y="31516"/>
                  </a:cubicBezTo>
                  <a:lnTo>
                    <a:pt x="631" y="191"/>
                  </a:lnTo>
                  <a:cubicBezTo>
                    <a:pt x="631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7"/>
            <p:cNvSpPr/>
            <p:nvPr/>
          </p:nvSpPr>
          <p:spPr>
            <a:xfrm>
              <a:off x="6743028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46" y="0"/>
                    <a:pt x="751" y="84"/>
                    <a:pt x="751" y="179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87" y="31707"/>
                    <a:pt x="382" y="31623"/>
                    <a:pt x="382" y="31516"/>
                  </a:cubicBezTo>
                  <a:lnTo>
                    <a:pt x="1132" y="191"/>
                  </a:lnTo>
                  <a:cubicBezTo>
                    <a:pt x="1132" y="84"/>
                    <a:pt x="1049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7"/>
            <p:cNvSpPr/>
            <p:nvPr/>
          </p:nvSpPr>
          <p:spPr>
            <a:xfrm>
              <a:off x="6698142" y="2956705"/>
              <a:ext cx="245772" cy="71530"/>
            </a:xfrm>
            <a:custGeom>
              <a:avLst/>
              <a:gdLst/>
              <a:ahLst/>
              <a:cxnLst/>
              <a:rect l="l" t="t" r="r" b="b"/>
              <a:pathLst>
                <a:path w="7693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0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7"/>
            <p:cNvSpPr/>
            <p:nvPr/>
          </p:nvSpPr>
          <p:spPr>
            <a:xfrm>
              <a:off x="6710314" y="3064720"/>
              <a:ext cx="221428" cy="1060146"/>
            </a:xfrm>
            <a:custGeom>
              <a:avLst/>
              <a:gdLst/>
              <a:ahLst/>
              <a:cxnLst/>
              <a:rect l="l" t="t" r="r" b="b"/>
              <a:pathLst>
                <a:path w="6931" h="33184" extrusionOk="0">
                  <a:moveTo>
                    <a:pt x="2799" y="1"/>
                  </a:moveTo>
                  <a:lnTo>
                    <a:pt x="3537" y="60"/>
                  </a:lnTo>
                  <a:cubicBezTo>
                    <a:pt x="4549" y="144"/>
                    <a:pt x="5109" y="941"/>
                    <a:pt x="5121" y="1953"/>
                  </a:cubicBezTo>
                  <a:lnTo>
                    <a:pt x="5668" y="25385"/>
                  </a:lnTo>
                  <a:cubicBezTo>
                    <a:pt x="5621" y="28457"/>
                    <a:pt x="3120" y="30945"/>
                    <a:pt x="49" y="31136"/>
                  </a:cubicBezTo>
                  <a:lnTo>
                    <a:pt x="1" y="33184"/>
                  </a:lnTo>
                  <a:lnTo>
                    <a:pt x="6930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7"/>
            <p:cNvSpPr/>
            <p:nvPr/>
          </p:nvSpPr>
          <p:spPr>
            <a:xfrm>
              <a:off x="6269853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7"/>
            <p:cNvSpPr/>
            <p:nvPr/>
          </p:nvSpPr>
          <p:spPr>
            <a:xfrm>
              <a:off x="6040119" y="3266341"/>
              <a:ext cx="4952" cy="32"/>
            </a:xfrm>
            <a:custGeom>
              <a:avLst/>
              <a:gdLst/>
              <a:ahLst/>
              <a:cxnLst/>
              <a:rect l="l" t="t" r="r" b="b"/>
              <a:pathLst>
                <a:path w="155" h="1" extrusionOk="0">
                  <a:moveTo>
                    <a:pt x="48" y="0"/>
                  </a:moveTo>
                  <a:lnTo>
                    <a:pt x="155" y="0"/>
                  </a:lnTo>
                  <a:cubicBezTo>
                    <a:pt x="36" y="0"/>
                    <a:pt x="0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7"/>
            <p:cNvSpPr/>
            <p:nvPr/>
          </p:nvSpPr>
          <p:spPr>
            <a:xfrm>
              <a:off x="6283559" y="2999675"/>
              <a:ext cx="221396" cy="1125191"/>
            </a:xfrm>
            <a:custGeom>
              <a:avLst/>
              <a:gdLst/>
              <a:ahLst/>
              <a:cxnLst/>
              <a:rect l="l" t="t" r="r" b="b"/>
              <a:pathLst>
                <a:path w="6930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30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7"/>
            <p:cNvSpPr/>
            <p:nvPr/>
          </p:nvSpPr>
          <p:spPr>
            <a:xfrm>
              <a:off x="6284677" y="2993988"/>
              <a:ext cx="219128" cy="70764"/>
            </a:xfrm>
            <a:custGeom>
              <a:avLst/>
              <a:gdLst/>
              <a:ahLst/>
              <a:cxnLst/>
              <a:rect l="l" t="t" r="r" b="b"/>
              <a:pathLst>
                <a:path w="6859" h="2215" extrusionOk="0">
                  <a:moveTo>
                    <a:pt x="1" y="0"/>
                  </a:moveTo>
                  <a:lnTo>
                    <a:pt x="787" y="2215"/>
                  </a:lnTo>
                  <a:lnTo>
                    <a:pt x="6073" y="2215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7"/>
            <p:cNvSpPr/>
            <p:nvPr/>
          </p:nvSpPr>
          <p:spPr>
            <a:xfrm>
              <a:off x="6433425" y="3082611"/>
              <a:ext cx="36548" cy="1012959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0" y="84"/>
                    <a:pt x="12" y="191"/>
                  </a:cubicBezTo>
                  <a:lnTo>
                    <a:pt x="762" y="31516"/>
                  </a:lnTo>
                  <a:cubicBezTo>
                    <a:pt x="762" y="31623"/>
                    <a:pt x="846" y="31707"/>
                    <a:pt x="953" y="31707"/>
                  </a:cubicBezTo>
                  <a:cubicBezTo>
                    <a:pt x="1060" y="31695"/>
                    <a:pt x="1143" y="31611"/>
                    <a:pt x="1143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7"/>
            <p:cNvSpPr/>
            <p:nvPr/>
          </p:nvSpPr>
          <p:spPr>
            <a:xfrm>
              <a:off x="6402212" y="3082611"/>
              <a:ext cx="20574" cy="1012959"/>
            </a:xfrm>
            <a:custGeom>
              <a:avLst/>
              <a:gdLst/>
              <a:ahLst/>
              <a:cxnLst/>
              <a:rect l="l" t="t" r="r" b="b"/>
              <a:pathLst>
                <a:path w="644" h="31707" extrusionOk="0">
                  <a:moveTo>
                    <a:pt x="191" y="0"/>
                  </a:moveTo>
                  <a:cubicBezTo>
                    <a:pt x="96" y="0"/>
                    <a:pt x="1" y="84"/>
                    <a:pt x="13" y="191"/>
                  </a:cubicBezTo>
                  <a:lnTo>
                    <a:pt x="263" y="31516"/>
                  </a:lnTo>
                  <a:cubicBezTo>
                    <a:pt x="263" y="31611"/>
                    <a:pt x="346" y="31707"/>
                    <a:pt x="453" y="31707"/>
                  </a:cubicBezTo>
                  <a:cubicBezTo>
                    <a:pt x="560" y="31707"/>
                    <a:pt x="644" y="31611"/>
                    <a:pt x="644" y="31504"/>
                  </a:cubicBezTo>
                  <a:lnTo>
                    <a:pt x="394" y="191"/>
                  </a:lnTo>
                  <a:cubicBezTo>
                    <a:pt x="382" y="84"/>
                    <a:pt x="299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7"/>
            <p:cNvSpPr/>
            <p:nvPr/>
          </p:nvSpPr>
          <p:spPr>
            <a:xfrm>
              <a:off x="6363428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0" y="84"/>
                    <a:pt x="250" y="191"/>
                  </a:cubicBezTo>
                  <a:lnTo>
                    <a:pt x="0" y="31504"/>
                  </a:lnTo>
                  <a:cubicBezTo>
                    <a:pt x="0" y="31611"/>
                    <a:pt x="84" y="31707"/>
                    <a:pt x="191" y="31707"/>
                  </a:cubicBezTo>
                  <a:cubicBezTo>
                    <a:pt x="298" y="31707"/>
                    <a:pt x="381" y="31611"/>
                    <a:pt x="381" y="31516"/>
                  </a:cubicBezTo>
                  <a:lnTo>
                    <a:pt x="631" y="191"/>
                  </a:lnTo>
                  <a:cubicBezTo>
                    <a:pt x="631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7"/>
            <p:cNvSpPr/>
            <p:nvPr/>
          </p:nvSpPr>
          <p:spPr>
            <a:xfrm>
              <a:off x="6316273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45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3" y="31695"/>
                    <a:pt x="191" y="31707"/>
                  </a:cubicBezTo>
                  <a:cubicBezTo>
                    <a:pt x="298" y="31707"/>
                    <a:pt x="381" y="31623"/>
                    <a:pt x="381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7"/>
            <p:cNvSpPr/>
            <p:nvPr/>
          </p:nvSpPr>
          <p:spPr>
            <a:xfrm>
              <a:off x="6271387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8" y="0"/>
                  </a:moveTo>
                  <a:cubicBezTo>
                    <a:pt x="214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4" y="2239"/>
                    <a:pt x="488" y="2239"/>
                  </a:cubicBezTo>
                  <a:lnTo>
                    <a:pt x="7203" y="2239"/>
                  </a:lnTo>
                  <a:cubicBezTo>
                    <a:pt x="7477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7" y="12"/>
                    <a:pt x="7203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7"/>
            <p:cNvSpPr/>
            <p:nvPr/>
          </p:nvSpPr>
          <p:spPr>
            <a:xfrm>
              <a:off x="6283559" y="3064720"/>
              <a:ext cx="221396" cy="1060146"/>
            </a:xfrm>
            <a:custGeom>
              <a:avLst/>
              <a:gdLst/>
              <a:ahLst/>
              <a:cxnLst/>
              <a:rect l="l" t="t" r="r" b="b"/>
              <a:pathLst>
                <a:path w="6930" h="33184" extrusionOk="0">
                  <a:moveTo>
                    <a:pt x="2786" y="1"/>
                  </a:moveTo>
                  <a:lnTo>
                    <a:pt x="3536" y="60"/>
                  </a:lnTo>
                  <a:cubicBezTo>
                    <a:pt x="4536" y="144"/>
                    <a:pt x="5108" y="941"/>
                    <a:pt x="5120" y="1953"/>
                  </a:cubicBezTo>
                  <a:lnTo>
                    <a:pt x="5668" y="25385"/>
                  </a:lnTo>
                  <a:cubicBezTo>
                    <a:pt x="5620" y="28457"/>
                    <a:pt x="3120" y="30945"/>
                    <a:pt x="48" y="31136"/>
                  </a:cubicBezTo>
                  <a:lnTo>
                    <a:pt x="0" y="33184"/>
                  </a:lnTo>
                  <a:lnTo>
                    <a:pt x="6930" y="33184"/>
                  </a:lnTo>
                  <a:lnTo>
                    <a:pt x="607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7"/>
            <p:cNvSpPr/>
            <p:nvPr/>
          </p:nvSpPr>
          <p:spPr>
            <a:xfrm>
              <a:off x="5843067" y="32237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7"/>
            <p:cNvSpPr/>
            <p:nvPr/>
          </p:nvSpPr>
          <p:spPr>
            <a:xfrm>
              <a:off x="5613332" y="3266341"/>
              <a:ext cx="4600" cy="32"/>
            </a:xfrm>
            <a:custGeom>
              <a:avLst/>
              <a:gdLst/>
              <a:ahLst/>
              <a:cxnLst/>
              <a:rect l="l" t="t" r="r" b="b"/>
              <a:pathLst>
                <a:path w="144" h="1" extrusionOk="0">
                  <a:moveTo>
                    <a:pt x="48" y="0"/>
                  </a:moveTo>
                  <a:lnTo>
                    <a:pt x="143" y="0"/>
                  </a:lnTo>
                  <a:cubicBezTo>
                    <a:pt x="36" y="0"/>
                    <a:pt x="0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7"/>
            <p:cNvSpPr/>
            <p:nvPr/>
          </p:nvSpPr>
          <p:spPr>
            <a:xfrm>
              <a:off x="5856772" y="2999675"/>
              <a:ext cx="221396" cy="1125191"/>
            </a:xfrm>
            <a:custGeom>
              <a:avLst/>
              <a:gdLst/>
              <a:ahLst/>
              <a:cxnLst/>
              <a:rect l="l" t="t" r="r" b="b"/>
              <a:pathLst>
                <a:path w="6930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30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7"/>
            <p:cNvSpPr/>
            <p:nvPr/>
          </p:nvSpPr>
          <p:spPr>
            <a:xfrm>
              <a:off x="5857539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0" y="0"/>
                  </a:moveTo>
                  <a:lnTo>
                    <a:pt x="798" y="2215"/>
                  </a:lnTo>
                  <a:lnTo>
                    <a:pt x="6084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7"/>
            <p:cNvSpPr/>
            <p:nvPr/>
          </p:nvSpPr>
          <p:spPr>
            <a:xfrm>
              <a:off x="6007021" y="3082611"/>
              <a:ext cx="36548" cy="1012959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750" y="31516"/>
                  </a:lnTo>
                  <a:cubicBezTo>
                    <a:pt x="750" y="31623"/>
                    <a:pt x="834" y="31707"/>
                    <a:pt x="941" y="31707"/>
                  </a:cubicBezTo>
                  <a:lnTo>
                    <a:pt x="953" y="31707"/>
                  </a:lnTo>
                  <a:cubicBezTo>
                    <a:pt x="1060" y="31695"/>
                    <a:pt x="1143" y="31611"/>
                    <a:pt x="1131" y="31504"/>
                  </a:cubicBezTo>
                  <a:lnTo>
                    <a:pt x="381" y="191"/>
                  </a:lnTo>
                  <a:cubicBezTo>
                    <a:pt x="381" y="84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7"/>
            <p:cNvSpPr/>
            <p:nvPr/>
          </p:nvSpPr>
          <p:spPr>
            <a:xfrm>
              <a:off x="5975809" y="3082994"/>
              <a:ext cx="20191" cy="1012576"/>
            </a:xfrm>
            <a:custGeom>
              <a:avLst/>
              <a:gdLst/>
              <a:ahLst/>
              <a:cxnLst/>
              <a:rect l="l" t="t" r="r" b="b"/>
              <a:pathLst>
                <a:path w="632" h="31695" extrusionOk="0">
                  <a:moveTo>
                    <a:pt x="187" y="0"/>
                  </a:moveTo>
                  <a:cubicBezTo>
                    <a:pt x="96" y="0"/>
                    <a:pt x="7" y="60"/>
                    <a:pt x="1" y="179"/>
                  </a:cubicBezTo>
                  <a:lnTo>
                    <a:pt x="251" y="31504"/>
                  </a:lnTo>
                  <a:cubicBezTo>
                    <a:pt x="251" y="31599"/>
                    <a:pt x="334" y="31695"/>
                    <a:pt x="442" y="31695"/>
                  </a:cubicBezTo>
                  <a:cubicBezTo>
                    <a:pt x="549" y="31695"/>
                    <a:pt x="632" y="31611"/>
                    <a:pt x="632" y="31504"/>
                  </a:cubicBezTo>
                  <a:lnTo>
                    <a:pt x="382" y="179"/>
                  </a:lnTo>
                  <a:cubicBezTo>
                    <a:pt x="370" y="60"/>
                    <a:pt x="278" y="0"/>
                    <a:pt x="187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7"/>
            <p:cNvSpPr/>
            <p:nvPr/>
          </p:nvSpPr>
          <p:spPr>
            <a:xfrm>
              <a:off x="5936641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86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7"/>
            <p:cNvSpPr/>
            <p:nvPr/>
          </p:nvSpPr>
          <p:spPr>
            <a:xfrm>
              <a:off x="5889486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4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4" y="31695"/>
                    <a:pt x="191" y="31707"/>
                  </a:cubicBezTo>
                  <a:cubicBezTo>
                    <a:pt x="286" y="31707"/>
                    <a:pt x="369" y="31623"/>
                    <a:pt x="381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7"/>
            <p:cNvSpPr/>
            <p:nvPr/>
          </p:nvSpPr>
          <p:spPr>
            <a:xfrm>
              <a:off x="5844600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8" y="0"/>
                  </a:moveTo>
                  <a:cubicBezTo>
                    <a:pt x="215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5" y="2239"/>
                    <a:pt x="488" y="2239"/>
                  </a:cubicBezTo>
                  <a:lnTo>
                    <a:pt x="7204" y="2239"/>
                  </a:lnTo>
                  <a:cubicBezTo>
                    <a:pt x="7477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7" y="12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7"/>
            <p:cNvSpPr/>
            <p:nvPr/>
          </p:nvSpPr>
          <p:spPr>
            <a:xfrm>
              <a:off x="5856772" y="3064720"/>
              <a:ext cx="221396" cy="1060146"/>
            </a:xfrm>
            <a:custGeom>
              <a:avLst/>
              <a:gdLst/>
              <a:ahLst/>
              <a:cxnLst/>
              <a:rect l="l" t="t" r="r" b="b"/>
              <a:pathLst>
                <a:path w="6930" h="33184" extrusionOk="0">
                  <a:moveTo>
                    <a:pt x="2798" y="1"/>
                  </a:moveTo>
                  <a:lnTo>
                    <a:pt x="3536" y="60"/>
                  </a:lnTo>
                  <a:cubicBezTo>
                    <a:pt x="4549" y="144"/>
                    <a:pt x="5108" y="941"/>
                    <a:pt x="5120" y="1953"/>
                  </a:cubicBezTo>
                  <a:lnTo>
                    <a:pt x="5668" y="25385"/>
                  </a:lnTo>
                  <a:cubicBezTo>
                    <a:pt x="5620" y="28457"/>
                    <a:pt x="3120" y="30945"/>
                    <a:pt x="48" y="31136"/>
                  </a:cubicBezTo>
                  <a:lnTo>
                    <a:pt x="0" y="33184"/>
                  </a:lnTo>
                  <a:lnTo>
                    <a:pt x="6930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7"/>
            <p:cNvSpPr/>
            <p:nvPr/>
          </p:nvSpPr>
          <p:spPr>
            <a:xfrm>
              <a:off x="5415897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7"/>
            <p:cNvSpPr/>
            <p:nvPr/>
          </p:nvSpPr>
          <p:spPr>
            <a:xfrm>
              <a:off x="5429986" y="2999675"/>
              <a:ext cx="221396" cy="1125191"/>
            </a:xfrm>
            <a:custGeom>
              <a:avLst/>
              <a:gdLst/>
              <a:ahLst/>
              <a:cxnLst/>
              <a:rect l="l" t="t" r="r" b="b"/>
              <a:pathLst>
                <a:path w="6930" h="35220" extrusionOk="0">
                  <a:moveTo>
                    <a:pt x="893" y="1"/>
                  </a:moveTo>
                  <a:lnTo>
                    <a:pt x="1" y="35053"/>
                  </a:lnTo>
                  <a:lnTo>
                    <a:pt x="1" y="35220"/>
                  </a:lnTo>
                  <a:lnTo>
                    <a:pt x="6930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7"/>
            <p:cNvSpPr/>
            <p:nvPr/>
          </p:nvSpPr>
          <p:spPr>
            <a:xfrm>
              <a:off x="5431136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0" y="0"/>
                  </a:moveTo>
                  <a:lnTo>
                    <a:pt x="786" y="2215"/>
                  </a:lnTo>
                  <a:lnTo>
                    <a:pt x="6072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7"/>
            <p:cNvSpPr/>
            <p:nvPr/>
          </p:nvSpPr>
          <p:spPr>
            <a:xfrm>
              <a:off x="5579851" y="3082611"/>
              <a:ext cx="36548" cy="1012959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763" y="31516"/>
                  </a:lnTo>
                  <a:cubicBezTo>
                    <a:pt x="763" y="31623"/>
                    <a:pt x="846" y="31707"/>
                    <a:pt x="953" y="31707"/>
                  </a:cubicBezTo>
                  <a:cubicBezTo>
                    <a:pt x="1060" y="31695"/>
                    <a:pt x="1144" y="31611"/>
                    <a:pt x="1132" y="31504"/>
                  </a:cubicBezTo>
                  <a:lnTo>
                    <a:pt x="382" y="191"/>
                  </a:lnTo>
                  <a:cubicBezTo>
                    <a:pt x="382" y="84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7"/>
            <p:cNvSpPr/>
            <p:nvPr/>
          </p:nvSpPr>
          <p:spPr>
            <a:xfrm>
              <a:off x="5548671" y="3082611"/>
              <a:ext cx="20574" cy="1012959"/>
            </a:xfrm>
            <a:custGeom>
              <a:avLst/>
              <a:gdLst/>
              <a:ahLst/>
              <a:cxnLst/>
              <a:rect l="l" t="t" r="r" b="b"/>
              <a:pathLst>
                <a:path w="644" h="31707" extrusionOk="0">
                  <a:moveTo>
                    <a:pt x="191" y="0"/>
                  </a:moveTo>
                  <a:cubicBezTo>
                    <a:pt x="96" y="0"/>
                    <a:pt x="0" y="84"/>
                    <a:pt x="12" y="191"/>
                  </a:cubicBezTo>
                  <a:lnTo>
                    <a:pt x="262" y="31516"/>
                  </a:lnTo>
                  <a:cubicBezTo>
                    <a:pt x="262" y="31611"/>
                    <a:pt x="346" y="31707"/>
                    <a:pt x="453" y="31707"/>
                  </a:cubicBezTo>
                  <a:cubicBezTo>
                    <a:pt x="560" y="31707"/>
                    <a:pt x="643" y="31611"/>
                    <a:pt x="643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7"/>
            <p:cNvSpPr/>
            <p:nvPr/>
          </p:nvSpPr>
          <p:spPr>
            <a:xfrm>
              <a:off x="5509854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707"/>
                    <a:pt x="191" y="31707"/>
                  </a:cubicBezTo>
                  <a:cubicBezTo>
                    <a:pt x="287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9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7"/>
            <p:cNvSpPr/>
            <p:nvPr/>
          </p:nvSpPr>
          <p:spPr>
            <a:xfrm>
              <a:off x="5462700" y="3082611"/>
              <a:ext cx="35781" cy="1012959"/>
            </a:xfrm>
            <a:custGeom>
              <a:avLst/>
              <a:gdLst/>
              <a:ahLst/>
              <a:cxnLst/>
              <a:rect l="l" t="t" r="r" b="b"/>
              <a:pathLst>
                <a:path w="1120" h="31707" extrusionOk="0">
                  <a:moveTo>
                    <a:pt x="929" y="0"/>
                  </a:moveTo>
                  <a:cubicBezTo>
                    <a:pt x="834" y="0"/>
                    <a:pt x="751" y="84"/>
                    <a:pt x="739" y="179"/>
                  </a:cubicBezTo>
                  <a:lnTo>
                    <a:pt x="0" y="31504"/>
                  </a:lnTo>
                  <a:cubicBezTo>
                    <a:pt x="0" y="31611"/>
                    <a:pt x="84" y="31695"/>
                    <a:pt x="179" y="31707"/>
                  </a:cubicBezTo>
                  <a:cubicBezTo>
                    <a:pt x="286" y="31707"/>
                    <a:pt x="370" y="31623"/>
                    <a:pt x="381" y="31516"/>
                  </a:cubicBezTo>
                  <a:lnTo>
                    <a:pt x="1120" y="191"/>
                  </a:lnTo>
                  <a:cubicBezTo>
                    <a:pt x="1120" y="84"/>
                    <a:pt x="1036" y="0"/>
                    <a:pt x="92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7"/>
            <p:cNvSpPr/>
            <p:nvPr/>
          </p:nvSpPr>
          <p:spPr>
            <a:xfrm>
              <a:off x="5417814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12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7"/>
            <p:cNvSpPr/>
            <p:nvPr/>
          </p:nvSpPr>
          <p:spPr>
            <a:xfrm>
              <a:off x="5429986" y="3064720"/>
              <a:ext cx="221396" cy="1060146"/>
            </a:xfrm>
            <a:custGeom>
              <a:avLst/>
              <a:gdLst/>
              <a:ahLst/>
              <a:cxnLst/>
              <a:rect l="l" t="t" r="r" b="b"/>
              <a:pathLst>
                <a:path w="6930" h="33184" extrusionOk="0">
                  <a:moveTo>
                    <a:pt x="2787" y="1"/>
                  </a:moveTo>
                  <a:lnTo>
                    <a:pt x="3537" y="60"/>
                  </a:lnTo>
                  <a:cubicBezTo>
                    <a:pt x="4537" y="144"/>
                    <a:pt x="5108" y="941"/>
                    <a:pt x="5120" y="1953"/>
                  </a:cubicBezTo>
                  <a:lnTo>
                    <a:pt x="5668" y="25385"/>
                  </a:lnTo>
                  <a:cubicBezTo>
                    <a:pt x="5620" y="28457"/>
                    <a:pt x="3108" y="30945"/>
                    <a:pt x="48" y="31136"/>
                  </a:cubicBezTo>
                  <a:lnTo>
                    <a:pt x="1" y="33184"/>
                  </a:lnTo>
                  <a:lnTo>
                    <a:pt x="6930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7"/>
            <p:cNvSpPr/>
            <p:nvPr/>
          </p:nvSpPr>
          <p:spPr>
            <a:xfrm>
              <a:off x="5339095" y="2826999"/>
              <a:ext cx="3344648" cy="138876"/>
            </a:xfrm>
            <a:custGeom>
              <a:avLst/>
              <a:gdLst/>
              <a:ahLst/>
              <a:cxnLst/>
              <a:rect l="l" t="t" r="r" b="b"/>
              <a:pathLst>
                <a:path w="104692" h="4347" extrusionOk="0">
                  <a:moveTo>
                    <a:pt x="905" y="0"/>
                  </a:moveTo>
                  <a:cubicBezTo>
                    <a:pt x="405" y="0"/>
                    <a:pt x="12" y="393"/>
                    <a:pt x="12" y="882"/>
                  </a:cubicBezTo>
                  <a:lnTo>
                    <a:pt x="12" y="3465"/>
                  </a:lnTo>
                  <a:cubicBezTo>
                    <a:pt x="0" y="3946"/>
                    <a:pt x="393" y="4346"/>
                    <a:pt x="883" y="4346"/>
                  </a:cubicBezTo>
                  <a:cubicBezTo>
                    <a:pt x="890" y="4346"/>
                    <a:pt x="898" y="4346"/>
                    <a:pt x="905" y="4346"/>
                  </a:cubicBezTo>
                  <a:lnTo>
                    <a:pt x="103799" y="4346"/>
                  </a:lnTo>
                  <a:cubicBezTo>
                    <a:pt x="103806" y="4346"/>
                    <a:pt x="103813" y="4346"/>
                    <a:pt x="103820" y="4346"/>
                  </a:cubicBezTo>
                  <a:cubicBezTo>
                    <a:pt x="104298" y="4346"/>
                    <a:pt x="104692" y="3946"/>
                    <a:pt x="104692" y="3465"/>
                  </a:cubicBezTo>
                  <a:lnTo>
                    <a:pt x="104692" y="882"/>
                  </a:lnTo>
                  <a:cubicBezTo>
                    <a:pt x="104680" y="393"/>
                    <a:pt x="104287" y="0"/>
                    <a:pt x="10379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7"/>
            <p:cNvSpPr/>
            <p:nvPr/>
          </p:nvSpPr>
          <p:spPr>
            <a:xfrm>
              <a:off x="5339446" y="2827765"/>
              <a:ext cx="3343913" cy="138109"/>
            </a:xfrm>
            <a:custGeom>
              <a:avLst/>
              <a:gdLst/>
              <a:ahLst/>
              <a:cxnLst/>
              <a:rect l="l" t="t" r="r" b="b"/>
              <a:pathLst>
                <a:path w="104669" h="4323" extrusionOk="0">
                  <a:moveTo>
                    <a:pt x="103978" y="0"/>
                  </a:moveTo>
                  <a:lnTo>
                    <a:pt x="103978" y="2215"/>
                  </a:lnTo>
                  <a:cubicBezTo>
                    <a:pt x="103978" y="2703"/>
                    <a:pt x="103585" y="3096"/>
                    <a:pt x="103109" y="3096"/>
                  </a:cubicBezTo>
                  <a:lnTo>
                    <a:pt x="1" y="3096"/>
                  </a:lnTo>
                  <a:lnTo>
                    <a:pt x="1" y="3441"/>
                  </a:lnTo>
                  <a:cubicBezTo>
                    <a:pt x="1" y="3922"/>
                    <a:pt x="394" y="4322"/>
                    <a:pt x="873" y="4322"/>
                  </a:cubicBezTo>
                  <a:cubicBezTo>
                    <a:pt x="880" y="4322"/>
                    <a:pt x="887" y="4322"/>
                    <a:pt x="894" y="4322"/>
                  </a:cubicBezTo>
                  <a:lnTo>
                    <a:pt x="103788" y="4322"/>
                  </a:lnTo>
                  <a:cubicBezTo>
                    <a:pt x="104276" y="4322"/>
                    <a:pt x="104669" y="3929"/>
                    <a:pt x="104669" y="3441"/>
                  </a:cubicBezTo>
                  <a:lnTo>
                    <a:pt x="104669" y="858"/>
                  </a:lnTo>
                  <a:cubicBezTo>
                    <a:pt x="104669" y="441"/>
                    <a:pt x="104383" y="84"/>
                    <a:pt x="10397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7"/>
            <p:cNvSpPr/>
            <p:nvPr/>
          </p:nvSpPr>
          <p:spPr>
            <a:xfrm>
              <a:off x="5283538" y="4092886"/>
              <a:ext cx="3455729" cy="84086"/>
            </a:xfrm>
            <a:custGeom>
              <a:avLst/>
              <a:gdLst/>
              <a:ahLst/>
              <a:cxnLst/>
              <a:rect l="l" t="t" r="r" b="b"/>
              <a:pathLst>
                <a:path w="108169" h="2632" extrusionOk="0">
                  <a:moveTo>
                    <a:pt x="322" y="0"/>
                  </a:moveTo>
                  <a:cubicBezTo>
                    <a:pt x="143" y="0"/>
                    <a:pt x="1" y="143"/>
                    <a:pt x="1" y="322"/>
                  </a:cubicBezTo>
                  <a:lnTo>
                    <a:pt x="1" y="2632"/>
                  </a:lnTo>
                  <a:lnTo>
                    <a:pt x="108169" y="2632"/>
                  </a:lnTo>
                  <a:lnTo>
                    <a:pt x="108169" y="298"/>
                  </a:lnTo>
                  <a:cubicBezTo>
                    <a:pt x="108169" y="131"/>
                    <a:pt x="108038" y="0"/>
                    <a:pt x="10787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7"/>
            <p:cNvSpPr/>
            <p:nvPr/>
          </p:nvSpPr>
          <p:spPr>
            <a:xfrm>
              <a:off x="5203286" y="4174672"/>
              <a:ext cx="3616265" cy="80284"/>
            </a:xfrm>
            <a:custGeom>
              <a:avLst/>
              <a:gdLst/>
              <a:ahLst/>
              <a:cxnLst/>
              <a:rect l="l" t="t" r="r" b="b"/>
              <a:pathLst>
                <a:path w="113194" h="2513" extrusionOk="0">
                  <a:moveTo>
                    <a:pt x="334" y="0"/>
                  </a:moveTo>
                  <a:cubicBezTo>
                    <a:pt x="143" y="0"/>
                    <a:pt x="0" y="143"/>
                    <a:pt x="0" y="334"/>
                  </a:cubicBezTo>
                  <a:lnTo>
                    <a:pt x="0" y="2512"/>
                  </a:lnTo>
                  <a:lnTo>
                    <a:pt x="113193" y="2512"/>
                  </a:lnTo>
                  <a:lnTo>
                    <a:pt x="113193" y="298"/>
                  </a:lnTo>
                  <a:cubicBezTo>
                    <a:pt x="113193" y="131"/>
                    <a:pt x="113062" y="0"/>
                    <a:pt x="11289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7"/>
            <p:cNvSpPr/>
            <p:nvPr/>
          </p:nvSpPr>
          <p:spPr>
            <a:xfrm>
              <a:off x="5103610" y="4253007"/>
              <a:ext cx="3815586" cy="80316"/>
            </a:xfrm>
            <a:custGeom>
              <a:avLst/>
              <a:gdLst/>
              <a:ahLst/>
              <a:cxnLst/>
              <a:rect l="l" t="t" r="r" b="b"/>
              <a:pathLst>
                <a:path w="119433" h="2514" extrusionOk="0">
                  <a:moveTo>
                    <a:pt x="334" y="1"/>
                  </a:moveTo>
                  <a:cubicBezTo>
                    <a:pt x="144" y="1"/>
                    <a:pt x="1" y="144"/>
                    <a:pt x="1" y="334"/>
                  </a:cubicBezTo>
                  <a:lnTo>
                    <a:pt x="1" y="2513"/>
                  </a:lnTo>
                  <a:lnTo>
                    <a:pt x="119433" y="2513"/>
                  </a:lnTo>
                  <a:lnTo>
                    <a:pt x="119433" y="299"/>
                  </a:lnTo>
                  <a:cubicBezTo>
                    <a:pt x="119433" y="132"/>
                    <a:pt x="119290" y="1"/>
                    <a:pt x="119135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7"/>
            <p:cNvSpPr/>
            <p:nvPr/>
          </p:nvSpPr>
          <p:spPr>
            <a:xfrm>
              <a:off x="8403371" y="3224106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7"/>
            <p:cNvSpPr/>
            <p:nvPr/>
          </p:nvSpPr>
          <p:spPr>
            <a:xfrm>
              <a:off x="7976585" y="3224106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7"/>
            <p:cNvSpPr/>
            <p:nvPr/>
          </p:nvSpPr>
          <p:spPr>
            <a:xfrm>
              <a:off x="7549830" y="3224106"/>
              <a:ext cx="383" cy="32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1"/>
                  </a:moveTo>
                  <a:lnTo>
                    <a:pt x="12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7"/>
            <p:cNvSpPr/>
            <p:nvPr/>
          </p:nvSpPr>
          <p:spPr>
            <a:xfrm>
              <a:off x="7123043" y="3223946"/>
              <a:ext cx="415" cy="192"/>
            </a:xfrm>
            <a:custGeom>
              <a:avLst/>
              <a:gdLst/>
              <a:ahLst/>
              <a:cxnLst/>
              <a:rect l="l" t="t" r="r" b="b"/>
              <a:pathLst>
                <a:path w="13" h="6" extrusionOk="0">
                  <a:moveTo>
                    <a:pt x="3" y="0"/>
                  </a:moveTo>
                  <a:cubicBezTo>
                    <a:pt x="2" y="0"/>
                    <a:pt x="0" y="2"/>
                    <a:pt x="0" y="6"/>
                  </a:cubicBezTo>
                  <a:lnTo>
                    <a:pt x="12" y="6"/>
                  </a:lnTo>
                  <a:cubicBezTo>
                    <a:pt x="12" y="6"/>
                    <a:pt x="7" y="0"/>
                    <a:pt x="3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7"/>
            <p:cNvSpPr/>
            <p:nvPr/>
          </p:nvSpPr>
          <p:spPr>
            <a:xfrm>
              <a:off x="6696257" y="3224106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7"/>
            <p:cNvSpPr/>
            <p:nvPr/>
          </p:nvSpPr>
          <p:spPr>
            <a:xfrm>
              <a:off x="6269470" y="3223946"/>
              <a:ext cx="415" cy="192"/>
            </a:xfrm>
            <a:custGeom>
              <a:avLst/>
              <a:gdLst/>
              <a:ahLst/>
              <a:cxnLst/>
              <a:rect l="l" t="t" r="r" b="b"/>
              <a:pathLst>
                <a:path w="13" h="6" extrusionOk="0">
                  <a:moveTo>
                    <a:pt x="4" y="0"/>
                  </a:moveTo>
                  <a:cubicBezTo>
                    <a:pt x="2" y="0"/>
                    <a:pt x="1" y="2"/>
                    <a:pt x="1" y="6"/>
                  </a:cubicBezTo>
                  <a:lnTo>
                    <a:pt x="13" y="6"/>
                  </a:lnTo>
                  <a:cubicBezTo>
                    <a:pt x="13" y="6"/>
                    <a:pt x="7" y="0"/>
                    <a:pt x="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7"/>
            <p:cNvSpPr/>
            <p:nvPr/>
          </p:nvSpPr>
          <p:spPr>
            <a:xfrm>
              <a:off x="5842683" y="3224106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7"/>
            <p:cNvSpPr/>
            <p:nvPr/>
          </p:nvSpPr>
          <p:spPr>
            <a:xfrm>
              <a:off x="5415897" y="3224106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7"/>
            <p:cNvSpPr/>
            <p:nvPr/>
          </p:nvSpPr>
          <p:spPr>
            <a:xfrm>
              <a:off x="5402607" y="2966226"/>
              <a:ext cx="53672" cy="1125159"/>
            </a:xfrm>
            <a:custGeom>
              <a:avLst/>
              <a:gdLst/>
              <a:ahLst/>
              <a:cxnLst/>
              <a:rect l="l" t="t" r="r" b="b"/>
              <a:pathLst>
                <a:path w="1680" h="35219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81" y="2239"/>
                    <a:pt x="834" y="2239"/>
                  </a:cubicBezTo>
                  <a:lnTo>
                    <a:pt x="1215" y="3155"/>
                  </a:lnTo>
                  <a:lnTo>
                    <a:pt x="917" y="35219"/>
                  </a:lnTo>
                  <a:lnTo>
                    <a:pt x="1679" y="3120"/>
                  </a:lnTo>
                  <a:lnTo>
                    <a:pt x="1358" y="2227"/>
                  </a:lnTo>
                  <a:lnTo>
                    <a:pt x="1262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0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7"/>
            <p:cNvSpPr/>
            <p:nvPr/>
          </p:nvSpPr>
          <p:spPr>
            <a:xfrm>
              <a:off x="5835080" y="2966226"/>
              <a:ext cx="54055" cy="1124041"/>
            </a:xfrm>
            <a:custGeom>
              <a:avLst/>
              <a:gdLst/>
              <a:ahLst/>
              <a:cxnLst/>
              <a:rect l="l" t="t" r="r" b="b"/>
              <a:pathLst>
                <a:path w="1692" h="35184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69"/>
                    <a:pt x="382" y="2239"/>
                    <a:pt x="834" y="2239"/>
                  </a:cubicBezTo>
                  <a:lnTo>
                    <a:pt x="1215" y="3155"/>
                  </a:lnTo>
                  <a:lnTo>
                    <a:pt x="703" y="35183"/>
                  </a:lnTo>
                  <a:lnTo>
                    <a:pt x="1691" y="3120"/>
                  </a:lnTo>
                  <a:lnTo>
                    <a:pt x="1370" y="2227"/>
                  </a:lnTo>
                  <a:lnTo>
                    <a:pt x="1275" y="1941"/>
                  </a:lnTo>
                  <a:cubicBezTo>
                    <a:pt x="870" y="1941"/>
                    <a:pt x="465" y="1703"/>
                    <a:pt x="465" y="1298"/>
                  </a:cubicBezTo>
                  <a:lnTo>
                    <a:pt x="51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7"/>
            <p:cNvSpPr/>
            <p:nvPr/>
          </p:nvSpPr>
          <p:spPr>
            <a:xfrm>
              <a:off x="6267937" y="2966226"/>
              <a:ext cx="53672" cy="1124041"/>
            </a:xfrm>
            <a:custGeom>
              <a:avLst/>
              <a:gdLst/>
              <a:ahLst/>
              <a:cxnLst/>
              <a:rect l="l" t="t" r="r" b="b"/>
              <a:pathLst>
                <a:path w="1680" h="35184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69"/>
                    <a:pt x="370" y="2239"/>
                    <a:pt x="834" y="2239"/>
                  </a:cubicBezTo>
                  <a:lnTo>
                    <a:pt x="1204" y="3155"/>
                  </a:lnTo>
                  <a:lnTo>
                    <a:pt x="513" y="35183"/>
                  </a:lnTo>
                  <a:lnTo>
                    <a:pt x="1680" y="3120"/>
                  </a:lnTo>
                  <a:lnTo>
                    <a:pt x="1358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0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7"/>
            <p:cNvSpPr/>
            <p:nvPr/>
          </p:nvSpPr>
          <p:spPr>
            <a:xfrm>
              <a:off x="6691688" y="2966226"/>
              <a:ext cx="53672" cy="1125926"/>
            </a:xfrm>
            <a:custGeom>
              <a:avLst/>
              <a:gdLst/>
              <a:ahLst/>
              <a:cxnLst/>
              <a:rect l="l" t="t" r="r" b="b"/>
              <a:pathLst>
                <a:path w="1680" h="35243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58"/>
                    <a:pt x="382" y="2239"/>
                    <a:pt x="834" y="2239"/>
                  </a:cubicBezTo>
                  <a:lnTo>
                    <a:pt x="1215" y="3155"/>
                  </a:lnTo>
                  <a:lnTo>
                    <a:pt x="608" y="35243"/>
                  </a:lnTo>
                  <a:lnTo>
                    <a:pt x="1679" y="3120"/>
                  </a:lnTo>
                  <a:lnTo>
                    <a:pt x="1358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0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7"/>
            <p:cNvSpPr/>
            <p:nvPr/>
          </p:nvSpPr>
          <p:spPr>
            <a:xfrm>
              <a:off x="7115440" y="2966226"/>
              <a:ext cx="53640" cy="1124041"/>
            </a:xfrm>
            <a:custGeom>
              <a:avLst/>
              <a:gdLst/>
              <a:ahLst/>
              <a:cxnLst/>
              <a:rect l="l" t="t" r="r" b="b"/>
              <a:pathLst>
                <a:path w="1679" h="35184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69" y="2239"/>
                    <a:pt x="834" y="2239"/>
                  </a:cubicBezTo>
                  <a:lnTo>
                    <a:pt x="1203" y="3155"/>
                  </a:lnTo>
                  <a:lnTo>
                    <a:pt x="691" y="35183"/>
                  </a:lnTo>
                  <a:lnTo>
                    <a:pt x="1679" y="3120"/>
                  </a:lnTo>
                  <a:lnTo>
                    <a:pt x="1357" y="2227"/>
                  </a:lnTo>
                  <a:lnTo>
                    <a:pt x="1262" y="1941"/>
                  </a:lnTo>
                  <a:cubicBezTo>
                    <a:pt x="857" y="1941"/>
                    <a:pt x="453" y="1703"/>
                    <a:pt x="453" y="1298"/>
                  </a:cubicBezTo>
                  <a:lnTo>
                    <a:pt x="50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7"/>
            <p:cNvSpPr/>
            <p:nvPr/>
          </p:nvSpPr>
          <p:spPr>
            <a:xfrm>
              <a:off x="7537275" y="2966226"/>
              <a:ext cx="54023" cy="1125159"/>
            </a:xfrm>
            <a:custGeom>
              <a:avLst/>
              <a:gdLst/>
              <a:ahLst/>
              <a:cxnLst/>
              <a:rect l="l" t="t" r="r" b="b"/>
              <a:pathLst>
                <a:path w="1691" h="35219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69" y="2239"/>
                    <a:pt x="834" y="2239"/>
                  </a:cubicBezTo>
                  <a:lnTo>
                    <a:pt x="1215" y="3155"/>
                  </a:lnTo>
                  <a:lnTo>
                    <a:pt x="845" y="35219"/>
                  </a:lnTo>
                  <a:lnTo>
                    <a:pt x="1691" y="3120"/>
                  </a:lnTo>
                  <a:lnTo>
                    <a:pt x="1369" y="2227"/>
                  </a:lnTo>
                  <a:lnTo>
                    <a:pt x="1274" y="1941"/>
                  </a:lnTo>
                  <a:cubicBezTo>
                    <a:pt x="869" y="1941"/>
                    <a:pt x="464" y="1703"/>
                    <a:pt x="464" y="1298"/>
                  </a:cubicBezTo>
                  <a:lnTo>
                    <a:pt x="5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7"/>
            <p:cNvSpPr/>
            <p:nvPr/>
          </p:nvSpPr>
          <p:spPr>
            <a:xfrm>
              <a:off x="7968214" y="2966226"/>
              <a:ext cx="53672" cy="1124392"/>
            </a:xfrm>
            <a:custGeom>
              <a:avLst/>
              <a:gdLst/>
              <a:ahLst/>
              <a:cxnLst/>
              <a:rect l="l" t="t" r="r" b="b"/>
              <a:pathLst>
                <a:path w="1680" h="35195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69"/>
                    <a:pt x="370" y="2239"/>
                    <a:pt x="834" y="2239"/>
                  </a:cubicBezTo>
                  <a:lnTo>
                    <a:pt x="1215" y="3155"/>
                  </a:lnTo>
                  <a:lnTo>
                    <a:pt x="751" y="35195"/>
                  </a:lnTo>
                  <a:lnTo>
                    <a:pt x="1680" y="3120"/>
                  </a:lnTo>
                  <a:lnTo>
                    <a:pt x="1358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1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7"/>
            <p:cNvSpPr/>
            <p:nvPr/>
          </p:nvSpPr>
          <p:spPr>
            <a:xfrm>
              <a:off x="8391966" y="2966226"/>
              <a:ext cx="53672" cy="1124041"/>
            </a:xfrm>
            <a:custGeom>
              <a:avLst/>
              <a:gdLst/>
              <a:ahLst/>
              <a:cxnLst/>
              <a:rect l="l" t="t" r="r" b="b"/>
              <a:pathLst>
                <a:path w="1680" h="35184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81" y="2239"/>
                    <a:pt x="846" y="2239"/>
                  </a:cubicBezTo>
                  <a:lnTo>
                    <a:pt x="1215" y="3155"/>
                  </a:lnTo>
                  <a:lnTo>
                    <a:pt x="834" y="35183"/>
                  </a:lnTo>
                  <a:lnTo>
                    <a:pt x="1679" y="3120"/>
                  </a:lnTo>
                  <a:lnTo>
                    <a:pt x="1370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7"/>
            <p:cNvSpPr/>
            <p:nvPr/>
          </p:nvSpPr>
          <p:spPr>
            <a:xfrm>
              <a:off x="5250057" y="2391075"/>
              <a:ext cx="856257" cy="562244"/>
            </a:xfrm>
            <a:custGeom>
              <a:avLst/>
              <a:gdLst/>
              <a:ahLst/>
              <a:cxnLst/>
              <a:rect l="l" t="t" r="r" b="b"/>
              <a:pathLst>
                <a:path w="26802" h="17599" extrusionOk="0">
                  <a:moveTo>
                    <a:pt x="26802" y="1"/>
                  </a:moveTo>
                  <a:lnTo>
                    <a:pt x="644" y="4942"/>
                  </a:lnTo>
                  <a:cubicBezTo>
                    <a:pt x="275" y="5013"/>
                    <a:pt x="13" y="5335"/>
                    <a:pt x="13" y="5704"/>
                  </a:cubicBezTo>
                  <a:lnTo>
                    <a:pt x="13" y="8681"/>
                  </a:lnTo>
                  <a:cubicBezTo>
                    <a:pt x="1" y="9109"/>
                    <a:pt x="358" y="9454"/>
                    <a:pt x="787" y="9466"/>
                  </a:cubicBezTo>
                  <a:lnTo>
                    <a:pt x="2644" y="9466"/>
                  </a:lnTo>
                  <a:lnTo>
                    <a:pt x="2644" y="12883"/>
                  </a:lnTo>
                  <a:lnTo>
                    <a:pt x="2204" y="12883"/>
                  </a:lnTo>
                  <a:cubicBezTo>
                    <a:pt x="1799" y="12883"/>
                    <a:pt x="1465" y="13205"/>
                    <a:pt x="1465" y="13610"/>
                  </a:cubicBezTo>
                  <a:lnTo>
                    <a:pt x="1465" y="15253"/>
                  </a:lnTo>
                  <a:cubicBezTo>
                    <a:pt x="1465" y="15741"/>
                    <a:pt x="1644" y="16217"/>
                    <a:pt x="1965" y="16586"/>
                  </a:cubicBezTo>
                  <a:lnTo>
                    <a:pt x="2811" y="17598"/>
                  </a:lnTo>
                  <a:lnTo>
                    <a:pt x="2811" y="14538"/>
                  </a:lnTo>
                  <a:cubicBezTo>
                    <a:pt x="2811" y="14193"/>
                    <a:pt x="3085" y="13681"/>
                    <a:pt x="3430" y="13681"/>
                  </a:cubicBezTo>
                  <a:lnTo>
                    <a:pt x="3430" y="8585"/>
                  </a:lnTo>
                  <a:lnTo>
                    <a:pt x="1025" y="8478"/>
                  </a:lnTo>
                  <a:lnTo>
                    <a:pt x="1049" y="5359"/>
                  </a:lnTo>
                  <a:lnTo>
                    <a:pt x="26802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7"/>
            <p:cNvSpPr/>
            <p:nvPr/>
          </p:nvSpPr>
          <p:spPr>
            <a:xfrm>
              <a:off x="5282388" y="2661926"/>
              <a:ext cx="487295" cy="31213"/>
            </a:xfrm>
            <a:custGeom>
              <a:avLst/>
              <a:gdLst/>
              <a:ahLst/>
              <a:cxnLst/>
              <a:rect l="l" t="t" r="r" b="b"/>
              <a:pathLst>
                <a:path w="15253" h="977" extrusionOk="0">
                  <a:moveTo>
                    <a:pt x="13" y="0"/>
                  </a:moveTo>
                  <a:lnTo>
                    <a:pt x="1" y="143"/>
                  </a:lnTo>
                  <a:lnTo>
                    <a:pt x="1632" y="976"/>
                  </a:lnTo>
                  <a:lnTo>
                    <a:pt x="15253" y="19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7"/>
            <p:cNvSpPr/>
            <p:nvPr/>
          </p:nvSpPr>
          <p:spPr>
            <a:xfrm>
              <a:off x="5334526" y="2802655"/>
              <a:ext cx="436690" cy="25526"/>
            </a:xfrm>
            <a:custGeom>
              <a:avLst/>
              <a:gdLst/>
              <a:ahLst/>
              <a:cxnLst/>
              <a:rect l="l" t="t" r="r" b="b"/>
              <a:pathLst>
                <a:path w="13669" h="799" extrusionOk="0">
                  <a:moveTo>
                    <a:pt x="0" y="0"/>
                  </a:moveTo>
                  <a:lnTo>
                    <a:pt x="786" y="798"/>
                  </a:lnTo>
                  <a:lnTo>
                    <a:pt x="13668" y="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7"/>
            <p:cNvSpPr/>
            <p:nvPr/>
          </p:nvSpPr>
          <p:spPr>
            <a:xfrm>
              <a:off x="4080427" y="4310449"/>
              <a:ext cx="5063583" cy="453814"/>
            </a:xfrm>
            <a:custGeom>
              <a:avLst/>
              <a:gdLst/>
              <a:ahLst/>
              <a:cxnLst/>
              <a:rect l="l" t="t" r="r" b="b"/>
              <a:pathLst>
                <a:path w="158497" h="14205" extrusionOk="0">
                  <a:moveTo>
                    <a:pt x="36862" y="1"/>
                  </a:moveTo>
                  <a:cubicBezTo>
                    <a:pt x="32278" y="1"/>
                    <a:pt x="27754" y="1084"/>
                    <a:pt x="23670" y="3168"/>
                  </a:cubicBezTo>
                  <a:cubicBezTo>
                    <a:pt x="23670" y="3168"/>
                    <a:pt x="2334" y="13669"/>
                    <a:pt x="0" y="14205"/>
                  </a:cubicBezTo>
                  <a:lnTo>
                    <a:pt x="158413" y="14205"/>
                  </a:lnTo>
                  <a:cubicBezTo>
                    <a:pt x="158449" y="6371"/>
                    <a:pt x="158496" y="1"/>
                    <a:pt x="158496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47"/>
          <p:cNvGrpSpPr/>
          <p:nvPr/>
        </p:nvGrpSpPr>
        <p:grpSpPr>
          <a:xfrm>
            <a:off x="2501665" y="959917"/>
            <a:ext cx="764951" cy="646554"/>
            <a:chOff x="3160565" y="610292"/>
            <a:chExt cx="764951" cy="646554"/>
          </a:xfrm>
        </p:grpSpPr>
        <p:sp>
          <p:nvSpPr>
            <p:cNvPr id="914" name="Google Shape;914;p47"/>
            <p:cNvSpPr/>
            <p:nvPr/>
          </p:nvSpPr>
          <p:spPr>
            <a:xfrm>
              <a:off x="3160565" y="1016377"/>
              <a:ext cx="268199" cy="240469"/>
            </a:xfrm>
            <a:custGeom>
              <a:avLst/>
              <a:gdLst/>
              <a:ahLst/>
              <a:cxnLst/>
              <a:rect l="l" t="t" r="r" b="b"/>
              <a:pathLst>
                <a:path w="8395" h="7527" extrusionOk="0">
                  <a:moveTo>
                    <a:pt x="4191" y="1"/>
                  </a:moveTo>
                  <a:cubicBezTo>
                    <a:pt x="3307" y="1"/>
                    <a:pt x="2420" y="311"/>
                    <a:pt x="1703" y="945"/>
                  </a:cubicBezTo>
                  <a:cubicBezTo>
                    <a:pt x="143" y="2327"/>
                    <a:pt x="0" y="4696"/>
                    <a:pt x="1382" y="6256"/>
                  </a:cubicBezTo>
                  <a:cubicBezTo>
                    <a:pt x="2120" y="7097"/>
                    <a:pt x="3153" y="7526"/>
                    <a:pt x="4193" y="7526"/>
                  </a:cubicBezTo>
                  <a:cubicBezTo>
                    <a:pt x="5081" y="7526"/>
                    <a:pt x="5973" y="7213"/>
                    <a:pt x="6692" y="6577"/>
                  </a:cubicBezTo>
                  <a:cubicBezTo>
                    <a:pt x="8240" y="5208"/>
                    <a:pt x="8394" y="2827"/>
                    <a:pt x="7013" y="1267"/>
                  </a:cubicBezTo>
                  <a:cubicBezTo>
                    <a:pt x="6267" y="430"/>
                    <a:pt x="5231" y="1"/>
                    <a:pt x="4191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7"/>
            <p:cNvSpPr/>
            <p:nvPr/>
          </p:nvSpPr>
          <p:spPr>
            <a:xfrm>
              <a:off x="3785138" y="610292"/>
              <a:ext cx="140377" cy="120346"/>
            </a:xfrm>
            <a:custGeom>
              <a:avLst/>
              <a:gdLst/>
              <a:ahLst/>
              <a:cxnLst/>
              <a:rect l="l" t="t" r="r" b="b"/>
              <a:pathLst>
                <a:path w="4394" h="3767" extrusionOk="0">
                  <a:moveTo>
                    <a:pt x="2513" y="0"/>
                  </a:moveTo>
                  <a:cubicBezTo>
                    <a:pt x="834" y="0"/>
                    <a:pt x="0" y="2024"/>
                    <a:pt x="1179" y="3215"/>
                  </a:cubicBezTo>
                  <a:cubicBezTo>
                    <a:pt x="1564" y="3596"/>
                    <a:pt x="2036" y="3766"/>
                    <a:pt x="2498" y="3766"/>
                  </a:cubicBezTo>
                  <a:cubicBezTo>
                    <a:pt x="3467" y="3766"/>
                    <a:pt x="4394" y="3017"/>
                    <a:pt x="4394" y="1881"/>
                  </a:cubicBezTo>
                  <a:cubicBezTo>
                    <a:pt x="4394" y="845"/>
                    <a:pt x="3549" y="0"/>
                    <a:pt x="2513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6" name="Google Shape;916;p47"/>
          <p:cNvGrpSpPr/>
          <p:nvPr/>
        </p:nvGrpSpPr>
        <p:grpSpPr>
          <a:xfrm>
            <a:off x="7460098" y="3494180"/>
            <a:ext cx="901800" cy="537551"/>
            <a:chOff x="7460098" y="3494180"/>
            <a:chExt cx="901800" cy="537551"/>
          </a:xfrm>
        </p:grpSpPr>
        <p:sp>
          <p:nvSpPr>
            <p:cNvPr id="917" name="Google Shape;917;p47"/>
            <p:cNvSpPr/>
            <p:nvPr/>
          </p:nvSpPr>
          <p:spPr>
            <a:xfrm rot="-9935185">
              <a:off x="8067985" y="3523776"/>
              <a:ext cx="268204" cy="240473"/>
            </a:xfrm>
            <a:custGeom>
              <a:avLst/>
              <a:gdLst/>
              <a:ahLst/>
              <a:cxnLst/>
              <a:rect l="l" t="t" r="r" b="b"/>
              <a:pathLst>
                <a:path w="8395" h="7527" extrusionOk="0">
                  <a:moveTo>
                    <a:pt x="4191" y="1"/>
                  </a:moveTo>
                  <a:cubicBezTo>
                    <a:pt x="3307" y="1"/>
                    <a:pt x="2420" y="311"/>
                    <a:pt x="1703" y="945"/>
                  </a:cubicBezTo>
                  <a:cubicBezTo>
                    <a:pt x="143" y="2327"/>
                    <a:pt x="0" y="4696"/>
                    <a:pt x="1382" y="6256"/>
                  </a:cubicBezTo>
                  <a:cubicBezTo>
                    <a:pt x="2120" y="7097"/>
                    <a:pt x="3153" y="7526"/>
                    <a:pt x="4193" y="7526"/>
                  </a:cubicBezTo>
                  <a:cubicBezTo>
                    <a:pt x="5081" y="7526"/>
                    <a:pt x="5973" y="7213"/>
                    <a:pt x="6692" y="6577"/>
                  </a:cubicBezTo>
                  <a:cubicBezTo>
                    <a:pt x="8240" y="5208"/>
                    <a:pt x="8394" y="2827"/>
                    <a:pt x="7013" y="1267"/>
                  </a:cubicBezTo>
                  <a:cubicBezTo>
                    <a:pt x="6267" y="430"/>
                    <a:pt x="5231" y="1"/>
                    <a:pt x="4191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7"/>
            <p:cNvSpPr/>
            <p:nvPr/>
          </p:nvSpPr>
          <p:spPr>
            <a:xfrm rot="-9935185">
              <a:off x="7472867" y="3895805"/>
              <a:ext cx="140380" cy="120348"/>
            </a:xfrm>
            <a:custGeom>
              <a:avLst/>
              <a:gdLst/>
              <a:ahLst/>
              <a:cxnLst/>
              <a:rect l="l" t="t" r="r" b="b"/>
              <a:pathLst>
                <a:path w="4394" h="3767" extrusionOk="0">
                  <a:moveTo>
                    <a:pt x="2513" y="0"/>
                  </a:moveTo>
                  <a:cubicBezTo>
                    <a:pt x="834" y="0"/>
                    <a:pt x="0" y="2024"/>
                    <a:pt x="1179" y="3215"/>
                  </a:cubicBezTo>
                  <a:cubicBezTo>
                    <a:pt x="1564" y="3596"/>
                    <a:pt x="2036" y="3766"/>
                    <a:pt x="2498" y="3766"/>
                  </a:cubicBezTo>
                  <a:cubicBezTo>
                    <a:pt x="3467" y="3766"/>
                    <a:pt x="4394" y="3017"/>
                    <a:pt x="4394" y="1881"/>
                  </a:cubicBezTo>
                  <a:cubicBezTo>
                    <a:pt x="4394" y="845"/>
                    <a:pt x="3549" y="0"/>
                    <a:pt x="2513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9" name="Google Shape;919;p47"/>
          <p:cNvGrpSpPr/>
          <p:nvPr/>
        </p:nvGrpSpPr>
        <p:grpSpPr>
          <a:xfrm flipH="1">
            <a:off x="-10328" y="4147488"/>
            <a:ext cx="9154328" cy="996059"/>
            <a:chOff x="-259" y="4147453"/>
            <a:chExt cx="9144269" cy="996059"/>
          </a:xfrm>
        </p:grpSpPr>
        <p:sp>
          <p:nvSpPr>
            <p:cNvPr id="920" name="Google Shape;920;p47"/>
            <p:cNvSpPr/>
            <p:nvPr/>
          </p:nvSpPr>
          <p:spPr>
            <a:xfrm>
              <a:off x="-259" y="4746372"/>
              <a:ext cx="9144269" cy="397139"/>
            </a:xfrm>
            <a:custGeom>
              <a:avLst/>
              <a:gdLst/>
              <a:ahLst/>
              <a:cxnLst/>
              <a:rect l="l" t="t" r="r" b="b"/>
              <a:pathLst>
                <a:path w="286228" h="12431" extrusionOk="0">
                  <a:moveTo>
                    <a:pt x="61342" y="0"/>
                  </a:moveTo>
                  <a:cubicBezTo>
                    <a:pt x="59056" y="131"/>
                    <a:pt x="56758" y="191"/>
                    <a:pt x="54436" y="191"/>
                  </a:cubicBezTo>
                  <a:lnTo>
                    <a:pt x="1" y="191"/>
                  </a:lnTo>
                  <a:lnTo>
                    <a:pt x="1" y="12430"/>
                  </a:lnTo>
                  <a:cubicBezTo>
                    <a:pt x="24298" y="12415"/>
                    <a:pt x="134390" y="12356"/>
                    <a:pt x="210727" y="12356"/>
                  </a:cubicBezTo>
                  <a:cubicBezTo>
                    <a:pt x="253642" y="12356"/>
                    <a:pt x="285889" y="12375"/>
                    <a:pt x="286227" y="12430"/>
                  </a:cubicBezTo>
                  <a:cubicBezTo>
                    <a:pt x="285953" y="12299"/>
                    <a:pt x="286013" y="5418"/>
                    <a:pt x="286108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1" name="Google Shape;921;p47"/>
            <p:cNvGrpSpPr/>
            <p:nvPr/>
          </p:nvGrpSpPr>
          <p:grpSpPr>
            <a:xfrm>
              <a:off x="4003945" y="4292207"/>
              <a:ext cx="323756" cy="495665"/>
              <a:chOff x="4003945" y="4292207"/>
              <a:chExt cx="323756" cy="495665"/>
            </a:xfrm>
          </p:grpSpPr>
          <p:sp>
            <p:nvSpPr>
              <p:cNvPr id="922" name="Google Shape;922;p47"/>
              <p:cNvSpPr/>
              <p:nvPr/>
            </p:nvSpPr>
            <p:spPr>
              <a:xfrm>
                <a:off x="4045796" y="4292207"/>
                <a:ext cx="238903" cy="384584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12038" extrusionOk="0">
                    <a:moveTo>
                      <a:pt x="2953" y="0"/>
                    </a:moveTo>
                    <a:cubicBezTo>
                      <a:pt x="2608" y="0"/>
                      <a:pt x="2322" y="203"/>
                      <a:pt x="2299" y="453"/>
                    </a:cubicBezTo>
                    <a:lnTo>
                      <a:pt x="2120" y="2715"/>
                    </a:lnTo>
                    <a:lnTo>
                      <a:pt x="632" y="2858"/>
                    </a:lnTo>
                    <a:cubicBezTo>
                      <a:pt x="275" y="2893"/>
                      <a:pt x="1" y="3120"/>
                      <a:pt x="1" y="3382"/>
                    </a:cubicBezTo>
                    <a:lnTo>
                      <a:pt x="1" y="12037"/>
                    </a:lnTo>
                    <a:lnTo>
                      <a:pt x="7478" y="12037"/>
                    </a:lnTo>
                    <a:lnTo>
                      <a:pt x="6871" y="619"/>
                    </a:lnTo>
                    <a:cubicBezTo>
                      <a:pt x="6859" y="298"/>
                      <a:pt x="6501" y="36"/>
                      <a:pt x="6049" y="36"/>
                    </a:cubicBezTo>
                    <a:lnTo>
                      <a:pt x="2953" y="0"/>
                    </a:ln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7"/>
              <p:cNvSpPr/>
              <p:nvPr/>
            </p:nvSpPr>
            <p:spPr>
              <a:xfrm>
                <a:off x="4003945" y="4643661"/>
                <a:ext cx="323756" cy="144211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4514" extrusionOk="0">
                    <a:moveTo>
                      <a:pt x="501" y="1"/>
                    </a:moveTo>
                    <a:cubicBezTo>
                      <a:pt x="215" y="1"/>
                      <a:pt x="1" y="227"/>
                      <a:pt x="1" y="501"/>
                    </a:cubicBezTo>
                    <a:lnTo>
                      <a:pt x="1" y="4025"/>
                    </a:lnTo>
                    <a:cubicBezTo>
                      <a:pt x="1" y="4299"/>
                      <a:pt x="215" y="4513"/>
                      <a:pt x="501" y="4513"/>
                    </a:cubicBezTo>
                    <a:lnTo>
                      <a:pt x="9633" y="4513"/>
                    </a:lnTo>
                    <a:cubicBezTo>
                      <a:pt x="9907" y="4513"/>
                      <a:pt x="10133" y="4299"/>
                      <a:pt x="10133" y="4025"/>
                    </a:cubicBezTo>
                    <a:lnTo>
                      <a:pt x="10133" y="501"/>
                    </a:lnTo>
                    <a:cubicBezTo>
                      <a:pt x="10133" y="227"/>
                      <a:pt x="9907" y="1"/>
                      <a:pt x="9633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4" name="Google Shape;924;p47"/>
            <p:cNvGrpSpPr/>
            <p:nvPr/>
          </p:nvGrpSpPr>
          <p:grpSpPr>
            <a:xfrm>
              <a:off x="8089583" y="4147453"/>
              <a:ext cx="357940" cy="660035"/>
              <a:chOff x="8089583" y="4147453"/>
              <a:chExt cx="357940" cy="660035"/>
            </a:xfrm>
          </p:grpSpPr>
          <p:sp>
            <p:nvSpPr>
              <p:cNvPr id="925" name="Google Shape;925;p47"/>
              <p:cNvSpPr/>
              <p:nvPr/>
            </p:nvSpPr>
            <p:spPr>
              <a:xfrm>
                <a:off x="8148143" y="4147453"/>
                <a:ext cx="299380" cy="546079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7093" extrusionOk="0">
                    <a:moveTo>
                      <a:pt x="5489" y="0"/>
                    </a:moveTo>
                    <a:cubicBezTo>
                      <a:pt x="5181" y="0"/>
                      <a:pt x="4910" y="205"/>
                      <a:pt x="4835" y="507"/>
                    </a:cubicBezTo>
                    <a:lnTo>
                      <a:pt x="4156" y="3555"/>
                    </a:lnTo>
                    <a:lnTo>
                      <a:pt x="2656" y="3519"/>
                    </a:lnTo>
                    <a:cubicBezTo>
                      <a:pt x="2647" y="3519"/>
                      <a:pt x="2639" y="3519"/>
                      <a:pt x="2631" y="3519"/>
                    </a:cubicBezTo>
                    <a:cubicBezTo>
                      <a:pt x="2284" y="3519"/>
                      <a:pt x="1976" y="3766"/>
                      <a:pt x="1929" y="4115"/>
                    </a:cubicBezTo>
                    <a:lnTo>
                      <a:pt x="1" y="15878"/>
                    </a:lnTo>
                    <a:lnTo>
                      <a:pt x="7371" y="17092"/>
                    </a:lnTo>
                    <a:lnTo>
                      <a:pt x="9311" y="1495"/>
                    </a:lnTo>
                    <a:cubicBezTo>
                      <a:pt x="9371" y="1043"/>
                      <a:pt x="9061" y="638"/>
                      <a:pt x="8633" y="566"/>
                    </a:cubicBezTo>
                    <a:lnTo>
                      <a:pt x="5585" y="7"/>
                    </a:lnTo>
                    <a:cubicBezTo>
                      <a:pt x="5552" y="2"/>
                      <a:pt x="5520" y="0"/>
                      <a:pt x="5489" y="0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7"/>
              <p:cNvSpPr/>
              <p:nvPr/>
            </p:nvSpPr>
            <p:spPr>
              <a:xfrm>
                <a:off x="8089583" y="4617560"/>
                <a:ext cx="340465" cy="189928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5945" extrusionOk="0">
                    <a:moveTo>
                      <a:pt x="1106" y="1"/>
                    </a:moveTo>
                    <a:cubicBezTo>
                      <a:pt x="865" y="1"/>
                      <a:pt x="651" y="178"/>
                      <a:pt x="619" y="413"/>
                    </a:cubicBezTo>
                    <a:lnTo>
                      <a:pt x="48" y="3889"/>
                    </a:lnTo>
                    <a:cubicBezTo>
                      <a:pt x="0" y="4163"/>
                      <a:pt x="179" y="4413"/>
                      <a:pt x="452" y="4461"/>
                    </a:cubicBezTo>
                    <a:lnTo>
                      <a:pt x="9465" y="5937"/>
                    </a:lnTo>
                    <a:cubicBezTo>
                      <a:pt x="9494" y="5942"/>
                      <a:pt x="9522" y="5945"/>
                      <a:pt x="9550" y="5945"/>
                    </a:cubicBezTo>
                    <a:cubicBezTo>
                      <a:pt x="9791" y="5945"/>
                      <a:pt x="10005" y="5767"/>
                      <a:pt x="10037" y="5532"/>
                    </a:cubicBezTo>
                    <a:lnTo>
                      <a:pt x="10608" y="2056"/>
                    </a:lnTo>
                    <a:cubicBezTo>
                      <a:pt x="10656" y="1782"/>
                      <a:pt x="10478" y="1532"/>
                      <a:pt x="10204" y="1484"/>
                    </a:cubicBezTo>
                    <a:lnTo>
                      <a:pt x="1191" y="8"/>
                    </a:lnTo>
                    <a:cubicBezTo>
                      <a:pt x="1162" y="3"/>
                      <a:pt x="1134" y="1"/>
                      <a:pt x="1106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7" name="Google Shape;927;p47"/>
            <p:cNvGrpSpPr/>
            <p:nvPr/>
          </p:nvGrpSpPr>
          <p:grpSpPr>
            <a:xfrm>
              <a:off x="3119223" y="4475905"/>
              <a:ext cx="331328" cy="321072"/>
              <a:chOff x="3119223" y="4475905"/>
              <a:chExt cx="331328" cy="321072"/>
            </a:xfrm>
          </p:grpSpPr>
          <p:sp>
            <p:nvSpPr>
              <p:cNvPr id="928" name="Google Shape;928;p47"/>
              <p:cNvSpPr/>
              <p:nvPr/>
            </p:nvSpPr>
            <p:spPr>
              <a:xfrm>
                <a:off x="3162192" y="4475905"/>
                <a:ext cx="244622" cy="206956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6478" extrusionOk="0">
                    <a:moveTo>
                      <a:pt x="834" y="1"/>
                    </a:moveTo>
                    <a:cubicBezTo>
                      <a:pt x="370" y="1"/>
                      <a:pt x="0" y="287"/>
                      <a:pt x="0" y="656"/>
                    </a:cubicBezTo>
                    <a:lnTo>
                      <a:pt x="0" y="6478"/>
                    </a:lnTo>
                    <a:lnTo>
                      <a:pt x="7656" y="6478"/>
                    </a:lnTo>
                    <a:lnTo>
                      <a:pt x="7370" y="632"/>
                    </a:lnTo>
                    <a:cubicBezTo>
                      <a:pt x="7347" y="275"/>
                      <a:pt x="6978" y="1"/>
                      <a:pt x="6537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47"/>
              <p:cNvSpPr/>
              <p:nvPr/>
            </p:nvSpPr>
            <p:spPr>
              <a:xfrm>
                <a:off x="3119223" y="4648996"/>
                <a:ext cx="331328" cy="14798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4632" extrusionOk="0">
                    <a:moveTo>
                      <a:pt x="500" y="0"/>
                    </a:moveTo>
                    <a:cubicBezTo>
                      <a:pt x="226" y="0"/>
                      <a:pt x="0" y="227"/>
                      <a:pt x="0" y="512"/>
                    </a:cubicBezTo>
                    <a:lnTo>
                      <a:pt x="0" y="4120"/>
                    </a:lnTo>
                    <a:cubicBezTo>
                      <a:pt x="0" y="4394"/>
                      <a:pt x="226" y="4632"/>
                      <a:pt x="500" y="4632"/>
                    </a:cubicBezTo>
                    <a:lnTo>
                      <a:pt x="9858" y="4632"/>
                    </a:lnTo>
                    <a:cubicBezTo>
                      <a:pt x="10144" y="4632"/>
                      <a:pt x="10370" y="4394"/>
                      <a:pt x="10370" y="4120"/>
                    </a:cubicBezTo>
                    <a:lnTo>
                      <a:pt x="10370" y="512"/>
                    </a:lnTo>
                    <a:cubicBezTo>
                      <a:pt x="10370" y="227"/>
                      <a:pt x="10144" y="0"/>
                      <a:pt x="9858" y="0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0" name="Google Shape;930;p47"/>
            <p:cNvGrpSpPr/>
            <p:nvPr/>
          </p:nvGrpSpPr>
          <p:grpSpPr>
            <a:xfrm>
              <a:off x="7098316" y="4488460"/>
              <a:ext cx="331328" cy="308517"/>
              <a:chOff x="7098316" y="4488460"/>
              <a:chExt cx="331328" cy="308517"/>
            </a:xfrm>
          </p:grpSpPr>
          <p:sp>
            <p:nvSpPr>
              <p:cNvPr id="931" name="Google Shape;931;p47"/>
              <p:cNvSpPr/>
              <p:nvPr/>
            </p:nvSpPr>
            <p:spPr>
              <a:xfrm>
                <a:off x="7141285" y="4488460"/>
                <a:ext cx="244622" cy="199736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6252" extrusionOk="0">
                    <a:moveTo>
                      <a:pt x="834" y="1"/>
                    </a:moveTo>
                    <a:cubicBezTo>
                      <a:pt x="382" y="1"/>
                      <a:pt x="1" y="179"/>
                      <a:pt x="1" y="394"/>
                    </a:cubicBezTo>
                    <a:lnTo>
                      <a:pt x="1" y="6252"/>
                    </a:lnTo>
                    <a:lnTo>
                      <a:pt x="7656" y="6252"/>
                    </a:lnTo>
                    <a:lnTo>
                      <a:pt x="7371" y="370"/>
                    </a:lnTo>
                    <a:cubicBezTo>
                      <a:pt x="7359" y="168"/>
                      <a:pt x="6990" y="1"/>
                      <a:pt x="6537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47"/>
              <p:cNvSpPr/>
              <p:nvPr/>
            </p:nvSpPr>
            <p:spPr>
              <a:xfrm>
                <a:off x="7098316" y="4648996"/>
                <a:ext cx="331328" cy="14798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4632" extrusionOk="0">
                    <a:moveTo>
                      <a:pt x="512" y="0"/>
                    </a:moveTo>
                    <a:cubicBezTo>
                      <a:pt x="227" y="0"/>
                      <a:pt x="0" y="227"/>
                      <a:pt x="0" y="512"/>
                    </a:cubicBezTo>
                    <a:lnTo>
                      <a:pt x="0" y="4120"/>
                    </a:lnTo>
                    <a:cubicBezTo>
                      <a:pt x="0" y="4394"/>
                      <a:pt x="227" y="4632"/>
                      <a:pt x="512" y="4632"/>
                    </a:cubicBezTo>
                    <a:lnTo>
                      <a:pt x="9871" y="4632"/>
                    </a:lnTo>
                    <a:cubicBezTo>
                      <a:pt x="10144" y="4632"/>
                      <a:pt x="10371" y="4394"/>
                      <a:pt x="10371" y="4120"/>
                    </a:cubicBezTo>
                    <a:lnTo>
                      <a:pt x="10371" y="512"/>
                    </a:lnTo>
                    <a:cubicBezTo>
                      <a:pt x="10371" y="227"/>
                      <a:pt x="10144" y="0"/>
                      <a:pt x="9871" y="0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3" name="Google Shape;933;p47"/>
            <p:cNvSpPr/>
            <p:nvPr/>
          </p:nvSpPr>
          <p:spPr>
            <a:xfrm>
              <a:off x="4840394" y="4609445"/>
              <a:ext cx="330976" cy="149514"/>
            </a:xfrm>
            <a:custGeom>
              <a:avLst/>
              <a:gdLst/>
              <a:ahLst/>
              <a:cxnLst/>
              <a:rect l="l" t="t" r="r" b="b"/>
              <a:pathLst>
                <a:path w="10360" h="4680" extrusionOk="0">
                  <a:moveTo>
                    <a:pt x="679" y="0"/>
                  </a:moveTo>
                  <a:cubicBezTo>
                    <a:pt x="298" y="0"/>
                    <a:pt x="1" y="310"/>
                    <a:pt x="1" y="679"/>
                  </a:cubicBezTo>
                  <a:lnTo>
                    <a:pt x="1" y="4679"/>
                  </a:lnTo>
                  <a:lnTo>
                    <a:pt x="10359" y="4679"/>
                  </a:lnTo>
                  <a:lnTo>
                    <a:pt x="10359" y="679"/>
                  </a:lnTo>
                  <a:cubicBezTo>
                    <a:pt x="10359" y="310"/>
                    <a:pt x="10062" y="0"/>
                    <a:pt x="9681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7"/>
            <p:cNvSpPr/>
            <p:nvPr/>
          </p:nvSpPr>
          <p:spPr>
            <a:xfrm>
              <a:off x="6498086" y="4609445"/>
              <a:ext cx="257912" cy="149514"/>
            </a:xfrm>
            <a:custGeom>
              <a:avLst/>
              <a:gdLst/>
              <a:ahLst/>
              <a:cxnLst/>
              <a:rect l="l" t="t" r="r" b="b"/>
              <a:pathLst>
                <a:path w="8073" h="4680" extrusionOk="0">
                  <a:moveTo>
                    <a:pt x="596" y="0"/>
                  </a:moveTo>
                  <a:cubicBezTo>
                    <a:pt x="262" y="0"/>
                    <a:pt x="0" y="274"/>
                    <a:pt x="0" y="595"/>
                  </a:cubicBezTo>
                  <a:lnTo>
                    <a:pt x="0" y="4679"/>
                  </a:lnTo>
                  <a:lnTo>
                    <a:pt x="8073" y="4679"/>
                  </a:lnTo>
                  <a:lnTo>
                    <a:pt x="8061" y="595"/>
                  </a:lnTo>
                  <a:cubicBezTo>
                    <a:pt x="8061" y="274"/>
                    <a:pt x="7799" y="0"/>
                    <a:pt x="7465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5" name="Google Shape;935;p47"/>
            <p:cNvGrpSpPr/>
            <p:nvPr/>
          </p:nvGrpSpPr>
          <p:grpSpPr>
            <a:xfrm>
              <a:off x="5776137" y="4179688"/>
              <a:ext cx="370112" cy="636171"/>
              <a:chOff x="5776137" y="4179688"/>
              <a:chExt cx="370112" cy="636171"/>
            </a:xfrm>
          </p:grpSpPr>
          <p:sp>
            <p:nvSpPr>
              <p:cNvPr id="936" name="Google Shape;936;p47"/>
              <p:cNvSpPr/>
              <p:nvPr/>
            </p:nvSpPr>
            <p:spPr>
              <a:xfrm>
                <a:off x="5798947" y="4626026"/>
                <a:ext cx="347301" cy="189832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5942" extrusionOk="0">
                    <a:moveTo>
                      <a:pt x="9797" y="1"/>
                    </a:moveTo>
                    <a:cubicBezTo>
                      <a:pt x="9774" y="1"/>
                      <a:pt x="9751" y="2"/>
                      <a:pt x="9728" y="5"/>
                    </a:cubicBezTo>
                    <a:lnTo>
                      <a:pt x="477" y="1362"/>
                    </a:lnTo>
                    <a:cubicBezTo>
                      <a:pt x="191" y="1410"/>
                      <a:pt x="1" y="1660"/>
                      <a:pt x="48" y="1946"/>
                    </a:cubicBezTo>
                    <a:lnTo>
                      <a:pt x="572" y="5506"/>
                    </a:lnTo>
                    <a:cubicBezTo>
                      <a:pt x="604" y="5762"/>
                      <a:pt x="818" y="5942"/>
                      <a:pt x="1059" y="5942"/>
                    </a:cubicBezTo>
                    <a:cubicBezTo>
                      <a:pt x="1087" y="5942"/>
                      <a:pt x="1115" y="5939"/>
                      <a:pt x="1144" y="5934"/>
                    </a:cubicBezTo>
                    <a:lnTo>
                      <a:pt x="10407" y="4577"/>
                    </a:lnTo>
                    <a:cubicBezTo>
                      <a:pt x="10680" y="4541"/>
                      <a:pt x="10871" y="4279"/>
                      <a:pt x="10835" y="3994"/>
                    </a:cubicBezTo>
                    <a:lnTo>
                      <a:pt x="10311" y="434"/>
                    </a:lnTo>
                    <a:cubicBezTo>
                      <a:pt x="10268" y="182"/>
                      <a:pt x="10053" y="1"/>
                      <a:pt x="9797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47"/>
              <p:cNvSpPr/>
              <p:nvPr/>
            </p:nvSpPr>
            <p:spPr>
              <a:xfrm>
                <a:off x="5776137" y="4179688"/>
                <a:ext cx="312319" cy="524482"/>
              </a:xfrm>
              <a:custGeom>
                <a:avLst/>
                <a:gdLst/>
                <a:ahLst/>
                <a:cxnLst/>
                <a:rect l="l" t="t" r="r" b="b"/>
                <a:pathLst>
                  <a:path w="9776" h="16417" extrusionOk="0">
                    <a:moveTo>
                      <a:pt x="6506" y="1"/>
                    </a:moveTo>
                    <a:cubicBezTo>
                      <a:pt x="6469" y="1"/>
                      <a:pt x="6432" y="4"/>
                      <a:pt x="6394" y="10"/>
                    </a:cubicBezTo>
                    <a:lnTo>
                      <a:pt x="750" y="831"/>
                    </a:lnTo>
                    <a:cubicBezTo>
                      <a:pt x="298" y="903"/>
                      <a:pt x="0" y="1391"/>
                      <a:pt x="72" y="1927"/>
                    </a:cubicBezTo>
                    <a:lnTo>
                      <a:pt x="2203" y="16417"/>
                    </a:lnTo>
                    <a:lnTo>
                      <a:pt x="9775" y="15298"/>
                    </a:lnTo>
                    <a:lnTo>
                      <a:pt x="7358" y="820"/>
                    </a:lnTo>
                    <a:cubicBezTo>
                      <a:pt x="7271" y="340"/>
                      <a:pt x="6905" y="1"/>
                      <a:pt x="6506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7498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p69"/>
          <p:cNvSpPr txBox="1">
            <a:spLocks noGrp="1"/>
          </p:cNvSpPr>
          <p:nvPr>
            <p:ph type="title"/>
          </p:nvPr>
        </p:nvSpPr>
        <p:spPr>
          <a:xfrm>
            <a:off x="372263" y="779914"/>
            <a:ext cx="345625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132440"/>
                </a:solidFill>
                <a:latin typeface="#9Slide04 SFU Fenice Bold" panose="00000700000000000000" pitchFamily="2" charset="0"/>
              </a:rPr>
              <a:t>Sử học</a:t>
            </a:r>
            <a:endParaRPr sz="4400" dirty="0">
              <a:solidFill>
                <a:srgbClr val="132440"/>
              </a:solidFill>
              <a:latin typeface="#9Slide04 SFU Fenice Bold" panose="00000700000000000000" pitchFamily="2" charset="0"/>
            </a:endParaRPr>
          </a:p>
        </p:txBody>
      </p:sp>
      <p:sp>
        <p:nvSpPr>
          <p:cNvPr id="2357" name="Google Shape;2357;p69"/>
          <p:cNvSpPr txBox="1">
            <a:spLocks noGrp="1"/>
          </p:cNvSpPr>
          <p:nvPr>
            <p:ph type="subTitle" idx="4294967295"/>
          </p:nvPr>
        </p:nvSpPr>
        <p:spPr>
          <a:xfrm>
            <a:off x="62034" y="1921267"/>
            <a:ext cx="3906838" cy="80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Nhiều nhà sử học như He-rô-đốt, Tuy-xi-dít… với nhiều bộ sử đồ sộ.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sp>
        <p:nvSpPr>
          <p:cNvPr id="2359" name="Google Shape;2359;p69"/>
          <p:cNvSpPr/>
          <p:nvPr/>
        </p:nvSpPr>
        <p:spPr>
          <a:xfrm>
            <a:off x="6210775" y="1426512"/>
            <a:ext cx="89400" cy="89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69"/>
          <p:cNvSpPr/>
          <p:nvPr/>
        </p:nvSpPr>
        <p:spPr>
          <a:xfrm rot="10800000" flipH="1">
            <a:off x="7669924" y="4251422"/>
            <a:ext cx="787667" cy="706673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69"/>
          <p:cNvSpPr/>
          <p:nvPr/>
        </p:nvSpPr>
        <p:spPr>
          <a:xfrm flipH="1">
            <a:off x="5928390" y="728284"/>
            <a:ext cx="268277" cy="240691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D6BF2CA-105C-410B-AF56-C3CC40D4BD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1271846"/>
              </p:ext>
            </p:extLst>
          </p:nvPr>
        </p:nvGraphicFramePr>
        <p:xfrm>
          <a:off x="3968872" y="0"/>
          <a:ext cx="4802865" cy="4880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9296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60"/>
          <p:cNvSpPr/>
          <p:nvPr/>
        </p:nvSpPr>
        <p:spPr>
          <a:xfrm>
            <a:off x="3657600" y="1262989"/>
            <a:ext cx="5487579" cy="3880587"/>
          </a:xfrm>
          <a:custGeom>
            <a:avLst/>
            <a:gdLst/>
            <a:ahLst/>
            <a:cxnLst/>
            <a:rect l="l" t="t" r="r" b="b"/>
            <a:pathLst>
              <a:path w="89964" h="63624" extrusionOk="0">
                <a:moveTo>
                  <a:pt x="82555" y="1"/>
                </a:moveTo>
                <a:cubicBezTo>
                  <a:pt x="82001" y="1"/>
                  <a:pt x="81446" y="19"/>
                  <a:pt x="80891" y="56"/>
                </a:cubicBezTo>
                <a:cubicBezTo>
                  <a:pt x="70271" y="806"/>
                  <a:pt x="60687" y="7973"/>
                  <a:pt x="55603" y="17320"/>
                </a:cubicBezTo>
                <a:cubicBezTo>
                  <a:pt x="53817" y="20618"/>
                  <a:pt x="52424" y="24285"/>
                  <a:pt x="49554" y="26690"/>
                </a:cubicBezTo>
                <a:cubicBezTo>
                  <a:pt x="44792" y="30690"/>
                  <a:pt x="37827" y="29857"/>
                  <a:pt x="31647" y="30548"/>
                </a:cubicBezTo>
                <a:cubicBezTo>
                  <a:pt x="26909" y="31071"/>
                  <a:pt x="22372" y="32691"/>
                  <a:pt x="18288" y="35131"/>
                </a:cubicBezTo>
                <a:cubicBezTo>
                  <a:pt x="10573" y="39727"/>
                  <a:pt x="4489" y="47252"/>
                  <a:pt x="1679" y="55848"/>
                </a:cubicBezTo>
                <a:cubicBezTo>
                  <a:pt x="858" y="58372"/>
                  <a:pt x="298" y="60980"/>
                  <a:pt x="0" y="63623"/>
                </a:cubicBezTo>
                <a:lnTo>
                  <a:pt x="89964" y="63623"/>
                </a:lnTo>
                <a:lnTo>
                  <a:pt x="89964" y="1115"/>
                </a:lnTo>
                <a:cubicBezTo>
                  <a:pt x="87556" y="374"/>
                  <a:pt x="85060" y="1"/>
                  <a:pt x="82555" y="1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60"/>
          <p:cNvSpPr/>
          <p:nvPr/>
        </p:nvSpPr>
        <p:spPr>
          <a:xfrm>
            <a:off x="4986599" y="4113920"/>
            <a:ext cx="171619" cy="147159"/>
          </a:xfrm>
          <a:custGeom>
            <a:avLst/>
            <a:gdLst/>
            <a:ahLst/>
            <a:cxnLst/>
            <a:rect l="l" t="t" r="r" b="b"/>
            <a:pathLst>
              <a:path w="4394" h="3768" extrusionOk="0">
                <a:moveTo>
                  <a:pt x="1896" y="1"/>
                </a:moveTo>
                <a:cubicBezTo>
                  <a:pt x="928" y="1"/>
                  <a:pt x="0" y="750"/>
                  <a:pt x="0" y="1886"/>
                </a:cubicBezTo>
                <a:cubicBezTo>
                  <a:pt x="0" y="2922"/>
                  <a:pt x="846" y="3767"/>
                  <a:pt x="1882" y="3767"/>
                </a:cubicBezTo>
                <a:cubicBezTo>
                  <a:pt x="3560" y="3767"/>
                  <a:pt x="4394" y="1743"/>
                  <a:pt x="3215" y="553"/>
                </a:cubicBezTo>
                <a:cubicBezTo>
                  <a:pt x="2830" y="172"/>
                  <a:pt x="2358" y="1"/>
                  <a:pt x="1896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60"/>
          <p:cNvSpPr/>
          <p:nvPr/>
        </p:nvSpPr>
        <p:spPr>
          <a:xfrm rot="-6046436" flipH="1">
            <a:off x="2116013" y="3998271"/>
            <a:ext cx="688029" cy="617299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4" name="Google Shape;1824;p60"/>
          <p:cNvGrpSpPr/>
          <p:nvPr/>
        </p:nvGrpSpPr>
        <p:grpSpPr>
          <a:xfrm>
            <a:off x="5582103" y="970176"/>
            <a:ext cx="784505" cy="497979"/>
            <a:chOff x="5582103" y="970176"/>
            <a:chExt cx="784505" cy="497979"/>
          </a:xfrm>
        </p:grpSpPr>
        <p:sp>
          <p:nvSpPr>
            <p:cNvPr id="1825" name="Google Shape;1825;p60"/>
            <p:cNvSpPr/>
            <p:nvPr/>
          </p:nvSpPr>
          <p:spPr>
            <a:xfrm rot="-821527" flipH="1">
              <a:off x="6073662" y="1199138"/>
              <a:ext cx="268272" cy="240687"/>
            </a:xfrm>
            <a:custGeom>
              <a:avLst/>
              <a:gdLst/>
              <a:ahLst/>
              <a:cxnLst/>
              <a:rect l="l" t="t" r="r" b="b"/>
              <a:pathLst>
                <a:path w="8383" h="7521" extrusionOk="0">
                  <a:moveTo>
                    <a:pt x="4190" y="0"/>
                  </a:moveTo>
                  <a:cubicBezTo>
                    <a:pt x="3302" y="0"/>
                    <a:pt x="2409" y="313"/>
                    <a:pt x="1691" y="949"/>
                  </a:cubicBezTo>
                  <a:cubicBezTo>
                    <a:pt x="143" y="2318"/>
                    <a:pt x="0" y="4700"/>
                    <a:pt x="1369" y="6259"/>
                  </a:cubicBezTo>
                  <a:cubicBezTo>
                    <a:pt x="2115" y="7095"/>
                    <a:pt x="3148" y="7521"/>
                    <a:pt x="4187" y="7521"/>
                  </a:cubicBezTo>
                  <a:cubicBezTo>
                    <a:pt x="5072" y="7521"/>
                    <a:pt x="5962" y="7211"/>
                    <a:pt x="6680" y="6581"/>
                  </a:cubicBezTo>
                  <a:cubicBezTo>
                    <a:pt x="8239" y="5200"/>
                    <a:pt x="8382" y="2830"/>
                    <a:pt x="7001" y="1271"/>
                  </a:cubicBezTo>
                  <a:cubicBezTo>
                    <a:pt x="6262" y="429"/>
                    <a:pt x="5229" y="0"/>
                    <a:pt x="4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60"/>
            <p:cNvSpPr/>
            <p:nvPr/>
          </p:nvSpPr>
          <p:spPr>
            <a:xfrm rot="-821646" flipH="1">
              <a:off x="5591899" y="982116"/>
              <a:ext cx="112431" cy="96269"/>
            </a:xfrm>
            <a:custGeom>
              <a:avLst/>
              <a:gdLst/>
              <a:ahLst/>
              <a:cxnLst/>
              <a:rect l="l" t="t" r="r" b="b"/>
              <a:pathLst>
                <a:path w="4394" h="3762" extrusionOk="0">
                  <a:moveTo>
                    <a:pt x="2513" y="1"/>
                  </a:moveTo>
                  <a:cubicBezTo>
                    <a:pt x="846" y="1"/>
                    <a:pt x="0" y="2025"/>
                    <a:pt x="1191" y="3204"/>
                  </a:cubicBezTo>
                  <a:cubicBezTo>
                    <a:pt x="1572" y="3589"/>
                    <a:pt x="2042" y="3761"/>
                    <a:pt x="2504" y="3761"/>
                  </a:cubicBezTo>
                  <a:cubicBezTo>
                    <a:pt x="3468" y="3761"/>
                    <a:pt x="4394" y="3009"/>
                    <a:pt x="4394" y="1882"/>
                  </a:cubicBezTo>
                  <a:cubicBezTo>
                    <a:pt x="4394" y="834"/>
                    <a:pt x="3548" y="1"/>
                    <a:pt x="2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7" name="Google Shape;1827;p60"/>
          <p:cNvSpPr txBox="1">
            <a:spLocks noGrp="1"/>
          </p:cNvSpPr>
          <p:nvPr>
            <p:ph type="subTitle" idx="1"/>
          </p:nvPr>
        </p:nvSpPr>
        <p:spPr>
          <a:xfrm>
            <a:off x="622971" y="532378"/>
            <a:ext cx="4766436" cy="13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Nhiều tác phẩm nổi tiếng như Thần vệ nữ Mi-lô, Lực sĩ ném đĩa, Nữ thần A-tê-na…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sp>
        <p:nvSpPr>
          <p:cNvPr id="1828" name="Google Shape;1828;p60"/>
          <p:cNvSpPr txBox="1">
            <a:spLocks noGrp="1"/>
          </p:cNvSpPr>
          <p:nvPr>
            <p:ph type="subTitle" idx="2"/>
          </p:nvPr>
        </p:nvSpPr>
        <p:spPr>
          <a:xfrm>
            <a:off x="796200" y="1875750"/>
            <a:ext cx="40110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132440"/>
                </a:solidFill>
                <a:latin typeface="#9Slide04 SFU Fenice Bold" panose="00000700000000000000" pitchFamily="2" charset="0"/>
              </a:rPr>
              <a:t>Điêu khắc</a:t>
            </a:r>
            <a:endParaRPr sz="4400" b="1" dirty="0">
              <a:solidFill>
                <a:srgbClr val="132440"/>
              </a:solidFill>
              <a:latin typeface="#9Slide04 SFU Fenice Bold" panose="00000700000000000000" pitchFamily="2" charset="0"/>
              <a:ea typeface="Stoke"/>
              <a:cs typeface="Stoke"/>
              <a:sym typeface="Stoke"/>
            </a:endParaRPr>
          </a:p>
        </p:txBody>
      </p:sp>
      <p:cxnSp>
        <p:nvCxnSpPr>
          <p:cNvPr id="1829" name="Google Shape;1829;p60"/>
          <p:cNvCxnSpPr/>
          <p:nvPr/>
        </p:nvCxnSpPr>
        <p:spPr>
          <a:xfrm>
            <a:off x="5294243" y="680814"/>
            <a:ext cx="0" cy="1708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0" name="Google Shape;1830;p60"/>
          <p:cNvCxnSpPr/>
          <p:nvPr/>
        </p:nvCxnSpPr>
        <p:spPr>
          <a:xfrm>
            <a:off x="720000" y="645050"/>
            <a:ext cx="0" cy="1708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31" name="Google Shape;1831;p60"/>
          <p:cNvSpPr/>
          <p:nvPr/>
        </p:nvSpPr>
        <p:spPr>
          <a:xfrm>
            <a:off x="8288195" y="3829707"/>
            <a:ext cx="62126" cy="465203"/>
          </a:xfrm>
          <a:custGeom>
            <a:avLst/>
            <a:gdLst/>
            <a:ahLst/>
            <a:cxnLst/>
            <a:rect l="l" t="t" r="r" b="b"/>
            <a:pathLst>
              <a:path w="1215" h="9098" extrusionOk="0">
                <a:moveTo>
                  <a:pt x="0" y="1"/>
                </a:moveTo>
                <a:lnTo>
                  <a:pt x="1215" y="9097"/>
                </a:lnTo>
                <a:lnTo>
                  <a:pt x="1155" y="180"/>
                </a:lnTo>
                <a:lnTo>
                  <a:pt x="0" y="1"/>
                </a:lnTo>
                <a:close/>
              </a:path>
            </a:pathLst>
          </a:custGeom>
          <a:solidFill>
            <a:srgbClr val="95A5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2" name="Google Shape;1832;p60"/>
          <p:cNvGrpSpPr/>
          <p:nvPr/>
        </p:nvGrpSpPr>
        <p:grpSpPr>
          <a:xfrm flipH="1">
            <a:off x="6004372" y="158871"/>
            <a:ext cx="3913461" cy="4489612"/>
            <a:chOff x="5211950" y="899800"/>
            <a:chExt cx="3203553" cy="3675190"/>
          </a:xfrm>
        </p:grpSpPr>
        <p:sp>
          <p:nvSpPr>
            <p:cNvPr id="1833" name="Google Shape;1833;p60"/>
            <p:cNvSpPr/>
            <p:nvPr/>
          </p:nvSpPr>
          <p:spPr>
            <a:xfrm>
              <a:off x="5907813" y="899800"/>
              <a:ext cx="845067" cy="3539443"/>
            </a:xfrm>
            <a:custGeom>
              <a:avLst/>
              <a:gdLst/>
              <a:ahLst/>
              <a:cxnLst/>
              <a:rect l="l" t="t" r="r" b="b"/>
              <a:pathLst>
                <a:path w="16527" h="69221" extrusionOk="0">
                  <a:moveTo>
                    <a:pt x="10639" y="0"/>
                  </a:moveTo>
                  <a:cubicBezTo>
                    <a:pt x="9974" y="0"/>
                    <a:pt x="9328" y="10"/>
                    <a:pt x="8752" y="10"/>
                  </a:cubicBezTo>
                  <a:cubicBezTo>
                    <a:pt x="8465" y="10"/>
                    <a:pt x="8154" y="9"/>
                    <a:pt x="7824" y="9"/>
                  </a:cubicBezTo>
                  <a:cubicBezTo>
                    <a:pt x="4712" y="9"/>
                    <a:pt x="0" y="97"/>
                    <a:pt x="0" y="1927"/>
                  </a:cubicBezTo>
                  <a:cubicBezTo>
                    <a:pt x="0" y="2995"/>
                    <a:pt x="714" y="3248"/>
                    <a:pt x="1388" y="3248"/>
                  </a:cubicBezTo>
                  <a:cubicBezTo>
                    <a:pt x="1990" y="3248"/>
                    <a:pt x="2560" y="3046"/>
                    <a:pt x="2560" y="3046"/>
                  </a:cubicBezTo>
                  <a:lnTo>
                    <a:pt x="2560" y="69221"/>
                  </a:lnTo>
                  <a:lnTo>
                    <a:pt x="14717" y="69221"/>
                  </a:lnTo>
                  <a:lnTo>
                    <a:pt x="14717" y="3391"/>
                  </a:lnTo>
                  <a:cubicBezTo>
                    <a:pt x="14717" y="3391"/>
                    <a:pt x="15000" y="3503"/>
                    <a:pt x="15343" y="3503"/>
                  </a:cubicBezTo>
                  <a:cubicBezTo>
                    <a:pt x="15866" y="3503"/>
                    <a:pt x="16526" y="3243"/>
                    <a:pt x="16526" y="1927"/>
                  </a:cubicBezTo>
                  <a:cubicBezTo>
                    <a:pt x="16526" y="170"/>
                    <a:pt x="13408" y="0"/>
                    <a:pt x="1063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60"/>
            <p:cNvSpPr/>
            <p:nvPr/>
          </p:nvSpPr>
          <p:spPr>
            <a:xfrm>
              <a:off x="5909040" y="967244"/>
              <a:ext cx="842612" cy="3471999"/>
            </a:xfrm>
            <a:custGeom>
              <a:avLst/>
              <a:gdLst/>
              <a:ahLst/>
              <a:cxnLst/>
              <a:rect l="l" t="t" r="r" b="b"/>
              <a:pathLst>
                <a:path w="16479" h="67902" extrusionOk="0">
                  <a:moveTo>
                    <a:pt x="8632" y="1"/>
                  </a:moveTo>
                  <a:cubicBezTo>
                    <a:pt x="4858" y="1"/>
                    <a:pt x="1548" y="894"/>
                    <a:pt x="0" y="905"/>
                  </a:cubicBezTo>
                  <a:cubicBezTo>
                    <a:pt x="120" y="1724"/>
                    <a:pt x="755" y="1928"/>
                    <a:pt x="1358" y="1928"/>
                  </a:cubicBezTo>
                  <a:cubicBezTo>
                    <a:pt x="1957" y="1928"/>
                    <a:pt x="2524" y="1727"/>
                    <a:pt x="2524" y="1727"/>
                  </a:cubicBezTo>
                  <a:lnTo>
                    <a:pt x="2524" y="67902"/>
                  </a:lnTo>
                  <a:lnTo>
                    <a:pt x="14681" y="67902"/>
                  </a:lnTo>
                  <a:lnTo>
                    <a:pt x="14681" y="29492"/>
                  </a:lnTo>
                  <a:lnTo>
                    <a:pt x="14681" y="29492"/>
                  </a:lnTo>
                  <a:cubicBezTo>
                    <a:pt x="13931" y="32992"/>
                    <a:pt x="15519" y="63595"/>
                    <a:pt x="11261" y="63595"/>
                  </a:cubicBezTo>
                  <a:cubicBezTo>
                    <a:pt x="11188" y="63595"/>
                    <a:pt x="11114" y="63586"/>
                    <a:pt x="11037" y="63568"/>
                  </a:cubicBezTo>
                  <a:cubicBezTo>
                    <a:pt x="6370" y="62449"/>
                    <a:pt x="5275" y="30540"/>
                    <a:pt x="4977" y="19336"/>
                  </a:cubicBezTo>
                  <a:cubicBezTo>
                    <a:pt x="4691" y="8121"/>
                    <a:pt x="5406" y="2775"/>
                    <a:pt x="11025" y="2775"/>
                  </a:cubicBezTo>
                  <a:cubicBezTo>
                    <a:pt x="12776" y="2775"/>
                    <a:pt x="13990" y="5239"/>
                    <a:pt x="14681" y="10300"/>
                  </a:cubicBezTo>
                  <a:lnTo>
                    <a:pt x="14681" y="2072"/>
                  </a:lnTo>
                  <a:cubicBezTo>
                    <a:pt x="14681" y="2072"/>
                    <a:pt x="14960" y="2180"/>
                    <a:pt x="15298" y="2180"/>
                  </a:cubicBezTo>
                  <a:cubicBezTo>
                    <a:pt x="15787" y="2180"/>
                    <a:pt x="16401" y="1955"/>
                    <a:pt x="16478" y="858"/>
                  </a:cubicBezTo>
                  <a:cubicBezTo>
                    <a:pt x="14824" y="679"/>
                    <a:pt x="11942" y="1"/>
                    <a:pt x="8632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0"/>
            <p:cNvSpPr/>
            <p:nvPr/>
          </p:nvSpPr>
          <p:spPr>
            <a:xfrm>
              <a:off x="5907813" y="955688"/>
              <a:ext cx="154062" cy="3483555"/>
            </a:xfrm>
            <a:custGeom>
              <a:avLst/>
              <a:gdLst/>
              <a:ahLst/>
              <a:cxnLst/>
              <a:rect l="l" t="t" r="r" b="b"/>
              <a:pathLst>
                <a:path w="3013" h="68128" extrusionOk="0">
                  <a:moveTo>
                    <a:pt x="429" y="0"/>
                  </a:moveTo>
                  <a:cubicBezTo>
                    <a:pt x="167" y="191"/>
                    <a:pt x="12" y="500"/>
                    <a:pt x="0" y="834"/>
                  </a:cubicBezTo>
                  <a:cubicBezTo>
                    <a:pt x="0" y="1902"/>
                    <a:pt x="714" y="2155"/>
                    <a:pt x="1388" y="2155"/>
                  </a:cubicBezTo>
                  <a:cubicBezTo>
                    <a:pt x="1990" y="2155"/>
                    <a:pt x="2560" y="1953"/>
                    <a:pt x="2560" y="1953"/>
                  </a:cubicBezTo>
                  <a:lnTo>
                    <a:pt x="2560" y="68128"/>
                  </a:lnTo>
                  <a:lnTo>
                    <a:pt x="3013" y="67497"/>
                  </a:lnTo>
                  <a:lnTo>
                    <a:pt x="3013" y="1096"/>
                  </a:lnTo>
                  <a:cubicBezTo>
                    <a:pt x="3013" y="1096"/>
                    <a:pt x="2442" y="1296"/>
                    <a:pt x="1837" y="1296"/>
                  </a:cubicBezTo>
                  <a:cubicBezTo>
                    <a:pt x="1164" y="1296"/>
                    <a:pt x="448" y="1048"/>
                    <a:pt x="429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0"/>
            <p:cNvSpPr/>
            <p:nvPr/>
          </p:nvSpPr>
          <p:spPr>
            <a:xfrm>
              <a:off x="6578724" y="1364184"/>
              <a:ext cx="38401" cy="1211533"/>
            </a:xfrm>
            <a:custGeom>
              <a:avLst/>
              <a:gdLst/>
              <a:ahLst/>
              <a:cxnLst/>
              <a:rect l="l" t="t" r="r" b="b"/>
              <a:pathLst>
                <a:path w="751" h="23694" extrusionOk="0">
                  <a:moveTo>
                    <a:pt x="369" y="0"/>
                  </a:moveTo>
                  <a:cubicBezTo>
                    <a:pt x="167" y="0"/>
                    <a:pt x="0" y="5299"/>
                    <a:pt x="0" y="11847"/>
                  </a:cubicBezTo>
                  <a:cubicBezTo>
                    <a:pt x="0" y="18396"/>
                    <a:pt x="167" y="23694"/>
                    <a:pt x="369" y="23694"/>
                  </a:cubicBezTo>
                  <a:cubicBezTo>
                    <a:pt x="572" y="23694"/>
                    <a:pt x="750" y="18396"/>
                    <a:pt x="750" y="11847"/>
                  </a:cubicBezTo>
                  <a:cubicBezTo>
                    <a:pt x="750" y="5299"/>
                    <a:pt x="584" y="0"/>
                    <a:pt x="369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60"/>
            <p:cNvSpPr/>
            <p:nvPr/>
          </p:nvSpPr>
          <p:spPr>
            <a:xfrm>
              <a:off x="6428956" y="1250363"/>
              <a:ext cx="37787" cy="1390497"/>
            </a:xfrm>
            <a:custGeom>
              <a:avLst/>
              <a:gdLst/>
              <a:ahLst/>
              <a:cxnLst/>
              <a:rect l="l" t="t" r="r" b="b"/>
              <a:pathLst>
                <a:path w="739" h="27194" extrusionOk="0">
                  <a:moveTo>
                    <a:pt x="369" y="0"/>
                  </a:moveTo>
                  <a:cubicBezTo>
                    <a:pt x="167" y="0"/>
                    <a:pt x="0" y="6084"/>
                    <a:pt x="0" y="13597"/>
                  </a:cubicBezTo>
                  <a:cubicBezTo>
                    <a:pt x="0" y="21110"/>
                    <a:pt x="167" y="27194"/>
                    <a:pt x="369" y="27194"/>
                  </a:cubicBezTo>
                  <a:cubicBezTo>
                    <a:pt x="572" y="27194"/>
                    <a:pt x="738" y="21110"/>
                    <a:pt x="738" y="13597"/>
                  </a:cubicBezTo>
                  <a:cubicBezTo>
                    <a:pt x="738" y="6084"/>
                    <a:pt x="572" y="0"/>
                    <a:pt x="369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60"/>
            <p:cNvSpPr/>
            <p:nvPr/>
          </p:nvSpPr>
          <p:spPr>
            <a:xfrm>
              <a:off x="6270650" y="1327062"/>
              <a:ext cx="38401" cy="1237100"/>
            </a:xfrm>
            <a:custGeom>
              <a:avLst/>
              <a:gdLst/>
              <a:ahLst/>
              <a:cxnLst/>
              <a:rect l="l" t="t" r="r" b="b"/>
              <a:pathLst>
                <a:path w="751" h="24194" extrusionOk="0">
                  <a:moveTo>
                    <a:pt x="370" y="0"/>
                  </a:moveTo>
                  <a:cubicBezTo>
                    <a:pt x="167" y="0"/>
                    <a:pt x="1" y="5418"/>
                    <a:pt x="1" y="12097"/>
                  </a:cubicBezTo>
                  <a:cubicBezTo>
                    <a:pt x="1" y="18788"/>
                    <a:pt x="167" y="24194"/>
                    <a:pt x="370" y="24194"/>
                  </a:cubicBezTo>
                  <a:cubicBezTo>
                    <a:pt x="584" y="24194"/>
                    <a:pt x="751" y="18788"/>
                    <a:pt x="751" y="12097"/>
                  </a:cubicBezTo>
                  <a:cubicBezTo>
                    <a:pt x="751" y="5418"/>
                    <a:pt x="584" y="0"/>
                    <a:pt x="370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60"/>
            <p:cNvSpPr/>
            <p:nvPr/>
          </p:nvSpPr>
          <p:spPr>
            <a:xfrm>
              <a:off x="5213177" y="3500441"/>
              <a:ext cx="3199872" cy="1074549"/>
            </a:xfrm>
            <a:custGeom>
              <a:avLst/>
              <a:gdLst/>
              <a:ahLst/>
              <a:cxnLst/>
              <a:rect l="l" t="t" r="r" b="b"/>
              <a:pathLst>
                <a:path w="62580" h="21015" extrusionOk="0">
                  <a:moveTo>
                    <a:pt x="2072" y="0"/>
                  </a:moveTo>
                  <a:lnTo>
                    <a:pt x="3239" y="15502"/>
                  </a:lnTo>
                  <a:lnTo>
                    <a:pt x="3239" y="15502"/>
                  </a:lnTo>
                  <a:lnTo>
                    <a:pt x="1346" y="15252"/>
                  </a:lnTo>
                  <a:cubicBezTo>
                    <a:pt x="1298" y="15246"/>
                    <a:pt x="1251" y="15244"/>
                    <a:pt x="1204" y="15244"/>
                  </a:cubicBezTo>
                  <a:cubicBezTo>
                    <a:pt x="586" y="15244"/>
                    <a:pt x="71" y="15741"/>
                    <a:pt x="60" y="16371"/>
                  </a:cubicBezTo>
                  <a:lnTo>
                    <a:pt x="0" y="20836"/>
                  </a:lnTo>
                  <a:lnTo>
                    <a:pt x="72" y="21015"/>
                  </a:lnTo>
                  <a:lnTo>
                    <a:pt x="62580" y="21015"/>
                  </a:lnTo>
                  <a:lnTo>
                    <a:pt x="62544" y="19419"/>
                  </a:lnTo>
                  <a:cubicBezTo>
                    <a:pt x="62520" y="18550"/>
                    <a:pt x="61877" y="17824"/>
                    <a:pt x="61032" y="17693"/>
                  </a:cubicBezTo>
                  <a:lnTo>
                    <a:pt x="60329" y="17586"/>
                  </a:lnTo>
                  <a:lnTo>
                    <a:pt x="59079" y="1751"/>
                  </a:lnTo>
                  <a:lnTo>
                    <a:pt x="2072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60"/>
            <p:cNvSpPr/>
            <p:nvPr/>
          </p:nvSpPr>
          <p:spPr>
            <a:xfrm>
              <a:off x="5212564" y="3500441"/>
              <a:ext cx="3202940" cy="1074549"/>
            </a:xfrm>
            <a:custGeom>
              <a:avLst/>
              <a:gdLst/>
              <a:ahLst/>
              <a:cxnLst/>
              <a:rect l="l" t="t" r="r" b="b"/>
              <a:pathLst>
                <a:path w="62640" h="21015" extrusionOk="0">
                  <a:moveTo>
                    <a:pt x="2084" y="0"/>
                  </a:moveTo>
                  <a:lnTo>
                    <a:pt x="3251" y="15514"/>
                  </a:lnTo>
                  <a:lnTo>
                    <a:pt x="1215" y="15240"/>
                  </a:lnTo>
                  <a:cubicBezTo>
                    <a:pt x="1168" y="15234"/>
                    <a:pt x="1122" y="15231"/>
                    <a:pt x="1076" y="15231"/>
                  </a:cubicBezTo>
                  <a:cubicBezTo>
                    <a:pt x="539" y="15231"/>
                    <a:pt x="83" y="15669"/>
                    <a:pt x="72" y="16229"/>
                  </a:cubicBezTo>
                  <a:lnTo>
                    <a:pt x="0" y="20848"/>
                  </a:lnTo>
                  <a:lnTo>
                    <a:pt x="84" y="21015"/>
                  </a:lnTo>
                  <a:lnTo>
                    <a:pt x="62592" y="21015"/>
                  </a:lnTo>
                  <a:lnTo>
                    <a:pt x="62627" y="19253"/>
                  </a:lnTo>
                  <a:cubicBezTo>
                    <a:pt x="62639" y="18467"/>
                    <a:pt x="62080" y="17800"/>
                    <a:pt x="61306" y="17669"/>
                  </a:cubicBezTo>
                  <a:lnTo>
                    <a:pt x="60413" y="17526"/>
                  </a:lnTo>
                  <a:lnTo>
                    <a:pt x="4275" y="15109"/>
                  </a:lnTo>
                  <a:lnTo>
                    <a:pt x="3537" y="4251"/>
                  </a:lnTo>
                  <a:lnTo>
                    <a:pt x="59865" y="5549"/>
                  </a:lnTo>
                  <a:lnTo>
                    <a:pt x="59996" y="1679"/>
                  </a:lnTo>
                  <a:lnTo>
                    <a:pt x="2084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60"/>
            <p:cNvSpPr/>
            <p:nvPr/>
          </p:nvSpPr>
          <p:spPr>
            <a:xfrm>
              <a:off x="5299029" y="4328375"/>
              <a:ext cx="3096380" cy="232039"/>
            </a:xfrm>
            <a:custGeom>
              <a:avLst/>
              <a:gdLst/>
              <a:ahLst/>
              <a:cxnLst/>
              <a:rect l="l" t="t" r="r" b="b"/>
              <a:pathLst>
                <a:path w="60556" h="4538" extrusionOk="0">
                  <a:moveTo>
                    <a:pt x="1859" y="1"/>
                  </a:moveTo>
                  <a:cubicBezTo>
                    <a:pt x="834" y="1"/>
                    <a:pt x="0" y="830"/>
                    <a:pt x="0" y="1858"/>
                  </a:cubicBezTo>
                  <a:lnTo>
                    <a:pt x="0" y="4537"/>
                  </a:lnTo>
                  <a:lnTo>
                    <a:pt x="60508" y="4537"/>
                  </a:lnTo>
                  <a:lnTo>
                    <a:pt x="60555" y="3144"/>
                  </a:lnTo>
                  <a:cubicBezTo>
                    <a:pt x="60555" y="2418"/>
                    <a:pt x="60127" y="1799"/>
                    <a:pt x="59567" y="1763"/>
                  </a:cubicBezTo>
                  <a:lnTo>
                    <a:pt x="31968" y="358"/>
                  </a:lnTo>
                  <a:lnTo>
                    <a:pt x="1881" y="1"/>
                  </a:lnTo>
                  <a:cubicBezTo>
                    <a:pt x="1874" y="1"/>
                    <a:pt x="1867" y="1"/>
                    <a:pt x="1859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60"/>
            <p:cNvSpPr/>
            <p:nvPr/>
          </p:nvSpPr>
          <p:spPr>
            <a:xfrm>
              <a:off x="5325822" y="3608176"/>
              <a:ext cx="2955101" cy="140103"/>
            </a:xfrm>
            <a:custGeom>
              <a:avLst/>
              <a:gdLst/>
              <a:ahLst/>
              <a:cxnLst/>
              <a:rect l="l" t="t" r="r" b="b"/>
              <a:pathLst>
                <a:path w="57793" h="2740" extrusionOk="0">
                  <a:moveTo>
                    <a:pt x="0" y="1"/>
                  </a:moveTo>
                  <a:lnTo>
                    <a:pt x="119" y="1287"/>
                  </a:lnTo>
                  <a:lnTo>
                    <a:pt x="57674" y="2739"/>
                  </a:lnTo>
                  <a:lnTo>
                    <a:pt x="57793" y="18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60"/>
            <p:cNvSpPr/>
            <p:nvPr/>
          </p:nvSpPr>
          <p:spPr>
            <a:xfrm>
              <a:off x="5212564" y="3401193"/>
              <a:ext cx="3142041" cy="308124"/>
            </a:xfrm>
            <a:custGeom>
              <a:avLst/>
              <a:gdLst/>
              <a:ahLst/>
              <a:cxnLst/>
              <a:rect l="l" t="t" r="r" b="b"/>
              <a:pathLst>
                <a:path w="61449" h="6026" extrusionOk="0">
                  <a:moveTo>
                    <a:pt x="655" y="1"/>
                  </a:moveTo>
                  <a:cubicBezTo>
                    <a:pt x="477" y="1"/>
                    <a:pt x="310" y="72"/>
                    <a:pt x="179" y="203"/>
                  </a:cubicBezTo>
                  <a:cubicBezTo>
                    <a:pt x="60" y="322"/>
                    <a:pt x="0" y="501"/>
                    <a:pt x="12" y="679"/>
                  </a:cubicBezTo>
                  <a:lnTo>
                    <a:pt x="191" y="3525"/>
                  </a:lnTo>
                  <a:cubicBezTo>
                    <a:pt x="203" y="3739"/>
                    <a:pt x="381" y="3906"/>
                    <a:pt x="596" y="3918"/>
                  </a:cubicBezTo>
                  <a:lnTo>
                    <a:pt x="60365" y="6025"/>
                  </a:lnTo>
                  <a:cubicBezTo>
                    <a:pt x="60373" y="6025"/>
                    <a:pt x="60380" y="6026"/>
                    <a:pt x="60388" y="6026"/>
                  </a:cubicBezTo>
                  <a:cubicBezTo>
                    <a:pt x="60830" y="6026"/>
                    <a:pt x="61199" y="5684"/>
                    <a:pt x="61234" y="5239"/>
                  </a:cubicBezTo>
                  <a:lnTo>
                    <a:pt x="61413" y="2275"/>
                  </a:lnTo>
                  <a:cubicBezTo>
                    <a:pt x="61449" y="1775"/>
                    <a:pt x="61056" y="1358"/>
                    <a:pt x="60556" y="1346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60"/>
            <p:cNvSpPr/>
            <p:nvPr/>
          </p:nvSpPr>
          <p:spPr>
            <a:xfrm>
              <a:off x="5212564" y="3424969"/>
              <a:ext cx="3140814" cy="299023"/>
            </a:xfrm>
            <a:custGeom>
              <a:avLst/>
              <a:gdLst/>
              <a:ahLst/>
              <a:cxnLst/>
              <a:rect l="l" t="t" r="r" b="b"/>
              <a:pathLst>
                <a:path w="61425" h="5848" extrusionOk="0">
                  <a:moveTo>
                    <a:pt x="215" y="0"/>
                  </a:moveTo>
                  <a:cubicBezTo>
                    <a:pt x="203" y="12"/>
                    <a:pt x="191" y="12"/>
                    <a:pt x="179" y="24"/>
                  </a:cubicBezTo>
                  <a:cubicBezTo>
                    <a:pt x="60" y="155"/>
                    <a:pt x="0" y="333"/>
                    <a:pt x="12" y="512"/>
                  </a:cubicBezTo>
                  <a:lnTo>
                    <a:pt x="191" y="3358"/>
                  </a:lnTo>
                  <a:cubicBezTo>
                    <a:pt x="203" y="3572"/>
                    <a:pt x="381" y="3739"/>
                    <a:pt x="596" y="3751"/>
                  </a:cubicBezTo>
                  <a:lnTo>
                    <a:pt x="60365" y="5846"/>
                  </a:lnTo>
                  <a:cubicBezTo>
                    <a:pt x="60379" y="5847"/>
                    <a:pt x="60394" y="5847"/>
                    <a:pt x="60408" y="5847"/>
                  </a:cubicBezTo>
                  <a:cubicBezTo>
                    <a:pt x="60841" y="5847"/>
                    <a:pt x="61200" y="5498"/>
                    <a:pt x="61234" y="5060"/>
                  </a:cubicBezTo>
                  <a:lnTo>
                    <a:pt x="61413" y="2107"/>
                  </a:lnTo>
                  <a:cubicBezTo>
                    <a:pt x="61425" y="1905"/>
                    <a:pt x="61377" y="1715"/>
                    <a:pt x="61258" y="1560"/>
                  </a:cubicBezTo>
                  <a:lnTo>
                    <a:pt x="60746" y="4155"/>
                  </a:lnTo>
                  <a:cubicBezTo>
                    <a:pt x="60629" y="4635"/>
                    <a:pt x="60213" y="4977"/>
                    <a:pt x="59723" y="4977"/>
                  </a:cubicBezTo>
                  <a:cubicBezTo>
                    <a:pt x="59715" y="4977"/>
                    <a:pt x="59707" y="4977"/>
                    <a:pt x="59698" y="4977"/>
                  </a:cubicBezTo>
                  <a:lnTo>
                    <a:pt x="965" y="2941"/>
                  </a:lnTo>
                  <a:cubicBezTo>
                    <a:pt x="762" y="2917"/>
                    <a:pt x="596" y="2762"/>
                    <a:pt x="572" y="2560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60"/>
            <p:cNvSpPr/>
            <p:nvPr/>
          </p:nvSpPr>
          <p:spPr>
            <a:xfrm>
              <a:off x="5468891" y="3764641"/>
              <a:ext cx="2740242" cy="595438"/>
            </a:xfrm>
            <a:custGeom>
              <a:avLst/>
              <a:gdLst/>
              <a:ahLst/>
              <a:cxnLst/>
              <a:rect l="l" t="t" r="r" b="b"/>
              <a:pathLst>
                <a:path w="53591" h="11645" extrusionOk="0">
                  <a:moveTo>
                    <a:pt x="524" y="513"/>
                  </a:moveTo>
                  <a:lnTo>
                    <a:pt x="52840" y="1334"/>
                  </a:lnTo>
                  <a:lnTo>
                    <a:pt x="53078" y="11109"/>
                  </a:lnTo>
                  <a:lnTo>
                    <a:pt x="941" y="8549"/>
                  </a:lnTo>
                  <a:lnTo>
                    <a:pt x="524" y="513"/>
                  </a:lnTo>
                  <a:close/>
                  <a:moveTo>
                    <a:pt x="0" y="1"/>
                  </a:moveTo>
                  <a:lnTo>
                    <a:pt x="464" y="9038"/>
                  </a:lnTo>
                  <a:lnTo>
                    <a:pt x="53590" y="11645"/>
                  </a:lnTo>
                  <a:lnTo>
                    <a:pt x="53328" y="846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60"/>
            <p:cNvSpPr/>
            <p:nvPr/>
          </p:nvSpPr>
          <p:spPr>
            <a:xfrm>
              <a:off x="5211950" y="3401193"/>
              <a:ext cx="3142041" cy="286802"/>
            </a:xfrm>
            <a:custGeom>
              <a:avLst/>
              <a:gdLst/>
              <a:ahLst/>
              <a:cxnLst/>
              <a:rect l="l" t="t" r="r" b="b"/>
              <a:pathLst>
                <a:path w="61449" h="5609" extrusionOk="0">
                  <a:moveTo>
                    <a:pt x="647" y="0"/>
                  </a:moveTo>
                  <a:cubicBezTo>
                    <a:pt x="288" y="0"/>
                    <a:pt x="1" y="317"/>
                    <a:pt x="24" y="679"/>
                  </a:cubicBezTo>
                  <a:lnTo>
                    <a:pt x="203" y="3525"/>
                  </a:lnTo>
                  <a:cubicBezTo>
                    <a:pt x="215" y="3620"/>
                    <a:pt x="251" y="3715"/>
                    <a:pt x="322" y="3787"/>
                  </a:cubicBezTo>
                  <a:lnTo>
                    <a:pt x="143" y="1120"/>
                  </a:lnTo>
                  <a:cubicBezTo>
                    <a:pt x="120" y="758"/>
                    <a:pt x="406" y="453"/>
                    <a:pt x="777" y="453"/>
                  </a:cubicBezTo>
                  <a:cubicBezTo>
                    <a:pt x="784" y="453"/>
                    <a:pt x="791" y="453"/>
                    <a:pt x="798" y="453"/>
                  </a:cubicBezTo>
                  <a:lnTo>
                    <a:pt x="60449" y="1787"/>
                  </a:lnTo>
                  <a:cubicBezTo>
                    <a:pt x="60949" y="1799"/>
                    <a:pt x="61342" y="2215"/>
                    <a:pt x="61306" y="2715"/>
                  </a:cubicBezTo>
                  <a:lnTo>
                    <a:pt x="61127" y="5609"/>
                  </a:lnTo>
                  <a:cubicBezTo>
                    <a:pt x="61199" y="5501"/>
                    <a:pt x="61234" y="5370"/>
                    <a:pt x="61246" y="5239"/>
                  </a:cubicBezTo>
                  <a:lnTo>
                    <a:pt x="61425" y="2275"/>
                  </a:lnTo>
                  <a:cubicBezTo>
                    <a:pt x="61449" y="2037"/>
                    <a:pt x="61365" y="1799"/>
                    <a:pt x="61199" y="1632"/>
                  </a:cubicBezTo>
                  <a:cubicBezTo>
                    <a:pt x="61032" y="1453"/>
                    <a:pt x="60806" y="1346"/>
                    <a:pt x="60568" y="1346"/>
                  </a:cubicBezTo>
                  <a:lnTo>
                    <a:pt x="667" y="1"/>
                  </a:lnTo>
                  <a:cubicBezTo>
                    <a:pt x="661" y="0"/>
                    <a:pt x="654" y="0"/>
                    <a:pt x="64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7" name="Google Shape;1847;p60"/>
          <p:cNvGrpSpPr/>
          <p:nvPr/>
        </p:nvGrpSpPr>
        <p:grpSpPr>
          <a:xfrm>
            <a:off x="5294243" y="1839584"/>
            <a:ext cx="2635215" cy="3174321"/>
            <a:chOff x="4840775" y="1957525"/>
            <a:chExt cx="792975" cy="955200"/>
          </a:xfrm>
        </p:grpSpPr>
        <p:sp>
          <p:nvSpPr>
            <p:cNvPr id="1848" name="Google Shape;1848;p60"/>
            <p:cNvSpPr/>
            <p:nvPr/>
          </p:nvSpPr>
          <p:spPr>
            <a:xfrm>
              <a:off x="4931250" y="2407875"/>
              <a:ext cx="62125" cy="22725"/>
            </a:xfrm>
            <a:custGeom>
              <a:avLst/>
              <a:gdLst/>
              <a:ahLst/>
              <a:cxnLst/>
              <a:rect l="l" t="t" r="r" b="b"/>
              <a:pathLst>
                <a:path w="2485" h="909" extrusionOk="0">
                  <a:moveTo>
                    <a:pt x="801" y="31"/>
                  </a:moveTo>
                  <a:cubicBezTo>
                    <a:pt x="756" y="31"/>
                    <a:pt x="711" y="32"/>
                    <a:pt x="668" y="36"/>
                  </a:cubicBezTo>
                  <a:cubicBezTo>
                    <a:pt x="513" y="48"/>
                    <a:pt x="1" y="0"/>
                    <a:pt x="25" y="226"/>
                  </a:cubicBezTo>
                  <a:cubicBezTo>
                    <a:pt x="13" y="429"/>
                    <a:pt x="108" y="619"/>
                    <a:pt x="287" y="750"/>
                  </a:cubicBezTo>
                  <a:cubicBezTo>
                    <a:pt x="397" y="850"/>
                    <a:pt x="688" y="908"/>
                    <a:pt x="1031" y="908"/>
                  </a:cubicBezTo>
                  <a:cubicBezTo>
                    <a:pt x="1504" y="908"/>
                    <a:pt x="2075" y="798"/>
                    <a:pt x="2406" y="536"/>
                  </a:cubicBezTo>
                  <a:cubicBezTo>
                    <a:pt x="2484" y="469"/>
                    <a:pt x="1547" y="31"/>
                    <a:pt x="801" y="3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60"/>
            <p:cNvSpPr/>
            <p:nvPr/>
          </p:nvSpPr>
          <p:spPr>
            <a:xfrm>
              <a:off x="4916075" y="2377375"/>
              <a:ext cx="31575" cy="31275"/>
            </a:xfrm>
            <a:custGeom>
              <a:avLst/>
              <a:gdLst/>
              <a:ahLst/>
              <a:cxnLst/>
              <a:rect l="l" t="t" r="r" b="b"/>
              <a:pathLst>
                <a:path w="1263" h="1251" extrusionOk="0">
                  <a:moveTo>
                    <a:pt x="679" y="0"/>
                  </a:moveTo>
                  <a:cubicBezTo>
                    <a:pt x="448" y="0"/>
                    <a:pt x="174" y="74"/>
                    <a:pt x="108" y="244"/>
                  </a:cubicBezTo>
                  <a:cubicBezTo>
                    <a:pt x="1" y="434"/>
                    <a:pt x="24" y="684"/>
                    <a:pt x="155" y="863"/>
                  </a:cubicBezTo>
                  <a:cubicBezTo>
                    <a:pt x="307" y="1037"/>
                    <a:pt x="955" y="1250"/>
                    <a:pt x="1122" y="1250"/>
                  </a:cubicBezTo>
                  <a:cubicBezTo>
                    <a:pt x="1138" y="1250"/>
                    <a:pt x="1149" y="1248"/>
                    <a:pt x="1156" y="1244"/>
                  </a:cubicBezTo>
                  <a:cubicBezTo>
                    <a:pt x="1263" y="1149"/>
                    <a:pt x="1156" y="196"/>
                    <a:pt x="1001" y="77"/>
                  </a:cubicBezTo>
                  <a:cubicBezTo>
                    <a:pt x="947" y="28"/>
                    <a:pt x="821" y="0"/>
                    <a:pt x="679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0"/>
            <p:cNvSpPr/>
            <p:nvPr/>
          </p:nvSpPr>
          <p:spPr>
            <a:xfrm>
              <a:off x="4905950" y="2348200"/>
              <a:ext cx="32775" cy="35425"/>
            </a:xfrm>
            <a:custGeom>
              <a:avLst/>
              <a:gdLst/>
              <a:ahLst/>
              <a:cxnLst/>
              <a:rect l="l" t="t" r="r" b="b"/>
              <a:pathLst>
                <a:path w="1311" h="1417" extrusionOk="0">
                  <a:moveTo>
                    <a:pt x="315" y="1"/>
                  </a:moveTo>
                  <a:cubicBezTo>
                    <a:pt x="198" y="1"/>
                    <a:pt x="105" y="32"/>
                    <a:pt x="72" y="113"/>
                  </a:cubicBezTo>
                  <a:cubicBezTo>
                    <a:pt x="1" y="423"/>
                    <a:pt x="60" y="756"/>
                    <a:pt x="215" y="1030"/>
                  </a:cubicBezTo>
                  <a:cubicBezTo>
                    <a:pt x="356" y="1204"/>
                    <a:pt x="1003" y="1417"/>
                    <a:pt x="1169" y="1417"/>
                  </a:cubicBezTo>
                  <a:cubicBezTo>
                    <a:pt x="1185" y="1417"/>
                    <a:pt x="1197" y="1415"/>
                    <a:pt x="1203" y="1411"/>
                  </a:cubicBezTo>
                  <a:cubicBezTo>
                    <a:pt x="1311" y="1316"/>
                    <a:pt x="1203" y="363"/>
                    <a:pt x="1049" y="244"/>
                  </a:cubicBezTo>
                  <a:cubicBezTo>
                    <a:pt x="950" y="154"/>
                    <a:pt x="574" y="1"/>
                    <a:pt x="315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60"/>
            <p:cNvSpPr/>
            <p:nvPr/>
          </p:nvSpPr>
          <p:spPr>
            <a:xfrm>
              <a:off x="5525375" y="2454000"/>
              <a:ext cx="103900" cy="107550"/>
            </a:xfrm>
            <a:custGeom>
              <a:avLst/>
              <a:gdLst/>
              <a:ahLst/>
              <a:cxnLst/>
              <a:rect l="l" t="t" r="r" b="b"/>
              <a:pathLst>
                <a:path w="4156" h="4302" extrusionOk="0">
                  <a:moveTo>
                    <a:pt x="2644" y="1"/>
                  </a:moveTo>
                  <a:lnTo>
                    <a:pt x="1" y="1382"/>
                  </a:lnTo>
                  <a:cubicBezTo>
                    <a:pt x="1" y="1382"/>
                    <a:pt x="537" y="3918"/>
                    <a:pt x="1060" y="4251"/>
                  </a:cubicBezTo>
                  <a:cubicBezTo>
                    <a:pt x="1117" y="4286"/>
                    <a:pt x="1189" y="4301"/>
                    <a:pt x="1275" y="4301"/>
                  </a:cubicBezTo>
                  <a:cubicBezTo>
                    <a:pt x="1992" y="4301"/>
                    <a:pt x="3624" y="3229"/>
                    <a:pt x="4156" y="3144"/>
                  </a:cubicBezTo>
                  <a:cubicBezTo>
                    <a:pt x="4037" y="1548"/>
                    <a:pt x="3430" y="1251"/>
                    <a:pt x="2644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60"/>
            <p:cNvSpPr/>
            <p:nvPr/>
          </p:nvSpPr>
          <p:spPr>
            <a:xfrm>
              <a:off x="5554550" y="2547875"/>
              <a:ext cx="32475" cy="19950"/>
            </a:xfrm>
            <a:custGeom>
              <a:avLst/>
              <a:gdLst/>
              <a:ahLst/>
              <a:cxnLst/>
              <a:rect l="l" t="t" r="r" b="b"/>
              <a:pathLst>
                <a:path w="1299" h="798" extrusionOk="0">
                  <a:moveTo>
                    <a:pt x="756" y="0"/>
                  </a:moveTo>
                  <a:cubicBezTo>
                    <a:pt x="696" y="0"/>
                    <a:pt x="635" y="6"/>
                    <a:pt x="572" y="20"/>
                  </a:cubicBezTo>
                  <a:cubicBezTo>
                    <a:pt x="239" y="79"/>
                    <a:pt x="1" y="294"/>
                    <a:pt x="36" y="508"/>
                  </a:cubicBezTo>
                  <a:cubicBezTo>
                    <a:pt x="66" y="685"/>
                    <a:pt x="282" y="797"/>
                    <a:pt x="545" y="797"/>
                  </a:cubicBezTo>
                  <a:cubicBezTo>
                    <a:pt x="600" y="797"/>
                    <a:pt x="657" y="792"/>
                    <a:pt x="715" y="782"/>
                  </a:cubicBezTo>
                  <a:cubicBezTo>
                    <a:pt x="1048" y="722"/>
                    <a:pt x="1298" y="496"/>
                    <a:pt x="1251" y="282"/>
                  </a:cubicBezTo>
                  <a:cubicBezTo>
                    <a:pt x="1222" y="117"/>
                    <a:pt x="1012" y="0"/>
                    <a:pt x="756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0"/>
            <p:cNvSpPr/>
            <p:nvPr/>
          </p:nvSpPr>
          <p:spPr>
            <a:xfrm>
              <a:off x="5579850" y="2537250"/>
              <a:ext cx="32475" cy="20125"/>
            </a:xfrm>
            <a:custGeom>
              <a:avLst/>
              <a:gdLst/>
              <a:ahLst/>
              <a:cxnLst/>
              <a:rect l="l" t="t" r="r" b="b"/>
              <a:pathLst>
                <a:path w="1299" h="805" extrusionOk="0">
                  <a:moveTo>
                    <a:pt x="747" y="1"/>
                  </a:moveTo>
                  <a:cubicBezTo>
                    <a:pt x="691" y="1"/>
                    <a:pt x="632" y="6"/>
                    <a:pt x="572" y="16"/>
                  </a:cubicBezTo>
                  <a:cubicBezTo>
                    <a:pt x="239" y="76"/>
                    <a:pt x="1" y="302"/>
                    <a:pt x="36" y="516"/>
                  </a:cubicBezTo>
                  <a:cubicBezTo>
                    <a:pt x="66" y="685"/>
                    <a:pt x="287" y="805"/>
                    <a:pt x="553" y="805"/>
                  </a:cubicBezTo>
                  <a:cubicBezTo>
                    <a:pt x="606" y="805"/>
                    <a:pt x="660" y="800"/>
                    <a:pt x="715" y="790"/>
                  </a:cubicBezTo>
                  <a:cubicBezTo>
                    <a:pt x="1060" y="719"/>
                    <a:pt x="1298" y="504"/>
                    <a:pt x="1263" y="290"/>
                  </a:cubicBezTo>
                  <a:cubicBezTo>
                    <a:pt x="1223" y="113"/>
                    <a:pt x="1013" y="1"/>
                    <a:pt x="747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0"/>
            <p:cNvSpPr/>
            <p:nvPr/>
          </p:nvSpPr>
          <p:spPr>
            <a:xfrm>
              <a:off x="5601275" y="2492925"/>
              <a:ext cx="32475" cy="51975"/>
            </a:xfrm>
            <a:custGeom>
              <a:avLst/>
              <a:gdLst/>
              <a:ahLst/>
              <a:cxnLst/>
              <a:rect l="l" t="t" r="r" b="b"/>
              <a:pathLst>
                <a:path w="1299" h="2079" extrusionOk="0">
                  <a:moveTo>
                    <a:pt x="513" y="1"/>
                  </a:moveTo>
                  <a:cubicBezTo>
                    <a:pt x="505" y="1"/>
                    <a:pt x="497" y="2"/>
                    <a:pt x="489" y="3"/>
                  </a:cubicBezTo>
                  <a:cubicBezTo>
                    <a:pt x="156" y="63"/>
                    <a:pt x="1" y="1587"/>
                    <a:pt x="37" y="1789"/>
                  </a:cubicBezTo>
                  <a:cubicBezTo>
                    <a:pt x="66" y="1966"/>
                    <a:pt x="283" y="2078"/>
                    <a:pt x="545" y="2078"/>
                  </a:cubicBezTo>
                  <a:cubicBezTo>
                    <a:pt x="600" y="2078"/>
                    <a:pt x="657" y="2073"/>
                    <a:pt x="715" y="2063"/>
                  </a:cubicBezTo>
                  <a:cubicBezTo>
                    <a:pt x="1049" y="2004"/>
                    <a:pt x="1299" y="1777"/>
                    <a:pt x="1263" y="1575"/>
                  </a:cubicBezTo>
                  <a:cubicBezTo>
                    <a:pt x="1228" y="1366"/>
                    <a:pt x="842" y="1"/>
                    <a:pt x="513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0"/>
            <p:cNvSpPr/>
            <p:nvPr/>
          </p:nvSpPr>
          <p:spPr>
            <a:xfrm>
              <a:off x="5549975" y="2443100"/>
              <a:ext cx="66225" cy="80275"/>
            </a:xfrm>
            <a:custGeom>
              <a:avLst/>
              <a:gdLst/>
              <a:ahLst/>
              <a:cxnLst/>
              <a:rect l="l" t="t" r="r" b="b"/>
              <a:pathLst>
                <a:path w="2649" h="3211" extrusionOk="0">
                  <a:moveTo>
                    <a:pt x="1190" y="1"/>
                  </a:moveTo>
                  <a:cubicBezTo>
                    <a:pt x="1024" y="1"/>
                    <a:pt x="753" y="66"/>
                    <a:pt x="553" y="437"/>
                  </a:cubicBezTo>
                  <a:cubicBezTo>
                    <a:pt x="148" y="1199"/>
                    <a:pt x="1124" y="1877"/>
                    <a:pt x="1124" y="1877"/>
                  </a:cubicBezTo>
                  <a:cubicBezTo>
                    <a:pt x="1124" y="1877"/>
                    <a:pt x="481" y="2187"/>
                    <a:pt x="219" y="2532"/>
                  </a:cubicBezTo>
                  <a:cubicBezTo>
                    <a:pt x="0" y="2835"/>
                    <a:pt x="467" y="3211"/>
                    <a:pt x="714" y="3211"/>
                  </a:cubicBezTo>
                  <a:cubicBezTo>
                    <a:pt x="749" y="3211"/>
                    <a:pt x="779" y="3203"/>
                    <a:pt x="803" y="3187"/>
                  </a:cubicBezTo>
                  <a:cubicBezTo>
                    <a:pt x="957" y="3092"/>
                    <a:pt x="2505" y="2365"/>
                    <a:pt x="2577" y="1913"/>
                  </a:cubicBezTo>
                  <a:cubicBezTo>
                    <a:pt x="2648" y="1472"/>
                    <a:pt x="2339" y="568"/>
                    <a:pt x="1338" y="20"/>
                  </a:cubicBezTo>
                  <a:cubicBezTo>
                    <a:pt x="1338" y="20"/>
                    <a:pt x="1280" y="1"/>
                    <a:pt x="1190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0"/>
            <p:cNvSpPr/>
            <p:nvPr/>
          </p:nvSpPr>
          <p:spPr>
            <a:xfrm>
              <a:off x="5590275" y="2508800"/>
              <a:ext cx="39500" cy="35325"/>
            </a:xfrm>
            <a:custGeom>
              <a:avLst/>
              <a:gdLst/>
              <a:ahLst/>
              <a:cxnLst/>
              <a:rect l="l" t="t" r="r" b="b"/>
              <a:pathLst>
                <a:path w="1580" h="1413" extrusionOk="0">
                  <a:moveTo>
                    <a:pt x="556" y="1"/>
                  </a:moveTo>
                  <a:cubicBezTo>
                    <a:pt x="376" y="1"/>
                    <a:pt x="0" y="270"/>
                    <a:pt x="0" y="452"/>
                  </a:cubicBezTo>
                  <a:cubicBezTo>
                    <a:pt x="12" y="654"/>
                    <a:pt x="512" y="1238"/>
                    <a:pt x="774" y="1380"/>
                  </a:cubicBezTo>
                  <a:cubicBezTo>
                    <a:pt x="821" y="1403"/>
                    <a:pt x="875" y="1413"/>
                    <a:pt x="933" y="1413"/>
                  </a:cubicBezTo>
                  <a:cubicBezTo>
                    <a:pt x="1214" y="1413"/>
                    <a:pt x="1580" y="1177"/>
                    <a:pt x="1560" y="999"/>
                  </a:cubicBezTo>
                  <a:cubicBezTo>
                    <a:pt x="1548" y="785"/>
                    <a:pt x="905" y="166"/>
                    <a:pt x="608" y="11"/>
                  </a:cubicBezTo>
                  <a:cubicBezTo>
                    <a:pt x="593" y="4"/>
                    <a:pt x="576" y="1"/>
                    <a:pt x="556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60"/>
            <p:cNvSpPr/>
            <p:nvPr/>
          </p:nvSpPr>
          <p:spPr>
            <a:xfrm>
              <a:off x="5567400" y="2521325"/>
              <a:ext cx="38275" cy="36150"/>
            </a:xfrm>
            <a:custGeom>
              <a:avLst/>
              <a:gdLst/>
              <a:ahLst/>
              <a:cxnLst/>
              <a:rect l="l" t="t" r="r" b="b"/>
              <a:pathLst>
                <a:path w="1531" h="1446" extrusionOk="0">
                  <a:moveTo>
                    <a:pt x="524" y="0"/>
                  </a:moveTo>
                  <a:cubicBezTo>
                    <a:pt x="358" y="0"/>
                    <a:pt x="1" y="281"/>
                    <a:pt x="22" y="475"/>
                  </a:cubicBezTo>
                  <a:cubicBezTo>
                    <a:pt x="34" y="689"/>
                    <a:pt x="522" y="1272"/>
                    <a:pt x="784" y="1415"/>
                  </a:cubicBezTo>
                  <a:cubicBezTo>
                    <a:pt x="825" y="1436"/>
                    <a:pt x="871" y="1446"/>
                    <a:pt x="921" y="1446"/>
                  </a:cubicBezTo>
                  <a:cubicBezTo>
                    <a:pt x="1182" y="1446"/>
                    <a:pt x="1531" y="1190"/>
                    <a:pt x="1511" y="1010"/>
                  </a:cubicBezTo>
                  <a:cubicBezTo>
                    <a:pt x="1499" y="784"/>
                    <a:pt x="856" y="153"/>
                    <a:pt x="570" y="10"/>
                  </a:cubicBezTo>
                  <a:cubicBezTo>
                    <a:pt x="557" y="3"/>
                    <a:pt x="542" y="0"/>
                    <a:pt x="524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0"/>
            <p:cNvSpPr/>
            <p:nvPr/>
          </p:nvSpPr>
          <p:spPr>
            <a:xfrm>
              <a:off x="5539675" y="2529325"/>
              <a:ext cx="36575" cy="36800"/>
            </a:xfrm>
            <a:custGeom>
              <a:avLst/>
              <a:gdLst/>
              <a:ahLst/>
              <a:cxnLst/>
              <a:rect l="l" t="t" r="r" b="b"/>
              <a:pathLst>
                <a:path w="1463" h="1472" extrusionOk="0">
                  <a:moveTo>
                    <a:pt x="522" y="1"/>
                  </a:moveTo>
                  <a:cubicBezTo>
                    <a:pt x="354" y="1"/>
                    <a:pt x="0" y="260"/>
                    <a:pt x="0" y="452"/>
                  </a:cubicBezTo>
                  <a:cubicBezTo>
                    <a:pt x="0" y="667"/>
                    <a:pt x="453" y="1286"/>
                    <a:pt x="703" y="1429"/>
                  </a:cubicBezTo>
                  <a:cubicBezTo>
                    <a:pt x="751" y="1459"/>
                    <a:pt x="809" y="1472"/>
                    <a:pt x="871" y="1472"/>
                  </a:cubicBezTo>
                  <a:cubicBezTo>
                    <a:pt x="1131" y="1472"/>
                    <a:pt x="1462" y="1244"/>
                    <a:pt x="1453" y="1071"/>
                  </a:cubicBezTo>
                  <a:cubicBezTo>
                    <a:pt x="1453" y="845"/>
                    <a:pt x="857" y="178"/>
                    <a:pt x="572" y="12"/>
                  </a:cubicBezTo>
                  <a:cubicBezTo>
                    <a:pt x="558" y="4"/>
                    <a:pt x="541" y="1"/>
                    <a:pt x="522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5089025" y="2609875"/>
              <a:ext cx="373675" cy="237275"/>
            </a:xfrm>
            <a:custGeom>
              <a:avLst/>
              <a:gdLst/>
              <a:ahLst/>
              <a:cxnLst/>
              <a:rect l="l" t="t" r="r" b="b"/>
              <a:pathLst>
                <a:path w="14947" h="9491" extrusionOk="0">
                  <a:moveTo>
                    <a:pt x="13031" y="1"/>
                  </a:moveTo>
                  <a:cubicBezTo>
                    <a:pt x="8479" y="1"/>
                    <a:pt x="0" y="8970"/>
                    <a:pt x="0" y="8970"/>
                  </a:cubicBezTo>
                  <a:cubicBezTo>
                    <a:pt x="1525" y="9325"/>
                    <a:pt x="2967" y="9491"/>
                    <a:pt x="4307" y="9491"/>
                  </a:cubicBezTo>
                  <a:cubicBezTo>
                    <a:pt x="10825" y="9491"/>
                    <a:pt x="14947" y="5575"/>
                    <a:pt x="14621" y="528"/>
                  </a:cubicBezTo>
                  <a:cubicBezTo>
                    <a:pt x="14182" y="162"/>
                    <a:pt x="13642" y="1"/>
                    <a:pt x="13031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5356300" y="2098300"/>
              <a:ext cx="241425" cy="395325"/>
            </a:xfrm>
            <a:custGeom>
              <a:avLst/>
              <a:gdLst/>
              <a:ahLst/>
              <a:cxnLst/>
              <a:rect l="l" t="t" r="r" b="b"/>
              <a:pathLst>
                <a:path w="9657" h="15813" extrusionOk="0">
                  <a:moveTo>
                    <a:pt x="858" y="1"/>
                  </a:moveTo>
                  <a:lnTo>
                    <a:pt x="1" y="6906"/>
                  </a:lnTo>
                  <a:cubicBezTo>
                    <a:pt x="3180" y="10847"/>
                    <a:pt x="7526" y="15812"/>
                    <a:pt x="7526" y="15812"/>
                  </a:cubicBezTo>
                  <a:lnTo>
                    <a:pt x="9657" y="15062"/>
                  </a:lnTo>
                  <a:cubicBezTo>
                    <a:pt x="9657" y="15062"/>
                    <a:pt x="4775" y="3965"/>
                    <a:pt x="858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5355125" y="2180350"/>
              <a:ext cx="213150" cy="321300"/>
            </a:xfrm>
            <a:custGeom>
              <a:avLst/>
              <a:gdLst/>
              <a:ahLst/>
              <a:cxnLst/>
              <a:rect l="l" t="t" r="r" b="b"/>
              <a:pathLst>
                <a:path w="8526" h="12852" extrusionOk="0">
                  <a:moveTo>
                    <a:pt x="1998" y="1"/>
                  </a:moveTo>
                  <a:cubicBezTo>
                    <a:pt x="1476" y="1"/>
                    <a:pt x="0" y="3755"/>
                    <a:pt x="0" y="3755"/>
                  </a:cubicBezTo>
                  <a:cubicBezTo>
                    <a:pt x="3167" y="7708"/>
                    <a:pt x="7180" y="12852"/>
                    <a:pt x="7180" y="12852"/>
                  </a:cubicBezTo>
                  <a:lnTo>
                    <a:pt x="8525" y="12411"/>
                  </a:lnTo>
                  <a:cubicBezTo>
                    <a:pt x="5644" y="8125"/>
                    <a:pt x="2953" y="2184"/>
                    <a:pt x="2120" y="112"/>
                  </a:cubicBezTo>
                  <a:cubicBezTo>
                    <a:pt x="2089" y="36"/>
                    <a:pt x="2048" y="1"/>
                    <a:pt x="1998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5052700" y="2583475"/>
              <a:ext cx="185175" cy="329250"/>
            </a:xfrm>
            <a:custGeom>
              <a:avLst/>
              <a:gdLst/>
              <a:ahLst/>
              <a:cxnLst/>
              <a:rect l="l" t="t" r="r" b="b"/>
              <a:pathLst>
                <a:path w="7407" h="13170" extrusionOk="0">
                  <a:moveTo>
                    <a:pt x="1715" y="1"/>
                  </a:moveTo>
                  <a:lnTo>
                    <a:pt x="1" y="13169"/>
                  </a:lnTo>
                  <a:lnTo>
                    <a:pt x="191" y="13169"/>
                  </a:lnTo>
                  <a:cubicBezTo>
                    <a:pt x="191" y="13169"/>
                    <a:pt x="5275" y="7502"/>
                    <a:pt x="7406" y="691"/>
                  </a:cubicBezTo>
                  <a:lnTo>
                    <a:pt x="1715" y="1"/>
                  </a:ln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5058350" y="2583475"/>
              <a:ext cx="179225" cy="284900"/>
            </a:xfrm>
            <a:custGeom>
              <a:avLst/>
              <a:gdLst/>
              <a:ahLst/>
              <a:cxnLst/>
              <a:rect l="l" t="t" r="r" b="b"/>
              <a:pathLst>
                <a:path w="7169" h="11396" extrusionOk="0">
                  <a:moveTo>
                    <a:pt x="1489" y="1"/>
                  </a:moveTo>
                  <a:lnTo>
                    <a:pt x="1" y="11395"/>
                  </a:lnTo>
                  <a:cubicBezTo>
                    <a:pt x="394" y="11216"/>
                    <a:pt x="787" y="11074"/>
                    <a:pt x="1191" y="10943"/>
                  </a:cubicBezTo>
                  <a:cubicBezTo>
                    <a:pt x="1418" y="10871"/>
                    <a:pt x="1644" y="10812"/>
                    <a:pt x="1870" y="10764"/>
                  </a:cubicBezTo>
                  <a:cubicBezTo>
                    <a:pt x="3549" y="8478"/>
                    <a:pt x="5894" y="4787"/>
                    <a:pt x="7168" y="691"/>
                  </a:cubicBezTo>
                  <a:lnTo>
                    <a:pt x="1489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5303025" y="2585875"/>
              <a:ext cx="210475" cy="326850"/>
            </a:xfrm>
            <a:custGeom>
              <a:avLst/>
              <a:gdLst/>
              <a:ahLst/>
              <a:cxnLst/>
              <a:rect l="l" t="t" r="r" b="b"/>
              <a:pathLst>
                <a:path w="8419" h="13074" extrusionOk="0">
                  <a:moveTo>
                    <a:pt x="4787" y="0"/>
                  </a:moveTo>
                  <a:lnTo>
                    <a:pt x="1" y="1143"/>
                  </a:lnTo>
                  <a:cubicBezTo>
                    <a:pt x="2977" y="7906"/>
                    <a:pt x="8240" y="13073"/>
                    <a:pt x="8240" y="13073"/>
                  </a:cubicBezTo>
                  <a:lnTo>
                    <a:pt x="8418" y="13073"/>
                  </a:lnTo>
                  <a:lnTo>
                    <a:pt x="4787" y="0"/>
                  </a:ln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5303025" y="2586150"/>
              <a:ext cx="150650" cy="233100"/>
            </a:xfrm>
            <a:custGeom>
              <a:avLst/>
              <a:gdLst/>
              <a:ahLst/>
              <a:cxnLst/>
              <a:rect l="l" t="t" r="r" b="b"/>
              <a:pathLst>
                <a:path w="6026" h="9324" extrusionOk="0">
                  <a:moveTo>
                    <a:pt x="4787" y="1"/>
                  </a:moveTo>
                  <a:lnTo>
                    <a:pt x="1" y="1132"/>
                  </a:lnTo>
                  <a:cubicBezTo>
                    <a:pt x="1418" y="4347"/>
                    <a:pt x="3346" y="7204"/>
                    <a:pt x="4989" y="9324"/>
                  </a:cubicBezTo>
                  <a:cubicBezTo>
                    <a:pt x="5073" y="7371"/>
                    <a:pt x="5466" y="5656"/>
                    <a:pt x="6025" y="4466"/>
                  </a:cubicBezTo>
                  <a:lnTo>
                    <a:pt x="4787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5280325" y="1988325"/>
              <a:ext cx="42975" cy="41100"/>
            </a:xfrm>
            <a:custGeom>
              <a:avLst/>
              <a:gdLst/>
              <a:ahLst/>
              <a:cxnLst/>
              <a:rect l="l" t="t" r="r" b="b"/>
              <a:pathLst>
                <a:path w="1719" h="1644" extrusionOk="0">
                  <a:moveTo>
                    <a:pt x="723" y="1"/>
                  </a:moveTo>
                  <a:cubicBezTo>
                    <a:pt x="672" y="1"/>
                    <a:pt x="612" y="10"/>
                    <a:pt x="540" y="30"/>
                  </a:cubicBezTo>
                  <a:cubicBezTo>
                    <a:pt x="0" y="179"/>
                    <a:pt x="500" y="1644"/>
                    <a:pt x="1198" y="1644"/>
                  </a:cubicBezTo>
                  <a:cubicBezTo>
                    <a:pt x="1224" y="1644"/>
                    <a:pt x="1251" y="1642"/>
                    <a:pt x="1278" y="1637"/>
                  </a:cubicBezTo>
                  <a:cubicBezTo>
                    <a:pt x="1718" y="1566"/>
                    <a:pt x="1623" y="971"/>
                    <a:pt x="1373" y="911"/>
                  </a:cubicBezTo>
                  <a:cubicBezTo>
                    <a:pt x="1373" y="911"/>
                    <a:pt x="1521" y="387"/>
                    <a:pt x="1003" y="387"/>
                  </a:cubicBezTo>
                  <a:cubicBezTo>
                    <a:pt x="992" y="387"/>
                    <a:pt x="980" y="387"/>
                    <a:pt x="968" y="387"/>
                  </a:cubicBezTo>
                  <a:cubicBezTo>
                    <a:pt x="968" y="387"/>
                    <a:pt x="1058" y="1"/>
                    <a:pt x="7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5296125" y="2021425"/>
              <a:ext cx="59025" cy="51875"/>
            </a:xfrm>
            <a:custGeom>
              <a:avLst/>
              <a:gdLst/>
              <a:ahLst/>
              <a:cxnLst/>
              <a:rect l="l" t="t" r="r" b="b"/>
              <a:pathLst>
                <a:path w="2361" h="2075" extrusionOk="0">
                  <a:moveTo>
                    <a:pt x="1003" y="0"/>
                  </a:moveTo>
                  <a:cubicBezTo>
                    <a:pt x="931" y="0"/>
                    <a:pt x="845" y="12"/>
                    <a:pt x="741" y="40"/>
                  </a:cubicBezTo>
                  <a:cubicBezTo>
                    <a:pt x="0" y="222"/>
                    <a:pt x="656" y="2075"/>
                    <a:pt x="1613" y="2075"/>
                  </a:cubicBezTo>
                  <a:cubicBezTo>
                    <a:pt x="1655" y="2075"/>
                    <a:pt x="1698" y="2071"/>
                    <a:pt x="1741" y="2064"/>
                  </a:cubicBezTo>
                  <a:cubicBezTo>
                    <a:pt x="2360" y="1956"/>
                    <a:pt x="2217" y="1218"/>
                    <a:pt x="1884" y="1147"/>
                  </a:cubicBezTo>
                  <a:cubicBezTo>
                    <a:pt x="1884" y="1147"/>
                    <a:pt x="2088" y="479"/>
                    <a:pt x="1391" y="479"/>
                  </a:cubicBezTo>
                  <a:cubicBezTo>
                    <a:pt x="1374" y="479"/>
                    <a:pt x="1355" y="479"/>
                    <a:pt x="1336" y="480"/>
                  </a:cubicBezTo>
                  <a:cubicBezTo>
                    <a:pt x="1336" y="480"/>
                    <a:pt x="1461" y="0"/>
                    <a:pt x="10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5156575" y="2019325"/>
              <a:ext cx="58750" cy="51900"/>
            </a:xfrm>
            <a:custGeom>
              <a:avLst/>
              <a:gdLst/>
              <a:ahLst/>
              <a:cxnLst/>
              <a:rect l="l" t="t" r="r" b="b"/>
              <a:pathLst>
                <a:path w="2350" h="2076" extrusionOk="0">
                  <a:moveTo>
                    <a:pt x="1358" y="1"/>
                  </a:moveTo>
                  <a:cubicBezTo>
                    <a:pt x="900" y="1"/>
                    <a:pt x="1025" y="481"/>
                    <a:pt x="1025" y="481"/>
                  </a:cubicBezTo>
                  <a:cubicBezTo>
                    <a:pt x="1006" y="480"/>
                    <a:pt x="988" y="479"/>
                    <a:pt x="970" y="479"/>
                  </a:cubicBezTo>
                  <a:cubicBezTo>
                    <a:pt x="273" y="479"/>
                    <a:pt x="465" y="1148"/>
                    <a:pt x="465" y="1148"/>
                  </a:cubicBezTo>
                  <a:cubicBezTo>
                    <a:pt x="144" y="1219"/>
                    <a:pt x="1" y="1957"/>
                    <a:pt x="620" y="2064"/>
                  </a:cubicBezTo>
                  <a:cubicBezTo>
                    <a:pt x="664" y="2072"/>
                    <a:pt x="707" y="2076"/>
                    <a:pt x="749" y="2076"/>
                  </a:cubicBezTo>
                  <a:cubicBezTo>
                    <a:pt x="1704" y="2076"/>
                    <a:pt x="2350" y="234"/>
                    <a:pt x="1620" y="40"/>
                  </a:cubicBezTo>
                  <a:cubicBezTo>
                    <a:pt x="1517" y="13"/>
                    <a:pt x="1430" y="1"/>
                    <a:pt x="1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5191125" y="1985450"/>
              <a:ext cx="35725" cy="41450"/>
            </a:xfrm>
            <a:custGeom>
              <a:avLst/>
              <a:gdLst/>
              <a:ahLst/>
              <a:cxnLst/>
              <a:rect l="l" t="t" r="r" b="b"/>
              <a:pathLst>
                <a:path w="1429" h="1658" extrusionOk="0">
                  <a:moveTo>
                    <a:pt x="821" y="0"/>
                  </a:moveTo>
                  <a:cubicBezTo>
                    <a:pt x="337" y="0"/>
                    <a:pt x="536" y="419"/>
                    <a:pt x="536" y="419"/>
                  </a:cubicBezTo>
                  <a:cubicBezTo>
                    <a:pt x="0" y="502"/>
                    <a:pt x="250" y="990"/>
                    <a:pt x="250" y="990"/>
                  </a:cubicBezTo>
                  <a:cubicBezTo>
                    <a:pt x="38" y="1096"/>
                    <a:pt x="47" y="1657"/>
                    <a:pt x="475" y="1657"/>
                  </a:cubicBezTo>
                  <a:cubicBezTo>
                    <a:pt x="479" y="1657"/>
                    <a:pt x="484" y="1657"/>
                    <a:pt x="488" y="1657"/>
                  </a:cubicBezTo>
                  <a:cubicBezTo>
                    <a:pt x="1214" y="1621"/>
                    <a:pt x="1429" y="26"/>
                    <a:pt x="881" y="2"/>
                  </a:cubicBezTo>
                  <a:cubicBezTo>
                    <a:pt x="860" y="1"/>
                    <a:pt x="840" y="0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0"/>
            <p:cNvSpPr/>
            <p:nvPr/>
          </p:nvSpPr>
          <p:spPr>
            <a:xfrm>
              <a:off x="5290875" y="1998175"/>
              <a:ext cx="14850" cy="16825"/>
            </a:xfrm>
            <a:custGeom>
              <a:avLst/>
              <a:gdLst/>
              <a:ahLst/>
              <a:cxnLst/>
              <a:rect l="l" t="t" r="r" b="b"/>
              <a:pathLst>
                <a:path w="594" h="673" extrusionOk="0">
                  <a:moveTo>
                    <a:pt x="213" y="0"/>
                  </a:moveTo>
                  <a:cubicBezTo>
                    <a:pt x="147" y="0"/>
                    <a:pt x="89" y="27"/>
                    <a:pt x="58" y="89"/>
                  </a:cubicBezTo>
                  <a:cubicBezTo>
                    <a:pt x="0" y="228"/>
                    <a:pt x="89" y="673"/>
                    <a:pt x="204" y="673"/>
                  </a:cubicBezTo>
                  <a:cubicBezTo>
                    <a:pt x="207" y="673"/>
                    <a:pt x="210" y="673"/>
                    <a:pt x="213" y="672"/>
                  </a:cubicBezTo>
                  <a:cubicBezTo>
                    <a:pt x="546" y="612"/>
                    <a:pt x="594" y="231"/>
                    <a:pt x="475" y="112"/>
                  </a:cubicBezTo>
                  <a:cubicBezTo>
                    <a:pt x="401" y="45"/>
                    <a:pt x="300" y="0"/>
                    <a:pt x="213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0"/>
            <p:cNvSpPr/>
            <p:nvPr/>
          </p:nvSpPr>
          <p:spPr>
            <a:xfrm>
              <a:off x="5291150" y="2002000"/>
              <a:ext cx="9825" cy="9425"/>
            </a:xfrm>
            <a:custGeom>
              <a:avLst/>
              <a:gdLst/>
              <a:ahLst/>
              <a:cxnLst/>
              <a:rect l="l" t="t" r="r" b="b"/>
              <a:pathLst>
                <a:path w="393" h="377" extrusionOk="0">
                  <a:moveTo>
                    <a:pt x="157" y="1"/>
                  </a:moveTo>
                  <a:cubicBezTo>
                    <a:pt x="111" y="1"/>
                    <a:pt x="69" y="16"/>
                    <a:pt x="47" y="55"/>
                  </a:cubicBezTo>
                  <a:cubicBezTo>
                    <a:pt x="1" y="148"/>
                    <a:pt x="68" y="376"/>
                    <a:pt x="137" y="376"/>
                  </a:cubicBezTo>
                  <a:cubicBezTo>
                    <a:pt x="139" y="376"/>
                    <a:pt x="141" y="376"/>
                    <a:pt x="142" y="376"/>
                  </a:cubicBezTo>
                  <a:cubicBezTo>
                    <a:pt x="357" y="328"/>
                    <a:pt x="392" y="126"/>
                    <a:pt x="309" y="55"/>
                  </a:cubicBezTo>
                  <a:cubicBezTo>
                    <a:pt x="270" y="22"/>
                    <a:pt x="211" y="1"/>
                    <a:pt x="157" y="1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5202725" y="2002000"/>
              <a:ext cx="13375" cy="17175"/>
            </a:xfrm>
            <a:custGeom>
              <a:avLst/>
              <a:gdLst/>
              <a:ahLst/>
              <a:cxnLst/>
              <a:rect l="l" t="t" r="r" b="b"/>
              <a:pathLst>
                <a:path w="535" h="687" extrusionOk="0">
                  <a:moveTo>
                    <a:pt x="317" y="0"/>
                  </a:moveTo>
                  <a:cubicBezTo>
                    <a:pt x="242" y="0"/>
                    <a:pt x="159" y="43"/>
                    <a:pt x="108" y="114"/>
                  </a:cubicBezTo>
                  <a:cubicBezTo>
                    <a:pt x="0" y="233"/>
                    <a:pt x="84" y="614"/>
                    <a:pt x="405" y="686"/>
                  </a:cubicBezTo>
                  <a:cubicBezTo>
                    <a:pt x="408" y="686"/>
                    <a:pt x="410" y="687"/>
                    <a:pt x="412" y="687"/>
                  </a:cubicBezTo>
                  <a:cubicBezTo>
                    <a:pt x="502" y="687"/>
                    <a:pt x="534" y="242"/>
                    <a:pt x="465" y="102"/>
                  </a:cubicBezTo>
                  <a:cubicBezTo>
                    <a:pt x="437" y="31"/>
                    <a:pt x="380" y="0"/>
                    <a:pt x="317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5207475" y="2005650"/>
              <a:ext cx="8050" cy="9950"/>
            </a:xfrm>
            <a:custGeom>
              <a:avLst/>
              <a:gdLst/>
              <a:ahLst/>
              <a:cxnLst/>
              <a:rect l="l" t="t" r="r" b="b"/>
              <a:pathLst>
                <a:path w="322" h="398" extrusionOk="0">
                  <a:moveTo>
                    <a:pt x="185" y="1"/>
                  </a:moveTo>
                  <a:cubicBezTo>
                    <a:pt x="141" y="1"/>
                    <a:pt x="92" y="25"/>
                    <a:pt x="60" y="63"/>
                  </a:cubicBezTo>
                  <a:cubicBezTo>
                    <a:pt x="1" y="206"/>
                    <a:pt x="84" y="373"/>
                    <a:pt x="239" y="397"/>
                  </a:cubicBezTo>
                  <a:cubicBezTo>
                    <a:pt x="240" y="397"/>
                    <a:pt x="242" y="397"/>
                    <a:pt x="243" y="397"/>
                  </a:cubicBezTo>
                  <a:cubicBezTo>
                    <a:pt x="300" y="397"/>
                    <a:pt x="321" y="156"/>
                    <a:pt x="275" y="63"/>
                  </a:cubicBezTo>
                  <a:cubicBezTo>
                    <a:pt x="258" y="19"/>
                    <a:pt x="223" y="1"/>
                    <a:pt x="185" y="1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5018600" y="2082600"/>
              <a:ext cx="182425" cy="336125"/>
            </a:xfrm>
            <a:custGeom>
              <a:avLst/>
              <a:gdLst/>
              <a:ahLst/>
              <a:cxnLst/>
              <a:rect l="l" t="t" r="r" b="b"/>
              <a:pathLst>
                <a:path w="7297" h="13445" extrusionOk="0">
                  <a:moveTo>
                    <a:pt x="5420" y="1"/>
                  </a:moveTo>
                  <a:cubicBezTo>
                    <a:pt x="5354" y="1"/>
                    <a:pt x="5284" y="15"/>
                    <a:pt x="5210" y="45"/>
                  </a:cubicBezTo>
                  <a:cubicBezTo>
                    <a:pt x="3055" y="914"/>
                    <a:pt x="1031" y="5641"/>
                    <a:pt x="841" y="8749"/>
                  </a:cubicBezTo>
                  <a:cubicBezTo>
                    <a:pt x="767" y="9983"/>
                    <a:pt x="1" y="13444"/>
                    <a:pt x="1676" y="13444"/>
                  </a:cubicBezTo>
                  <a:cubicBezTo>
                    <a:pt x="1891" y="13444"/>
                    <a:pt x="2146" y="13387"/>
                    <a:pt x="2448" y="13261"/>
                  </a:cubicBezTo>
                  <a:cubicBezTo>
                    <a:pt x="6278" y="11663"/>
                    <a:pt x="7297" y="1"/>
                    <a:pt x="5420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5023225" y="2094725"/>
              <a:ext cx="155500" cy="323725"/>
            </a:xfrm>
            <a:custGeom>
              <a:avLst/>
              <a:gdLst/>
              <a:ahLst/>
              <a:cxnLst/>
              <a:rect l="l" t="t" r="r" b="b"/>
              <a:pathLst>
                <a:path w="6220" h="12949" extrusionOk="0">
                  <a:moveTo>
                    <a:pt x="4824" y="1"/>
                  </a:moveTo>
                  <a:lnTo>
                    <a:pt x="4824" y="1"/>
                  </a:lnTo>
                  <a:cubicBezTo>
                    <a:pt x="4823" y="1"/>
                    <a:pt x="4823" y="1"/>
                    <a:pt x="4823" y="1"/>
                  </a:cubicBezTo>
                  <a:cubicBezTo>
                    <a:pt x="1406" y="4085"/>
                    <a:pt x="4228" y="9681"/>
                    <a:pt x="2037" y="10871"/>
                  </a:cubicBezTo>
                  <a:cubicBezTo>
                    <a:pt x="2013" y="10885"/>
                    <a:pt x="1983" y="10891"/>
                    <a:pt x="1947" y="10891"/>
                  </a:cubicBezTo>
                  <a:cubicBezTo>
                    <a:pt x="1504" y="10891"/>
                    <a:pt x="232" y="9941"/>
                    <a:pt x="1" y="9919"/>
                  </a:cubicBezTo>
                  <a:lnTo>
                    <a:pt x="1" y="9919"/>
                  </a:lnTo>
                  <a:cubicBezTo>
                    <a:pt x="1" y="11366"/>
                    <a:pt x="315" y="12949"/>
                    <a:pt x="1508" y="12949"/>
                  </a:cubicBezTo>
                  <a:cubicBezTo>
                    <a:pt x="1729" y="12949"/>
                    <a:pt x="1979" y="12895"/>
                    <a:pt x="2263" y="12776"/>
                  </a:cubicBezTo>
                  <a:cubicBezTo>
                    <a:pt x="6219" y="11125"/>
                    <a:pt x="4924" y="1"/>
                    <a:pt x="4824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5073825" y="2044425"/>
              <a:ext cx="352750" cy="398600"/>
            </a:xfrm>
            <a:custGeom>
              <a:avLst/>
              <a:gdLst/>
              <a:ahLst/>
              <a:cxnLst/>
              <a:rect l="l" t="t" r="r" b="b"/>
              <a:pathLst>
                <a:path w="14110" h="15944" extrusionOk="0">
                  <a:moveTo>
                    <a:pt x="7689" y="1"/>
                  </a:moveTo>
                  <a:cubicBezTo>
                    <a:pt x="7599" y="1"/>
                    <a:pt x="7513" y="5"/>
                    <a:pt x="7430" y="13"/>
                  </a:cubicBezTo>
                  <a:cubicBezTo>
                    <a:pt x="5799" y="155"/>
                    <a:pt x="3323" y="989"/>
                    <a:pt x="2096" y="2596"/>
                  </a:cubicBezTo>
                  <a:cubicBezTo>
                    <a:pt x="1787" y="3001"/>
                    <a:pt x="1" y="6299"/>
                    <a:pt x="2799" y="11252"/>
                  </a:cubicBezTo>
                  <a:cubicBezTo>
                    <a:pt x="3061" y="12252"/>
                    <a:pt x="3263" y="14788"/>
                    <a:pt x="3216" y="15895"/>
                  </a:cubicBezTo>
                  <a:lnTo>
                    <a:pt x="12312" y="15943"/>
                  </a:lnTo>
                  <a:cubicBezTo>
                    <a:pt x="12026" y="14133"/>
                    <a:pt x="12086" y="12359"/>
                    <a:pt x="12681" y="11097"/>
                  </a:cubicBezTo>
                  <a:cubicBezTo>
                    <a:pt x="14110" y="8621"/>
                    <a:pt x="13872" y="4870"/>
                    <a:pt x="13217" y="3489"/>
                  </a:cubicBezTo>
                  <a:cubicBezTo>
                    <a:pt x="12188" y="1364"/>
                    <a:pt x="9367" y="1"/>
                    <a:pt x="7689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0"/>
            <p:cNvSpPr/>
            <p:nvPr/>
          </p:nvSpPr>
          <p:spPr>
            <a:xfrm>
              <a:off x="5253625" y="2335825"/>
              <a:ext cx="13125" cy="72375"/>
            </a:xfrm>
            <a:custGeom>
              <a:avLst/>
              <a:gdLst/>
              <a:ahLst/>
              <a:cxnLst/>
              <a:rect l="l" t="t" r="r" b="b"/>
              <a:pathLst>
                <a:path w="525" h="2895" extrusionOk="0">
                  <a:moveTo>
                    <a:pt x="238" y="1"/>
                  </a:moveTo>
                  <a:cubicBezTo>
                    <a:pt x="238" y="1"/>
                    <a:pt x="0" y="1953"/>
                    <a:pt x="0" y="2501"/>
                  </a:cubicBezTo>
                  <a:lnTo>
                    <a:pt x="524" y="2894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0"/>
            <p:cNvSpPr/>
            <p:nvPr/>
          </p:nvSpPr>
          <p:spPr>
            <a:xfrm>
              <a:off x="5260175" y="2359950"/>
              <a:ext cx="46150" cy="12225"/>
            </a:xfrm>
            <a:custGeom>
              <a:avLst/>
              <a:gdLst/>
              <a:ahLst/>
              <a:cxnLst/>
              <a:rect l="l" t="t" r="r" b="b"/>
              <a:pathLst>
                <a:path w="1846" h="489" extrusionOk="0">
                  <a:moveTo>
                    <a:pt x="12" y="0"/>
                  </a:moveTo>
                  <a:lnTo>
                    <a:pt x="0" y="334"/>
                  </a:lnTo>
                  <a:cubicBezTo>
                    <a:pt x="369" y="393"/>
                    <a:pt x="1846" y="488"/>
                    <a:pt x="1846" y="488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0"/>
            <p:cNvSpPr/>
            <p:nvPr/>
          </p:nvSpPr>
          <p:spPr>
            <a:xfrm>
              <a:off x="5260175" y="2380775"/>
              <a:ext cx="46150" cy="12225"/>
            </a:xfrm>
            <a:custGeom>
              <a:avLst/>
              <a:gdLst/>
              <a:ahLst/>
              <a:cxnLst/>
              <a:rect l="l" t="t" r="r" b="b"/>
              <a:pathLst>
                <a:path w="1846" h="489" extrusionOk="0">
                  <a:moveTo>
                    <a:pt x="12" y="1"/>
                  </a:moveTo>
                  <a:lnTo>
                    <a:pt x="0" y="334"/>
                  </a:lnTo>
                  <a:cubicBezTo>
                    <a:pt x="369" y="394"/>
                    <a:pt x="1846" y="489"/>
                    <a:pt x="1846" y="489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0"/>
            <p:cNvSpPr/>
            <p:nvPr/>
          </p:nvSpPr>
          <p:spPr>
            <a:xfrm>
              <a:off x="5214925" y="2359950"/>
              <a:ext cx="43775" cy="12225"/>
            </a:xfrm>
            <a:custGeom>
              <a:avLst/>
              <a:gdLst/>
              <a:ahLst/>
              <a:cxnLst/>
              <a:rect l="l" t="t" r="r" b="b"/>
              <a:pathLst>
                <a:path w="1751" h="489" extrusionOk="0">
                  <a:moveTo>
                    <a:pt x="1727" y="0"/>
                  </a:moveTo>
                  <a:lnTo>
                    <a:pt x="1" y="488"/>
                  </a:lnTo>
                  <a:cubicBezTo>
                    <a:pt x="1" y="488"/>
                    <a:pt x="1394" y="393"/>
                    <a:pt x="1751" y="334"/>
                  </a:cubicBezTo>
                  <a:lnTo>
                    <a:pt x="1727" y="0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0"/>
            <p:cNvSpPr/>
            <p:nvPr/>
          </p:nvSpPr>
          <p:spPr>
            <a:xfrm>
              <a:off x="5214925" y="2380775"/>
              <a:ext cx="43775" cy="12225"/>
            </a:xfrm>
            <a:custGeom>
              <a:avLst/>
              <a:gdLst/>
              <a:ahLst/>
              <a:cxnLst/>
              <a:rect l="l" t="t" r="r" b="b"/>
              <a:pathLst>
                <a:path w="1751" h="489" extrusionOk="0">
                  <a:moveTo>
                    <a:pt x="1727" y="1"/>
                  </a:moveTo>
                  <a:lnTo>
                    <a:pt x="1" y="489"/>
                  </a:lnTo>
                  <a:cubicBezTo>
                    <a:pt x="1" y="489"/>
                    <a:pt x="1394" y="394"/>
                    <a:pt x="1751" y="334"/>
                  </a:cubicBezTo>
                  <a:lnTo>
                    <a:pt x="1727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0"/>
            <p:cNvSpPr/>
            <p:nvPr/>
          </p:nvSpPr>
          <p:spPr>
            <a:xfrm>
              <a:off x="5124725" y="2059600"/>
              <a:ext cx="260175" cy="183125"/>
            </a:xfrm>
            <a:custGeom>
              <a:avLst/>
              <a:gdLst/>
              <a:ahLst/>
              <a:cxnLst/>
              <a:rect l="l" t="t" r="r" b="b"/>
              <a:pathLst>
                <a:path w="10407" h="7325" extrusionOk="0">
                  <a:moveTo>
                    <a:pt x="5318" y="1"/>
                  </a:moveTo>
                  <a:cubicBezTo>
                    <a:pt x="5292" y="1"/>
                    <a:pt x="5266" y="1"/>
                    <a:pt x="5240" y="1"/>
                  </a:cubicBezTo>
                  <a:cubicBezTo>
                    <a:pt x="3311" y="13"/>
                    <a:pt x="1608" y="429"/>
                    <a:pt x="453" y="1227"/>
                  </a:cubicBezTo>
                  <a:cubicBezTo>
                    <a:pt x="394" y="1322"/>
                    <a:pt x="346" y="1430"/>
                    <a:pt x="310" y="1525"/>
                  </a:cubicBezTo>
                  <a:cubicBezTo>
                    <a:pt x="1" y="2120"/>
                    <a:pt x="620" y="2704"/>
                    <a:pt x="620" y="2704"/>
                  </a:cubicBezTo>
                  <a:cubicBezTo>
                    <a:pt x="156" y="3525"/>
                    <a:pt x="1156" y="4025"/>
                    <a:pt x="1156" y="4025"/>
                  </a:cubicBezTo>
                  <a:cubicBezTo>
                    <a:pt x="787" y="4823"/>
                    <a:pt x="1823" y="5204"/>
                    <a:pt x="1823" y="5204"/>
                  </a:cubicBezTo>
                  <a:cubicBezTo>
                    <a:pt x="1775" y="5894"/>
                    <a:pt x="2799" y="5954"/>
                    <a:pt x="2799" y="5954"/>
                  </a:cubicBezTo>
                  <a:cubicBezTo>
                    <a:pt x="2831" y="6608"/>
                    <a:pt x="3824" y="6645"/>
                    <a:pt x="4051" y="6645"/>
                  </a:cubicBezTo>
                  <a:cubicBezTo>
                    <a:pt x="4080" y="6645"/>
                    <a:pt x="4097" y="6645"/>
                    <a:pt x="4097" y="6645"/>
                  </a:cubicBezTo>
                  <a:cubicBezTo>
                    <a:pt x="4097" y="6645"/>
                    <a:pt x="4187" y="7324"/>
                    <a:pt x="5109" y="7324"/>
                  </a:cubicBezTo>
                  <a:cubicBezTo>
                    <a:pt x="5132" y="7324"/>
                    <a:pt x="5156" y="7324"/>
                    <a:pt x="5180" y="7323"/>
                  </a:cubicBezTo>
                  <a:cubicBezTo>
                    <a:pt x="5752" y="7299"/>
                    <a:pt x="5906" y="6561"/>
                    <a:pt x="5906" y="6561"/>
                  </a:cubicBezTo>
                  <a:cubicBezTo>
                    <a:pt x="6055" y="6617"/>
                    <a:pt x="6185" y="6641"/>
                    <a:pt x="6299" y="6641"/>
                  </a:cubicBezTo>
                  <a:cubicBezTo>
                    <a:pt x="6861" y="6641"/>
                    <a:pt x="7026" y="6073"/>
                    <a:pt x="7026" y="6073"/>
                  </a:cubicBezTo>
                  <a:cubicBezTo>
                    <a:pt x="7111" y="6082"/>
                    <a:pt x="7192" y="6086"/>
                    <a:pt x="7268" y="6086"/>
                  </a:cubicBezTo>
                  <a:cubicBezTo>
                    <a:pt x="7920" y="6086"/>
                    <a:pt x="8217" y="5770"/>
                    <a:pt x="8228" y="5216"/>
                  </a:cubicBezTo>
                  <a:cubicBezTo>
                    <a:pt x="9133" y="5085"/>
                    <a:pt x="9466" y="4644"/>
                    <a:pt x="9371" y="3978"/>
                  </a:cubicBezTo>
                  <a:cubicBezTo>
                    <a:pt x="9990" y="3799"/>
                    <a:pt x="10312" y="2918"/>
                    <a:pt x="9955" y="2442"/>
                  </a:cubicBezTo>
                  <a:cubicBezTo>
                    <a:pt x="10407" y="2120"/>
                    <a:pt x="10347" y="1430"/>
                    <a:pt x="9859" y="1168"/>
                  </a:cubicBezTo>
                  <a:cubicBezTo>
                    <a:pt x="8803" y="405"/>
                    <a:pt x="7122" y="1"/>
                    <a:pt x="5318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0"/>
            <p:cNvSpPr/>
            <p:nvPr/>
          </p:nvSpPr>
          <p:spPr>
            <a:xfrm>
              <a:off x="5127700" y="2060800"/>
              <a:ext cx="253925" cy="382225"/>
            </a:xfrm>
            <a:custGeom>
              <a:avLst/>
              <a:gdLst/>
              <a:ahLst/>
              <a:cxnLst/>
              <a:rect l="l" t="t" r="r" b="b"/>
              <a:pathLst>
                <a:path w="10157" h="15289" extrusionOk="0">
                  <a:moveTo>
                    <a:pt x="2608" y="0"/>
                  </a:moveTo>
                  <a:cubicBezTo>
                    <a:pt x="2501" y="48"/>
                    <a:pt x="2394" y="84"/>
                    <a:pt x="2287" y="131"/>
                  </a:cubicBezTo>
                  <a:lnTo>
                    <a:pt x="2108" y="215"/>
                  </a:lnTo>
                  <a:cubicBezTo>
                    <a:pt x="1156" y="3870"/>
                    <a:pt x="191" y="6525"/>
                    <a:pt x="1" y="9978"/>
                  </a:cubicBezTo>
                  <a:cubicBezTo>
                    <a:pt x="37" y="10037"/>
                    <a:pt x="525" y="10585"/>
                    <a:pt x="561" y="10645"/>
                  </a:cubicBezTo>
                  <a:cubicBezTo>
                    <a:pt x="823" y="11645"/>
                    <a:pt x="1204" y="14133"/>
                    <a:pt x="1156" y="15240"/>
                  </a:cubicBezTo>
                  <a:lnTo>
                    <a:pt x="10157" y="15288"/>
                  </a:lnTo>
                  <a:cubicBezTo>
                    <a:pt x="10097" y="14931"/>
                    <a:pt x="10050" y="14574"/>
                    <a:pt x="10026" y="14228"/>
                  </a:cubicBezTo>
                  <a:cubicBezTo>
                    <a:pt x="9952" y="14220"/>
                    <a:pt x="9864" y="14216"/>
                    <a:pt x="9763" y="14216"/>
                  </a:cubicBezTo>
                  <a:cubicBezTo>
                    <a:pt x="9441" y="14216"/>
                    <a:pt x="8991" y="14250"/>
                    <a:pt x="8469" y="14250"/>
                  </a:cubicBezTo>
                  <a:cubicBezTo>
                    <a:pt x="5614" y="14250"/>
                    <a:pt x="600" y="13233"/>
                    <a:pt x="2597" y="84"/>
                  </a:cubicBezTo>
                  <a:cubicBezTo>
                    <a:pt x="2597" y="48"/>
                    <a:pt x="2597" y="24"/>
                    <a:pt x="2608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0"/>
            <p:cNvSpPr/>
            <p:nvPr/>
          </p:nvSpPr>
          <p:spPr>
            <a:xfrm>
              <a:off x="5106875" y="2259325"/>
              <a:ext cx="304825" cy="183400"/>
            </a:xfrm>
            <a:custGeom>
              <a:avLst/>
              <a:gdLst/>
              <a:ahLst/>
              <a:cxnLst/>
              <a:rect l="l" t="t" r="r" b="b"/>
              <a:pathLst>
                <a:path w="12193" h="7336" extrusionOk="0">
                  <a:moveTo>
                    <a:pt x="1" y="1"/>
                  </a:moveTo>
                  <a:lnTo>
                    <a:pt x="1" y="1"/>
                  </a:lnTo>
                  <a:cubicBezTo>
                    <a:pt x="322" y="942"/>
                    <a:pt x="727" y="1870"/>
                    <a:pt x="1203" y="2751"/>
                  </a:cubicBezTo>
                  <a:cubicBezTo>
                    <a:pt x="1465" y="3751"/>
                    <a:pt x="1941" y="6192"/>
                    <a:pt x="1894" y="7299"/>
                  </a:cubicBezTo>
                  <a:lnTo>
                    <a:pt x="2751" y="7299"/>
                  </a:lnTo>
                  <a:cubicBezTo>
                    <a:pt x="2727" y="7121"/>
                    <a:pt x="2715" y="6954"/>
                    <a:pt x="2715" y="6776"/>
                  </a:cubicBezTo>
                  <a:cubicBezTo>
                    <a:pt x="2715" y="4537"/>
                    <a:pt x="4382" y="2727"/>
                    <a:pt x="6442" y="2727"/>
                  </a:cubicBezTo>
                  <a:cubicBezTo>
                    <a:pt x="8502" y="2727"/>
                    <a:pt x="10157" y="4537"/>
                    <a:pt x="10157" y="6776"/>
                  </a:cubicBezTo>
                  <a:cubicBezTo>
                    <a:pt x="10145" y="6966"/>
                    <a:pt x="10133" y="7157"/>
                    <a:pt x="10109" y="7335"/>
                  </a:cubicBezTo>
                  <a:lnTo>
                    <a:pt x="11002" y="7335"/>
                  </a:lnTo>
                  <a:cubicBezTo>
                    <a:pt x="10704" y="5525"/>
                    <a:pt x="10835" y="3823"/>
                    <a:pt x="11431" y="2561"/>
                  </a:cubicBezTo>
                  <a:cubicBezTo>
                    <a:pt x="11740" y="2013"/>
                    <a:pt x="11966" y="1346"/>
                    <a:pt x="12193" y="739"/>
                  </a:cubicBezTo>
                  <a:lnTo>
                    <a:pt x="12193" y="739"/>
                  </a:lnTo>
                  <a:cubicBezTo>
                    <a:pt x="11363" y="2218"/>
                    <a:pt x="9657" y="2426"/>
                    <a:pt x="8091" y="2426"/>
                  </a:cubicBezTo>
                  <a:cubicBezTo>
                    <a:pt x="7475" y="2426"/>
                    <a:pt x="6881" y="2394"/>
                    <a:pt x="6370" y="2394"/>
                  </a:cubicBezTo>
                  <a:cubicBezTo>
                    <a:pt x="6055" y="2394"/>
                    <a:pt x="5746" y="2396"/>
                    <a:pt x="5445" y="2396"/>
                  </a:cubicBezTo>
                  <a:cubicBezTo>
                    <a:pt x="3132" y="2396"/>
                    <a:pt x="1254" y="2266"/>
                    <a:pt x="1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0"/>
            <p:cNvSpPr/>
            <p:nvPr/>
          </p:nvSpPr>
          <p:spPr>
            <a:xfrm>
              <a:off x="5249750" y="2257550"/>
              <a:ext cx="21750" cy="64625"/>
            </a:xfrm>
            <a:custGeom>
              <a:avLst/>
              <a:gdLst/>
              <a:ahLst/>
              <a:cxnLst/>
              <a:rect l="l" t="t" r="r" b="b"/>
              <a:pathLst>
                <a:path w="870" h="2585" extrusionOk="0">
                  <a:moveTo>
                    <a:pt x="441" y="1"/>
                  </a:moveTo>
                  <a:cubicBezTo>
                    <a:pt x="441" y="1"/>
                    <a:pt x="251" y="2013"/>
                    <a:pt x="1" y="2584"/>
                  </a:cubicBezTo>
                  <a:cubicBezTo>
                    <a:pt x="160" y="2515"/>
                    <a:pt x="332" y="2478"/>
                    <a:pt x="504" y="2478"/>
                  </a:cubicBezTo>
                  <a:cubicBezTo>
                    <a:pt x="627" y="2478"/>
                    <a:pt x="750" y="2497"/>
                    <a:pt x="870" y="2537"/>
                  </a:cubicBezTo>
                  <a:cubicBezTo>
                    <a:pt x="477" y="1525"/>
                    <a:pt x="441" y="1"/>
                    <a:pt x="441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0"/>
            <p:cNvSpPr/>
            <p:nvPr/>
          </p:nvSpPr>
          <p:spPr>
            <a:xfrm>
              <a:off x="5053600" y="2061525"/>
              <a:ext cx="400975" cy="772025"/>
            </a:xfrm>
            <a:custGeom>
              <a:avLst/>
              <a:gdLst/>
              <a:ahLst/>
              <a:cxnLst/>
              <a:rect l="l" t="t" r="r" b="b"/>
              <a:pathLst>
                <a:path w="16039" h="30881" extrusionOk="0">
                  <a:moveTo>
                    <a:pt x="5195" y="1"/>
                  </a:moveTo>
                  <a:cubicBezTo>
                    <a:pt x="5121" y="1"/>
                    <a:pt x="5028" y="134"/>
                    <a:pt x="4977" y="460"/>
                  </a:cubicBezTo>
                  <a:cubicBezTo>
                    <a:pt x="2965" y="12878"/>
                    <a:pt x="1679" y="16152"/>
                    <a:pt x="0" y="30880"/>
                  </a:cubicBezTo>
                  <a:cubicBezTo>
                    <a:pt x="7513" y="26403"/>
                    <a:pt x="11811" y="28618"/>
                    <a:pt x="16038" y="22462"/>
                  </a:cubicBezTo>
                  <a:cubicBezTo>
                    <a:pt x="16038" y="22462"/>
                    <a:pt x="13716" y="15211"/>
                    <a:pt x="13026" y="14628"/>
                  </a:cubicBezTo>
                  <a:cubicBezTo>
                    <a:pt x="12951" y="14566"/>
                    <a:pt x="12787" y="14548"/>
                    <a:pt x="12555" y="14548"/>
                  </a:cubicBezTo>
                  <a:cubicBezTo>
                    <a:pt x="12223" y="14548"/>
                    <a:pt x="11753" y="14585"/>
                    <a:pt x="11206" y="14585"/>
                  </a:cubicBezTo>
                  <a:cubicBezTo>
                    <a:pt x="8311" y="14585"/>
                    <a:pt x="3271" y="13541"/>
                    <a:pt x="5299" y="400"/>
                  </a:cubicBezTo>
                  <a:cubicBezTo>
                    <a:pt x="5336" y="158"/>
                    <a:pt x="5276" y="1"/>
                    <a:pt x="5195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0"/>
            <p:cNvSpPr/>
            <p:nvPr/>
          </p:nvSpPr>
          <p:spPr>
            <a:xfrm>
              <a:off x="5129500" y="2061825"/>
              <a:ext cx="57500" cy="280875"/>
            </a:xfrm>
            <a:custGeom>
              <a:avLst/>
              <a:gdLst/>
              <a:ahLst/>
              <a:cxnLst/>
              <a:rect l="l" t="t" r="r" b="b"/>
              <a:pathLst>
                <a:path w="2300" h="11235" extrusionOk="0">
                  <a:moveTo>
                    <a:pt x="2097" y="1"/>
                  </a:moveTo>
                  <a:cubicBezTo>
                    <a:pt x="1989" y="1"/>
                    <a:pt x="1863" y="139"/>
                    <a:pt x="1810" y="471"/>
                  </a:cubicBezTo>
                  <a:cubicBezTo>
                    <a:pt x="1096" y="4924"/>
                    <a:pt x="584" y="8175"/>
                    <a:pt x="0" y="11235"/>
                  </a:cubicBezTo>
                  <a:cubicBezTo>
                    <a:pt x="1001" y="8401"/>
                    <a:pt x="1001" y="5734"/>
                    <a:pt x="1370" y="5365"/>
                  </a:cubicBezTo>
                  <a:cubicBezTo>
                    <a:pt x="1388" y="5348"/>
                    <a:pt x="1404" y="5339"/>
                    <a:pt x="1418" y="5339"/>
                  </a:cubicBezTo>
                  <a:cubicBezTo>
                    <a:pt x="1632" y="5339"/>
                    <a:pt x="1477" y="7184"/>
                    <a:pt x="2013" y="8746"/>
                  </a:cubicBezTo>
                  <a:cubicBezTo>
                    <a:pt x="1679" y="6734"/>
                    <a:pt x="1703" y="4031"/>
                    <a:pt x="2263" y="388"/>
                  </a:cubicBezTo>
                  <a:cubicBezTo>
                    <a:pt x="2299" y="151"/>
                    <a:pt x="2208" y="1"/>
                    <a:pt x="2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0"/>
            <p:cNvSpPr/>
            <p:nvPr/>
          </p:nvSpPr>
          <p:spPr>
            <a:xfrm>
              <a:off x="5367025" y="2430200"/>
              <a:ext cx="87550" cy="279225"/>
            </a:xfrm>
            <a:custGeom>
              <a:avLst/>
              <a:gdLst/>
              <a:ahLst/>
              <a:cxnLst/>
              <a:rect l="l" t="t" r="r" b="b"/>
              <a:pathLst>
                <a:path w="3502" h="11169" extrusionOk="0">
                  <a:moveTo>
                    <a:pt x="584" y="0"/>
                  </a:moveTo>
                  <a:lnTo>
                    <a:pt x="584" y="0"/>
                  </a:lnTo>
                  <a:cubicBezTo>
                    <a:pt x="1036" y="5132"/>
                    <a:pt x="965" y="8966"/>
                    <a:pt x="1" y="11168"/>
                  </a:cubicBezTo>
                  <a:cubicBezTo>
                    <a:pt x="1215" y="10418"/>
                    <a:pt x="2358" y="9382"/>
                    <a:pt x="3501" y="7715"/>
                  </a:cubicBezTo>
                  <a:cubicBezTo>
                    <a:pt x="3501" y="7715"/>
                    <a:pt x="1370" y="1072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0"/>
            <p:cNvSpPr/>
            <p:nvPr/>
          </p:nvSpPr>
          <p:spPr>
            <a:xfrm>
              <a:off x="5137225" y="1957525"/>
              <a:ext cx="239950" cy="269700"/>
            </a:xfrm>
            <a:custGeom>
              <a:avLst/>
              <a:gdLst/>
              <a:ahLst/>
              <a:cxnLst/>
              <a:rect l="l" t="t" r="r" b="b"/>
              <a:pathLst>
                <a:path w="9598" h="10788" extrusionOk="0">
                  <a:moveTo>
                    <a:pt x="4561" y="0"/>
                  </a:moveTo>
                  <a:cubicBezTo>
                    <a:pt x="4311" y="12"/>
                    <a:pt x="4228" y="286"/>
                    <a:pt x="4228" y="286"/>
                  </a:cubicBezTo>
                  <a:cubicBezTo>
                    <a:pt x="4167" y="245"/>
                    <a:pt x="4095" y="224"/>
                    <a:pt x="4019" y="224"/>
                  </a:cubicBezTo>
                  <a:cubicBezTo>
                    <a:pt x="3962" y="224"/>
                    <a:pt x="3903" y="236"/>
                    <a:pt x="3847" y="262"/>
                  </a:cubicBezTo>
                  <a:cubicBezTo>
                    <a:pt x="3716" y="298"/>
                    <a:pt x="3656" y="452"/>
                    <a:pt x="3716" y="572"/>
                  </a:cubicBezTo>
                  <a:cubicBezTo>
                    <a:pt x="3666" y="553"/>
                    <a:pt x="3615" y="543"/>
                    <a:pt x="3563" y="543"/>
                  </a:cubicBezTo>
                  <a:cubicBezTo>
                    <a:pt x="3453" y="543"/>
                    <a:pt x="3344" y="586"/>
                    <a:pt x="3263" y="667"/>
                  </a:cubicBezTo>
                  <a:cubicBezTo>
                    <a:pt x="3156" y="774"/>
                    <a:pt x="3168" y="941"/>
                    <a:pt x="3275" y="1036"/>
                  </a:cubicBezTo>
                  <a:cubicBezTo>
                    <a:pt x="2882" y="1345"/>
                    <a:pt x="3287" y="1429"/>
                    <a:pt x="3287" y="1429"/>
                  </a:cubicBezTo>
                  <a:cubicBezTo>
                    <a:pt x="3156" y="1512"/>
                    <a:pt x="3037" y="1619"/>
                    <a:pt x="2954" y="1750"/>
                  </a:cubicBezTo>
                  <a:cubicBezTo>
                    <a:pt x="2799" y="1965"/>
                    <a:pt x="3097" y="2167"/>
                    <a:pt x="3097" y="2167"/>
                  </a:cubicBezTo>
                  <a:cubicBezTo>
                    <a:pt x="2347" y="2619"/>
                    <a:pt x="2275" y="3239"/>
                    <a:pt x="2275" y="3239"/>
                  </a:cubicBezTo>
                  <a:cubicBezTo>
                    <a:pt x="2001" y="3286"/>
                    <a:pt x="1739" y="3381"/>
                    <a:pt x="1513" y="3524"/>
                  </a:cubicBezTo>
                  <a:cubicBezTo>
                    <a:pt x="1204" y="3739"/>
                    <a:pt x="1061" y="4298"/>
                    <a:pt x="1061" y="4298"/>
                  </a:cubicBezTo>
                  <a:cubicBezTo>
                    <a:pt x="715" y="4417"/>
                    <a:pt x="418" y="4667"/>
                    <a:pt x="275" y="5013"/>
                  </a:cubicBezTo>
                  <a:cubicBezTo>
                    <a:pt x="1" y="5608"/>
                    <a:pt x="442" y="6310"/>
                    <a:pt x="442" y="6310"/>
                  </a:cubicBezTo>
                  <a:cubicBezTo>
                    <a:pt x="13" y="7120"/>
                    <a:pt x="858" y="7632"/>
                    <a:pt x="858" y="7632"/>
                  </a:cubicBezTo>
                  <a:cubicBezTo>
                    <a:pt x="525" y="8430"/>
                    <a:pt x="1489" y="8834"/>
                    <a:pt x="1489" y="8834"/>
                  </a:cubicBezTo>
                  <a:cubicBezTo>
                    <a:pt x="1454" y="9537"/>
                    <a:pt x="2406" y="9620"/>
                    <a:pt x="2406" y="9620"/>
                  </a:cubicBezTo>
                  <a:cubicBezTo>
                    <a:pt x="2439" y="10317"/>
                    <a:pt x="3427" y="10347"/>
                    <a:pt x="3596" y="10347"/>
                  </a:cubicBezTo>
                  <a:cubicBezTo>
                    <a:pt x="3612" y="10347"/>
                    <a:pt x="3620" y="10347"/>
                    <a:pt x="3620" y="10347"/>
                  </a:cubicBezTo>
                  <a:cubicBezTo>
                    <a:pt x="3620" y="10347"/>
                    <a:pt x="3680" y="10787"/>
                    <a:pt x="4609" y="10787"/>
                  </a:cubicBezTo>
                  <a:cubicBezTo>
                    <a:pt x="4906" y="10775"/>
                    <a:pt x="5192" y="10585"/>
                    <a:pt x="5311" y="10299"/>
                  </a:cubicBezTo>
                  <a:cubicBezTo>
                    <a:pt x="5458" y="10363"/>
                    <a:pt x="5585" y="10389"/>
                    <a:pt x="5695" y="10389"/>
                  </a:cubicBezTo>
                  <a:cubicBezTo>
                    <a:pt x="6202" y="10389"/>
                    <a:pt x="6347" y="9835"/>
                    <a:pt x="6347" y="9835"/>
                  </a:cubicBezTo>
                  <a:cubicBezTo>
                    <a:pt x="6447" y="9848"/>
                    <a:pt x="6540" y="9855"/>
                    <a:pt x="6626" y="9855"/>
                  </a:cubicBezTo>
                  <a:cubicBezTo>
                    <a:pt x="7213" y="9855"/>
                    <a:pt x="7468" y="9541"/>
                    <a:pt x="7478" y="9001"/>
                  </a:cubicBezTo>
                  <a:cubicBezTo>
                    <a:pt x="8323" y="8882"/>
                    <a:pt x="8621" y="8442"/>
                    <a:pt x="8538" y="7775"/>
                  </a:cubicBezTo>
                  <a:cubicBezTo>
                    <a:pt x="9109" y="7596"/>
                    <a:pt x="9407" y="6715"/>
                    <a:pt x="9062" y="6227"/>
                  </a:cubicBezTo>
                  <a:cubicBezTo>
                    <a:pt x="9347" y="6036"/>
                    <a:pt x="9597" y="5417"/>
                    <a:pt x="8978" y="5001"/>
                  </a:cubicBezTo>
                  <a:cubicBezTo>
                    <a:pt x="9000" y="4385"/>
                    <a:pt x="8646" y="3932"/>
                    <a:pt x="8367" y="3932"/>
                  </a:cubicBezTo>
                  <a:cubicBezTo>
                    <a:pt x="8344" y="3932"/>
                    <a:pt x="8321" y="3935"/>
                    <a:pt x="8300" y="3941"/>
                  </a:cubicBezTo>
                  <a:cubicBezTo>
                    <a:pt x="7999" y="3340"/>
                    <a:pt x="7485" y="2952"/>
                    <a:pt x="6976" y="2952"/>
                  </a:cubicBezTo>
                  <a:cubicBezTo>
                    <a:pt x="6961" y="2952"/>
                    <a:pt x="6945" y="2952"/>
                    <a:pt x="6930" y="2953"/>
                  </a:cubicBezTo>
                  <a:cubicBezTo>
                    <a:pt x="6942" y="2715"/>
                    <a:pt x="6883" y="2488"/>
                    <a:pt x="6776" y="2274"/>
                  </a:cubicBezTo>
                  <a:cubicBezTo>
                    <a:pt x="6657" y="2060"/>
                    <a:pt x="6442" y="1905"/>
                    <a:pt x="6204" y="1869"/>
                  </a:cubicBezTo>
                  <a:cubicBezTo>
                    <a:pt x="6335" y="1774"/>
                    <a:pt x="6407" y="1631"/>
                    <a:pt x="6407" y="1464"/>
                  </a:cubicBezTo>
                  <a:cubicBezTo>
                    <a:pt x="6395" y="1352"/>
                    <a:pt x="6289" y="1261"/>
                    <a:pt x="6167" y="1261"/>
                  </a:cubicBezTo>
                  <a:cubicBezTo>
                    <a:pt x="6159" y="1261"/>
                    <a:pt x="6152" y="1261"/>
                    <a:pt x="6145" y="1262"/>
                  </a:cubicBezTo>
                  <a:cubicBezTo>
                    <a:pt x="6264" y="1203"/>
                    <a:pt x="6335" y="1060"/>
                    <a:pt x="6299" y="929"/>
                  </a:cubicBezTo>
                  <a:cubicBezTo>
                    <a:pt x="6262" y="780"/>
                    <a:pt x="6141" y="752"/>
                    <a:pt x="6056" y="752"/>
                  </a:cubicBezTo>
                  <a:cubicBezTo>
                    <a:pt x="6005" y="752"/>
                    <a:pt x="5966" y="762"/>
                    <a:pt x="5966" y="762"/>
                  </a:cubicBezTo>
                  <a:cubicBezTo>
                    <a:pt x="5978" y="619"/>
                    <a:pt x="5930" y="476"/>
                    <a:pt x="5847" y="369"/>
                  </a:cubicBezTo>
                  <a:cubicBezTo>
                    <a:pt x="5810" y="322"/>
                    <a:pt x="5761" y="306"/>
                    <a:pt x="5710" y="306"/>
                  </a:cubicBezTo>
                  <a:cubicBezTo>
                    <a:pt x="5578" y="306"/>
                    <a:pt x="5430" y="417"/>
                    <a:pt x="5430" y="417"/>
                  </a:cubicBezTo>
                  <a:cubicBezTo>
                    <a:pt x="5430" y="417"/>
                    <a:pt x="5478" y="298"/>
                    <a:pt x="5275" y="155"/>
                  </a:cubicBezTo>
                  <a:cubicBezTo>
                    <a:pt x="5230" y="121"/>
                    <a:pt x="5185" y="107"/>
                    <a:pt x="5144" y="107"/>
                  </a:cubicBezTo>
                  <a:cubicBezTo>
                    <a:pt x="5015" y="107"/>
                    <a:pt x="4918" y="238"/>
                    <a:pt x="4918" y="238"/>
                  </a:cubicBezTo>
                  <a:cubicBezTo>
                    <a:pt x="4847" y="107"/>
                    <a:pt x="4716" y="12"/>
                    <a:pt x="45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0"/>
            <p:cNvSpPr/>
            <p:nvPr/>
          </p:nvSpPr>
          <p:spPr>
            <a:xfrm>
              <a:off x="5295000" y="2143550"/>
              <a:ext cx="7175" cy="1800"/>
            </a:xfrm>
            <a:custGeom>
              <a:avLst/>
              <a:gdLst/>
              <a:ahLst/>
              <a:cxnLst/>
              <a:rect l="l" t="t" r="r" b="b"/>
              <a:pathLst>
                <a:path w="287" h="72" extrusionOk="0">
                  <a:moveTo>
                    <a:pt x="72" y="0"/>
                  </a:moveTo>
                  <a:cubicBezTo>
                    <a:pt x="48" y="24"/>
                    <a:pt x="24" y="48"/>
                    <a:pt x="0" y="72"/>
                  </a:cubicBezTo>
                  <a:cubicBezTo>
                    <a:pt x="96" y="60"/>
                    <a:pt x="191" y="48"/>
                    <a:pt x="286" y="48"/>
                  </a:cubicBezTo>
                  <a:cubicBezTo>
                    <a:pt x="203" y="36"/>
                    <a:pt x="131" y="12"/>
                    <a:pt x="72" y="0"/>
                  </a:cubicBezTo>
                  <a:close/>
                </a:path>
              </a:pathLst>
            </a:custGeom>
            <a:solidFill>
              <a:srgbClr val="FCE7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0"/>
            <p:cNvSpPr/>
            <p:nvPr/>
          </p:nvSpPr>
          <p:spPr>
            <a:xfrm>
              <a:off x="5137225" y="2011675"/>
              <a:ext cx="239650" cy="215550"/>
            </a:xfrm>
            <a:custGeom>
              <a:avLst/>
              <a:gdLst/>
              <a:ahLst/>
              <a:cxnLst/>
              <a:rect l="l" t="t" r="r" b="b"/>
              <a:pathLst>
                <a:path w="9586" h="8622" extrusionOk="0">
                  <a:moveTo>
                    <a:pt x="3478" y="6026"/>
                  </a:moveTo>
                  <a:cubicBezTo>
                    <a:pt x="3442" y="6040"/>
                    <a:pt x="3409" y="6060"/>
                    <a:pt x="3380" y="6084"/>
                  </a:cubicBezTo>
                  <a:lnTo>
                    <a:pt x="3380" y="6084"/>
                  </a:lnTo>
                  <a:cubicBezTo>
                    <a:pt x="3414" y="6060"/>
                    <a:pt x="3447" y="6040"/>
                    <a:pt x="3478" y="6026"/>
                  </a:cubicBezTo>
                  <a:close/>
                  <a:moveTo>
                    <a:pt x="6704" y="1"/>
                  </a:moveTo>
                  <a:lnTo>
                    <a:pt x="6704" y="1"/>
                  </a:lnTo>
                  <a:cubicBezTo>
                    <a:pt x="6752" y="108"/>
                    <a:pt x="6776" y="215"/>
                    <a:pt x="6776" y="334"/>
                  </a:cubicBezTo>
                  <a:cubicBezTo>
                    <a:pt x="6764" y="537"/>
                    <a:pt x="6692" y="739"/>
                    <a:pt x="6573" y="894"/>
                  </a:cubicBezTo>
                  <a:lnTo>
                    <a:pt x="6692" y="894"/>
                  </a:lnTo>
                  <a:cubicBezTo>
                    <a:pt x="7430" y="894"/>
                    <a:pt x="8050" y="1287"/>
                    <a:pt x="8050" y="1751"/>
                  </a:cubicBezTo>
                  <a:cubicBezTo>
                    <a:pt x="8026" y="2013"/>
                    <a:pt x="7871" y="2251"/>
                    <a:pt x="7645" y="2370"/>
                  </a:cubicBezTo>
                  <a:cubicBezTo>
                    <a:pt x="8502" y="2585"/>
                    <a:pt x="9097" y="3120"/>
                    <a:pt x="9014" y="3632"/>
                  </a:cubicBezTo>
                  <a:cubicBezTo>
                    <a:pt x="8966" y="3882"/>
                    <a:pt x="8800" y="4085"/>
                    <a:pt x="8573" y="4192"/>
                  </a:cubicBezTo>
                  <a:cubicBezTo>
                    <a:pt x="8585" y="4251"/>
                    <a:pt x="8597" y="4323"/>
                    <a:pt x="8597" y="4382"/>
                  </a:cubicBezTo>
                  <a:cubicBezTo>
                    <a:pt x="8597" y="4930"/>
                    <a:pt x="7942" y="5371"/>
                    <a:pt x="7121" y="5383"/>
                  </a:cubicBezTo>
                  <a:cubicBezTo>
                    <a:pt x="7585" y="5478"/>
                    <a:pt x="7907" y="5692"/>
                    <a:pt x="7907" y="5954"/>
                  </a:cubicBezTo>
                  <a:cubicBezTo>
                    <a:pt x="7907" y="6299"/>
                    <a:pt x="7311" y="6847"/>
                    <a:pt x="6609" y="6847"/>
                  </a:cubicBezTo>
                  <a:cubicBezTo>
                    <a:pt x="5895" y="6847"/>
                    <a:pt x="5311" y="6299"/>
                    <a:pt x="5311" y="5954"/>
                  </a:cubicBezTo>
                  <a:cubicBezTo>
                    <a:pt x="5299" y="5906"/>
                    <a:pt x="5311" y="5871"/>
                    <a:pt x="5335" y="5823"/>
                  </a:cubicBezTo>
                  <a:lnTo>
                    <a:pt x="5335" y="5823"/>
                  </a:lnTo>
                  <a:cubicBezTo>
                    <a:pt x="5156" y="5859"/>
                    <a:pt x="4978" y="5883"/>
                    <a:pt x="4799" y="5883"/>
                  </a:cubicBezTo>
                  <a:cubicBezTo>
                    <a:pt x="4430" y="5883"/>
                    <a:pt x="4073" y="5811"/>
                    <a:pt x="3740" y="5656"/>
                  </a:cubicBezTo>
                  <a:cubicBezTo>
                    <a:pt x="3740" y="5668"/>
                    <a:pt x="3740" y="5680"/>
                    <a:pt x="3740" y="5704"/>
                  </a:cubicBezTo>
                  <a:cubicBezTo>
                    <a:pt x="3728" y="5823"/>
                    <a:pt x="3644" y="5942"/>
                    <a:pt x="3525" y="6002"/>
                  </a:cubicBezTo>
                  <a:cubicBezTo>
                    <a:pt x="3716" y="5906"/>
                    <a:pt x="3930" y="5871"/>
                    <a:pt x="4144" y="5871"/>
                  </a:cubicBezTo>
                  <a:cubicBezTo>
                    <a:pt x="4621" y="5871"/>
                    <a:pt x="5014" y="6061"/>
                    <a:pt x="5014" y="6311"/>
                  </a:cubicBezTo>
                  <a:cubicBezTo>
                    <a:pt x="5014" y="6549"/>
                    <a:pt x="4621" y="7026"/>
                    <a:pt x="4132" y="7026"/>
                  </a:cubicBezTo>
                  <a:cubicBezTo>
                    <a:pt x="3644" y="7026"/>
                    <a:pt x="3263" y="6549"/>
                    <a:pt x="3263" y="6311"/>
                  </a:cubicBezTo>
                  <a:cubicBezTo>
                    <a:pt x="3272" y="6220"/>
                    <a:pt x="3315" y="6140"/>
                    <a:pt x="3380" y="6084"/>
                  </a:cubicBezTo>
                  <a:lnTo>
                    <a:pt x="3380" y="6084"/>
                  </a:lnTo>
                  <a:cubicBezTo>
                    <a:pt x="3246" y="6179"/>
                    <a:pt x="3092" y="6323"/>
                    <a:pt x="2930" y="6323"/>
                  </a:cubicBezTo>
                  <a:cubicBezTo>
                    <a:pt x="2477" y="6323"/>
                    <a:pt x="2132" y="5942"/>
                    <a:pt x="2132" y="5704"/>
                  </a:cubicBezTo>
                  <a:cubicBezTo>
                    <a:pt x="2132" y="5454"/>
                    <a:pt x="2489" y="5264"/>
                    <a:pt x="2930" y="5264"/>
                  </a:cubicBezTo>
                  <a:cubicBezTo>
                    <a:pt x="3037" y="5264"/>
                    <a:pt x="3132" y="5275"/>
                    <a:pt x="3228" y="5299"/>
                  </a:cubicBezTo>
                  <a:cubicBezTo>
                    <a:pt x="3180" y="5240"/>
                    <a:pt x="3132" y="5168"/>
                    <a:pt x="3097" y="5097"/>
                  </a:cubicBezTo>
                  <a:cubicBezTo>
                    <a:pt x="2918" y="5180"/>
                    <a:pt x="2716" y="5216"/>
                    <a:pt x="2513" y="5216"/>
                  </a:cubicBezTo>
                  <a:cubicBezTo>
                    <a:pt x="1977" y="5216"/>
                    <a:pt x="1537" y="4930"/>
                    <a:pt x="1537" y="4573"/>
                  </a:cubicBezTo>
                  <a:cubicBezTo>
                    <a:pt x="1537" y="4466"/>
                    <a:pt x="1573" y="4359"/>
                    <a:pt x="1656" y="4263"/>
                  </a:cubicBezTo>
                  <a:cubicBezTo>
                    <a:pt x="930" y="4097"/>
                    <a:pt x="430" y="3668"/>
                    <a:pt x="430" y="3156"/>
                  </a:cubicBezTo>
                  <a:cubicBezTo>
                    <a:pt x="430" y="2727"/>
                    <a:pt x="799" y="2358"/>
                    <a:pt x="1358" y="2144"/>
                  </a:cubicBezTo>
                  <a:cubicBezTo>
                    <a:pt x="1323" y="2085"/>
                    <a:pt x="1311" y="2013"/>
                    <a:pt x="1311" y="1954"/>
                  </a:cubicBezTo>
                  <a:cubicBezTo>
                    <a:pt x="1311" y="1501"/>
                    <a:pt x="1906" y="1156"/>
                    <a:pt x="2620" y="1156"/>
                  </a:cubicBezTo>
                  <a:cubicBezTo>
                    <a:pt x="2652" y="1154"/>
                    <a:pt x="2683" y="1153"/>
                    <a:pt x="2714" y="1153"/>
                  </a:cubicBezTo>
                  <a:cubicBezTo>
                    <a:pt x="3086" y="1153"/>
                    <a:pt x="3443" y="1283"/>
                    <a:pt x="3740" y="1525"/>
                  </a:cubicBezTo>
                  <a:cubicBezTo>
                    <a:pt x="3751" y="1501"/>
                    <a:pt x="3775" y="1489"/>
                    <a:pt x="3799" y="1465"/>
                  </a:cubicBezTo>
                  <a:cubicBezTo>
                    <a:pt x="3204" y="1239"/>
                    <a:pt x="2811" y="822"/>
                    <a:pt x="2811" y="334"/>
                  </a:cubicBezTo>
                  <a:cubicBezTo>
                    <a:pt x="2811" y="299"/>
                    <a:pt x="2811" y="251"/>
                    <a:pt x="2811" y="215"/>
                  </a:cubicBezTo>
                  <a:cubicBezTo>
                    <a:pt x="2537" y="430"/>
                    <a:pt x="2347" y="739"/>
                    <a:pt x="2275" y="1073"/>
                  </a:cubicBezTo>
                  <a:cubicBezTo>
                    <a:pt x="2001" y="1120"/>
                    <a:pt x="1739" y="1215"/>
                    <a:pt x="1513" y="1358"/>
                  </a:cubicBezTo>
                  <a:cubicBezTo>
                    <a:pt x="1204" y="1573"/>
                    <a:pt x="1061" y="2132"/>
                    <a:pt x="1061" y="2132"/>
                  </a:cubicBezTo>
                  <a:cubicBezTo>
                    <a:pt x="715" y="2251"/>
                    <a:pt x="430" y="2501"/>
                    <a:pt x="275" y="2847"/>
                  </a:cubicBezTo>
                  <a:cubicBezTo>
                    <a:pt x="1" y="3442"/>
                    <a:pt x="442" y="4144"/>
                    <a:pt x="442" y="4144"/>
                  </a:cubicBezTo>
                  <a:cubicBezTo>
                    <a:pt x="13" y="4954"/>
                    <a:pt x="858" y="5466"/>
                    <a:pt x="858" y="5466"/>
                  </a:cubicBezTo>
                  <a:cubicBezTo>
                    <a:pt x="525" y="6264"/>
                    <a:pt x="1442" y="6716"/>
                    <a:pt x="1442" y="6716"/>
                  </a:cubicBezTo>
                  <a:cubicBezTo>
                    <a:pt x="1406" y="7419"/>
                    <a:pt x="2406" y="7466"/>
                    <a:pt x="2406" y="7466"/>
                  </a:cubicBezTo>
                  <a:cubicBezTo>
                    <a:pt x="2439" y="8151"/>
                    <a:pt x="3434" y="8181"/>
                    <a:pt x="3607" y="8181"/>
                  </a:cubicBezTo>
                  <a:cubicBezTo>
                    <a:pt x="3623" y="8181"/>
                    <a:pt x="3632" y="8181"/>
                    <a:pt x="3632" y="8181"/>
                  </a:cubicBezTo>
                  <a:cubicBezTo>
                    <a:pt x="3632" y="8181"/>
                    <a:pt x="3690" y="8621"/>
                    <a:pt x="4573" y="8621"/>
                  </a:cubicBezTo>
                  <a:cubicBezTo>
                    <a:pt x="4585" y="8621"/>
                    <a:pt x="4597" y="8621"/>
                    <a:pt x="4609" y="8621"/>
                  </a:cubicBezTo>
                  <a:cubicBezTo>
                    <a:pt x="4918" y="8621"/>
                    <a:pt x="5192" y="8431"/>
                    <a:pt x="5323" y="8145"/>
                  </a:cubicBezTo>
                  <a:cubicBezTo>
                    <a:pt x="5470" y="8209"/>
                    <a:pt x="5597" y="8235"/>
                    <a:pt x="5707" y="8235"/>
                  </a:cubicBezTo>
                  <a:cubicBezTo>
                    <a:pt x="6214" y="8235"/>
                    <a:pt x="6359" y="7680"/>
                    <a:pt x="6359" y="7680"/>
                  </a:cubicBezTo>
                  <a:cubicBezTo>
                    <a:pt x="6451" y="7692"/>
                    <a:pt x="6537" y="7697"/>
                    <a:pt x="6617" y="7697"/>
                  </a:cubicBezTo>
                  <a:cubicBezTo>
                    <a:pt x="7210" y="7697"/>
                    <a:pt x="7480" y="7391"/>
                    <a:pt x="7490" y="6835"/>
                  </a:cubicBezTo>
                  <a:cubicBezTo>
                    <a:pt x="8335" y="6728"/>
                    <a:pt x="8633" y="6287"/>
                    <a:pt x="8538" y="5609"/>
                  </a:cubicBezTo>
                  <a:cubicBezTo>
                    <a:pt x="9121" y="5442"/>
                    <a:pt x="9407" y="4561"/>
                    <a:pt x="9074" y="4073"/>
                  </a:cubicBezTo>
                  <a:cubicBezTo>
                    <a:pt x="9347" y="3859"/>
                    <a:pt x="9586" y="3251"/>
                    <a:pt x="8978" y="2835"/>
                  </a:cubicBezTo>
                  <a:cubicBezTo>
                    <a:pt x="8989" y="2212"/>
                    <a:pt x="8638" y="1756"/>
                    <a:pt x="8358" y="1756"/>
                  </a:cubicBezTo>
                  <a:cubicBezTo>
                    <a:pt x="8338" y="1756"/>
                    <a:pt x="8319" y="1758"/>
                    <a:pt x="8300" y="1763"/>
                  </a:cubicBezTo>
                  <a:cubicBezTo>
                    <a:pt x="7995" y="1165"/>
                    <a:pt x="7470" y="775"/>
                    <a:pt x="6954" y="775"/>
                  </a:cubicBezTo>
                  <a:cubicBezTo>
                    <a:pt x="6946" y="775"/>
                    <a:pt x="6938" y="775"/>
                    <a:pt x="6930" y="775"/>
                  </a:cubicBezTo>
                  <a:cubicBezTo>
                    <a:pt x="6930" y="549"/>
                    <a:pt x="6883" y="311"/>
                    <a:pt x="6776" y="108"/>
                  </a:cubicBezTo>
                  <a:cubicBezTo>
                    <a:pt x="6752" y="72"/>
                    <a:pt x="6728" y="37"/>
                    <a:pt x="6704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0"/>
            <p:cNvSpPr/>
            <p:nvPr/>
          </p:nvSpPr>
          <p:spPr>
            <a:xfrm>
              <a:off x="5209275" y="1966150"/>
              <a:ext cx="88425" cy="41400"/>
            </a:xfrm>
            <a:custGeom>
              <a:avLst/>
              <a:gdLst/>
              <a:ahLst/>
              <a:cxnLst/>
              <a:rect l="l" t="t" r="r" b="b"/>
              <a:pathLst>
                <a:path w="3537" h="1656" extrusionOk="0">
                  <a:moveTo>
                    <a:pt x="846" y="0"/>
                  </a:moveTo>
                  <a:cubicBezTo>
                    <a:pt x="810" y="72"/>
                    <a:pt x="810" y="155"/>
                    <a:pt x="846" y="227"/>
                  </a:cubicBezTo>
                  <a:cubicBezTo>
                    <a:pt x="792" y="208"/>
                    <a:pt x="738" y="198"/>
                    <a:pt x="685" y="198"/>
                  </a:cubicBezTo>
                  <a:cubicBezTo>
                    <a:pt x="571" y="198"/>
                    <a:pt x="462" y="241"/>
                    <a:pt x="381" y="322"/>
                  </a:cubicBezTo>
                  <a:cubicBezTo>
                    <a:pt x="274" y="429"/>
                    <a:pt x="286" y="596"/>
                    <a:pt x="393" y="691"/>
                  </a:cubicBezTo>
                  <a:cubicBezTo>
                    <a:pt x="0" y="1000"/>
                    <a:pt x="405" y="1084"/>
                    <a:pt x="405" y="1084"/>
                  </a:cubicBezTo>
                  <a:cubicBezTo>
                    <a:pt x="274" y="1167"/>
                    <a:pt x="155" y="1274"/>
                    <a:pt x="72" y="1405"/>
                  </a:cubicBezTo>
                  <a:cubicBezTo>
                    <a:pt x="24" y="1477"/>
                    <a:pt x="24" y="1572"/>
                    <a:pt x="72" y="1655"/>
                  </a:cubicBezTo>
                  <a:cubicBezTo>
                    <a:pt x="369" y="1179"/>
                    <a:pt x="1072" y="834"/>
                    <a:pt x="1905" y="834"/>
                  </a:cubicBezTo>
                  <a:cubicBezTo>
                    <a:pt x="1923" y="833"/>
                    <a:pt x="1941" y="833"/>
                    <a:pt x="1959" y="833"/>
                  </a:cubicBezTo>
                  <a:cubicBezTo>
                    <a:pt x="2511" y="833"/>
                    <a:pt x="3039" y="1011"/>
                    <a:pt x="3477" y="1346"/>
                  </a:cubicBezTo>
                  <a:cubicBezTo>
                    <a:pt x="3513" y="1274"/>
                    <a:pt x="3536" y="1203"/>
                    <a:pt x="3525" y="1119"/>
                  </a:cubicBezTo>
                  <a:cubicBezTo>
                    <a:pt x="3514" y="1002"/>
                    <a:pt x="3417" y="913"/>
                    <a:pt x="3303" y="913"/>
                  </a:cubicBezTo>
                  <a:cubicBezTo>
                    <a:pt x="3290" y="913"/>
                    <a:pt x="3276" y="915"/>
                    <a:pt x="3263" y="917"/>
                  </a:cubicBezTo>
                  <a:cubicBezTo>
                    <a:pt x="3382" y="858"/>
                    <a:pt x="3441" y="715"/>
                    <a:pt x="3417" y="584"/>
                  </a:cubicBezTo>
                  <a:cubicBezTo>
                    <a:pt x="3378" y="425"/>
                    <a:pt x="3243" y="399"/>
                    <a:pt x="3157" y="399"/>
                  </a:cubicBezTo>
                  <a:cubicBezTo>
                    <a:pt x="3114" y="399"/>
                    <a:pt x="3084" y="405"/>
                    <a:pt x="3084" y="405"/>
                  </a:cubicBezTo>
                  <a:cubicBezTo>
                    <a:pt x="3084" y="310"/>
                    <a:pt x="3060" y="203"/>
                    <a:pt x="3024" y="107"/>
                  </a:cubicBezTo>
                  <a:lnTo>
                    <a:pt x="3001" y="107"/>
                  </a:lnTo>
                  <a:cubicBezTo>
                    <a:pt x="3048" y="238"/>
                    <a:pt x="2965" y="381"/>
                    <a:pt x="2834" y="405"/>
                  </a:cubicBezTo>
                  <a:cubicBezTo>
                    <a:pt x="2800" y="414"/>
                    <a:pt x="2765" y="419"/>
                    <a:pt x="2730" y="419"/>
                  </a:cubicBezTo>
                  <a:cubicBezTo>
                    <a:pt x="2631" y="419"/>
                    <a:pt x="2532" y="383"/>
                    <a:pt x="2453" y="322"/>
                  </a:cubicBezTo>
                  <a:cubicBezTo>
                    <a:pt x="2453" y="322"/>
                    <a:pt x="2344" y="561"/>
                    <a:pt x="2126" y="561"/>
                  </a:cubicBezTo>
                  <a:cubicBezTo>
                    <a:pt x="2116" y="561"/>
                    <a:pt x="2106" y="561"/>
                    <a:pt x="2096" y="560"/>
                  </a:cubicBezTo>
                  <a:cubicBezTo>
                    <a:pt x="1941" y="536"/>
                    <a:pt x="1822" y="429"/>
                    <a:pt x="1774" y="274"/>
                  </a:cubicBezTo>
                  <a:cubicBezTo>
                    <a:pt x="1774" y="274"/>
                    <a:pt x="1676" y="385"/>
                    <a:pt x="1554" y="385"/>
                  </a:cubicBezTo>
                  <a:cubicBezTo>
                    <a:pt x="1506" y="385"/>
                    <a:pt x="1455" y="368"/>
                    <a:pt x="1405" y="322"/>
                  </a:cubicBezTo>
                  <a:cubicBezTo>
                    <a:pt x="1227" y="155"/>
                    <a:pt x="1298" y="36"/>
                    <a:pt x="1298" y="36"/>
                  </a:cubicBezTo>
                  <a:lnTo>
                    <a:pt x="1298" y="36"/>
                  </a:lnTo>
                  <a:cubicBezTo>
                    <a:pt x="1298" y="36"/>
                    <a:pt x="1161" y="112"/>
                    <a:pt x="1036" y="112"/>
                  </a:cubicBezTo>
                  <a:cubicBezTo>
                    <a:pt x="970" y="112"/>
                    <a:pt x="907" y="90"/>
                    <a:pt x="869" y="24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0"/>
            <p:cNvSpPr/>
            <p:nvPr/>
          </p:nvSpPr>
          <p:spPr>
            <a:xfrm>
              <a:off x="5242900" y="2007225"/>
              <a:ext cx="21450" cy="17425"/>
            </a:xfrm>
            <a:custGeom>
              <a:avLst/>
              <a:gdLst/>
              <a:ahLst/>
              <a:cxnLst/>
              <a:rect l="l" t="t" r="r" b="b"/>
              <a:pathLst>
                <a:path w="858" h="697" extrusionOk="0">
                  <a:moveTo>
                    <a:pt x="417" y="0"/>
                  </a:moveTo>
                  <a:cubicBezTo>
                    <a:pt x="239" y="0"/>
                    <a:pt x="84" y="131"/>
                    <a:pt x="60" y="310"/>
                  </a:cubicBezTo>
                  <a:lnTo>
                    <a:pt x="25" y="500"/>
                  </a:lnTo>
                  <a:cubicBezTo>
                    <a:pt x="1" y="584"/>
                    <a:pt x="60" y="667"/>
                    <a:pt x="144" y="679"/>
                  </a:cubicBezTo>
                  <a:cubicBezTo>
                    <a:pt x="239" y="691"/>
                    <a:pt x="334" y="697"/>
                    <a:pt x="428" y="697"/>
                  </a:cubicBezTo>
                  <a:cubicBezTo>
                    <a:pt x="522" y="697"/>
                    <a:pt x="614" y="691"/>
                    <a:pt x="703" y="679"/>
                  </a:cubicBezTo>
                  <a:cubicBezTo>
                    <a:pt x="798" y="667"/>
                    <a:pt x="858" y="572"/>
                    <a:pt x="822" y="489"/>
                  </a:cubicBezTo>
                  <a:lnTo>
                    <a:pt x="763" y="274"/>
                  </a:lnTo>
                  <a:cubicBezTo>
                    <a:pt x="727" y="119"/>
                    <a:pt x="584" y="0"/>
                    <a:pt x="417" y="0"/>
                  </a:cubicBezTo>
                  <a:close/>
                </a:path>
              </a:pathLst>
            </a:custGeom>
            <a:solidFill>
              <a:srgbClr val="F4E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0"/>
            <p:cNvSpPr/>
            <p:nvPr/>
          </p:nvSpPr>
          <p:spPr>
            <a:xfrm>
              <a:off x="5222075" y="2004175"/>
              <a:ext cx="63425" cy="10125"/>
            </a:xfrm>
            <a:custGeom>
              <a:avLst/>
              <a:gdLst/>
              <a:ahLst/>
              <a:cxnLst/>
              <a:rect l="l" t="t" r="r" b="b"/>
              <a:pathLst>
                <a:path w="2537" h="405" extrusionOk="0">
                  <a:moveTo>
                    <a:pt x="2256" y="0"/>
                  </a:moveTo>
                  <a:cubicBezTo>
                    <a:pt x="2002" y="0"/>
                    <a:pt x="1647" y="102"/>
                    <a:pt x="1298" y="110"/>
                  </a:cubicBezTo>
                  <a:cubicBezTo>
                    <a:pt x="1282" y="111"/>
                    <a:pt x="1267" y="111"/>
                    <a:pt x="1251" y="111"/>
                  </a:cubicBezTo>
                  <a:cubicBezTo>
                    <a:pt x="919" y="111"/>
                    <a:pt x="586" y="34"/>
                    <a:pt x="326" y="34"/>
                  </a:cubicBezTo>
                  <a:cubicBezTo>
                    <a:pt x="196" y="34"/>
                    <a:pt x="85" y="53"/>
                    <a:pt x="0" y="110"/>
                  </a:cubicBezTo>
                  <a:cubicBezTo>
                    <a:pt x="0" y="110"/>
                    <a:pt x="139" y="404"/>
                    <a:pt x="787" y="404"/>
                  </a:cubicBezTo>
                  <a:cubicBezTo>
                    <a:pt x="922" y="404"/>
                    <a:pt x="1080" y="391"/>
                    <a:pt x="1262" y="360"/>
                  </a:cubicBezTo>
                  <a:cubicBezTo>
                    <a:pt x="1356" y="367"/>
                    <a:pt x="1443" y="370"/>
                    <a:pt x="1525" y="370"/>
                  </a:cubicBezTo>
                  <a:cubicBezTo>
                    <a:pt x="2311" y="370"/>
                    <a:pt x="2536" y="87"/>
                    <a:pt x="2536" y="87"/>
                  </a:cubicBezTo>
                  <a:cubicBezTo>
                    <a:pt x="2472" y="22"/>
                    <a:pt x="2375" y="0"/>
                    <a:pt x="2256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0"/>
            <p:cNvSpPr/>
            <p:nvPr/>
          </p:nvSpPr>
          <p:spPr>
            <a:xfrm>
              <a:off x="5221775" y="2003875"/>
              <a:ext cx="63725" cy="7850"/>
            </a:xfrm>
            <a:custGeom>
              <a:avLst/>
              <a:gdLst/>
              <a:ahLst/>
              <a:cxnLst/>
              <a:rect l="l" t="t" r="r" b="b"/>
              <a:pathLst>
                <a:path w="2549" h="314" extrusionOk="0">
                  <a:moveTo>
                    <a:pt x="2266" y="1"/>
                  </a:moveTo>
                  <a:cubicBezTo>
                    <a:pt x="2010" y="1"/>
                    <a:pt x="1657" y="106"/>
                    <a:pt x="1298" y="122"/>
                  </a:cubicBezTo>
                  <a:cubicBezTo>
                    <a:pt x="1282" y="123"/>
                    <a:pt x="1267" y="123"/>
                    <a:pt x="1251" y="123"/>
                  </a:cubicBezTo>
                  <a:cubicBezTo>
                    <a:pt x="919" y="123"/>
                    <a:pt x="586" y="46"/>
                    <a:pt x="326" y="46"/>
                  </a:cubicBezTo>
                  <a:cubicBezTo>
                    <a:pt x="196" y="46"/>
                    <a:pt x="85" y="65"/>
                    <a:pt x="0" y="122"/>
                  </a:cubicBezTo>
                  <a:cubicBezTo>
                    <a:pt x="24" y="158"/>
                    <a:pt x="60" y="194"/>
                    <a:pt x="96" y="230"/>
                  </a:cubicBezTo>
                  <a:cubicBezTo>
                    <a:pt x="156" y="207"/>
                    <a:pt x="223" y="198"/>
                    <a:pt x="296" y="198"/>
                  </a:cubicBezTo>
                  <a:cubicBezTo>
                    <a:pt x="558" y="198"/>
                    <a:pt x="894" y="313"/>
                    <a:pt x="1246" y="313"/>
                  </a:cubicBezTo>
                  <a:cubicBezTo>
                    <a:pt x="1260" y="313"/>
                    <a:pt x="1273" y="313"/>
                    <a:pt x="1286" y="313"/>
                  </a:cubicBezTo>
                  <a:cubicBezTo>
                    <a:pt x="1670" y="303"/>
                    <a:pt x="2064" y="147"/>
                    <a:pt x="2332" y="147"/>
                  </a:cubicBezTo>
                  <a:cubicBezTo>
                    <a:pt x="2371" y="147"/>
                    <a:pt x="2408" y="151"/>
                    <a:pt x="2441" y="158"/>
                  </a:cubicBezTo>
                  <a:cubicBezTo>
                    <a:pt x="2477" y="134"/>
                    <a:pt x="2513" y="111"/>
                    <a:pt x="2548" y="87"/>
                  </a:cubicBezTo>
                  <a:cubicBezTo>
                    <a:pt x="2481" y="23"/>
                    <a:pt x="2384" y="1"/>
                    <a:pt x="2266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0"/>
            <p:cNvSpPr/>
            <p:nvPr/>
          </p:nvSpPr>
          <p:spPr>
            <a:xfrm>
              <a:off x="5244700" y="2008125"/>
              <a:ext cx="17575" cy="14750"/>
            </a:xfrm>
            <a:custGeom>
              <a:avLst/>
              <a:gdLst/>
              <a:ahLst/>
              <a:cxnLst/>
              <a:rect l="l" t="t" r="r" b="b"/>
              <a:pathLst>
                <a:path w="703" h="590" extrusionOk="0">
                  <a:moveTo>
                    <a:pt x="334" y="0"/>
                  </a:moveTo>
                  <a:cubicBezTo>
                    <a:pt x="191" y="12"/>
                    <a:pt x="72" y="119"/>
                    <a:pt x="48" y="262"/>
                  </a:cubicBezTo>
                  <a:lnTo>
                    <a:pt x="12" y="429"/>
                  </a:lnTo>
                  <a:cubicBezTo>
                    <a:pt x="0" y="500"/>
                    <a:pt x="48" y="560"/>
                    <a:pt x="119" y="572"/>
                  </a:cubicBezTo>
                  <a:cubicBezTo>
                    <a:pt x="197" y="583"/>
                    <a:pt x="274" y="589"/>
                    <a:pt x="350" y="589"/>
                  </a:cubicBezTo>
                  <a:cubicBezTo>
                    <a:pt x="426" y="589"/>
                    <a:pt x="500" y="583"/>
                    <a:pt x="572" y="572"/>
                  </a:cubicBezTo>
                  <a:cubicBezTo>
                    <a:pt x="655" y="560"/>
                    <a:pt x="703" y="488"/>
                    <a:pt x="679" y="417"/>
                  </a:cubicBezTo>
                  <a:lnTo>
                    <a:pt x="631" y="238"/>
                  </a:lnTo>
                  <a:cubicBezTo>
                    <a:pt x="595" y="95"/>
                    <a:pt x="476" y="0"/>
                    <a:pt x="334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0"/>
            <p:cNvSpPr/>
            <p:nvPr/>
          </p:nvSpPr>
          <p:spPr>
            <a:xfrm>
              <a:off x="5246775" y="2007825"/>
              <a:ext cx="13125" cy="13050"/>
            </a:xfrm>
            <a:custGeom>
              <a:avLst/>
              <a:gdLst/>
              <a:ahLst/>
              <a:cxnLst/>
              <a:rect l="l" t="t" r="r" b="b"/>
              <a:pathLst>
                <a:path w="525" h="522" extrusionOk="0">
                  <a:moveTo>
                    <a:pt x="251" y="0"/>
                  </a:moveTo>
                  <a:cubicBezTo>
                    <a:pt x="131" y="12"/>
                    <a:pt x="48" y="119"/>
                    <a:pt x="36" y="238"/>
                  </a:cubicBezTo>
                  <a:lnTo>
                    <a:pt x="12" y="381"/>
                  </a:lnTo>
                  <a:cubicBezTo>
                    <a:pt x="0" y="441"/>
                    <a:pt x="36" y="488"/>
                    <a:pt x="96" y="512"/>
                  </a:cubicBezTo>
                  <a:cubicBezTo>
                    <a:pt x="149" y="518"/>
                    <a:pt x="206" y="521"/>
                    <a:pt x="262" y="521"/>
                  </a:cubicBezTo>
                  <a:cubicBezTo>
                    <a:pt x="319" y="521"/>
                    <a:pt x="376" y="518"/>
                    <a:pt x="429" y="512"/>
                  </a:cubicBezTo>
                  <a:cubicBezTo>
                    <a:pt x="501" y="488"/>
                    <a:pt x="524" y="429"/>
                    <a:pt x="512" y="357"/>
                  </a:cubicBezTo>
                  <a:lnTo>
                    <a:pt x="465" y="203"/>
                  </a:lnTo>
                  <a:cubicBezTo>
                    <a:pt x="453" y="95"/>
                    <a:pt x="370" y="12"/>
                    <a:pt x="251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0"/>
            <p:cNvSpPr/>
            <p:nvPr/>
          </p:nvSpPr>
          <p:spPr>
            <a:xfrm>
              <a:off x="4840775" y="2643025"/>
              <a:ext cx="416150" cy="238400"/>
            </a:xfrm>
            <a:custGeom>
              <a:avLst/>
              <a:gdLst/>
              <a:ahLst/>
              <a:cxnLst/>
              <a:rect l="l" t="t" r="r" b="b"/>
              <a:pathLst>
                <a:path w="16646" h="9536" extrusionOk="0">
                  <a:moveTo>
                    <a:pt x="9502" y="0"/>
                  </a:moveTo>
                  <a:cubicBezTo>
                    <a:pt x="7180" y="4048"/>
                    <a:pt x="5965" y="8608"/>
                    <a:pt x="0" y="9335"/>
                  </a:cubicBezTo>
                  <a:cubicBezTo>
                    <a:pt x="657" y="9473"/>
                    <a:pt x="1311" y="9535"/>
                    <a:pt x="1964" y="9535"/>
                  </a:cubicBezTo>
                  <a:cubicBezTo>
                    <a:pt x="6660" y="9535"/>
                    <a:pt x="11304" y="6283"/>
                    <a:pt x="16645" y="4370"/>
                  </a:cubicBezTo>
                  <a:cubicBezTo>
                    <a:pt x="13216" y="3858"/>
                    <a:pt x="11037" y="2227"/>
                    <a:pt x="9502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0"/>
            <p:cNvSpPr/>
            <p:nvPr/>
          </p:nvSpPr>
          <p:spPr>
            <a:xfrm>
              <a:off x="5500375" y="2896525"/>
              <a:ext cx="39025" cy="16200"/>
            </a:xfrm>
            <a:custGeom>
              <a:avLst/>
              <a:gdLst/>
              <a:ahLst/>
              <a:cxnLst/>
              <a:rect l="l" t="t" r="r" b="b"/>
              <a:pathLst>
                <a:path w="1561" h="648" extrusionOk="0">
                  <a:moveTo>
                    <a:pt x="270" y="1"/>
                  </a:moveTo>
                  <a:cubicBezTo>
                    <a:pt x="243" y="1"/>
                    <a:pt x="220" y="6"/>
                    <a:pt x="203" y="16"/>
                  </a:cubicBezTo>
                  <a:cubicBezTo>
                    <a:pt x="1" y="159"/>
                    <a:pt x="24" y="647"/>
                    <a:pt x="24" y="647"/>
                  </a:cubicBezTo>
                  <a:lnTo>
                    <a:pt x="1560" y="647"/>
                  </a:lnTo>
                  <a:cubicBezTo>
                    <a:pt x="1560" y="647"/>
                    <a:pt x="591" y="1"/>
                    <a:pt x="270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0"/>
            <p:cNvSpPr/>
            <p:nvPr/>
          </p:nvSpPr>
          <p:spPr>
            <a:xfrm>
              <a:off x="5023225" y="2896525"/>
              <a:ext cx="42300" cy="16200"/>
            </a:xfrm>
            <a:custGeom>
              <a:avLst/>
              <a:gdLst/>
              <a:ahLst/>
              <a:cxnLst/>
              <a:rect l="l" t="t" r="r" b="b"/>
              <a:pathLst>
                <a:path w="1692" h="648" extrusionOk="0">
                  <a:moveTo>
                    <a:pt x="1396" y="1"/>
                  </a:moveTo>
                  <a:cubicBezTo>
                    <a:pt x="1061" y="1"/>
                    <a:pt x="1" y="647"/>
                    <a:pt x="1" y="647"/>
                  </a:cubicBezTo>
                  <a:lnTo>
                    <a:pt x="1668" y="647"/>
                  </a:lnTo>
                  <a:cubicBezTo>
                    <a:pt x="1668" y="647"/>
                    <a:pt x="1692" y="159"/>
                    <a:pt x="1465" y="16"/>
                  </a:cubicBezTo>
                  <a:cubicBezTo>
                    <a:pt x="1448" y="6"/>
                    <a:pt x="1425" y="1"/>
                    <a:pt x="1396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0"/>
            <p:cNvSpPr/>
            <p:nvPr/>
          </p:nvSpPr>
          <p:spPr>
            <a:xfrm>
              <a:off x="4951200" y="2296975"/>
              <a:ext cx="173150" cy="118425"/>
            </a:xfrm>
            <a:custGeom>
              <a:avLst/>
              <a:gdLst/>
              <a:ahLst/>
              <a:cxnLst/>
              <a:rect l="l" t="t" r="r" b="b"/>
              <a:pathLst>
                <a:path w="6926" h="4737" extrusionOk="0">
                  <a:moveTo>
                    <a:pt x="3900" y="0"/>
                  </a:moveTo>
                  <a:cubicBezTo>
                    <a:pt x="3844" y="0"/>
                    <a:pt x="3786" y="3"/>
                    <a:pt x="3727" y="7"/>
                  </a:cubicBezTo>
                  <a:cubicBezTo>
                    <a:pt x="3072" y="55"/>
                    <a:pt x="572" y="1495"/>
                    <a:pt x="358" y="1793"/>
                  </a:cubicBezTo>
                  <a:cubicBezTo>
                    <a:pt x="1" y="2317"/>
                    <a:pt x="858" y="4579"/>
                    <a:pt x="1632" y="4650"/>
                  </a:cubicBezTo>
                  <a:cubicBezTo>
                    <a:pt x="2233" y="4709"/>
                    <a:pt x="2765" y="4736"/>
                    <a:pt x="3229" y="4736"/>
                  </a:cubicBezTo>
                  <a:cubicBezTo>
                    <a:pt x="4273" y="4736"/>
                    <a:pt x="4972" y="4599"/>
                    <a:pt x="5335" y="4377"/>
                  </a:cubicBezTo>
                  <a:cubicBezTo>
                    <a:pt x="6926" y="3378"/>
                    <a:pt x="6149" y="0"/>
                    <a:pt x="3900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0"/>
            <p:cNvSpPr/>
            <p:nvPr/>
          </p:nvSpPr>
          <p:spPr>
            <a:xfrm>
              <a:off x="4958950" y="2315900"/>
              <a:ext cx="157175" cy="104950"/>
            </a:xfrm>
            <a:custGeom>
              <a:avLst/>
              <a:gdLst/>
              <a:ahLst/>
              <a:cxnLst/>
              <a:rect l="l" t="t" r="r" b="b"/>
              <a:pathLst>
                <a:path w="6287" h="4198" extrusionOk="0">
                  <a:moveTo>
                    <a:pt x="5513" y="0"/>
                  </a:moveTo>
                  <a:lnTo>
                    <a:pt x="5513" y="0"/>
                  </a:lnTo>
                  <a:cubicBezTo>
                    <a:pt x="5465" y="762"/>
                    <a:pt x="5132" y="1703"/>
                    <a:pt x="4501" y="2096"/>
                  </a:cubicBezTo>
                  <a:cubicBezTo>
                    <a:pt x="4076" y="2356"/>
                    <a:pt x="3183" y="2648"/>
                    <a:pt x="1814" y="2648"/>
                  </a:cubicBezTo>
                  <a:cubicBezTo>
                    <a:pt x="1493" y="2648"/>
                    <a:pt x="1147" y="2632"/>
                    <a:pt x="774" y="2596"/>
                  </a:cubicBezTo>
                  <a:cubicBezTo>
                    <a:pt x="512" y="2572"/>
                    <a:pt x="226" y="2250"/>
                    <a:pt x="0" y="1834"/>
                  </a:cubicBezTo>
                  <a:lnTo>
                    <a:pt x="0" y="1834"/>
                  </a:lnTo>
                  <a:cubicBezTo>
                    <a:pt x="143" y="2750"/>
                    <a:pt x="738" y="4060"/>
                    <a:pt x="1310" y="4120"/>
                  </a:cubicBezTo>
                  <a:cubicBezTo>
                    <a:pt x="1861" y="4174"/>
                    <a:pt x="2361" y="4198"/>
                    <a:pt x="2805" y="4198"/>
                  </a:cubicBezTo>
                  <a:cubicBezTo>
                    <a:pt x="3934" y="4198"/>
                    <a:pt x="4708" y="4041"/>
                    <a:pt x="5084" y="3810"/>
                  </a:cubicBezTo>
                  <a:cubicBezTo>
                    <a:pt x="6132" y="3155"/>
                    <a:pt x="6287" y="1143"/>
                    <a:pt x="5513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0"/>
            <p:cNvSpPr/>
            <p:nvPr/>
          </p:nvSpPr>
          <p:spPr>
            <a:xfrm>
              <a:off x="4917275" y="2333300"/>
              <a:ext cx="118475" cy="87200"/>
            </a:xfrm>
            <a:custGeom>
              <a:avLst/>
              <a:gdLst/>
              <a:ahLst/>
              <a:cxnLst/>
              <a:rect l="l" t="t" r="r" b="b"/>
              <a:pathLst>
                <a:path w="4739" h="3488" extrusionOk="0">
                  <a:moveTo>
                    <a:pt x="2026" y="0"/>
                  </a:moveTo>
                  <a:cubicBezTo>
                    <a:pt x="1222" y="0"/>
                    <a:pt x="792" y="605"/>
                    <a:pt x="119" y="661"/>
                  </a:cubicBezTo>
                  <a:cubicBezTo>
                    <a:pt x="0" y="1173"/>
                    <a:pt x="286" y="2602"/>
                    <a:pt x="953" y="3114"/>
                  </a:cubicBezTo>
                  <a:cubicBezTo>
                    <a:pt x="1313" y="3396"/>
                    <a:pt x="1596" y="3487"/>
                    <a:pt x="1857" y="3487"/>
                  </a:cubicBezTo>
                  <a:cubicBezTo>
                    <a:pt x="2311" y="3487"/>
                    <a:pt x="2698" y="3213"/>
                    <a:pt x="3310" y="3197"/>
                  </a:cubicBezTo>
                  <a:cubicBezTo>
                    <a:pt x="4739" y="3150"/>
                    <a:pt x="4132" y="697"/>
                    <a:pt x="2786" y="161"/>
                  </a:cubicBezTo>
                  <a:cubicBezTo>
                    <a:pt x="2496" y="46"/>
                    <a:pt x="2247" y="0"/>
                    <a:pt x="2026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0"/>
            <p:cNvSpPr/>
            <p:nvPr/>
          </p:nvSpPr>
          <p:spPr>
            <a:xfrm>
              <a:off x="4955975" y="2326475"/>
              <a:ext cx="66975" cy="75075"/>
            </a:xfrm>
            <a:custGeom>
              <a:avLst/>
              <a:gdLst/>
              <a:ahLst/>
              <a:cxnLst/>
              <a:rect l="l" t="t" r="r" b="b"/>
              <a:pathLst>
                <a:path w="2679" h="3003" extrusionOk="0">
                  <a:moveTo>
                    <a:pt x="849" y="1"/>
                  </a:moveTo>
                  <a:cubicBezTo>
                    <a:pt x="308" y="1"/>
                    <a:pt x="113" y="370"/>
                    <a:pt x="60" y="625"/>
                  </a:cubicBezTo>
                  <a:cubicBezTo>
                    <a:pt x="0" y="911"/>
                    <a:pt x="536" y="2887"/>
                    <a:pt x="917" y="2994"/>
                  </a:cubicBezTo>
                  <a:cubicBezTo>
                    <a:pt x="938" y="3000"/>
                    <a:pt x="967" y="3002"/>
                    <a:pt x="1002" y="3002"/>
                  </a:cubicBezTo>
                  <a:cubicBezTo>
                    <a:pt x="1414" y="3002"/>
                    <a:pt x="2668" y="2635"/>
                    <a:pt x="2679" y="2327"/>
                  </a:cubicBezTo>
                  <a:cubicBezTo>
                    <a:pt x="2679" y="2030"/>
                    <a:pt x="1215" y="41"/>
                    <a:pt x="1060" y="18"/>
                  </a:cubicBezTo>
                  <a:cubicBezTo>
                    <a:pt x="984" y="6"/>
                    <a:pt x="914" y="1"/>
                    <a:pt x="849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0"/>
            <p:cNvSpPr/>
            <p:nvPr/>
          </p:nvSpPr>
          <p:spPr>
            <a:xfrm>
              <a:off x="4914250" y="2349450"/>
              <a:ext cx="111700" cy="76250"/>
            </a:xfrm>
            <a:custGeom>
              <a:avLst/>
              <a:gdLst/>
              <a:ahLst/>
              <a:cxnLst/>
              <a:rect l="l" t="t" r="r" b="b"/>
              <a:pathLst>
                <a:path w="4468" h="3050" extrusionOk="0">
                  <a:moveTo>
                    <a:pt x="716" y="1"/>
                  </a:moveTo>
                  <a:cubicBezTo>
                    <a:pt x="408" y="1"/>
                    <a:pt x="1" y="159"/>
                    <a:pt x="181" y="837"/>
                  </a:cubicBezTo>
                  <a:cubicBezTo>
                    <a:pt x="347" y="1528"/>
                    <a:pt x="740" y="2361"/>
                    <a:pt x="1133" y="2659"/>
                  </a:cubicBezTo>
                  <a:cubicBezTo>
                    <a:pt x="1521" y="2957"/>
                    <a:pt x="1833" y="3049"/>
                    <a:pt x="2128" y="3049"/>
                  </a:cubicBezTo>
                  <a:cubicBezTo>
                    <a:pt x="2585" y="3049"/>
                    <a:pt x="3000" y="2828"/>
                    <a:pt x="3586" y="2813"/>
                  </a:cubicBezTo>
                  <a:cubicBezTo>
                    <a:pt x="4300" y="2790"/>
                    <a:pt x="4467" y="2087"/>
                    <a:pt x="4277" y="1325"/>
                  </a:cubicBezTo>
                  <a:lnTo>
                    <a:pt x="4277" y="1325"/>
                  </a:lnTo>
                  <a:cubicBezTo>
                    <a:pt x="4146" y="1373"/>
                    <a:pt x="4015" y="1397"/>
                    <a:pt x="3884" y="1408"/>
                  </a:cubicBezTo>
                  <a:cubicBezTo>
                    <a:pt x="3826" y="1412"/>
                    <a:pt x="3770" y="1413"/>
                    <a:pt x="3715" y="1413"/>
                  </a:cubicBezTo>
                  <a:cubicBezTo>
                    <a:pt x="2619" y="1413"/>
                    <a:pt x="2216" y="743"/>
                    <a:pt x="990" y="51"/>
                  </a:cubicBezTo>
                  <a:cubicBezTo>
                    <a:pt x="941" y="25"/>
                    <a:pt x="836" y="1"/>
                    <a:pt x="716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0"/>
            <p:cNvSpPr/>
            <p:nvPr/>
          </p:nvSpPr>
          <p:spPr>
            <a:xfrm>
              <a:off x="4862800" y="2083725"/>
              <a:ext cx="208075" cy="544725"/>
            </a:xfrm>
            <a:custGeom>
              <a:avLst/>
              <a:gdLst/>
              <a:ahLst/>
              <a:cxnLst/>
              <a:rect l="l" t="t" r="r" b="b"/>
              <a:pathLst>
                <a:path w="8323" h="21789" extrusionOk="0">
                  <a:moveTo>
                    <a:pt x="0" y="0"/>
                  </a:moveTo>
                  <a:lnTo>
                    <a:pt x="441" y="2822"/>
                  </a:lnTo>
                  <a:lnTo>
                    <a:pt x="84" y="2870"/>
                  </a:lnTo>
                  <a:lnTo>
                    <a:pt x="2906" y="9251"/>
                  </a:lnTo>
                  <a:lnTo>
                    <a:pt x="2429" y="9001"/>
                  </a:lnTo>
                  <a:lnTo>
                    <a:pt x="4489" y="13466"/>
                  </a:lnTo>
                  <a:lnTo>
                    <a:pt x="4870" y="15038"/>
                  </a:lnTo>
                  <a:lnTo>
                    <a:pt x="7347" y="19812"/>
                  </a:lnTo>
                  <a:lnTo>
                    <a:pt x="6882" y="19598"/>
                  </a:lnTo>
                  <a:lnTo>
                    <a:pt x="8323" y="21789"/>
                  </a:lnTo>
                  <a:lnTo>
                    <a:pt x="7668" y="19253"/>
                  </a:lnTo>
                  <a:lnTo>
                    <a:pt x="7489" y="19836"/>
                  </a:lnTo>
                  <a:lnTo>
                    <a:pt x="5049" y="14026"/>
                  </a:lnTo>
                  <a:lnTo>
                    <a:pt x="3739" y="10049"/>
                  </a:lnTo>
                  <a:lnTo>
                    <a:pt x="3275" y="80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0"/>
            <p:cNvSpPr/>
            <p:nvPr/>
          </p:nvSpPr>
          <p:spPr>
            <a:xfrm>
              <a:off x="5206900" y="2452525"/>
              <a:ext cx="165200" cy="319400"/>
            </a:xfrm>
            <a:custGeom>
              <a:avLst/>
              <a:gdLst/>
              <a:ahLst/>
              <a:cxnLst/>
              <a:rect l="l" t="t" r="r" b="b"/>
              <a:pathLst>
                <a:path w="6608" h="12776" extrusionOk="0">
                  <a:moveTo>
                    <a:pt x="6608" y="0"/>
                  </a:moveTo>
                  <a:cubicBezTo>
                    <a:pt x="6310" y="2369"/>
                    <a:pt x="4465" y="7894"/>
                    <a:pt x="0" y="12775"/>
                  </a:cubicBezTo>
                  <a:cubicBezTo>
                    <a:pt x="714" y="12549"/>
                    <a:pt x="1274" y="12192"/>
                    <a:pt x="1929" y="12013"/>
                  </a:cubicBezTo>
                  <a:cubicBezTo>
                    <a:pt x="4274" y="7584"/>
                    <a:pt x="6382" y="3489"/>
                    <a:pt x="66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0"/>
            <p:cNvSpPr/>
            <p:nvPr/>
          </p:nvSpPr>
          <p:spPr>
            <a:xfrm>
              <a:off x="5338150" y="2297800"/>
              <a:ext cx="31275" cy="12825"/>
            </a:xfrm>
            <a:custGeom>
              <a:avLst/>
              <a:gdLst/>
              <a:ahLst/>
              <a:cxnLst/>
              <a:rect l="l" t="t" r="r" b="b"/>
              <a:pathLst>
                <a:path w="1251" h="513" extrusionOk="0">
                  <a:moveTo>
                    <a:pt x="768" y="1"/>
                  </a:moveTo>
                  <a:cubicBezTo>
                    <a:pt x="714" y="1"/>
                    <a:pt x="656" y="4"/>
                    <a:pt x="596" y="10"/>
                  </a:cubicBezTo>
                  <a:cubicBezTo>
                    <a:pt x="251" y="57"/>
                    <a:pt x="1" y="200"/>
                    <a:pt x="13" y="331"/>
                  </a:cubicBezTo>
                  <a:cubicBezTo>
                    <a:pt x="22" y="444"/>
                    <a:pt x="210" y="513"/>
                    <a:pt x="454" y="513"/>
                  </a:cubicBezTo>
                  <a:cubicBezTo>
                    <a:pt x="518" y="513"/>
                    <a:pt x="586" y="508"/>
                    <a:pt x="656" y="498"/>
                  </a:cubicBezTo>
                  <a:cubicBezTo>
                    <a:pt x="989" y="450"/>
                    <a:pt x="1251" y="307"/>
                    <a:pt x="1239" y="176"/>
                  </a:cubicBezTo>
                  <a:cubicBezTo>
                    <a:pt x="1219" y="68"/>
                    <a:pt x="1029" y="1"/>
                    <a:pt x="768" y="1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0"/>
            <p:cNvSpPr/>
            <p:nvPr/>
          </p:nvSpPr>
          <p:spPr>
            <a:xfrm>
              <a:off x="4902975" y="2182550"/>
              <a:ext cx="49750" cy="189625"/>
            </a:xfrm>
            <a:custGeom>
              <a:avLst/>
              <a:gdLst/>
              <a:ahLst/>
              <a:cxnLst/>
              <a:rect l="l" t="t" r="r" b="b"/>
              <a:pathLst>
                <a:path w="1990" h="7585" extrusionOk="0">
                  <a:moveTo>
                    <a:pt x="1" y="0"/>
                  </a:moveTo>
                  <a:lnTo>
                    <a:pt x="1" y="2358"/>
                  </a:lnTo>
                  <a:lnTo>
                    <a:pt x="1299" y="5298"/>
                  </a:lnTo>
                  <a:lnTo>
                    <a:pt x="822" y="5048"/>
                  </a:lnTo>
                  <a:lnTo>
                    <a:pt x="822" y="5048"/>
                  </a:lnTo>
                  <a:lnTo>
                    <a:pt x="1989" y="7584"/>
                  </a:lnTo>
                  <a:lnTo>
                    <a:pt x="1775" y="4548"/>
                  </a:lnTo>
                  <a:lnTo>
                    <a:pt x="1668" y="40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0"/>
            <p:cNvSpPr/>
            <p:nvPr/>
          </p:nvSpPr>
          <p:spPr>
            <a:xfrm>
              <a:off x="4982450" y="2414425"/>
              <a:ext cx="52125" cy="142000"/>
            </a:xfrm>
            <a:custGeom>
              <a:avLst/>
              <a:gdLst/>
              <a:ahLst/>
              <a:cxnLst/>
              <a:rect l="l" t="t" r="r" b="b"/>
              <a:pathLst>
                <a:path w="2085" h="5680" extrusionOk="0">
                  <a:moveTo>
                    <a:pt x="1" y="0"/>
                  </a:moveTo>
                  <a:lnTo>
                    <a:pt x="441" y="2512"/>
                  </a:lnTo>
                  <a:lnTo>
                    <a:pt x="2084" y="5679"/>
                  </a:lnTo>
                  <a:lnTo>
                    <a:pt x="2084" y="5132"/>
                  </a:lnTo>
                  <a:lnTo>
                    <a:pt x="263" y="7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0"/>
            <p:cNvSpPr/>
            <p:nvPr/>
          </p:nvSpPr>
          <p:spPr>
            <a:xfrm>
              <a:off x="5062225" y="2436150"/>
              <a:ext cx="49450" cy="324175"/>
            </a:xfrm>
            <a:custGeom>
              <a:avLst/>
              <a:gdLst/>
              <a:ahLst/>
              <a:cxnLst/>
              <a:rect l="l" t="t" r="r" b="b"/>
              <a:pathLst>
                <a:path w="1978" h="12967" extrusionOk="0">
                  <a:moveTo>
                    <a:pt x="1977" y="0"/>
                  </a:moveTo>
                  <a:cubicBezTo>
                    <a:pt x="1691" y="1560"/>
                    <a:pt x="1406" y="3155"/>
                    <a:pt x="1120" y="4929"/>
                  </a:cubicBezTo>
                  <a:cubicBezTo>
                    <a:pt x="929" y="10382"/>
                    <a:pt x="48" y="12561"/>
                    <a:pt x="1" y="12966"/>
                  </a:cubicBezTo>
                  <a:cubicBezTo>
                    <a:pt x="584" y="11383"/>
                    <a:pt x="1906" y="7037"/>
                    <a:pt x="1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0"/>
            <p:cNvSpPr/>
            <p:nvPr/>
          </p:nvSpPr>
          <p:spPr>
            <a:xfrm>
              <a:off x="5164625" y="2265300"/>
              <a:ext cx="151225" cy="170300"/>
            </a:xfrm>
            <a:custGeom>
              <a:avLst/>
              <a:gdLst/>
              <a:ahLst/>
              <a:cxnLst/>
              <a:rect l="l" t="t" r="r" b="b"/>
              <a:pathLst>
                <a:path w="6049" h="6812" extrusionOk="0">
                  <a:moveTo>
                    <a:pt x="48" y="0"/>
                  </a:moveTo>
                  <a:cubicBezTo>
                    <a:pt x="0" y="1131"/>
                    <a:pt x="191" y="2250"/>
                    <a:pt x="596" y="3310"/>
                  </a:cubicBezTo>
                  <a:cubicBezTo>
                    <a:pt x="1822" y="6528"/>
                    <a:pt x="4731" y="6811"/>
                    <a:pt x="5716" y="6811"/>
                  </a:cubicBezTo>
                  <a:cubicBezTo>
                    <a:pt x="5926" y="6811"/>
                    <a:pt x="6049" y="6799"/>
                    <a:pt x="6049" y="6799"/>
                  </a:cubicBezTo>
                  <a:cubicBezTo>
                    <a:pt x="3215" y="6799"/>
                    <a:pt x="524" y="4679"/>
                    <a:pt x="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0"/>
            <p:cNvSpPr/>
            <p:nvPr/>
          </p:nvSpPr>
          <p:spPr>
            <a:xfrm>
              <a:off x="5415750" y="2521125"/>
              <a:ext cx="38525" cy="132925"/>
            </a:xfrm>
            <a:custGeom>
              <a:avLst/>
              <a:gdLst/>
              <a:ahLst/>
              <a:cxnLst/>
              <a:rect l="l" t="t" r="r" b="b"/>
              <a:pathLst>
                <a:path w="1541" h="5317" extrusionOk="0">
                  <a:moveTo>
                    <a:pt x="21" y="0"/>
                  </a:moveTo>
                  <a:cubicBezTo>
                    <a:pt x="7" y="0"/>
                    <a:pt x="1" y="28"/>
                    <a:pt x="4" y="90"/>
                  </a:cubicBezTo>
                  <a:cubicBezTo>
                    <a:pt x="111" y="1626"/>
                    <a:pt x="600" y="5317"/>
                    <a:pt x="600" y="5317"/>
                  </a:cubicBezTo>
                  <a:lnTo>
                    <a:pt x="1540" y="4078"/>
                  </a:lnTo>
                  <a:cubicBezTo>
                    <a:pt x="1540" y="4078"/>
                    <a:pt x="191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0"/>
            <p:cNvSpPr/>
            <p:nvPr/>
          </p:nvSpPr>
          <p:spPr>
            <a:xfrm>
              <a:off x="5212550" y="1981925"/>
              <a:ext cx="80375" cy="17275"/>
            </a:xfrm>
            <a:custGeom>
              <a:avLst/>
              <a:gdLst/>
              <a:ahLst/>
              <a:cxnLst/>
              <a:rect l="l" t="t" r="r" b="b"/>
              <a:pathLst>
                <a:path w="3215" h="691" extrusionOk="0">
                  <a:moveTo>
                    <a:pt x="2441" y="0"/>
                  </a:moveTo>
                  <a:lnTo>
                    <a:pt x="107" y="215"/>
                  </a:lnTo>
                  <a:cubicBezTo>
                    <a:pt x="107" y="215"/>
                    <a:pt x="12" y="262"/>
                    <a:pt x="12" y="334"/>
                  </a:cubicBezTo>
                  <a:cubicBezTo>
                    <a:pt x="0" y="429"/>
                    <a:pt x="84" y="512"/>
                    <a:pt x="179" y="512"/>
                  </a:cubicBezTo>
                  <a:cubicBezTo>
                    <a:pt x="179" y="512"/>
                    <a:pt x="305" y="410"/>
                    <a:pt x="665" y="410"/>
                  </a:cubicBezTo>
                  <a:cubicBezTo>
                    <a:pt x="748" y="410"/>
                    <a:pt x="843" y="416"/>
                    <a:pt x="953" y="429"/>
                  </a:cubicBezTo>
                  <a:cubicBezTo>
                    <a:pt x="1203" y="465"/>
                    <a:pt x="1453" y="548"/>
                    <a:pt x="1667" y="691"/>
                  </a:cubicBezTo>
                  <a:cubicBezTo>
                    <a:pt x="1667" y="691"/>
                    <a:pt x="2480" y="273"/>
                    <a:pt x="3160" y="273"/>
                  </a:cubicBezTo>
                  <a:cubicBezTo>
                    <a:pt x="3178" y="273"/>
                    <a:pt x="3197" y="274"/>
                    <a:pt x="3215" y="274"/>
                  </a:cubicBezTo>
                  <a:lnTo>
                    <a:pt x="24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0"/>
            <p:cNvSpPr/>
            <p:nvPr/>
          </p:nvSpPr>
          <p:spPr>
            <a:xfrm>
              <a:off x="5211350" y="1966700"/>
              <a:ext cx="85450" cy="22675"/>
            </a:xfrm>
            <a:custGeom>
              <a:avLst/>
              <a:gdLst/>
              <a:ahLst/>
              <a:cxnLst/>
              <a:rect l="l" t="t" r="r" b="b"/>
              <a:pathLst>
                <a:path w="3418" h="907" extrusionOk="0">
                  <a:moveTo>
                    <a:pt x="887" y="1"/>
                  </a:moveTo>
                  <a:cubicBezTo>
                    <a:pt x="832" y="1"/>
                    <a:pt x="810" y="295"/>
                    <a:pt x="810" y="478"/>
                  </a:cubicBezTo>
                  <a:lnTo>
                    <a:pt x="453" y="478"/>
                  </a:lnTo>
                  <a:cubicBezTo>
                    <a:pt x="309" y="280"/>
                    <a:pt x="125" y="9"/>
                    <a:pt x="89" y="9"/>
                  </a:cubicBezTo>
                  <a:cubicBezTo>
                    <a:pt x="87" y="9"/>
                    <a:pt x="85" y="11"/>
                    <a:pt x="84" y="14"/>
                  </a:cubicBezTo>
                  <a:cubicBezTo>
                    <a:pt x="1" y="252"/>
                    <a:pt x="60" y="574"/>
                    <a:pt x="132" y="847"/>
                  </a:cubicBezTo>
                  <a:lnTo>
                    <a:pt x="3251" y="907"/>
                  </a:lnTo>
                  <a:lnTo>
                    <a:pt x="3263" y="907"/>
                  </a:lnTo>
                  <a:cubicBezTo>
                    <a:pt x="3346" y="633"/>
                    <a:pt x="3418" y="324"/>
                    <a:pt x="3334" y="97"/>
                  </a:cubicBezTo>
                  <a:cubicBezTo>
                    <a:pt x="3334" y="95"/>
                    <a:pt x="3332" y="94"/>
                    <a:pt x="3330" y="94"/>
                  </a:cubicBezTo>
                  <a:cubicBezTo>
                    <a:pt x="3296" y="94"/>
                    <a:pt x="3110" y="325"/>
                    <a:pt x="2965" y="514"/>
                  </a:cubicBezTo>
                  <a:lnTo>
                    <a:pt x="2632" y="514"/>
                  </a:lnTo>
                  <a:cubicBezTo>
                    <a:pt x="2632" y="371"/>
                    <a:pt x="2596" y="228"/>
                    <a:pt x="2525" y="109"/>
                  </a:cubicBezTo>
                  <a:cubicBezTo>
                    <a:pt x="2523" y="108"/>
                    <a:pt x="2521" y="108"/>
                    <a:pt x="2519" y="108"/>
                  </a:cubicBezTo>
                  <a:cubicBezTo>
                    <a:pt x="2479" y="108"/>
                    <a:pt x="2378" y="321"/>
                    <a:pt x="2299" y="502"/>
                  </a:cubicBezTo>
                  <a:lnTo>
                    <a:pt x="1858" y="490"/>
                  </a:lnTo>
                  <a:cubicBezTo>
                    <a:pt x="1834" y="347"/>
                    <a:pt x="1775" y="205"/>
                    <a:pt x="1679" y="85"/>
                  </a:cubicBezTo>
                  <a:cubicBezTo>
                    <a:pt x="1677" y="84"/>
                    <a:pt x="1675" y="84"/>
                    <a:pt x="1673" y="84"/>
                  </a:cubicBezTo>
                  <a:cubicBezTo>
                    <a:pt x="1624" y="84"/>
                    <a:pt x="1546" y="320"/>
                    <a:pt x="1501" y="490"/>
                  </a:cubicBezTo>
                  <a:lnTo>
                    <a:pt x="1191" y="490"/>
                  </a:lnTo>
                  <a:cubicBezTo>
                    <a:pt x="1120" y="312"/>
                    <a:pt x="1025" y="145"/>
                    <a:pt x="894" y="2"/>
                  </a:cubicBezTo>
                  <a:cubicBezTo>
                    <a:pt x="891" y="1"/>
                    <a:pt x="889" y="1"/>
                    <a:pt x="887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0"/>
            <p:cNvSpPr/>
            <p:nvPr/>
          </p:nvSpPr>
          <p:spPr>
            <a:xfrm>
              <a:off x="5261350" y="2050075"/>
              <a:ext cx="36350" cy="40525"/>
            </a:xfrm>
            <a:custGeom>
              <a:avLst/>
              <a:gdLst/>
              <a:ahLst/>
              <a:cxnLst/>
              <a:rect l="l" t="t" r="r" b="b"/>
              <a:pathLst>
                <a:path w="1454" h="1621" extrusionOk="0">
                  <a:moveTo>
                    <a:pt x="1132" y="1"/>
                  </a:moveTo>
                  <a:cubicBezTo>
                    <a:pt x="775" y="739"/>
                    <a:pt x="834" y="894"/>
                    <a:pt x="1" y="1620"/>
                  </a:cubicBezTo>
                  <a:cubicBezTo>
                    <a:pt x="269" y="1413"/>
                    <a:pt x="591" y="1310"/>
                    <a:pt x="916" y="1310"/>
                  </a:cubicBezTo>
                  <a:cubicBezTo>
                    <a:pt x="1097" y="1310"/>
                    <a:pt x="1279" y="1342"/>
                    <a:pt x="1453" y="1406"/>
                  </a:cubicBezTo>
                  <a:cubicBezTo>
                    <a:pt x="1453" y="1406"/>
                    <a:pt x="834" y="763"/>
                    <a:pt x="1132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0"/>
            <p:cNvSpPr/>
            <p:nvPr/>
          </p:nvSpPr>
          <p:spPr>
            <a:xfrm>
              <a:off x="5227425" y="1968475"/>
              <a:ext cx="49425" cy="20025"/>
            </a:xfrm>
            <a:custGeom>
              <a:avLst/>
              <a:gdLst/>
              <a:ahLst/>
              <a:cxnLst/>
              <a:rect l="l" t="t" r="r" b="b"/>
              <a:pathLst>
                <a:path w="1977" h="801" extrusionOk="0">
                  <a:moveTo>
                    <a:pt x="1030" y="1"/>
                  </a:moveTo>
                  <a:cubicBezTo>
                    <a:pt x="981" y="1"/>
                    <a:pt x="903" y="237"/>
                    <a:pt x="858" y="407"/>
                  </a:cubicBezTo>
                  <a:lnTo>
                    <a:pt x="548" y="407"/>
                  </a:lnTo>
                  <a:cubicBezTo>
                    <a:pt x="524" y="360"/>
                    <a:pt x="501" y="300"/>
                    <a:pt x="465" y="253"/>
                  </a:cubicBezTo>
                  <a:cubicBezTo>
                    <a:pt x="310" y="431"/>
                    <a:pt x="143" y="610"/>
                    <a:pt x="1" y="776"/>
                  </a:cubicBezTo>
                  <a:lnTo>
                    <a:pt x="1536" y="800"/>
                  </a:lnTo>
                  <a:lnTo>
                    <a:pt x="1632" y="693"/>
                  </a:lnTo>
                  <a:cubicBezTo>
                    <a:pt x="1739" y="562"/>
                    <a:pt x="1858" y="443"/>
                    <a:pt x="1977" y="336"/>
                  </a:cubicBezTo>
                  <a:cubicBezTo>
                    <a:pt x="1965" y="229"/>
                    <a:pt x="1941" y="122"/>
                    <a:pt x="1882" y="38"/>
                  </a:cubicBezTo>
                  <a:cubicBezTo>
                    <a:pt x="1880" y="37"/>
                    <a:pt x="1878" y="37"/>
                    <a:pt x="1876" y="37"/>
                  </a:cubicBezTo>
                  <a:cubicBezTo>
                    <a:pt x="1836" y="37"/>
                    <a:pt x="1735" y="250"/>
                    <a:pt x="1656" y="431"/>
                  </a:cubicBezTo>
                  <a:lnTo>
                    <a:pt x="1215" y="419"/>
                  </a:lnTo>
                  <a:cubicBezTo>
                    <a:pt x="1191" y="265"/>
                    <a:pt x="1132" y="122"/>
                    <a:pt x="1036" y="3"/>
                  </a:cubicBezTo>
                  <a:cubicBezTo>
                    <a:pt x="1034" y="1"/>
                    <a:pt x="1032" y="1"/>
                    <a:pt x="1030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0"/>
            <p:cNvSpPr/>
            <p:nvPr/>
          </p:nvSpPr>
          <p:spPr>
            <a:xfrm>
              <a:off x="5183975" y="2454000"/>
              <a:ext cx="156875" cy="217625"/>
            </a:xfrm>
            <a:custGeom>
              <a:avLst/>
              <a:gdLst/>
              <a:ahLst/>
              <a:cxnLst/>
              <a:rect l="l" t="t" r="r" b="b"/>
              <a:pathLst>
                <a:path w="6275" h="8705" extrusionOk="0">
                  <a:moveTo>
                    <a:pt x="6013" y="1"/>
                  </a:moveTo>
                  <a:lnTo>
                    <a:pt x="6013" y="1"/>
                  </a:lnTo>
                  <a:cubicBezTo>
                    <a:pt x="6013" y="1"/>
                    <a:pt x="4489" y="2882"/>
                    <a:pt x="3417" y="4513"/>
                  </a:cubicBezTo>
                  <a:cubicBezTo>
                    <a:pt x="2155" y="6418"/>
                    <a:pt x="0" y="8704"/>
                    <a:pt x="0" y="8704"/>
                  </a:cubicBezTo>
                  <a:cubicBezTo>
                    <a:pt x="6274" y="3347"/>
                    <a:pt x="6013" y="1"/>
                    <a:pt x="60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0"/>
            <p:cNvSpPr/>
            <p:nvPr/>
          </p:nvSpPr>
          <p:spPr>
            <a:xfrm>
              <a:off x="5262550" y="2007125"/>
              <a:ext cx="10750" cy="3050"/>
            </a:xfrm>
            <a:custGeom>
              <a:avLst/>
              <a:gdLst/>
              <a:ahLst/>
              <a:cxnLst/>
              <a:rect l="l" t="t" r="r" b="b"/>
              <a:pathLst>
                <a:path w="430" h="122" extrusionOk="0">
                  <a:moveTo>
                    <a:pt x="264" y="0"/>
                  </a:moveTo>
                  <a:cubicBezTo>
                    <a:pt x="248" y="0"/>
                    <a:pt x="231" y="2"/>
                    <a:pt x="215" y="4"/>
                  </a:cubicBezTo>
                  <a:cubicBezTo>
                    <a:pt x="96" y="16"/>
                    <a:pt x="1" y="100"/>
                    <a:pt x="12" y="112"/>
                  </a:cubicBezTo>
                  <a:cubicBezTo>
                    <a:pt x="12" y="119"/>
                    <a:pt x="22" y="122"/>
                    <a:pt x="37" y="122"/>
                  </a:cubicBezTo>
                  <a:cubicBezTo>
                    <a:pt x="73" y="122"/>
                    <a:pt x="141" y="108"/>
                    <a:pt x="215" y="100"/>
                  </a:cubicBezTo>
                  <a:cubicBezTo>
                    <a:pt x="334" y="76"/>
                    <a:pt x="429" y="88"/>
                    <a:pt x="417" y="64"/>
                  </a:cubicBezTo>
                  <a:cubicBezTo>
                    <a:pt x="380" y="18"/>
                    <a:pt x="322" y="0"/>
                    <a:pt x="264" y="0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0"/>
            <p:cNvSpPr/>
            <p:nvPr/>
          </p:nvSpPr>
          <p:spPr>
            <a:xfrm>
              <a:off x="5232775" y="2007700"/>
              <a:ext cx="10150" cy="3200"/>
            </a:xfrm>
            <a:custGeom>
              <a:avLst/>
              <a:gdLst/>
              <a:ahLst/>
              <a:cxnLst/>
              <a:rect l="l" t="t" r="r" b="b"/>
              <a:pathLst>
                <a:path w="406" h="128" extrusionOk="0">
                  <a:moveTo>
                    <a:pt x="163" y="1"/>
                  </a:moveTo>
                  <a:cubicBezTo>
                    <a:pt x="106" y="1"/>
                    <a:pt x="46" y="16"/>
                    <a:pt x="1" y="53"/>
                  </a:cubicBezTo>
                  <a:cubicBezTo>
                    <a:pt x="1" y="77"/>
                    <a:pt x="84" y="77"/>
                    <a:pt x="203" y="100"/>
                  </a:cubicBezTo>
                  <a:cubicBezTo>
                    <a:pt x="276" y="109"/>
                    <a:pt x="344" y="128"/>
                    <a:pt x="380" y="128"/>
                  </a:cubicBezTo>
                  <a:cubicBezTo>
                    <a:pt x="396" y="128"/>
                    <a:pt x="406" y="124"/>
                    <a:pt x="406" y="112"/>
                  </a:cubicBezTo>
                  <a:cubicBezTo>
                    <a:pt x="406" y="100"/>
                    <a:pt x="334" y="17"/>
                    <a:pt x="215" y="5"/>
                  </a:cubicBezTo>
                  <a:cubicBezTo>
                    <a:pt x="198" y="2"/>
                    <a:pt x="181" y="1"/>
                    <a:pt x="163" y="1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0"/>
            <p:cNvSpPr/>
            <p:nvPr/>
          </p:nvSpPr>
          <p:spPr>
            <a:xfrm>
              <a:off x="4953575" y="2322775"/>
              <a:ext cx="40225" cy="61825"/>
            </a:xfrm>
            <a:custGeom>
              <a:avLst/>
              <a:gdLst/>
              <a:ahLst/>
              <a:cxnLst/>
              <a:rect l="l" t="t" r="r" b="b"/>
              <a:pathLst>
                <a:path w="1609" h="2473" extrusionOk="0">
                  <a:moveTo>
                    <a:pt x="568" y="1"/>
                  </a:moveTo>
                  <a:cubicBezTo>
                    <a:pt x="233" y="1"/>
                    <a:pt x="29" y="173"/>
                    <a:pt x="13" y="368"/>
                  </a:cubicBezTo>
                  <a:cubicBezTo>
                    <a:pt x="1" y="654"/>
                    <a:pt x="382" y="2214"/>
                    <a:pt x="727" y="2416"/>
                  </a:cubicBezTo>
                  <a:cubicBezTo>
                    <a:pt x="796" y="2454"/>
                    <a:pt x="885" y="2473"/>
                    <a:pt x="978" y="2473"/>
                  </a:cubicBezTo>
                  <a:cubicBezTo>
                    <a:pt x="1208" y="2473"/>
                    <a:pt x="1466" y="2359"/>
                    <a:pt x="1525" y="2130"/>
                  </a:cubicBezTo>
                  <a:cubicBezTo>
                    <a:pt x="1608" y="1833"/>
                    <a:pt x="1263" y="189"/>
                    <a:pt x="1120" y="130"/>
                  </a:cubicBezTo>
                  <a:cubicBezTo>
                    <a:pt x="911" y="39"/>
                    <a:pt x="725" y="1"/>
                    <a:pt x="568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0"/>
            <p:cNvSpPr/>
            <p:nvPr/>
          </p:nvSpPr>
          <p:spPr>
            <a:xfrm>
              <a:off x="4905375" y="2341700"/>
              <a:ext cx="53000" cy="30900"/>
            </a:xfrm>
            <a:custGeom>
              <a:avLst/>
              <a:gdLst/>
              <a:ahLst/>
              <a:cxnLst/>
              <a:rect l="l" t="t" r="r" b="b"/>
              <a:pathLst>
                <a:path w="2120" h="1236" extrusionOk="0">
                  <a:moveTo>
                    <a:pt x="1433" y="0"/>
                  </a:moveTo>
                  <a:cubicBezTo>
                    <a:pt x="1001" y="0"/>
                    <a:pt x="251" y="83"/>
                    <a:pt x="119" y="337"/>
                  </a:cubicBezTo>
                  <a:cubicBezTo>
                    <a:pt x="0" y="552"/>
                    <a:pt x="83" y="1040"/>
                    <a:pt x="357" y="1183"/>
                  </a:cubicBezTo>
                  <a:cubicBezTo>
                    <a:pt x="433" y="1221"/>
                    <a:pt x="612" y="1236"/>
                    <a:pt x="822" y="1236"/>
                  </a:cubicBezTo>
                  <a:cubicBezTo>
                    <a:pt x="1271" y="1236"/>
                    <a:pt x="1868" y="1168"/>
                    <a:pt x="1941" y="1111"/>
                  </a:cubicBezTo>
                  <a:cubicBezTo>
                    <a:pt x="2119" y="980"/>
                    <a:pt x="1941" y="75"/>
                    <a:pt x="1691" y="16"/>
                  </a:cubicBezTo>
                  <a:cubicBezTo>
                    <a:pt x="1638" y="6"/>
                    <a:pt x="1547" y="0"/>
                    <a:pt x="1433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0"/>
            <p:cNvSpPr/>
            <p:nvPr/>
          </p:nvSpPr>
          <p:spPr>
            <a:xfrm>
              <a:off x="4914000" y="2373775"/>
              <a:ext cx="52700" cy="27975"/>
            </a:xfrm>
            <a:custGeom>
              <a:avLst/>
              <a:gdLst/>
              <a:ahLst/>
              <a:cxnLst/>
              <a:rect l="l" t="t" r="r" b="b"/>
              <a:pathLst>
                <a:path w="2108" h="1119" extrusionOk="0">
                  <a:moveTo>
                    <a:pt x="1505" y="1"/>
                  </a:moveTo>
                  <a:cubicBezTo>
                    <a:pt x="1132" y="1"/>
                    <a:pt x="222" y="123"/>
                    <a:pt x="96" y="376"/>
                  </a:cubicBezTo>
                  <a:cubicBezTo>
                    <a:pt x="0" y="662"/>
                    <a:pt x="131" y="959"/>
                    <a:pt x="393" y="1090"/>
                  </a:cubicBezTo>
                  <a:cubicBezTo>
                    <a:pt x="446" y="1110"/>
                    <a:pt x="541" y="1119"/>
                    <a:pt x="660" y="1119"/>
                  </a:cubicBezTo>
                  <a:cubicBezTo>
                    <a:pt x="1102" y="1119"/>
                    <a:pt x="1868" y="1001"/>
                    <a:pt x="1953" y="936"/>
                  </a:cubicBezTo>
                  <a:cubicBezTo>
                    <a:pt x="2108" y="805"/>
                    <a:pt x="1870" y="43"/>
                    <a:pt x="1620" y="7"/>
                  </a:cubicBezTo>
                  <a:cubicBezTo>
                    <a:pt x="1592" y="3"/>
                    <a:pt x="1553" y="1"/>
                    <a:pt x="1505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0"/>
            <p:cNvSpPr/>
            <p:nvPr/>
          </p:nvSpPr>
          <p:spPr>
            <a:xfrm>
              <a:off x="4930075" y="2402550"/>
              <a:ext cx="46450" cy="23650"/>
            </a:xfrm>
            <a:custGeom>
              <a:avLst/>
              <a:gdLst/>
              <a:ahLst/>
              <a:cxnLst/>
              <a:rect l="l" t="t" r="r" b="b"/>
              <a:pathLst>
                <a:path w="1858" h="946" extrusionOk="0">
                  <a:moveTo>
                    <a:pt x="1175" y="0"/>
                  </a:moveTo>
                  <a:cubicBezTo>
                    <a:pt x="790" y="0"/>
                    <a:pt x="230" y="55"/>
                    <a:pt x="119" y="225"/>
                  </a:cubicBezTo>
                  <a:cubicBezTo>
                    <a:pt x="0" y="463"/>
                    <a:pt x="84" y="749"/>
                    <a:pt x="310" y="892"/>
                  </a:cubicBezTo>
                  <a:cubicBezTo>
                    <a:pt x="393" y="931"/>
                    <a:pt x="629" y="946"/>
                    <a:pt x="884" y="946"/>
                  </a:cubicBezTo>
                  <a:cubicBezTo>
                    <a:pt x="1251" y="946"/>
                    <a:pt x="1659" y="915"/>
                    <a:pt x="1715" y="880"/>
                  </a:cubicBezTo>
                  <a:cubicBezTo>
                    <a:pt x="1858" y="773"/>
                    <a:pt x="1727" y="70"/>
                    <a:pt x="1512" y="23"/>
                  </a:cubicBezTo>
                  <a:cubicBezTo>
                    <a:pt x="1454" y="9"/>
                    <a:pt x="1329" y="0"/>
                    <a:pt x="1175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4B4470-44B7-4568-B9C6-7FD692B2CE20}"/>
              </a:ext>
            </a:extLst>
          </p:cNvPr>
          <p:cNvSpPr/>
          <p:nvPr/>
        </p:nvSpPr>
        <p:spPr>
          <a:xfrm>
            <a:off x="3332353" y="604998"/>
            <a:ext cx="2400784" cy="3782066"/>
          </a:xfrm>
          <a:prstGeom prst="rect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8000" b="-2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1043CE-43F2-4AD1-8ADC-C4E7F6AC9A9B}"/>
              </a:ext>
            </a:extLst>
          </p:cNvPr>
          <p:cNvSpPr/>
          <p:nvPr/>
        </p:nvSpPr>
        <p:spPr>
          <a:xfrm>
            <a:off x="482886" y="604997"/>
            <a:ext cx="2400785" cy="3782067"/>
          </a:xfrm>
          <a:prstGeom prst="rect">
            <a:avLst/>
          </a:prstGeom>
          <a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8000" b="-2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4104" name="Picture 8" descr="Athena (thần thoại) – Wikipedia tiếng Việt">
            <a:extLst>
              <a:ext uri="{FF2B5EF4-FFF2-40B4-BE49-F238E27FC236}">
                <a16:creationId xmlns:a16="http://schemas.microsoft.com/office/drawing/2014/main" id="{BEF34C12-C789-4C27-B66A-DA06CAAA8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489" y="604997"/>
            <a:ext cx="2643625" cy="378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A975F3-C13F-4993-80D6-DA47A1FB8203}"/>
              </a:ext>
            </a:extLst>
          </p:cNvPr>
          <p:cNvSpPr txBox="1"/>
          <p:nvPr/>
        </p:nvSpPr>
        <p:spPr>
          <a:xfrm>
            <a:off x="172783" y="4470307"/>
            <a:ext cx="275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Thần</a:t>
            </a:r>
            <a:r>
              <a:rPr lang="en-US" sz="20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0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vệ</a:t>
            </a:r>
            <a:r>
              <a:rPr lang="en-US" sz="20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0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nữ</a:t>
            </a:r>
            <a:r>
              <a:rPr lang="en-US" sz="20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Mi-</a:t>
            </a:r>
            <a:r>
              <a:rPr lang="en-US" sz="20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lô</a:t>
            </a:r>
            <a:endParaRPr lang="vi-VN" sz="20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F96481-679A-4D51-BF07-32C100AEEC5D}"/>
              </a:ext>
            </a:extLst>
          </p:cNvPr>
          <p:cNvSpPr txBox="1"/>
          <p:nvPr/>
        </p:nvSpPr>
        <p:spPr>
          <a:xfrm>
            <a:off x="3332353" y="4458984"/>
            <a:ext cx="2400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Lực sĩ ném đĩa</a:t>
            </a:r>
            <a:endParaRPr lang="vi-VN" sz="200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F511F7-B74D-4359-A48A-0D8729F780AF}"/>
              </a:ext>
            </a:extLst>
          </p:cNvPr>
          <p:cNvSpPr txBox="1"/>
          <p:nvPr/>
        </p:nvSpPr>
        <p:spPr>
          <a:xfrm>
            <a:off x="6138908" y="4458984"/>
            <a:ext cx="2400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Nữ thần A-tê-na</a:t>
            </a:r>
            <a:endParaRPr lang="vi-VN" sz="200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230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5"/>
          <p:cNvSpPr/>
          <p:nvPr/>
        </p:nvSpPr>
        <p:spPr>
          <a:xfrm rot="-1531241">
            <a:off x="4625350" y="2756554"/>
            <a:ext cx="5173361" cy="3631961"/>
          </a:xfrm>
          <a:custGeom>
            <a:avLst/>
            <a:gdLst/>
            <a:ahLst/>
            <a:cxnLst/>
            <a:rect l="l" t="t" r="r" b="b"/>
            <a:pathLst>
              <a:path w="166676" h="117015" extrusionOk="0">
                <a:moveTo>
                  <a:pt x="53947" y="0"/>
                </a:moveTo>
                <a:cubicBezTo>
                  <a:pt x="44903" y="0"/>
                  <a:pt x="35844" y="3065"/>
                  <a:pt x="28754" y="8702"/>
                </a:cubicBezTo>
                <a:cubicBezTo>
                  <a:pt x="19336" y="16191"/>
                  <a:pt x="13585" y="28025"/>
                  <a:pt x="13419" y="40051"/>
                </a:cubicBezTo>
                <a:cubicBezTo>
                  <a:pt x="13323" y="47409"/>
                  <a:pt x="15193" y="54624"/>
                  <a:pt x="16479" y="61875"/>
                </a:cubicBezTo>
                <a:cubicBezTo>
                  <a:pt x="17753" y="69114"/>
                  <a:pt x="18419" y="76746"/>
                  <a:pt x="16002" y="83699"/>
                </a:cubicBezTo>
                <a:cubicBezTo>
                  <a:pt x="13573" y="90640"/>
                  <a:pt x="7358" y="96712"/>
                  <a:pt x="0" y="96915"/>
                </a:cubicBezTo>
                <a:lnTo>
                  <a:pt x="12073" y="103285"/>
                </a:lnTo>
                <a:cubicBezTo>
                  <a:pt x="16113" y="101496"/>
                  <a:pt x="20467" y="100760"/>
                  <a:pt x="24880" y="100760"/>
                </a:cubicBezTo>
                <a:cubicBezTo>
                  <a:pt x="29545" y="100760"/>
                  <a:pt x="34276" y="101583"/>
                  <a:pt x="38767" y="102856"/>
                </a:cubicBezTo>
                <a:cubicBezTo>
                  <a:pt x="47518" y="105345"/>
                  <a:pt x="55722" y="109405"/>
                  <a:pt x="64342" y="112274"/>
                </a:cubicBezTo>
                <a:cubicBezTo>
                  <a:pt x="73580" y="115360"/>
                  <a:pt x="83351" y="117014"/>
                  <a:pt x="93087" y="117014"/>
                </a:cubicBezTo>
                <a:cubicBezTo>
                  <a:pt x="101870" y="117014"/>
                  <a:pt x="110625" y="115667"/>
                  <a:pt x="118932" y="112810"/>
                </a:cubicBezTo>
                <a:cubicBezTo>
                  <a:pt x="136458" y="106785"/>
                  <a:pt x="151757" y="93772"/>
                  <a:pt x="159223" y="76817"/>
                </a:cubicBezTo>
                <a:cubicBezTo>
                  <a:pt x="166676" y="59863"/>
                  <a:pt x="165711" y="39098"/>
                  <a:pt x="155520" y="23632"/>
                </a:cubicBezTo>
                <a:cubicBezTo>
                  <a:pt x="146729" y="10317"/>
                  <a:pt x="131018" y="1669"/>
                  <a:pt x="115179" y="1669"/>
                </a:cubicBezTo>
                <a:cubicBezTo>
                  <a:pt x="112634" y="1669"/>
                  <a:pt x="110085" y="1892"/>
                  <a:pt x="107561" y="2356"/>
                </a:cubicBezTo>
                <a:cubicBezTo>
                  <a:pt x="100233" y="3698"/>
                  <a:pt x="93133" y="6901"/>
                  <a:pt x="85721" y="6901"/>
                </a:cubicBezTo>
                <a:cubicBezTo>
                  <a:pt x="85378" y="6901"/>
                  <a:pt x="85034" y="6894"/>
                  <a:pt x="84689" y="6880"/>
                </a:cubicBezTo>
                <a:cubicBezTo>
                  <a:pt x="77093" y="6570"/>
                  <a:pt x="70128" y="2725"/>
                  <a:pt x="62734" y="998"/>
                </a:cubicBezTo>
                <a:cubicBezTo>
                  <a:pt x="59853" y="327"/>
                  <a:pt x="56900" y="0"/>
                  <a:pt x="53947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3" name="Google Shape;523;p45"/>
          <p:cNvCxnSpPr/>
          <p:nvPr/>
        </p:nvCxnSpPr>
        <p:spPr>
          <a:xfrm>
            <a:off x="720000" y="558913"/>
            <a:ext cx="0" cy="2845200"/>
          </a:xfrm>
          <a:prstGeom prst="straightConnector1">
            <a:avLst/>
          </a:prstGeom>
          <a:noFill/>
          <a:ln w="19050" cap="flat" cmpd="sng">
            <a:solidFill>
              <a:srgbClr val="13244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6" name="Google Shape;526;p45"/>
          <p:cNvGrpSpPr/>
          <p:nvPr/>
        </p:nvGrpSpPr>
        <p:grpSpPr>
          <a:xfrm>
            <a:off x="3290720" y="2947719"/>
            <a:ext cx="5792485" cy="1841640"/>
            <a:chOff x="1887725" y="2890700"/>
            <a:chExt cx="5381350" cy="1710925"/>
          </a:xfrm>
        </p:grpSpPr>
        <p:sp>
          <p:nvSpPr>
            <p:cNvPr id="527" name="Google Shape;527;p45"/>
            <p:cNvSpPr/>
            <p:nvPr/>
          </p:nvSpPr>
          <p:spPr>
            <a:xfrm>
              <a:off x="7144925" y="4032650"/>
              <a:ext cx="124150" cy="531750"/>
            </a:xfrm>
            <a:custGeom>
              <a:avLst/>
              <a:gdLst/>
              <a:ahLst/>
              <a:cxnLst/>
              <a:rect l="l" t="t" r="r" b="b"/>
              <a:pathLst>
                <a:path w="4966" h="21270" extrusionOk="0">
                  <a:moveTo>
                    <a:pt x="2373" y="1"/>
                  </a:moveTo>
                  <a:cubicBezTo>
                    <a:pt x="2193" y="1"/>
                    <a:pt x="2014" y="129"/>
                    <a:pt x="1882" y="243"/>
                  </a:cubicBezTo>
                  <a:cubicBezTo>
                    <a:pt x="1584" y="517"/>
                    <a:pt x="1513" y="886"/>
                    <a:pt x="1441" y="1267"/>
                  </a:cubicBezTo>
                  <a:cubicBezTo>
                    <a:pt x="1352" y="1254"/>
                    <a:pt x="1314" y="1240"/>
                    <a:pt x="1266" y="1240"/>
                  </a:cubicBezTo>
                  <a:cubicBezTo>
                    <a:pt x="1231" y="1240"/>
                    <a:pt x="1190" y="1247"/>
                    <a:pt x="1120" y="1267"/>
                  </a:cubicBezTo>
                  <a:cubicBezTo>
                    <a:pt x="977" y="1315"/>
                    <a:pt x="846" y="1422"/>
                    <a:pt x="798" y="1565"/>
                  </a:cubicBezTo>
                  <a:cubicBezTo>
                    <a:pt x="727" y="1815"/>
                    <a:pt x="715" y="2077"/>
                    <a:pt x="775" y="2327"/>
                  </a:cubicBezTo>
                  <a:cubicBezTo>
                    <a:pt x="798" y="2482"/>
                    <a:pt x="917" y="2696"/>
                    <a:pt x="870" y="2863"/>
                  </a:cubicBezTo>
                  <a:cubicBezTo>
                    <a:pt x="832" y="2837"/>
                    <a:pt x="795" y="2825"/>
                    <a:pt x="760" y="2825"/>
                  </a:cubicBezTo>
                  <a:cubicBezTo>
                    <a:pt x="552" y="2825"/>
                    <a:pt x="399" y="3220"/>
                    <a:pt x="358" y="3363"/>
                  </a:cubicBezTo>
                  <a:cubicBezTo>
                    <a:pt x="239" y="3768"/>
                    <a:pt x="417" y="4196"/>
                    <a:pt x="536" y="4577"/>
                  </a:cubicBezTo>
                  <a:cubicBezTo>
                    <a:pt x="251" y="4613"/>
                    <a:pt x="108" y="4923"/>
                    <a:pt x="108" y="5196"/>
                  </a:cubicBezTo>
                  <a:cubicBezTo>
                    <a:pt x="108" y="5434"/>
                    <a:pt x="144" y="5661"/>
                    <a:pt x="239" y="5887"/>
                  </a:cubicBezTo>
                  <a:cubicBezTo>
                    <a:pt x="274" y="5994"/>
                    <a:pt x="310" y="6089"/>
                    <a:pt x="346" y="6185"/>
                  </a:cubicBezTo>
                  <a:cubicBezTo>
                    <a:pt x="358" y="6244"/>
                    <a:pt x="429" y="6327"/>
                    <a:pt x="429" y="6387"/>
                  </a:cubicBezTo>
                  <a:cubicBezTo>
                    <a:pt x="167" y="6387"/>
                    <a:pt x="96" y="6768"/>
                    <a:pt x="84" y="6970"/>
                  </a:cubicBezTo>
                  <a:cubicBezTo>
                    <a:pt x="72" y="7161"/>
                    <a:pt x="108" y="7363"/>
                    <a:pt x="203" y="7542"/>
                  </a:cubicBezTo>
                  <a:cubicBezTo>
                    <a:pt x="274" y="7685"/>
                    <a:pt x="251" y="7899"/>
                    <a:pt x="394" y="7994"/>
                  </a:cubicBezTo>
                  <a:cubicBezTo>
                    <a:pt x="383" y="7993"/>
                    <a:pt x="373" y="7992"/>
                    <a:pt x="363" y="7992"/>
                  </a:cubicBezTo>
                  <a:cubicBezTo>
                    <a:pt x="113" y="7992"/>
                    <a:pt x="24" y="8418"/>
                    <a:pt x="13" y="8602"/>
                  </a:cubicBezTo>
                  <a:cubicBezTo>
                    <a:pt x="1" y="8709"/>
                    <a:pt x="1" y="8828"/>
                    <a:pt x="13" y="8935"/>
                  </a:cubicBezTo>
                  <a:cubicBezTo>
                    <a:pt x="36" y="9018"/>
                    <a:pt x="72" y="9113"/>
                    <a:pt x="108" y="9197"/>
                  </a:cubicBezTo>
                  <a:cubicBezTo>
                    <a:pt x="144" y="9304"/>
                    <a:pt x="191" y="9411"/>
                    <a:pt x="274" y="9494"/>
                  </a:cubicBezTo>
                  <a:cubicBezTo>
                    <a:pt x="310" y="9542"/>
                    <a:pt x="346" y="9566"/>
                    <a:pt x="334" y="9625"/>
                  </a:cubicBezTo>
                  <a:cubicBezTo>
                    <a:pt x="328" y="9621"/>
                    <a:pt x="322" y="9619"/>
                    <a:pt x="315" y="9619"/>
                  </a:cubicBezTo>
                  <a:cubicBezTo>
                    <a:pt x="262" y="9619"/>
                    <a:pt x="175" y="9726"/>
                    <a:pt x="144" y="9768"/>
                  </a:cubicBezTo>
                  <a:cubicBezTo>
                    <a:pt x="84" y="9887"/>
                    <a:pt x="60" y="10018"/>
                    <a:pt x="84" y="10149"/>
                  </a:cubicBezTo>
                  <a:cubicBezTo>
                    <a:pt x="132" y="10399"/>
                    <a:pt x="203" y="10637"/>
                    <a:pt x="310" y="10864"/>
                  </a:cubicBezTo>
                  <a:cubicBezTo>
                    <a:pt x="346" y="10983"/>
                    <a:pt x="370" y="11090"/>
                    <a:pt x="405" y="11209"/>
                  </a:cubicBezTo>
                  <a:cubicBezTo>
                    <a:pt x="441" y="11280"/>
                    <a:pt x="465" y="11352"/>
                    <a:pt x="465" y="11435"/>
                  </a:cubicBezTo>
                  <a:cubicBezTo>
                    <a:pt x="451" y="11410"/>
                    <a:pt x="433" y="11400"/>
                    <a:pt x="414" y="11400"/>
                  </a:cubicBezTo>
                  <a:cubicBezTo>
                    <a:pt x="350" y="11400"/>
                    <a:pt x="269" y="11509"/>
                    <a:pt x="251" y="11554"/>
                  </a:cubicBezTo>
                  <a:cubicBezTo>
                    <a:pt x="191" y="11697"/>
                    <a:pt x="167" y="11852"/>
                    <a:pt x="167" y="11995"/>
                  </a:cubicBezTo>
                  <a:cubicBezTo>
                    <a:pt x="167" y="12209"/>
                    <a:pt x="227" y="12412"/>
                    <a:pt x="334" y="12590"/>
                  </a:cubicBezTo>
                  <a:cubicBezTo>
                    <a:pt x="405" y="12721"/>
                    <a:pt x="572" y="12876"/>
                    <a:pt x="584" y="13031"/>
                  </a:cubicBezTo>
                  <a:cubicBezTo>
                    <a:pt x="441" y="13031"/>
                    <a:pt x="322" y="13138"/>
                    <a:pt x="298" y="13269"/>
                  </a:cubicBezTo>
                  <a:cubicBezTo>
                    <a:pt x="274" y="13364"/>
                    <a:pt x="334" y="13412"/>
                    <a:pt x="346" y="13495"/>
                  </a:cubicBezTo>
                  <a:cubicBezTo>
                    <a:pt x="358" y="13566"/>
                    <a:pt x="370" y="13650"/>
                    <a:pt x="394" y="13721"/>
                  </a:cubicBezTo>
                  <a:cubicBezTo>
                    <a:pt x="453" y="13900"/>
                    <a:pt x="525" y="14078"/>
                    <a:pt x="620" y="14257"/>
                  </a:cubicBezTo>
                  <a:cubicBezTo>
                    <a:pt x="715" y="14400"/>
                    <a:pt x="858" y="14519"/>
                    <a:pt x="1013" y="14602"/>
                  </a:cubicBezTo>
                  <a:cubicBezTo>
                    <a:pt x="953" y="14709"/>
                    <a:pt x="858" y="14805"/>
                    <a:pt x="846" y="14936"/>
                  </a:cubicBezTo>
                  <a:cubicBezTo>
                    <a:pt x="846" y="15055"/>
                    <a:pt x="870" y="15174"/>
                    <a:pt x="929" y="15281"/>
                  </a:cubicBezTo>
                  <a:cubicBezTo>
                    <a:pt x="989" y="15436"/>
                    <a:pt x="1060" y="15567"/>
                    <a:pt x="1132" y="15710"/>
                  </a:cubicBezTo>
                  <a:cubicBezTo>
                    <a:pt x="1215" y="15841"/>
                    <a:pt x="1429" y="15924"/>
                    <a:pt x="1465" y="16067"/>
                  </a:cubicBezTo>
                  <a:cubicBezTo>
                    <a:pt x="1477" y="16162"/>
                    <a:pt x="1477" y="16245"/>
                    <a:pt x="1465" y="16329"/>
                  </a:cubicBezTo>
                  <a:cubicBezTo>
                    <a:pt x="1465" y="16567"/>
                    <a:pt x="1632" y="16757"/>
                    <a:pt x="1810" y="16912"/>
                  </a:cubicBezTo>
                  <a:lnTo>
                    <a:pt x="1834" y="21270"/>
                  </a:lnTo>
                  <a:lnTo>
                    <a:pt x="2680" y="21270"/>
                  </a:lnTo>
                  <a:lnTo>
                    <a:pt x="2703" y="16936"/>
                  </a:lnTo>
                  <a:cubicBezTo>
                    <a:pt x="2846" y="16805"/>
                    <a:pt x="2906" y="16614"/>
                    <a:pt x="2906" y="16424"/>
                  </a:cubicBezTo>
                  <a:cubicBezTo>
                    <a:pt x="2894" y="16281"/>
                    <a:pt x="2858" y="16257"/>
                    <a:pt x="2977" y="16162"/>
                  </a:cubicBezTo>
                  <a:cubicBezTo>
                    <a:pt x="3084" y="16091"/>
                    <a:pt x="3180" y="16019"/>
                    <a:pt x="3251" y="15924"/>
                  </a:cubicBezTo>
                  <a:cubicBezTo>
                    <a:pt x="3334" y="15793"/>
                    <a:pt x="3418" y="15650"/>
                    <a:pt x="3489" y="15507"/>
                  </a:cubicBezTo>
                  <a:cubicBezTo>
                    <a:pt x="3549" y="15412"/>
                    <a:pt x="3584" y="15293"/>
                    <a:pt x="3584" y="15174"/>
                  </a:cubicBezTo>
                  <a:cubicBezTo>
                    <a:pt x="3584" y="15043"/>
                    <a:pt x="3489" y="14936"/>
                    <a:pt x="3442" y="14817"/>
                  </a:cubicBezTo>
                  <a:cubicBezTo>
                    <a:pt x="3596" y="14745"/>
                    <a:pt x="3739" y="14638"/>
                    <a:pt x="3858" y="14507"/>
                  </a:cubicBezTo>
                  <a:cubicBezTo>
                    <a:pt x="3954" y="14340"/>
                    <a:pt x="4037" y="14162"/>
                    <a:pt x="4108" y="13983"/>
                  </a:cubicBezTo>
                  <a:cubicBezTo>
                    <a:pt x="4144" y="13912"/>
                    <a:pt x="4156" y="13840"/>
                    <a:pt x="4168" y="13757"/>
                  </a:cubicBezTo>
                  <a:cubicBezTo>
                    <a:pt x="4192" y="13674"/>
                    <a:pt x="4251" y="13638"/>
                    <a:pt x="4239" y="13543"/>
                  </a:cubicBezTo>
                  <a:cubicBezTo>
                    <a:pt x="4215" y="13400"/>
                    <a:pt x="4108" y="13304"/>
                    <a:pt x="3965" y="13281"/>
                  </a:cubicBezTo>
                  <a:cubicBezTo>
                    <a:pt x="3989" y="13138"/>
                    <a:pt x="4168" y="12983"/>
                    <a:pt x="4251" y="12864"/>
                  </a:cubicBezTo>
                  <a:cubicBezTo>
                    <a:pt x="4358" y="12685"/>
                    <a:pt x="4430" y="12483"/>
                    <a:pt x="4442" y="12269"/>
                  </a:cubicBezTo>
                  <a:cubicBezTo>
                    <a:pt x="4465" y="12114"/>
                    <a:pt x="4442" y="11959"/>
                    <a:pt x="4394" y="11816"/>
                  </a:cubicBezTo>
                  <a:cubicBezTo>
                    <a:pt x="4375" y="11769"/>
                    <a:pt x="4298" y="11656"/>
                    <a:pt x="4237" y="11656"/>
                  </a:cubicBezTo>
                  <a:cubicBezTo>
                    <a:pt x="4220" y="11656"/>
                    <a:pt x="4204" y="11665"/>
                    <a:pt x="4192" y="11685"/>
                  </a:cubicBezTo>
                  <a:cubicBezTo>
                    <a:pt x="4192" y="11602"/>
                    <a:pt x="4215" y="11530"/>
                    <a:pt x="4251" y="11459"/>
                  </a:cubicBezTo>
                  <a:cubicBezTo>
                    <a:pt x="4311" y="11352"/>
                    <a:pt x="4335" y="11233"/>
                    <a:pt x="4382" y="11126"/>
                  </a:cubicBezTo>
                  <a:cubicBezTo>
                    <a:pt x="4501" y="10899"/>
                    <a:pt x="4585" y="10673"/>
                    <a:pt x="4644" y="10423"/>
                  </a:cubicBezTo>
                  <a:cubicBezTo>
                    <a:pt x="4680" y="10292"/>
                    <a:pt x="4668" y="10161"/>
                    <a:pt x="4608" y="10042"/>
                  </a:cubicBezTo>
                  <a:cubicBezTo>
                    <a:pt x="4587" y="9990"/>
                    <a:pt x="4501" y="9881"/>
                    <a:pt x="4449" y="9881"/>
                  </a:cubicBezTo>
                  <a:cubicBezTo>
                    <a:pt x="4442" y="9881"/>
                    <a:pt x="4435" y="9883"/>
                    <a:pt x="4430" y="9887"/>
                  </a:cubicBezTo>
                  <a:cubicBezTo>
                    <a:pt x="4418" y="9828"/>
                    <a:pt x="4465" y="9792"/>
                    <a:pt x="4501" y="9756"/>
                  </a:cubicBezTo>
                  <a:cubicBezTo>
                    <a:pt x="4585" y="9673"/>
                    <a:pt x="4644" y="9578"/>
                    <a:pt x="4680" y="9471"/>
                  </a:cubicBezTo>
                  <a:cubicBezTo>
                    <a:pt x="4727" y="9387"/>
                    <a:pt x="4763" y="9304"/>
                    <a:pt x="4787" y="9221"/>
                  </a:cubicBezTo>
                  <a:cubicBezTo>
                    <a:pt x="4811" y="9113"/>
                    <a:pt x="4823" y="8994"/>
                    <a:pt x="4823" y="8887"/>
                  </a:cubicBezTo>
                  <a:cubicBezTo>
                    <a:pt x="4823" y="8699"/>
                    <a:pt x="4753" y="8256"/>
                    <a:pt x="4488" y="8256"/>
                  </a:cubicBezTo>
                  <a:cubicBezTo>
                    <a:pt x="4484" y="8256"/>
                    <a:pt x="4481" y="8256"/>
                    <a:pt x="4477" y="8256"/>
                  </a:cubicBezTo>
                  <a:cubicBezTo>
                    <a:pt x="4620" y="8173"/>
                    <a:pt x="4632" y="7959"/>
                    <a:pt x="4704" y="7816"/>
                  </a:cubicBezTo>
                  <a:cubicBezTo>
                    <a:pt x="4799" y="7637"/>
                    <a:pt x="4846" y="7447"/>
                    <a:pt x="4846" y="7244"/>
                  </a:cubicBezTo>
                  <a:cubicBezTo>
                    <a:pt x="4846" y="7042"/>
                    <a:pt x="4799" y="6661"/>
                    <a:pt x="4549" y="6637"/>
                  </a:cubicBezTo>
                  <a:cubicBezTo>
                    <a:pt x="4549" y="6577"/>
                    <a:pt x="4620" y="6506"/>
                    <a:pt x="4644" y="6447"/>
                  </a:cubicBezTo>
                  <a:cubicBezTo>
                    <a:pt x="4692" y="6351"/>
                    <a:pt x="4727" y="6256"/>
                    <a:pt x="4775" y="6161"/>
                  </a:cubicBezTo>
                  <a:cubicBezTo>
                    <a:pt x="4870" y="5935"/>
                    <a:pt x="4930" y="5708"/>
                    <a:pt x="4942" y="5470"/>
                  </a:cubicBezTo>
                  <a:cubicBezTo>
                    <a:pt x="4966" y="5232"/>
                    <a:pt x="4846" y="4899"/>
                    <a:pt x="4573" y="4863"/>
                  </a:cubicBezTo>
                  <a:cubicBezTo>
                    <a:pt x="4716" y="4470"/>
                    <a:pt x="4906" y="4065"/>
                    <a:pt x="4823" y="3649"/>
                  </a:cubicBezTo>
                  <a:cubicBezTo>
                    <a:pt x="4791" y="3503"/>
                    <a:pt x="4651" y="3085"/>
                    <a:pt x="4441" y="3085"/>
                  </a:cubicBezTo>
                  <a:cubicBezTo>
                    <a:pt x="4411" y="3085"/>
                    <a:pt x="4379" y="3093"/>
                    <a:pt x="4346" y="3113"/>
                  </a:cubicBezTo>
                  <a:cubicBezTo>
                    <a:pt x="4287" y="2958"/>
                    <a:pt x="4442" y="2744"/>
                    <a:pt x="4465" y="2589"/>
                  </a:cubicBezTo>
                  <a:cubicBezTo>
                    <a:pt x="4537" y="2351"/>
                    <a:pt x="4549" y="2089"/>
                    <a:pt x="4489" y="1839"/>
                  </a:cubicBezTo>
                  <a:cubicBezTo>
                    <a:pt x="4454" y="1684"/>
                    <a:pt x="4335" y="1565"/>
                    <a:pt x="4192" y="1505"/>
                  </a:cubicBezTo>
                  <a:cubicBezTo>
                    <a:pt x="4120" y="1478"/>
                    <a:pt x="4079" y="1468"/>
                    <a:pt x="4040" y="1468"/>
                  </a:cubicBezTo>
                  <a:cubicBezTo>
                    <a:pt x="3995" y="1468"/>
                    <a:pt x="3953" y="1481"/>
                    <a:pt x="3870" y="1494"/>
                  </a:cubicBezTo>
                  <a:cubicBezTo>
                    <a:pt x="3823" y="1101"/>
                    <a:pt x="3787" y="732"/>
                    <a:pt x="3501" y="446"/>
                  </a:cubicBezTo>
                  <a:cubicBezTo>
                    <a:pt x="3371" y="315"/>
                    <a:pt x="3189" y="170"/>
                    <a:pt x="2997" y="170"/>
                  </a:cubicBezTo>
                  <a:cubicBezTo>
                    <a:pt x="2943" y="170"/>
                    <a:pt x="2889" y="182"/>
                    <a:pt x="2834" y="208"/>
                  </a:cubicBezTo>
                  <a:cubicBezTo>
                    <a:pt x="2822" y="208"/>
                    <a:pt x="2799" y="231"/>
                    <a:pt x="2787" y="231"/>
                  </a:cubicBezTo>
                  <a:cubicBezTo>
                    <a:pt x="2715" y="160"/>
                    <a:pt x="2644" y="100"/>
                    <a:pt x="2560" y="53"/>
                  </a:cubicBezTo>
                  <a:cubicBezTo>
                    <a:pt x="2499" y="16"/>
                    <a:pt x="2436" y="1"/>
                    <a:pt x="2373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5"/>
            <p:cNvSpPr/>
            <p:nvPr/>
          </p:nvSpPr>
          <p:spPr>
            <a:xfrm>
              <a:off x="4029950" y="4179525"/>
              <a:ext cx="353650" cy="377725"/>
            </a:xfrm>
            <a:custGeom>
              <a:avLst/>
              <a:gdLst/>
              <a:ahLst/>
              <a:cxnLst/>
              <a:rect l="l" t="t" r="r" b="b"/>
              <a:pathLst>
                <a:path w="14146" h="15109" extrusionOk="0">
                  <a:moveTo>
                    <a:pt x="1" y="0"/>
                  </a:moveTo>
                  <a:lnTo>
                    <a:pt x="1" y="15109"/>
                  </a:lnTo>
                  <a:lnTo>
                    <a:pt x="14145" y="15109"/>
                  </a:lnTo>
                  <a:lnTo>
                    <a:pt x="14145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5"/>
            <p:cNvSpPr/>
            <p:nvPr/>
          </p:nvSpPr>
          <p:spPr>
            <a:xfrm>
              <a:off x="4371375" y="3794350"/>
              <a:ext cx="298875" cy="253625"/>
            </a:xfrm>
            <a:custGeom>
              <a:avLst/>
              <a:gdLst/>
              <a:ahLst/>
              <a:cxnLst/>
              <a:rect l="l" t="t" r="r" b="b"/>
              <a:pathLst>
                <a:path w="11955" h="10145" extrusionOk="0">
                  <a:moveTo>
                    <a:pt x="6227" y="0"/>
                  </a:moveTo>
                  <a:lnTo>
                    <a:pt x="0" y="1965"/>
                  </a:lnTo>
                  <a:lnTo>
                    <a:pt x="0" y="10144"/>
                  </a:lnTo>
                  <a:lnTo>
                    <a:pt x="11954" y="10144"/>
                  </a:lnTo>
                  <a:lnTo>
                    <a:pt x="11954" y="1965"/>
                  </a:lnTo>
                  <a:lnTo>
                    <a:pt x="6227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5"/>
            <p:cNvSpPr/>
            <p:nvPr/>
          </p:nvSpPr>
          <p:spPr>
            <a:xfrm>
              <a:off x="3768025" y="3714575"/>
              <a:ext cx="347675" cy="272375"/>
            </a:xfrm>
            <a:custGeom>
              <a:avLst/>
              <a:gdLst/>
              <a:ahLst/>
              <a:cxnLst/>
              <a:rect l="l" t="t" r="r" b="b"/>
              <a:pathLst>
                <a:path w="13907" h="10895" extrusionOk="0">
                  <a:moveTo>
                    <a:pt x="7251" y="0"/>
                  </a:moveTo>
                  <a:lnTo>
                    <a:pt x="0" y="2108"/>
                  </a:lnTo>
                  <a:lnTo>
                    <a:pt x="0" y="10895"/>
                  </a:lnTo>
                  <a:lnTo>
                    <a:pt x="13907" y="10895"/>
                  </a:lnTo>
                  <a:lnTo>
                    <a:pt x="13907" y="2108"/>
                  </a:lnTo>
                  <a:lnTo>
                    <a:pt x="725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5"/>
            <p:cNvSpPr/>
            <p:nvPr/>
          </p:nvSpPr>
          <p:spPr>
            <a:xfrm>
              <a:off x="4062100" y="3929175"/>
              <a:ext cx="347700" cy="272100"/>
            </a:xfrm>
            <a:custGeom>
              <a:avLst/>
              <a:gdLst/>
              <a:ahLst/>
              <a:cxnLst/>
              <a:rect l="l" t="t" r="r" b="b"/>
              <a:pathLst>
                <a:path w="13908" h="10884" extrusionOk="0">
                  <a:moveTo>
                    <a:pt x="7252" y="1"/>
                  </a:moveTo>
                  <a:lnTo>
                    <a:pt x="1" y="2096"/>
                  </a:lnTo>
                  <a:lnTo>
                    <a:pt x="1" y="10883"/>
                  </a:lnTo>
                  <a:lnTo>
                    <a:pt x="13907" y="10883"/>
                  </a:lnTo>
                  <a:lnTo>
                    <a:pt x="13907" y="2096"/>
                  </a:lnTo>
                  <a:lnTo>
                    <a:pt x="725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5"/>
            <p:cNvSpPr/>
            <p:nvPr/>
          </p:nvSpPr>
          <p:spPr>
            <a:xfrm>
              <a:off x="4319275" y="4011325"/>
              <a:ext cx="600100" cy="545925"/>
            </a:xfrm>
            <a:custGeom>
              <a:avLst/>
              <a:gdLst/>
              <a:ahLst/>
              <a:cxnLst/>
              <a:rect l="l" t="t" r="r" b="b"/>
              <a:pathLst>
                <a:path w="24004" h="21837" extrusionOk="0">
                  <a:moveTo>
                    <a:pt x="1" y="1"/>
                  </a:moveTo>
                  <a:lnTo>
                    <a:pt x="1" y="21837"/>
                  </a:lnTo>
                  <a:lnTo>
                    <a:pt x="24004" y="21837"/>
                  </a:lnTo>
                  <a:lnTo>
                    <a:pt x="24004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5"/>
            <p:cNvSpPr/>
            <p:nvPr/>
          </p:nvSpPr>
          <p:spPr>
            <a:xfrm>
              <a:off x="4299925" y="4057475"/>
              <a:ext cx="599800" cy="35750"/>
            </a:xfrm>
            <a:custGeom>
              <a:avLst/>
              <a:gdLst/>
              <a:ahLst/>
              <a:cxnLst/>
              <a:rect l="l" t="t" r="r" b="b"/>
              <a:pathLst>
                <a:path w="23992" h="1430" extrusionOk="0">
                  <a:moveTo>
                    <a:pt x="1" y="0"/>
                  </a:moveTo>
                  <a:lnTo>
                    <a:pt x="1" y="1429"/>
                  </a:lnTo>
                  <a:lnTo>
                    <a:pt x="23992" y="1429"/>
                  </a:lnTo>
                  <a:lnTo>
                    <a:pt x="23992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5"/>
            <p:cNvSpPr/>
            <p:nvPr/>
          </p:nvSpPr>
          <p:spPr>
            <a:xfrm>
              <a:off x="4172525" y="4230700"/>
              <a:ext cx="161950" cy="90825"/>
            </a:xfrm>
            <a:custGeom>
              <a:avLst/>
              <a:gdLst/>
              <a:ahLst/>
              <a:cxnLst/>
              <a:rect l="l" t="t" r="r" b="b"/>
              <a:pathLst>
                <a:path w="6478" h="3633" extrusionOk="0">
                  <a:moveTo>
                    <a:pt x="1" y="1"/>
                  </a:moveTo>
                  <a:lnTo>
                    <a:pt x="1418" y="3227"/>
                  </a:lnTo>
                  <a:cubicBezTo>
                    <a:pt x="1418" y="3227"/>
                    <a:pt x="1834" y="1156"/>
                    <a:pt x="3620" y="1156"/>
                  </a:cubicBezTo>
                  <a:cubicBezTo>
                    <a:pt x="5418" y="1156"/>
                    <a:pt x="6478" y="3632"/>
                    <a:pt x="6478" y="3632"/>
                  </a:cubicBezTo>
                  <a:lnTo>
                    <a:pt x="6478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5"/>
            <p:cNvSpPr/>
            <p:nvPr/>
          </p:nvSpPr>
          <p:spPr>
            <a:xfrm>
              <a:off x="3666225" y="3886325"/>
              <a:ext cx="605150" cy="670925"/>
            </a:xfrm>
            <a:custGeom>
              <a:avLst/>
              <a:gdLst/>
              <a:ahLst/>
              <a:cxnLst/>
              <a:rect l="l" t="t" r="r" b="b"/>
              <a:pathLst>
                <a:path w="24206" h="26837" extrusionOk="0">
                  <a:moveTo>
                    <a:pt x="822" y="0"/>
                  </a:moveTo>
                  <a:lnTo>
                    <a:pt x="0" y="26837"/>
                  </a:lnTo>
                  <a:lnTo>
                    <a:pt x="24206" y="26837"/>
                  </a:lnTo>
                  <a:lnTo>
                    <a:pt x="20872" y="109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5"/>
            <p:cNvSpPr/>
            <p:nvPr/>
          </p:nvSpPr>
          <p:spPr>
            <a:xfrm>
              <a:off x="4562475" y="2988950"/>
              <a:ext cx="2568500" cy="335975"/>
            </a:xfrm>
            <a:custGeom>
              <a:avLst/>
              <a:gdLst/>
              <a:ahLst/>
              <a:cxnLst/>
              <a:rect l="l" t="t" r="r" b="b"/>
              <a:pathLst>
                <a:path w="102740" h="13439" extrusionOk="0">
                  <a:moveTo>
                    <a:pt x="33983" y="1"/>
                  </a:moveTo>
                  <a:cubicBezTo>
                    <a:pt x="14303" y="1"/>
                    <a:pt x="0" y="1679"/>
                    <a:pt x="0" y="4463"/>
                  </a:cubicBezTo>
                  <a:cubicBezTo>
                    <a:pt x="0" y="8106"/>
                    <a:pt x="24408" y="12000"/>
                    <a:pt x="53304" y="13131"/>
                  </a:cubicBezTo>
                  <a:cubicBezTo>
                    <a:pt x="58629" y="13340"/>
                    <a:pt x="63730" y="13439"/>
                    <a:pt x="68496" y="13439"/>
                  </a:cubicBezTo>
                  <a:cubicBezTo>
                    <a:pt x="88459" y="13439"/>
                    <a:pt x="102557" y="11700"/>
                    <a:pt x="102644" y="8999"/>
                  </a:cubicBezTo>
                  <a:cubicBezTo>
                    <a:pt x="102739" y="5642"/>
                    <a:pt x="81224" y="1855"/>
                    <a:pt x="53495" y="498"/>
                  </a:cubicBezTo>
                  <a:cubicBezTo>
                    <a:pt x="46653" y="161"/>
                    <a:pt x="40062" y="1"/>
                    <a:pt x="3398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5"/>
            <p:cNvSpPr/>
            <p:nvPr/>
          </p:nvSpPr>
          <p:spPr>
            <a:xfrm>
              <a:off x="4606525" y="3388275"/>
              <a:ext cx="2476525" cy="225125"/>
            </a:xfrm>
            <a:custGeom>
              <a:avLst/>
              <a:gdLst/>
              <a:ahLst/>
              <a:cxnLst/>
              <a:rect l="l" t="t" r="r" b="b"/>
              <a:pathLst>
                <a:path w="99061" h="9005" extrusionOk="0">
                  <a:moveTo>
                    <a:pt x="31379" y="1"/>
                  </a:moveTo>
                  <a:cubicBezTo>
                    <a:pt x="13117" y="1"/>
                    <a:pt x="0" y="1066"/>
                    <a:pt x="0" y="2861"/>
                  </a:cubicBezTo>
                  <a:cubicBezTo>
                    <a:pt x="0" y="5266"/>
                    <a:pt x="23503" y="7921"/>
                    <a:pt x="51364" y="8754"/>
                  </a:cubicBezTo>
                  <a:cubicBezTo>
                    <a:pt x="57038" y="8924"/>
                    <a:pt x="62449" y="9004"/>
                    <a:pt x="67453" y="9004"/>
                  </a:cubicBezTo>
                  <a:cubicBezTo>
                    <a:pt x="85991" y="9004"/>
                    <a:pt x="98944" y="7903"/>
                    <a:pt x="99001" y="6159"/>
                  </a:cubicBezTo>
                  <a:cubicBezTo>
                    <a:pt x="99060" y="3932"/>
                    <a:pt x="78236" y="1361"/>
                    <a:pt x="51495" y="384"/>
                  </a:cubicBezTo>
                  <a:cubicBezTo>
                    <a:pt x="44403" y="124"/>
                    <a:pt x="37593" y="1"/>
                    <a:pt x="31379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5"/>
            <p:cNvSpPr/>
            <p:nvPr/>
          </p:nvSpPr>
          <p:spPr>
            <a:xfrm>
              <a:off x="4596700" y="3795575"/>
              <a:ext cx="2483075" cy="203650"/>
            </a:xfrm>
            <a:custGeom>
              <a:avLst/>
              <a:gdLst/>
              <a:ahLst/>
              <a:cxnLst/>
              <a:rect l="l" t="t" r="r" b="b"/>
              <a:pathLst>
                <a:path w="99323" h="8146" extrusionOk="0">
                  <a:moveTo>
                    <a:pt x="37076" y="1"/>
                  </a:moveTo>
                  <a:cubicBezTo>
                    <a:pt x="15903" y="1"/>
                    <a:pt x="0" y="1191"/>
                    <a:pt x="0" y="3047"/>
                  </a:cubicBezTo>
                  <a:cubicBezTo>
                    <a:pt x="0" y="5309"/>
                    <a:pt x="23575" y="7559"/>
                    <a:pt x="51507" y="8048"/>
                  </a:cubicBezTo>
                  <a:cubicBezTo>
                    <a:pt x="55218" y="8114"/>
                    <a:pt x="58817" y="8145"/>
                    <a:pt x="62263" y="8145"/>
                  </a:cubicBezTo>
                  <a:cubicBezTo>
                    <a:pt x="83675" y="8145"/>
                    <a:pt x="99211" y="6922"/>
                    <a:pt x="99263" y="5107"/>
                  </a:cubicBezTo>
                  <a:cubicBezTo>
                    <a:pt x="99322" y="3011"/>
                    <a:pt x="78451" y="821"/>
                    <a:pt x="51638" y="178"/>
                  </a:cubicBezTo>
                  <a:cubicBezTo>
                    <a:pt x="46605" y="58"/>
                    <a:pt x="41714" y="1"/>
                    <a:pt x="3707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5"/>
            <p:cNvSpPr/>
            <p:nvPr/>
          </p:nvSpPr>
          <p:spPr>
            <a:xfrm>
              <a:off x="4597575" y="4159300"/>
              <a:ext cx="2471475" cy="117125"/>
            </a:xfrm>
            <a:custGeom>
              <a:avLst/>
              <a:gdLst/>
              <a:ahLst/>
              <a:cxnLst/>
              <a:rect l="l" t="t" r="r" b="b"/>
              <a:pathLst>
                <a:path w="98859" h="4685" extrusionOk="0">
                  <a:moveTo>
                    <a:pt x="38338" y="1"/>
                  </a:moveTo>
                  <a:cubicBezTo>
                    <a:pt x="16557" y="1"/>
                    <a:pt x="13" y="722"/>
                    <a:pt x="13" y="1821"/>
                  </a:cubicBezTo>
                  <a:cubicBezTo>
                    <a:pt x="1" y="3131"/>
                    <a:pt x="23480" y="4393"/>
                    <a:pt x="51305" y="4643"/>
                  </a:cubicBezTo>
                  <a:cubicBezTo>
                    <a:pt x="54482" y="4671"/>
                    <a:pt x="57577" y="4685"/>
                    <a:pt x="60563" y="4685"/>
                  </a:cubicBezTo>
                  <a:cubicBezTo>
                    <a:pt x="82632" y="4685"/>
                    <a:pt x="98791" y="3938"/>
                    <a:pt x="98823" y="2869"/>
                  </a:cubicBezTo>
                  <a:cubicBezTo>
                    <a:pt x="98859" y="1666"/>
                    <a:pt x="78058" y="416"/>
                    <a:pt x="51376" y="83"/>
                  </a:cubicBezTo>
                  <a:cubicBezTo>
                    <a:pt x="46891" y="27"/>
                    <a:pt x="42518" y="1"/>
                    <a:pt x="38338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5"/>
            <p:cNvSpPr/>
            <p:nvPr/>
          </p:nvSpPr>
          <p:spPr>
            <a:xfrm>
              <a:off x="4543125" y="4506350"/>
              <a:ext cx="2563425" cy="50900"/>
            </a:xfrm>
            <a:custGeom>
              <a:avLst/>
              <a:gdLst/>
              <a:ahLst/>
              <a:cxnLst/>
              <a:rect l="l" t="t" r="r" b="b"/>
              <a:pathLst>
                <a:path w="102537" h="2036" extrusionOk="0">
                  <a:moveTo>
                    <a:pt x="0" y="0"/>
                  </a:moveTo>
                  <a:lnTo>
                    <a:pt x="0" y="2036"/>
                  </a:lnTo>
                  <a:lnTo>
                    <a:pt x="102477" y="2036"/>
                  </a:lnTo>
                  <a:lnTo>
                    <a:pt x="102537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5"/>
            <p:cNvSpPr/>
            <p:nvPr/>
          </p:nvSpPr>
          <p:spPr>
            <a:xfrm>
              <a:off x="4591925" y="4470625"/>
              <a:ext cx="2473850" cy="53300"/>
            </a:xfrm>
            <a:custGeom>
              <a:avLst/>
              <a:gdLst/>
              <a:ahLst/>
              <a:cxnLst/>
              <a:rect l="l" t="t" r="r" b="b"/>
              <a:pathLst>
                <a:path w="98954" h="2132" extrusionOk="0">
                  <a:moveTo>
                    <a:pt x="1" y="0"/>
                  </a:moveTo>
                  <a:lnTo>
                    <a:pt x="1" y="2024"/>
                  </a:lnTo>
                  <a:lnTo>
                    <a:pt x="98894" y="2132"/>
                  </a:lnTo>
                  <a:lnTo>
                    <a:pt x="98954" y="2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5"/>
            <p:cNvSpPr/>
            <p:nvPr/>
          </p:nvSpPr>
          <p:spPr>
            <a:xfrm>
              <a:off x="5619150" y="4470625"/>
              <a:ext cx="1487400" cy="86625"/>
            </a:xfrm>
            <a:custGeom>
              <a:avLst/>
              <a:gdLst/>
              <a:ahLst/>
              <a:cxnLst/>
              <a:rect l="l" t="t" r="r" b="b"/>
              <a:pathLst>
                <a:path w="59496" h="3465" extrusionOk="0">
                  <a:moveTo>
                    <a:pt x="1953" y="0"/>
                  </a:moveTo>
                  <a:lnTo>
                    <a:pt x="1953" y="1441"/>
                  </a:lnTo>
                  <a:lnTo>
                    <a:pt x="0" y="1429"/>
                  </a:lnTo>
                  <a:lnTo>
                    <a:pt x="0" y="3465"/>
                  </a:lnTo>
                  <a:lnTo>
                    <a:pt x="59436" y="3465"/>
                  </a:lnTo>
                  <a:lnTo>
                    <a:pt x="59496" y="1596"/>
                  </a:lnTo>
                  <a:lnTo>
                    <a:pt x="57829" y="1584"/>
                  </a:lnTo>
                  <a:lnTo>
                    <a:pt x="57865" y="250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5"/>
            <p:cNvSpPr/>
            <p:nvPr/>
          </p:nvSpPr>
          <p:spPr>
            <a:xfrm>
              <a:off x="4626750" y="3026325"/>
              <a:ext cx="2448100" cy="1468125"/>
            </a:xfrm>
            <a:custGeom>
              <a:avLst/>
              <a:gdLst/>
              <a:ahLst/>
              <a:cxnLst/>
              <a:rect l="l" t="t" r="r" b="b"/>
              <a:pathLst>
                <a:path w="97924" h="58725" extrusionOk="0">
                  <a:moveTo>
                    <a:pt x="33975" y="1"/>
                  </a:moveTo>
                  <a:cubicBezTo>
                    <a:pt x="15426" y="1"/>
                    <a:pt x="53" y="1786"/>
                    <a:pt x="48" y="6016"/>
                  </a:cubicBezTo>
                  <a:lnTo>
                    <a:pt x="1" y="58534"/>
                  </a:lnTo>
                  <a:lnTo>
                    <a:pt x="96346" y="58725"/>
                  </a:lnTo>
                  <a:lnTo>
                    <a:pt x="97751" y="10112"/>
                  </a:lnTo>
                  <a:cubicBezTo>
                    <a:pt x="97924" y="4151"/>
                    <a:pt x="62258" y="1"/>
                    <a:pt x="33975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5"/>
            <p:cNvSpPr/>
            <p:nvPr/>
          </p:nvSpPr>
          <p:spPr>
            <a:xfrm>
              <a:off x="4626750" y="3026350"/>
              <a:ext cx="1132900" cy="1465725"/>
            </a:xfrm>
            <a:custGeom>
              <a:avLst/>
              <a:gdLst/>
              <a:ahLst/>
              <a:cxnLst/>
              <a:rect l="l" t="t" r="r" b="b"/>
              <a:pathLst>
                <a:path w="45316" h="58629" extrusionOk="0">
                  <a:moveTo>
                    <a:pt x="34056" y="0"/>
                  </a:moveTo>
                  <a:cubicBezTo>
                    <a:pt x="15472" y="0"/>
                    <a:pt x="48" y="1780"/>
                    <a:pt x="48" y="6015"/>
                  </a:cubicBezTo>
                  <a:lnTo>
                    <a:pt x="1" y="58533"/>
                  </a:lnTo>
                  <a:lnTo>
                    <a:pt x="45316" y="58629"/>
                  </a:lnTo>
                  <a:cubicBezTo>
                    <a:pt x="42066" y="51568"/>
                    <a:pt x="39446" y="43555"/>
                    <a:pt x="37767" y="34911"/>
                  </a:cubicBezTo>
                  <a:cubicBezTo>
                    <a:pt x="35327" y="22374"/>
                    <a:pt x="35184" y="10325"/>
                    <a:pt x="36946" y="14"/>
                  </a:cubicBezTo>
                  <a:cubicBezTo>
                    <a:pt x="35975" y="5"/>
                    <a:pt x="35012" y="0"/>
                    <a:pt x="3405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5"/>
            <p:cNvSpPr/>
            <p:nvPr/>
          </p:nvSpPr>
          <p:spPr>
            <a:xfrm>
              <a:off x="6468650" y="4030375"/>
              <a:ext cx="61650" cy="36050"/>
            </a:xfrm>
            <a:custGeom>
              <a:avLst/>
              <a:gdLst/>
              <a:ahLst/>
              <a:cxnLst/>
              <a:rect l="l" t="t" r="r" b="b"/>
              <a:pathLst>
                <a:path w="2466" h="1442" extrusionOk="0">
                  <a:moveTo>
                    <a:pt x="1" y="1"/>
                  </a:moveTo>
                  <a:lnTo>
                    <a:pt x="1" y="1108"/>
                  </a:lnTo>
                  <a:lnTo>
                    <a:pt x="2465" y="1442"/>
                  </a:lnTo>
                  <a:lnTo>
                    <a:pt x="2465" y="3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5"/>
            <p:cNvSpPr/>
            <p:nvPr/>
          </p:nvSpPr>
          <p:spPr>
            <a:xfrm>
              <a:off x="6423700" y="4335475"/>
              <a:ext cx="56300" cy="31000"/>
            </a:xfrm>
            <a:custGeom>
              <a:avLst/>
              <a:gdLst/>
              <a:ahLst/>
              <a:cxnLst/>
              <a:rect l="l" t="t" r="r" b="b"/>
              <a:pathLst>
                <a:path w="2252" h="1240" extrusionOk="0">
                  <a:moveTo>
                    <a:pt x="1" y="1"/>
                  </a:moveTo>
                  <a:lnTo>
                    <a:pt x="1" y="1108"/>
                  </a:lnTo>
                  <a:lnTo>
                    <a:pt x="2251" y="1239"/>
                  </a:lnTo>
                  <a:lnTo>
                    <a:pt x="2251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5"/>
            <p:cNvSpPr/>
            <p:nvPr/>
          </p:nvSpPr>
          <p:spPr>
            <a:xfrm>
              <a:off x="6304050" y="4266725"/>
              <a:ext cx="56275" cy="30675"/>
            </a:xfrm>
            <a:custGeom>
              <a:avLst/>
              <a:gdLst/>
              <a:ahLst/>
              <a:cxnLst/>
              <a:rect l="l" t="t" r="r" b="b"/>
              <a:pathLst>
                <a:path w="2251" h="1227" extrusionOk="0">
                  <a:moveTo>
                    <a:pt x="0" y="1"/>
                  </a:moveTo>
                  <a:lnTo>
                    <a:pt x="0" y="1108"/>
                  </a:lnTo>
                  <a:lnTo>
                    <a:pt x="2251" y="1227"/>
                  </a:lnTo>
                  <a:lnTo>
                    <a:pt x="2251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5"/>
            <p:cNvSpPr/>
            <p:nvPr/>
          </p:nvSpPr>
          <p:spPr>
            <a:xfrm>
              <a:off x="6693375" y="3293975"/>
              <a:ext cx="56300" cy="39925"/>
            </a:xfrm>
            <a:custGeom>
              <a:avLst/>
              <a:gdLst/>
              <a:ahLst/>
              <a:cxnLst/>
              <a:rect l="l" t="t" r="r" b="b"/>
              <a:pathLst>
                <a:path w="2252" h="1597" extrusionOk="0">
                  <a:moveTo>
                    <a:pt x="1" y="1"/>
                  </a:moveTo>
                  <a:lnTo>
                    <a:pt x="1" y="1120"/>
                  </a:lnTo>
                  <a:lnTo>
                    <a:pt x="2251" y="1596"/>
                  </a:lnTo>
                  <a:lnTo>
                    <a:pt x="2251" y="4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5"/>
            <p:cNvSpPr/>
            <p:nvPr/>
          </p:nvSpPr>
          <p:spPr>
            <a:xfrm>
              <a:off x="6652300" y="3888700"/>
              <a:ext cx="61650" cy="36350"/>
            </a:xfrm>
            <a:custGeom>
              <a:avLst/>
              <a:gdLst/>
              <a:ahLst/>
              <a:cxnLst/>
              <a:rect l="l" t="t" r="r" b="b"/>
              <a:pathLst>
                <a:path w="2466" h="1454" extrusionOk="0">
                  <a:moveTo>
                    <a:pt x="1" y="1"/>
                  </a:moveTo>
                  <a:lnTo>
                    <a:pt x="1" y="1120"/>
                  </a:lnTo>
                  <a:lnTo>
                    <a:pt x="2465" y="1453"/>
                  </a:lnTo>
                  <a:lnTo>
                    <a:pt x="2465" y="3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5"/>
            <p:cNvSpPr/>
            <p:nvPr/>
          </p:nvSpPr>
          <p:spPr>
            <a:xfrm>
              <a:off x="6674025" y="4441750"/>
              <a:ext cx="59875" cy="31575"/>
            </a:xfrm>
            <a:custGeom>
              <a:avLst/>
              <a:gdLst/>
              <a:ahLst/>
              <a:cxnLst/>
              <a:rect l="l" t="t" r="r" b="b"/>
              <a:pathLst>
                <a:path w="2395" h="1263" extrusionOk="0">
                  <a:moveTo>
                    <a:pt x="1" y="0"/>
                  </a:moveTo>
                  <a:lnTo>
                    <a:pt x="1" y="1120"/>
                  </a:lnTo>
                  <a:lnTo>
                    <a:pt x="2394" y="1262"/>
                  </a:lnTo>
                  <a:lnTo>
                    <a:pt x="2394" y="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5"/>
            <p:cNvSpPr/>
            <p:nvPr/>
          </p:nvSpPr>
          <p:spPr>
            <a:xfrm>
              <a:off x="6710350" y="4267925"/>
              <a:ext cx="59850" cy="30675"/>
            </a:xfrm>
            <a:custGeom>
              <a:avLst/>
              <a:gdLst/>
              <a:ahLst/>
              <a:cxnLst/>
              <a:rect l="l" t="t" r="r" b="b"/>
              <a:pathLst>
                <a:path w="2394" h="1227" extrusionOk="0">
                  <a:moveTo>
                    <a:pt x="1" y="0"/>
                  </a:moveTo>
                  <a:lnTo>
                    <a:pt x="1" y="1107"/>
                  </a:lnTo>
                  <a:lnTo>
                    <a:pt x="2394" y="1226"/>
                  </a:lnTo>
                  <a:lnTo>
                    <a:pt x="2394" y="1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5"/>
            <p:cNvSpPr/>
            <p:nvPr/>
          </p:nvSpPr>
          <p:spPr>
            <a:xfrm>
              <a:off x="6713925" y="3629450"/>
              <a:ext cx="61625" cy="36325"/>
            </a:xfrm>
            <a:custGeom>
              <a:avLst/>
              <a:gdLst/>
              <a:ahLst/>
              <a:cxnLst/>
              <a:rect l="l" t="t" r="r" b="b"/>
              <a:pathLst>
                <a:path w="2465" h="1453" extrusionOk="0">
                  <a:moveTo>
                    <a:pt x="0" y="0"/>
                  </a:moveTo>
                  <a:lnTo>
                    <a:pt x="0" y="1119"/>
                  </a:lnTo>
                  <a:lnTo>
                    <a:pt x="2465" y="1453"/>
                  </a:lnTo>
                  <a:lnTo>
                    <a:pt x="2465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5"/>
            <p:cNvSpPr/>
            <p:nvPr/>
          </p:nvSpPr>
          <p:spPr>
            <a:xfrm>
              <a:off x="6418350" y="3252325"/>
              <a:ext cx="61650" cy="36325"/>
            </a:xfrm>
            <a:custGeom>
              <a:avLst/>
              <a:gdLst/>
              <a:ahLst/>
              <a:cxnLst/>
              <a:rect l="l" t="t" r="r" b="b"/>
              <a:pathLst>
                <a:path w="2466" h="1453" extrusionOk="0">
                  <a:moveTo>
                    <a:pt x="0" y="0"/>
                  </a:moveTo>
                  <a:lnTo>
                    <a:pt x="0" y="1119"/>
                  </a:lnTo>
                  <a:lnTo>
                    <a:pt x="2465" y="1453"/>
                  </a:lnTo>
                  <a:lnTo>
                    <a:pt x="2465" y="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5"/>
            <p:cNvSpPr/>
            <p:nvPr/>
          </p:nvSpPr>
          <p:spPr>
            <a:xfrm>
              <a:off x="6437700" y="3650575"/>
              <a:ext cx="61625" cy="36350"/>
            </a:xfrm>
            <a:custGeom>
              <a:avLst/>
              <a:gdLst/>
              <a:ahLst/>
              <a:cxnLst/>
              <a:rect l="l" t="t" r="r" b="b"/>
              <a:pathLst>
                <a:path w="2465" h="1454" extrusionOk="0">
                  <a:moveTo>
                    <a:pt x="0" y="1"/>
                  </a:moveTo>
                  <a:lnTo>
                    <a:pt x="0" y="1120"/>
                  </a:lnTo>
                  <a:lnTo>
                    <a:pt x="2465" y="1453"/>
                  </a:lnTo>
                  <a:lnTo>
                    <a:pt x="2465" y="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5"/>
            <p:cNvSpPr/>
            <p:nvPr/>
          </p:nvSpPr>
          <p:spPr>
            <a:xfrm>
              <a:off x="6313575" y="3509775"/>
              <a:ext cx="61650" cy="36350"/>
            </a:xfrm>
            <a:custGeom>
              <a:avLst/>
              <a:gdLst/>
              <a:ahLst/>
              <a:cxnLst/>
              <a:rect l="l" t="t" r="r" b="b"/>
              <a:pathLst>
                <a:path w="2466" h="1454" extrusionOk="0">
                  <a:moveTo>
                    <a:pt x="0" y="1"/>
                  </a:moveTo>
                  <a:lnTo>
                    <a:pt x="0" y="1120"/>
                  </a:lnTo>
                  <a:lnTo>
                    <a:pt x="2465" y="1454"/>
                  </a:lnTo>
                  <a:lnTo>
                    <a:pt x="2465" y="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5"/>
            <p:cNvSpPr/>
            <p:nvPr/>
          </p:nvSpPr>
          <p:spPr>
            <a:xfrm>
              <a:off x="6942525" y="3251425"/>
              <a:ext cx="46750" cy="46750"/>
            </a:xfrm>
            <a:custGeom>
              <a:avLst/>
              <a:gdLst/>
              <a:ahLst/>
              <a:cxnLst/>
              <a:rect l="l" t="t" r="r" b="b"/>
              <a:pathLst>
                <a:path w="1870" h="1870" extrusionOk="0">
                  <a:moveTo>
                    <a:pt x="0" y="0"/>
                  </a:moveTo>
                  <a:lnTo>
                    <a:pt x="0" y="1108"/>
                  </a:lnTo>
                  <a:lnTo>
                    <a:pt x="1870" y="1870"/>
                  </a:lnTo>
                  <a:lnTo>
                    <a:pt x="1870" y="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5"/>
            <p:cNvSpPr/>
            <p:nvPr/>
          </p:nvSpPr>
          <p:spPr>
            <a:xfrm>
              <a:off x="6934475" y="3625275"/>
              <a:ext cx="47350" cy="43475"/>
            </a:xfrm>
            <a:custGeom>
              <a:avLst/>
              <a:gdLst/>
              <a:ahLst/>
              <a:cxnLst/>
              <a:rect l="l" t="t" r="r" b="b"/>
              <a:pathLst>
                <a:path w="1894" h="1739" extrusionOk="0">
                  <a:moveTo>
                    <a:pt x="1" y="1"/>
                  </a:moveTo>
                  <a:lnTo>
                    <a:pt x="1" y="1120"/>
                  </a:lnTo>
                  <a:lnTo>
                    <a:pt x="1894" y="1739"/>
                  </a:lnTo>
                  <a:lnTo>
                    <a:pt x="1894" y="6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5"/>
            <p:cNvSpPr/>
            <p:nvPr/>
          </p:nvSpPr>
          <p:spPr>
            <a:xfrm>
              <a:off x="6918125" y="3998825"/>
              <a:ext cx="48525" cy="38425"/>
            </a:xfrm>
            <a:custGeom>
              <a:avLst/>
              <a:gdLst/>
              <a:ahLst/>
              <a:cxnLst/>
              <a:rect l="l" t="t" r="r" b="b"/>
              <a:pathLst>
                <a:path w="1941" h="1537" extrusionOk="0">
                  <a:moveTo>
                    <a:pt x="0" y="1"/>
                  </a:moveTo>
                  <a:lnTo>
                    <a:pt x="0" y="1108"/>
                  </a:lnTo>
                  <a:lnTo>
                    <a:pt x="1941" y="1537"/>
                  </a:lnTo>
                  <a:lnTo>
                    <a:pt x="1941" y="4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5"/>
            <p:cNvSpPr/>
            <p:nvPr/>
          </p:nvSpPr>
          <p:spPr>
            <a:xfrm>
              <a:off x="6997600" y="4407225"/>
              <a:ext cx="24125" cy="28300"/>
            </a:xfrm>
            <a:custGeom>
              <a:avLst/>
              <a:gdLst/>
              <a:ahLst/>
              <a:cxnLst/>
              <a:rect l="l" t="t" r="r" b="b"/>
              <a:pathLst>
                <a:path w="965" h="1132" extrusionOk="0">
                  <a:moveTo>
                    <a:pt x="0" y="0"/>
                  </a:moveTo>
                  <a:lnTo>
                    <a:pt x="0" y="1108"/>
                  </a:lnTo>
                  <a:lnTo>
                    <a:pt x="964" y="1131"/>
                  </a:lnTo>
                  <a:lnTo>
                    <a:pt x="96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5"/>
            <p:cNvSpPr/>
            <p:nvPr/>
          </p:nvSpPr>
          <p:spPr>
            <a:xfrm>
              <a:off x="7008300" y="3964000"/>
              <a:ext cx="24150" cy="28600"/>
            </a:xfrm>
            <a:custGeom>
              <a:avLst/>
              <a:gdLst/>
              <a:ahLst/>
              <a:cxnLst/>
              <a:rect l="l" t="t" r="r" b="b"/>
              <a:pathLst>
                <a:path w="966" h="1144" extrusionOk="0">
                  <a:moveTo>
                    <a:pt x="1" y="1"/>
                  </a:moveTo>
                  <a:lnTo>
                    <a:pt x="1" y="1120"/>
                  </a:lnTo>
                  <a:lnTo>
                    <a:pt x="965" y="1144"/>
                  </a:lnTo>
                  <a:lnTo>
                    <a:pt x="965" y="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5"/>
            <p:cNvSpPr/>
            <p:nvPr/>
          </p:nvSpPr>
          <p:spPr>
            <a:xfrm>
              <a:off x="6917525" y="4316725"/>
              <a:ext cx="46150" cy="33975"/>
            </a:xfrm>
            <a:custGeom>
              <a:avLst/>
              <a:gdLst/>
              <a:ahLst/>
              <a:cxnLst/>
              <a:rect l="l" t="t" r="r" b="b"/>
              <a:pathLst>
                <a:path w="1846" h="1359" extrusionOk="0">
                  <a:moveTo>
                    <a:pt x="0" y="1"/>
                  </a:moveTo>
                  <a:lnTo>
                    <a:pt x="0" y="1108"/>
                  </a:lnTo>
                  <a:lnTo>
                    <a:pt x="1846" y="1358"/>
                  </a:lnTo>
                  <a:lnTo>
                    <a:pt x="1846" y="2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5"/>
            <p:cNvSpPr/>
            <p:nvPr/>
          </p:nvSpPr>
          <p:spPr>
            <a:xfrm>
              <a:off x="5246775" y="3864900"/>
              <a:ext cx="61650" cy="36025"/>
            </a:xfrm>
            <a:custGeom>
              <a:avLst/>
              <a:gdLst/>
              <a:ahLst/>
              <a:cxnLst/>
              <a:rect l="l" t="t" r="r" b="b"/>
              <a:pathLst>
                <a:path w="2466" h="1441" extrusionOk="0">
                  <a:moveTo>
                    <a:pt x="2465" y="0"/>
                  </a:moveTo>
                  <a:lnTo>
                    <a:pt x="0" y="333"/>
                  </a:lnTo>
                  <a:lnTo>
                    <a:pt x="0" y="1441"/>
                  </a:lnTo>
                  <a:lnTo>
                    <a:pt x="2465" y="1107"/>
                  </a:lnTo>
                  <a:lnTo>
                    <a:pt x="2465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5"/>
            <p:cNvSpPr/>
            <p:nvPr/>
          </p:nvSpPr>
          <p:spPr>
            <a:xfrm>
              <a:off x="5249750" y="4255425"/>
              <a:ext cx="56275" cy="30975"/>
            </a:xfrm>
            <a:custGeom>
              <a:avLst/>
              <a:gdLst/>
              <a:ahLst/>
              <a:cxnLst/>
              <a:rect l="l" t="t" r="r" b="b"/>
              <a:pathLst>
                <a:path w="2251" h="1239" extrusionOk="0">
                  <a:moveTo>
                    <a:pt x="2251" y="0"/>
                  </a:moveTo>
                  <a:lnTo>
                    <a:pt x="1" y="119"/>
                  </a:lnTo>
                  <a:lnTo>
                    <a:pt x="1" y="1238"/>
                  </a:lnTo>
                  <a:lnTo>
                    <a:pt x="2251" y="1107"/>
                  </a:lnTo>
                  <a:lnTo>
                    <a:pt x="225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5"/>
            <p:cNvSpPr/>
            <p:nvPr/>
          </p:nvSpPr>
          <p:spPr>
            <a:xfrm>
              <a:off x="5380425" y="4390850"/>
              <a:ext cx="56275" cy="30675"/>
            </a:xfrm>
            <a:custGeom>
              <a:avLst/>
              <a:gdLst/>
              <a:ahLst/>
              <a:cxnLst/>
              <a:rect l="l" t="t" r="r" b="b"/>
              <a:pathLst>
                <a:path w="2251" h="1227" extrusionOk="0">
                  <a:moveTo>
                    <a:pt x="2251" y="0"/>
                  </a:moveTo>
                  <a:lnTo>
                    <a:pt x="0" y="119"/>
                  </a:lnTo>
                  <a:lnTo>
                    <a:pt x="0" y="1227"/>
                  </a:lnTo>
                  <a:lnTo>
                    <a:pt x="2251" y="1108"/>
                  </a:lnTo>
                  <a:lnTo>
                    <a:pt x="225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5"/>
            <p:cNvSpPr/>
            <p:nvPr/>
          </p:nvSpPr>
          <p:spPr>
            <a:xfrm>
              <a:off x="4913700" y="3274050"/>
              <a:ext cx="56275" cy="39900"/>
            </a:xfrm>
            <a:custGeom>
              <a:avLst/>
              <a:gdLst/>
              <a:ahLst/>
              <a:cxnLst/>
              <a:rect l="l" t="t" r="r" b="b"/>
              <a:pathLst>
                <a:path w="2251" h="1596" extrusionOk="0">
                  <a:moveTo>
                    <a:pt x="2251" y="0"/>
                  </a:moveTo>
                  <a:lnTo>
                    <a:pt x="0" y="488"/>
                  </a:lnTo>
                  <a:lnTo>
                    <a:pt x="0" y="1596"/>
                  </a:lnTo>
                  <a:lnTo>
                    <a:pt x="2251" y="1119"/>
                  </a:lnTo>
                  <a:lnTo>
                    <a:pt x="225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5"/>
            <p:cNvSpPr/>
            <p:nvPr/>
          </p:nvSpPr>
          <p:spPr>
            <a:xfrm>
              <a:off x="4978300" y="3910725"/>
              <a:ext cx="61625" cy="36050"/>
            </a:xfrm>
            <a:custGeom>
              <a:avLst/>
              <a:gdLst/>
              <a:ahLst/>
              <a:cxnLst/>
              <a:rect l="l" t="t" r="r" b="b"/>
              <a:pathLst>
                <a:path w="2465" h="1442" extrusionOk="0">
                  <a:moveTo>
                    <a:pt x="2465" y="1"/>
                  </a:moveTo>
                  <a:lnTo>
                    <a:pt x="0" y="334"/>
                  </a:lnTo>
                  <a:lnTo>
                    <a:pt x="0" y="1441"/>
                  </a:lnTo>
                  <a:lnTo>
                    <a:pt x="2465" y="1108"/>
                  </a:lnTo>
                  <a:lnTo>
                    <a:pt x="246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5"/>
            <p:cNvSpPr/>
            <p:nvPr/>
          </p:nvSpPr>
          <p:spPr>
            <a:xfrm>
              <a:off x="4982150" y="4424475"/>
              <a:ext cx="59850" cy="31275"/>
            </a:xfrm>
            <a:custGeom>
              <a:avLst/>
              <a:gdLst/>
              <a:ahLst/>
              <a:cxnLst/>
              <a:rect l="l" t="t" r="r" b="b"/>
              <a:pathLst>
                <a:path w="2394" h="1251" extrusionOk="0">
                  <a:moveTo>
                    <a:pt x="2394" y="1"/>
                  </a:moveTo>
                  <a:lnTo>
                    <a:pt x="1" y="144"/>
                  </a:lnTo>
                  <a:lnTo>
                    <a:pt x="1" y="1251"/>
                  </a:lnTo>
                  <a:lnTo>
                    <a:pt x="2394" y="1108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5"/>
            <p:cNvSpPr/>
            <p:nvPr/>
          </p:nvSpPr>
          <p:spPr>
            <a:xfrm>
              <a:off x="4844650" y="4236375"/>
              <a:ext cx="59850" cy="30975"/>
            </a:xfrm>
            <a:custGeom>
              <a:avLst/>
              <a:gdLst/>
              <a:ahLst/>
              <a:cxnLst/>
              <a:rect l="l" t="t" r="r" b="b"/>
              <a:pathLst>
                <a:path w="2394" h="1239" extrusionOk="0">
                  <a:moveTo>
                    <a:pt x="2393" y="0"/>
                  </a:moveTo>
                  <a:lnTo>
                    <a:pt x="0" y="119"/>
                  </a:lnTo>
                  <a:lnTo>
                    <a:pt x="0" y="1238"/>
                  </a:lnTo>
                  <a:lnTo>
                    <a:pt x="2393" y="1107"/>
                  </a:lnTo>
                  <a:lnTo>
                    <a:pt x="2393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5"/>
            <p:cNvSpPr/>
            <p:nvPr/>
          </p:nvSpPr>
          <p:spPr>
            <a:xfrm>
              <a:off x="4841675" y="3479725"/>
              <a:ext cx="61625" cy="36350"/>
            </a:xfrm>
            <a:custGeom>
              <a:avLst/>
              <a:gdLst/>
              <a:ahLst/>
              <a:cxnLst/>
              <a:rect l="l" t="t" r="r" b="b"/>
              <a:pathLst>
                <a:path w="2465" h="1454" extrusionOk="0">
                  <a:moveTo>
                    <a:pt x="2465" y="0"/>
                  </a:moveTo>
                  <a:lnTo>
                    <a:pt x="0" y="334"/>
                  </a:lnTo>
                  <a:lnTo>
                    <a:pt x="0" y="1453"/>
                  </a:lnTo>
                  <a:lnTo>
                    <a:pt x="2465" y="1108"/>
                  </a:lnTo>
                  <a:lnTo>
                    <a:pt x="2465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5"/>
            <p:cNvSpPr/>
            <p:nvPr/>
          </p:nvSpPr>
          <p:spPr>
            <a:xfrm>
              <a:off x="5116400" y="3130875"/>
              <a:ext cx="61950" cy="36325"/>
            </a:xfrm>
            <a:custGeom>
              <a:avLst/>
              <a:gdLst/>
              <a:ahLst/>
              <a:cxnLst/>
              <a:rect l="l" t="t" r="r" b="b"/>
              <a:pathLst>
                <a:path w="2478" h="1453" extrusionOk="0">
                  <a:moveTo>
                    <a:pt x="2477" y="0"/>
                  </a:moveTo>
                  <a:lnTo>
                    <a:pt x="1" y="346"/>
                  </a:lnTo>
                  <a:lnTo>
                    <a:pt x="1" y="1453"/>
                  </a:lnTo>
                  <a:lnTo>
                    <a:pt x="2477" y="1120"/>
                  </a:lnTo>
                  <a:lnTo>
                    <a:pt x="2477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5"/>
            <p:cNvSpPr/>
            <p:nvPr/>
          </p:nvSpPr>
          <p:spPr>
            <a:xfrm>
              <a:off x="5096150" y="3481500"/>
              <a:ext cx="61650" cy="36350"/>
            </a:xfrm>
            <a:custGeom>
              <a:avLst/>
              <a:gdLst/>
              <a:ahLst/>
              <a:cxnLst/>
              <a:rect l="l" t="t" r="r" b="b"/>
              <a:pathLst>
                <a:path w="2466" h="1454" extrusionOk="0">
                  <a:moveTo>
                    <a:pt x="2466" y="1"/>
                  </a:moveTo>
                  <a:lnTo>
                    <a:pt x="1" y="334"/>
                  </a:lnTo>
                  <a:lnTo>
                    <a:pt x="1" y="1453"/>
                  </a:lnTo>
                  <a:lnTo>
                    <a:pt x="2466" y="1108"/>
                  </a:lnTo>
                  <a:lnTo>
                    <a:pt x="2466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5"/>
            <p:cNvSpPr/>
            <p:nvPr/>
          </p:nvSpPr>
          <p:spPr>
            <a:xfrm>
              <a:off x="6027525" y="3474375"/>
              <a:ext cx="58675" cy="28600"/>
            </a:xfrm>
            <a:custGeom>
              <a:avLst/>
              <a:gdLst/>
              <a:ahLst/>
              <a:cxnLst/>
              <a:rect l="l" t="t" r="r" b="b"/>
              <a:pathLst>
                <a:path w="2347" h="1144" extrusionOk="0">
                  <a:moveTo>
                    <a:pt x="1" y="0"/>
                  </a:moveTo>
                  <a:lnTo>
                    <a:pt x="1" y="1107"/>
                  </a:lnTo>
                  <a:lnTo>
                    <a:pt x="2346" y="1143"/>
                  </a:lnTo>
                  <a:lnTo>
                    <a:pt x="2346" y="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5"/>
            <p:cNvSpPr/>
            <p:nvPr/>
          </p:nvSpPr>
          <p:spPr>
            <a:xfrm>
              <a:off x="5998950" y="3954175"/>
              <a:ext cx="55400" cy="31300"/>
            </a:xfrm>
            <a:custGeom>
              <a:avLst/>
              <a:gdLst/>
              <a:ahLst/>
              <a:cxnLst/>
              <a:rect l="l" t="t" r="r" b="b"/>
              <a:pathLst>
                <a:path w="2216" h="1252" extrusionOk="0">
                  <a:moveTo>
                    <a:pt x="1" y="1"/>
                  </a:moveTo>
                  <a:lnTo>
                    <a:pt x="1" y="1108"/>
                  </a:lnTo>
                  <a:lnTo>
                    <a:pt x="2215" y="1251"/>
                  </a:lnTo>
                  <a:lnTo>
                    <a:pt x="2215" y="1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5"/>
            <p:cNvSpPr/>
            <p:nvPr/>
          </p:nvSpPr>
          <p:spPr>
            <a:xfrm>
              <a:off x="6309100" y="3886625"/>
              <a:ext cx="55400" cy="31275"/>
            </a:xfrm>
            <a:custGeom>
              <a:avLst/>
              <a:gdLst/>
              <a:ahLst/>
              <a:cxnLst/>
              <a:rect l="l" t="t" r="r" b="b"/>
              <a:pathLst>
                <a:path w="2216" h="1251" extrusionOk="0">
                  <a:moveTo>
                    <a:pt x="1" y="0"/>
                  </a:moveTo>
                  <a:lnTo>
                    <a:pt x="1" y="1108"/>
                  </a:lnTo>
                  <a:lnTo>
                    <a:pt x="2215" y="1250"/>
                  </a:lnTo>
                  <a:lnTo>
                    <a:pt x="2215" y="1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5"/>
            <p:cNvSpPr/>
            <p:nvPr/>
          </p:nvSpPr>
          <p:spPr>
            <a:xfrm>
              <a:off x="5632525" y="3659800"/>
              <a:ext cx="60750" cy="29200"/>
            </a:xfrm>
            <a:custGeom>
              <a:avLst/>
              <a:gdLst/>
              <a:ahLst/>
              <a:cxnLst/>
              <a:rect l="l" t="t" r="r" b="b"/>
              <a:pathLst>
                <a:path w="2430" h="1168" extrusionOk="0">
                  <a:moveTo>
                    <a:pt x="2430" y="1"/>
                  </a:moveTo>
                  <a:lnTo>
                    <a:pt x="1" y="60"/>
                  </a:lnTo>
                  <a:lnTo>
                    <a:pt x="1" y="1168"/>
                  </a:lnTo>
                  <a:lnTo>
                    <a:pt x="2430" y="1108"/>
                  </a:lnTo>
                  <a:lnTo>
                    <a:pt x="243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5"/>
            <p:cNvSpPr/>
            <p:nvPr/>
          </p:nvSpPr>
          <p:spPr>
            <a:xfrm>
              <a:off x="5429525" y="3471400"/>
              <a:ext cx="60750" cy="29175"/>
            </a:xfrm>
            <a:custGeom>
              <a:avLst/>
              <a:gdLst/>
              <a:ahLst/>
              <a:cxnLst/>
              <a:rect l="l" t="t" r="r" b="b"/>
              <a:pathLst>
                <a:path w="2430" h="1167" extrusionOk="0">
                  <a:moveTo>
                    <a:pt x="2430" y="0"/>
                  </a:moveTo>
                  <a:lnTo>
                    <a:pt x="1" y="48"/>
                  </a:lnTo>
                  <a:lnTo>
                    <a:pt x="1" y="1167"/>
                  </a:lnTo>
                  <a:lnTo>
                    <a:pt x="2430" y="1107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5"/>
            <p:cNvSpPr/>
            <p:nvPr/>
          </p:nvSpPr>
          <p:spPr>
            <a:xfrm>
              <a:off x="5609025" y="3900025"/>
              <a:ext cx="60450" cy="28875"/>
            </a:xfrm>
            <a:custGeom>
              <a:avLst/>
              <a:gdLst/>
              <a:ahLst/>
              <a:cxnLst/>
              <a:rect l="l" t="t" r="r" b="b"/>
              <a:pathLst>
                <a:path w="2418" h="1155" extrusionOk="0">
                  <a:moveTo>
                    <a:pt x="0" y="0"/>
                  </a:moveTo>
                  <a:lnTo>
                    <a:pt x="60" y="1119"/>
                  </a:lnTo>
                  <a:lnTo>
                    <a:pt x="2417" y="1155"/>
                  </a:lnTo>
                  <a:lnTo>
                    <a:pt x="237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5"/>
            <p:cNvSpPr/>
            <p:nvPr/>
          </p:nvSpPr>
          <p:spPr>
            <a:xfrm>
              <a:off x="5853700" y="3804175"/>
              <a:ext cx="59850" cy="29775"/>
            </a:xfrm>
            <a:custGeom>
              <a:avLst/>
              <a:gdLst/>
              <a:ahLst/>
              <a:cxnLst/>
              <a:rect l="l" t="t" r="r" b="b"/>
              <a:pathLst>
                <a:path w="2394" h="1191" extrusionOk="0">
                  <a:moveTo>
                    <a:pt x="0" y="0"/>
                  </a:moveTo>
                  <a:lnTo>
                    <a:pt x="36" y="1108"/>
                  </a:lnTo>
                  <a:lnTo>
                    <a:pt x="2393" y="1191"/>
                  </a:lnTo>
                  <a:lnTo>
                    <a:pt x="2358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5"/>
            <p:cNvSpPr/>
            <p:nvPr/>
          </p:nvSpPr>
          <p:spPr>
            <a:xfrm>
              <a:off x="5397100" y="4036350"/>
              <a:ext cx="61325" cy="29175"/>
            </a:xfrm>
            <a:custGeom>
              <a:avLst/>
              <a:gdLst/>
              <a:ahLst/>
              <a:cxnLst/>
              <a:rect l="l" t="t" r="r" b="b"/>
              <a:pathLst>
                <a:path w="2453" h="1167" extrusionOk="0">
                  <a:moveTo>
                    <a:pt x="2358" y="0"/>
                  </a:moveTo>
                  <a:lnTo>
                    <a:pt x="0" y="60"/>
                  </a:lnTo>
                  <a:lnTo>
                    <a:pt x="95" y="1167"/>
                  </a:lnTo>
                  <a:lnTo>
                    <a:pt x="2453" y="1107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5"/>
            <p:cNvSpPr/>
            <p:nvPr/>
          </p:nvSpPr>
          <p:spPr>
            <a:xfrm>
              <a:off x="5497400" y="3213025"/>
              <a:ext cx="62225" cy="29800"/>
            </a:xfrm>
            <a:custGeom>
              <a:avLst/>
              <a:gdLst/>
              <a:ahLst/>
              <a:cxnLst/>
              <a:rect l="l" t="t" r="r" b="b"/>
              <a:pathLst>
                <a:path w="2489" h="1192" extrusionOk="0">
                  <a:moveTo>
                    <a:pt x="60" y="0"/>
                  </a:moveTo>
                  <a:lnTo>
                    <a:pt x="1" y="1108"/>
                  </a:lnTo>
                  <a:lnTo>
                    <a:pt x="2418" y="1191"/>
                  </a:lnTo>
                  <a:lnTo>
                    <a:pt x="2489" y="8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5"/>
            <p:cNvSpPr/>
            <p:nvPr/>
          </p:nvSpPr>
          <p:spPr>
            <a:xfrm>
              <a:off x="6103725" y="3129975"/>
              <a:ext cx="63125" cy="31575"/>
            </a:xfrm>
            <a:custGeom>
              <a:avLst/>
              <a:gdLst/>
              <a:ahLst/>
              <a:cxnLst/>
              <a:rect l="l" t="t" r="r" b="b"/>
              <a:pathLst>
                <a:path w="2525" h="1263" extrusionOk="0">
                  <a:moveTo>
                    <a:pt x="96" y="1"/>
                  </a:moveTo>
                  <a:lnTo>
                    <a:pt x="1" y="1108"/>
                  </a:lnTo>
                  <a:lnTo>
                    <a:pt x="2429" y="1263"/>
                  </a:lnTo>
                  <a:lnTo>
                    <a:pt x="2525" y="155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5"/>
            <p:cNvSpPr/>
            <p:nvPr/>
          </p:nvSpPr>
          <p:spPr>
            <a:xfrm>
              <a:off x="5813800" y="3199625"/>
              <a:ext cx="54200" cy="30700"/>
            </a:xfrm>
            <a:custGeom>
              <a:avLst/>
              <a:gdLst/>
              <a:ahLst/>
              <a:cxnLst/>
              <a:rect l="l" t="t" r="r" b="b"/>
              <a:pathLst>
                <a:path w="2168" h="1228" extrusionOk="0">
                  <a:moveTo>
                    <a:pt x="1" y="1"/>
                  </a:moveTo>
                  <a:lnTo>
                    <a:pt x="1" y="1108"/>
                  </a:lnTo>
                  <a:lnTo>
                    <a:pt x="2168" y="1227"/>
                  </a:lnTo>
                  <a:lnTo>
                    <a:pt x="2168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5"/>
            <p:cNvSpPr/>
            <p:nvPr/>
          </p:nvSpPr>
          <p:spPr>
            <a:xfrm>
              <a:off x="5511700" y="3093675"/>
              <a:ext cx="54175" cy="30675"/>
            </a:xfrm>
            <a:custGeom>
              <a:avLst/>
              <a:gdLst/>
              <a:ahLst/>
              <a:cxnLst/>
              <a:rect l="l" t="t" r="r" b="b"/>
              <a:pathLst>
                <a:path w="2167" h="1227" extrusionOk="0">
                  <a:moveTo>
                    <a:pt x="0" y="0"/>
                  </a:moveTo>
                  <a:lnTo>
                    <a:pt x="0" y="1107"/>
                  </a:lnTo>
                  <a:lnTo>
                    <a:pt x="2167" y="1226"/>
                  </a:lnTo>
                  <a:lnTo>
                    <a:pt x="2167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5"/>
            <p:cNvSpPr/>
            <p:nvPr/>
          </p:nvSpPr>
          <p:spPr>
            <a:xfrm>
              <a:off x="5779875" y="3480325"/>
              <a:ext cx="54200" cy="30975"/>
            </a:xfrm>
            <a:custGeom>
              <a:avLst/>
              <a:gdLst/>
              <a:ahLst/>
              <a:cxnLst/>
              <a:rect l="l" t="t" r="r" b="b"/>
              <a:pathLst>
                <a:path w="2168" h="1239" extrusionOk="0">
                  <a:moveTo>
                    <a:pt x="1" y="0"/>
                  </a:moveTo>
                  <a:lnTo>
                    <a:pt x="1" y="1119"/>
                  </a:lnTo>
                  <a:lnTo>
                    <a:pt x="2168" y="1239"/>
                  </a:lnTo>
                  <a:lnTo>
                    <a:pt x="2168" y="1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5"/>
            <p:cNvSpPr/>
            <p:nvPr/>
          </p:nvSpPr>
          <p:spPr>
            <a:xfrm>
              <a:off x="5753100" y="4300075"/>
              <a:ext cx="54175" cy="30675"/>
            </a:xfrm>
            <a:custGeom>
              <a:avLst/>
              <a:gdLst/>
              <a:ahLst/>
              <a:cxnLst/>
              <a:rect l="l" t="t" r="r" b="b"/>
              <a:pathLst>
                <a:path w="2167" h="1227" extrusionOk="0">
                  <a:moveTo>
                    <a:pt x="0" y="0"/>
                  </a:moveTo>
                  <a:lnTo>
                    <a:pt x="0" y="1107"/>
                  </a:lnTo>
                  <a:lnTo>
                    <a:pt x="2167" y="1226"/>
                  </a:lnTo>
                  <a:lnTo>
                    <a:pt x="2167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5"/>
            <p:cNvSpPr/>
            <p:nvPr/>
          </p:nvSpPr>
          <p:spPr>
            <a:xfrm>
              <a:off x="5985250" y="4278325"/>
              <a:ext cx="54200" cy="30700"/>
            </a:xfrm>
            <a:custGeom>
              <a:avLst/>
              <a:gdLst/>
              <a:ahLst/>
              <a:cxnLst/>
              <a:rect l="l" t="t" r="r" b="b"/>
              <a:pathLst>
                <a:path w="2168" h="1228" extrusionOk="0">
                  <a:moveTo>
                    <a:pt x="1" y="1"/>
                  </a:moveTo>
                  <a:lnTo>
                    <a:pt x="1" y="1108"/>
                  </a:lnTo>
                  <a:lnTo>
                    <a:pt x="2168" y="1227"/>
                  </a:lnTo>
                  <a:lnTo>
                    <a:pt x="216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5"/>
            <p:cNvSpPr/>
            <p:nvPr/>
          </p:nvSpPr>
          <p:spPr>
            <a:xfrm>
              <a:off x="5614975" y="4397100"/>
              <a:ext cx="55975" cy="28000"/>
            </a:xfrm>
            <a:custGeom>
              <a:avLst/>
              <a:gdLst/>
              <a:ahLst/>
              <a:cxnLst/>
              <a:rect l="l" t="t" r="r" b="b"/>
              <a:pathLst>
                <a:path w="2239" h="1120" extrusionOk="0">
                  <a:moveTo>
                    <a:pt x="1" y="0"/>
                  </a:moveTo>
                  <a:lnTo>
                    <a:pt x="60" y="1108"/>
                  </a:lnTo>
                  <a:lnTo>
                    <a:pt x="2239" y="11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5"/>
            <p:cNvSpPr/>
            <p:nvPr/>
          </p:nvSpPr>
          <p:spPr>
            <a:xfrm>
              <a:off x="4691350" y="3157075"/>
              <a:ext cx="46750" cy="46750"/>
            </a:xfrm>
            <a:custGeom>
              <a:avLst/>
              <a:gdLst/>
              <a:ahLst/>
              <a:cxnLst/>
              <a:rect l="l" t="t" r="r" b="b"/>
              <a:pathLst>
                <a:path w="1870" h="1870" extrusionOk="0">
                  <a:moveTo>
                    <a:pt x="1870" y="0"/>
                  </a:moveTo>
                  <a:lnTo>
                    <a:pt x="0" y="762"/>
                  </a:lnTo>
                  <a:lnTo>
                    <a:pt x="0" y="1869"/>
                  </a:lnTo>
                  <a:lnTo>
                    <a:pt x="1870" y="1119"/>
                  </a:lnTo>
                  <a:lnTo>
                    <a:pt x="187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5"/>
            <p:cNvSpPr/>
            <p:nvPr/>
          </p:nvSpPr>
          <p:spPr>
            <a:xfrm>
              <a:off x="4744325" y="3663975"/>
              <a:ext cx="47050" cy="43475"/>
            </a:xfrm>
            <a:custGeom>
              <a:avLst/>
              <a:gdLst/>
              <a:ahLst/>
              <a:cxnLst/>
              <a:rect l="l" t="t" r="r" b="b"/>
              <a:pathLst>
                <a:path w="1882" h="1739" extrusionOk="0">
                  <a:moveTo>
                    <a:pt x="1882" y="0"/>
                  </a:moveTo>
                  <a:lnTo>
                    <a:pt x="1" y="631"/>
                  </a:lnTo>
                  <a:lnTo>
                    <a:pt x="1" y="1739"/>
                  </a:lnTo>
                  <a:lnTo>
                    <a:pt x="1882" y="1108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5"/>
            <p:cNvSpPr/>
            <p:nvPr/>
          </p:nvSpPr>
          <p:spPr>
            <a:xfrm>
              <a:off x="4660975" y="4383100"/>
              <a:ext cx="24150" cy="28300"/>
            </a:xfrm>
            <a:custGeom>
              <a:avLst/>
              <a:gdLst/>
              <a:ahLst/>
              <a:cxnLst/>
              <a:rect l="l" t="t" r="r" b="b"/>
              <a:pathLst>
                <a:path w="966" h="1132" extrusionOk="0">
                  <a:moveTo>
                    <a:pt x="965" y="1"/>
                  </a:moveTo>
                  <a:lnTo>
                    <a:pt x="1" y="25"/>
                  </a:lnTo>
                  <a:lnTo>
                    <a:pt x="1" y="1132"/>
                  </a:lnTo>
                  <a:lnTo>
                    <a:pt x="965" y="1108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5"/>
            <p:cNvSpPr/>
            <p:nvPr/>
          </p:nvSpPr>
          <p:spPr>
            <a:xfrm>
              <a:off x="4649975" y="3939900"/>
              <a:ext cx="24125" cy="28300"/>
            </a:xfrm>
            <a:custGeom>
              <a:avLst/>
              <a:gdLst/>
              <a:ahLst/>
              <a:cxnLst/>
              <a:rect l="l" t="t" r="r" b="b"/>
              <a:pathLst>
                <a:path w="965" h="1132" extrusionOk="0">
                  <a:moveTo>
                    <a:pt x="965" y="0"/>
                  </a:moveTo>
                  <a:lnTo>
                    <a:pt x="0" y="24"/>
                  </a:lnTo>
                  <a:lnTo>
                    <a:pt x="0" y="1132"/>
                  </a:lnTo>
                  <a:lnTo>
                    <a:pt x="965" y="11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5"/>
            <p:cNvSpPr/>
            <p:nvPr/>
          </p:nvSpPr>
          <p:spPr>
            <a:xfrm>
              <a:off x="4719025" y="4292325"/>
              <a:ext cx="45875" cy="34250"/>
            </a:xfrm>
            <a:custGeom>
              <a:avLst/>
              <a:gdLst/>
              <a:ahLst/>
              <a:cxnLst/>
              <a:rect l="l" t="t" r="r" b="b"/>
              <a:pathLst>
                <a:path w="1835" h="1370" extrusionOk="0">
                  <a:moveTo>
                    <a:pt x="1834" y="0"/>
                  </a:moveTo>
                  <a:lnTo>
                    <a:pt x="1" y="250"/>
                  </a:lnTo>
                  <a:lnTo>
                    <a:pt x="1" y="1370"/>
                  </a:lnTo>
                  <a:lnTo>
                    <a:pt x="1834" y="1120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5"/>
            <p:cNvSpPr/>
            <p:nvPr/>
          </p:nvSpPr>
          <p:spPr>
            <a:xfrm>
              <a:off x="4627050" y="4148500"/>
              <a:ext cx="2417475" cy="115875"/>
            </a:xfrm>
            <a:custGeom>
              <a:avLst/>
              <a:gdLst/>
              <a:ahLst/>
              <a:cxnLst/>
              <a:rect l="l" t="t" r="r" b="b"/>
              <a:pathLst>
                <a:path w="96699" h="4635" extrusionOk="0">
                  <a:moveTo>
                    <a:pt x="37318" y="0"/>
                  </a:moveTo>
                  <a:cubicBezTo>
                    <a:pt x="17333" y="0"/>
                    <a:pt x="1" y="702"/>
                    <a:pt x="1" y="2324"/>
                  </a:cubicBezTo>
                  <a:lnTo>
                    <a:pt x="1" y="3706"/>
                  </a:lnTo>
                  <a:cubicBezTo>
                    <a:pt x="5003" y="2592"/>
                    <a:pt x="21292" y="2083"/>
                    <a:pt x="39183" y="2083"/>
                  </a:cubicBezTo>
                  <a:cubicBezTo>
                    <a:pt x="63366" y="2083"/>
                    <a:pt x="90476" y="3012"/>
                    <a:pt x="96608" y="4634"/>
                  </a:cubicBezTo>
                  <a:lnTo>
                    <a:pt x="96644" y="3348"/>
                  </a:lnTo>
                  <a:cubicBezTo>
                    <a:pt x="96699" y="1302"/>
                    <a:pt x="64547" y="0"/>
                    <a:pt x="37318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5"/>
            <p:cNvSpPr/>
            <p:nvPr/>
          </p:nvSpPr>
          <p:spPr>
            <a:xfrm>
              <a:off x="5772425" y="3429050"/>
              <a:ext cx="272975" cy="308775"/>
            </a:xfrm>
            <a:custGeom>
              <a:avLst/>
              <a:gdLst/>
              <a:ahLst/>
              <a:cxnLst/>
              <a:rect l="l" t="t" r="r" b="b"/>
              <a:pathLst>
                <a:path w="10919" h="12351" extrusionOk="0">
                  <a:moveTo>
                    <a:pt x="5439" y="0"/>
                  </a:moveTo>
                  <a:cubicBezTo>
                    <a:pt x="1184" y="0"/>
                    <a:pt x="95" y="5395"/>
                    <a:pt x="1" y="12041"/>
                  </a:cubicBezTo>
                  <a:lnTo>
                    <a:pt x="1" y="12076"/>
                  </a:lnTo>
                  <a:lnTo>
                    <a:pt x="10800" y="12350"/>
                  </a:lnTo>
                  <a:lnTo>
                    <a:pt x="10800" y="12314"/>
                  </a:lnTo>
                  <a:cubicBezTo>
                    <a:pt x="10919" y="5635"/>
                    <a:pt x="9978" y="158"/>
                    <a:pt x="5621" y="3"/>
                  </a:cubicBezTo>
                  <a:cubicBezTo>
                    <a:pt x="5560" y="1"/>
                    <a:pt x="5499" y="0"/>
                    <a:pt x="5439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5"/>
            <p:cNvSpPr/>
            <p:nvPr/>
          </p:nvSpPr>
          <p:spPr>
            <a:xfrm>
              <a:off x="5412275" y="3427050"/>
              <a:ext cx="248275" cy="310775"/>
            </a:xfrm>
            <a:custGeom>
              <a:avLst/>
              <a:gdLst/>
              <a:ahLst/>
              <a:cxnLst/>
              <a:rect l="l" t="t" r="r" b="b"/>
              <a:pathLst>
                <a:path w="9931" h="12431" extrusionOk="0">
                  <a:moveTo>
                    <a:pt x="5097" y="0"/>
                  </a:moveTo>
                  <a:cubicBezTo>
                    <a:pt x="5093" y="0"/>
                    <a:pt x="5089" y="0"/>
                    <a:pt x="5084" y="0"/>
                  </a:cubicBezTo>
                  <a:cubicBezTo>
                    <a:pt x="1096" y="24"/>
                    <a:pt x="72" y="5572"/>
                    <a:pt x="0" y="12383"/>
                  </a:cubicBezTo>
                  <a:lnTo>
                    <a:pt x="0" y="12430"/>
                  </a:lnTo>
                  <a:lnTo>
                    <a:pt x="9847" y="12287"/>
                  </a:lnTo>
                  <a:lnTo>
                    <a:pt x="9847" y="12252"/>
                  </a:lnTo>
                  <a:cubicBezTo>
                    <a:pt x="9930" y="5496"/>
                    <a:pt x="9063" y="0"/>
                    <a:pt x="509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5"/>
            <p:cNvSpPr/>
            <p:nvPr/>
          </p:nvSpPr>
          <p:spPr>
            <a:xfrm>
              <a:off x="5103600" y="3433275"/>
              <a:ext cx="208375" cy="314375"/>
            </a:xfrm>
            <a:custGeom>
              <a:avLst/>
              <a:gdLst/>
              <a:ahLst/>
              <a:cxnLst/>
              <a:rect l="l" t="t" r="r" b="b"/>
              <a:pathLst>
                <a:path w="8335" h="12575" extrusionOk="0">
                  <a:moveTo>
                    <a:pt x="4294" y="1"/>
                  </a:moveTo>
                  <a:cubicBezTo>
                    <a:pt x="4280" y="1"/>
                    <a:pt x="4265" y="1"/>
                    <a:pt x="4251" y="1"/>
                  </a:cubicBezTo>
                  <a:cubicBezTo>
                    <a:pt x="894" y="49"/>
                    <a:pt x="48" y="5657"/>
                    <a:pt x="1" y="12538"/>
                  </a:cubicBezTo>
                  <a:lnTo>
                    <a:pt x="1" y="12574"/>
                  </a:lnTo>
                  <a:lnTo>
                    <a:pt x="8275" y="12372"/>
                  </a:lnTo>
                  <a:lnTo>
                    <a:pt x="8275" y="12336"/>
                  </a:lnTo>
                  <a:cubicBezTo>
                    <a:pt x="8335" y="5531"/>
                    <a:pt x="7603" y="1"/>
                    <a:pt x="4294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5"/>
            <p:cNvSpPr/>
            <p:nvPr/>
          </p:nvSpPr>
          <p:spPr>
            <a:xfrm>
              <a:off x="4839275" y="3453850"/>
              <a:ext cx="168775" cy="324150"/>
            </a:xfrm>
            <a:custGeom>
              <a:avLst/>
              <a:gdLst/>
              <a:ahLst/>
              <a:cxnLst/>
              <a:rect l="l" t="t" r="r" b="b"/>
              <a:pathLst>
                <a:path w="6751" h="12966" extrusionOk="0">
                  <a:moveTo>
                    <a:pt x="3627" y="1"/>
                  </a:moveTo>
                  <a:cubicBezTo>
                    <a:pt x="3563" y="1"/>
                    <a:pt x="3497" y="4"/>
                    <a:pt x="3430" y="12"/>
                  </a:cubicBezTo>
                  <a:cubicBezTo>
                    <a:pt x="703" y="297"/>
                    <a:pt x="25" y="6000"/>
                    <a:pt x="1" y="12930"/>
                  </a:cubicBezTo>
                  <a:lnTo>
                    <a:pt x="1" y="12966"/>
                  </a:lnTo>
                  <a:lnTo>
                    <a:pt x="6716" y="12204"/>
                  </a:lnTo>
                  <a:lnTo>
                    <a:pt x="6716" y="12168"/>
                  </a:lnTo>
                  <a:cubicBezTo>
                    <a:pt x="6751" y="5445"/>
                    <a:pt x="6174" y="1"/>
                    <a:pt x="3627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5"/>
            <p:cNvSpPr/>
            <p:nvPr/>
          </p:nvSpPr>
          <p:spPr>
            <a:xfrm>
              <a:off x="4665150" y="3494200"/>
              <a:ext cx="94375" cy="327550"/>
            </a:xfrm>
            <a:custGeom>
              <a:avLst/>
              <a:gdLst/>
              <a:ahLst/>
              <a:cxnLst/>
              <a:rect l="l" t="t" r="r" b="b"/>
              <a:pathLst>
                <a:path w="3775" h="13102" extrusionOk="0">
                  <a:moveTo>
                    <a:pt x="2042" y="1"/>
                  </a:moveTo>
                  <a:cubicBezTo>
                    <a:pt x="1997" y="1"/>
                    <a:pt x="1952" y="6"/>
                    <a:pt x="1906" y="17"/>
                  </a:cubicBezTo>
                  <a:cubicBezTo>
                    <a:pt x="382" y="362"/>
                    <a:pt x="13" y="6113"/>
                    <a:pt x="1" y="13066"/>
                  </a:cubicBezTo>
                  <a:lnTo>
                    <a:pt x="1" y="13102"/>
                  </a:lnTo>
                  <a:lnTo>
                    <a:pt x="3763" y="12209"/>
                  </a:lnTo>
                  <a:lnTo>
                    <a:pt x="3763" y="12173"/>
                  </a:lnTo>
                  <a:cubicBezTo>
                    <a:pt x="3775" y="5443"/>
                    <a:pt x="3450" y="1"/>
                    <a:pt x="204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5"/>
            <p:cNvSpPr/>
            <p:nvPr/>
          </p:nvSpPr>
          <p:spPr>
            <a:xfrm>
              <a:off x="6139150" y="3452375"/>
              <a:ext cx="233375" cy="310150"/>
            </a:xfrm>
            <a:custGeom>
              <a:avLst/>
              <a:gdLst/>
              <a:ahLst/>
              <a:cxnLst/>
              <a:rect l="l" t="t" r="r" b="b"/>
              <a:pathLst>
                <a:path w="9335" h="12406" extrusionOk="0">
                  <a:moveTo>
                    <a:pt x="4564" y="0"/>
                  </a:moveTo>
                  <a:cubicBezTo>
                    <a:pt x="1058" y="0"/>
                    <a:pt x="116" y="5242"/>
                    <a:pt x="0" y="11739"/>
                  </a:cubicBezTo>
                  <a:lnTo>
                    <a:pt x="0" y="11774"/>
                  </a:lnTo>
                  <a:lnTo>
                    <a:pt x="9192" y="12405"/>
                  </a:lnTo>
                  <a:lnTo>
                    <a:pt x="9192" y="12370"/>
                  </a:lnTo>
                  <a:cubicBezTo>
                    <a:pt x="9335" y="5750"/>
                    <a:pt x="8597" y="309"/>
                    <a:pt x="4846" y="11"/>
                  </a:cubicBezTo>
                  <a:cubicBezTo>
                    <a:pt x="4750" y="4"/>
                    <a:pt x="4656" y="0"/>
                    <a:pt x="4564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5"/>
            <p:cNvSpPr/>
            <p:nvPr/>
          </p:nvSpPr>
          <p:spPr>
            <a:xfrm>
              <a:off x="6462400" y="3475225"/>
              <a:ext cx="189325" cy="307825"/>
            </a:xfrm>
            <a:custGeom>
              <a:avLst/>
              <a:gdLst/>
              <a:ahLst/>
              <a:cxnLst/>
              <a:rect l="l" t="t" r="r" b="b"/>
              <a:pathLst>
                <a:path w="7573" h="12313" extrusionOk="0">
                  <a:moveTo>
                    <a:pt x="3753" y="1"/>
                  </a:moveTo>
                  <a:cubicBezTo>
                    <a:pt x="931" y="1"/>
                    <a:pt x="139" y="5175"/>
                    <a:pt x="1" y="11587"/>
                  </a:cubicBezTo>
                  <a:lnTo>
                    <a:pt x="1" y="11622"/>
                  </a:lnTo>
                  <a:lnTo>
                    <a:pt x="7418" y="12313"/>
                  </a:lnTo>
                  <a:lnTo>
                    <a:pt x="7418" y="12277"/>
                  </a:lnTo>
                  <a:cubicBezTo>
                    <a:pt x="7573" y="5729"/>
                    <a:pt x="7013" y="323"/>
                    <a:pt x="4001" y="14"/>
                  </a:cubicBezTo>
                  <a:cubicBezTo>
                    <a:pt x="3917" y="5"/>
                    <a:pt x="3834" y="1"/>
                    <a:pt x="375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5"/>
            <p:cNvSpPr/>
            <p:nvPr/>
          </p:nvSpPr>
          <p:spPr>
            <a:xfrm>
              <a:off x="6737725" y="3515975"/>
              <a:ext cx="149450" cy="309050"/>
            </a:xfrm>
            <a:custGeom>
              <a:avLst/>
              <a:gdLst/>
              <a:ahLst/>
              <a:cxnLst/>
              <a:rect l="l" t="t" r="r" b="b"/>
              <a:pathLst>
                <a:path w="5978" h="12362" extrusionOk="0">
                  <a:moveTo>
                    <a:pt x="2943" y="1"/>
                  </a:moveTo>
                  <a:cubicBezTo>
                    <a:pt x="803" y="1"/>
                    <a:pt x="150" y="5048"/>
                    <a:pt x="1" y="11326"/>
                  </a:cubicBezTo>
                  <a:cubicBezTo>
                    <a:pt x="1" y="11326"/>
                    <a:pt x="1" y="11338"/>
                    <a:pt x="1" y="11350"/>
                  </a:cubicBezTo>
                  <a:lnTo>
                    <a:pt x="5811" y="12362"/>
                  </a:lnTo>
                  <a:lnTo>
                    <a:pt x="5811" y="12326"/>
                  </a:lnTo>
                  <a:cubicBezTo>
                    <a:pt x="5978" y="5837"/>
                    <a:pt x="5573" y="455"/>
                    <a:pt x="3216" y="27"/>
                  </a:cubicBezTo>
                  <a:cubicBezTo>
                    <a:pt x="3122" y="9"/>
                    <a:pt x="3031" y="1"/>
                    <a:pt x="294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5"/>
            <p:cNvSpPr/>
            <p:nvPr/>
          </p:nvSpPr>
          <p:spPr>
            <a:xfrm>
              <a:off x="6949375" y="3566625"/>
              <a:ext cx="83650" cy="306925"/>
            </a:xfrm>
            <a:custGeom>
              <a:avLst/>
              <a:gdLst/>
              <a:ahLst/>
              <a:cxnLst/>
              <a:rect l="l" t="t" r="r" b="b"/>
              <a:pathLst>
                <a:path w="3346" h="12277" extrusionOk="0">
                  <a:moveTo>
                    <a:pt x="1771" y="0"/>
                  </a:moveTo>
                  <a:cubicBezTo>
                    <a:pt x="597" y="0"/>
                    <a:pt x="172" y="5015"/>
                    <a:pt x="0" y="11241"/>
                  </a:cubicBezTo>
                  <a:lnTo>
                    <a:pt x="0" y="11276"/>
                  </a:lnTo>
                  <a:lnTo>
                    <a:pt x="3155" y="12276"/>
                  </a:lnTo>
                  <a:lnTo>
                    <a:pt x="3155" y="12241"/>
                  </a:lnTo>
                  <a:cubicBezTo>
                    <a:pt x="3346" y="5788"/>
                    <a:pt x="3191" y="442"/>
                    <a:pt x="1917" y="25"/>
                  </a:cubicBezTo>
                  <a:cubicBezTo>
                    <a:pt x="1867" y="8"/>
                    <a:pt x="1818" y="0"/>
                    <a:pt x="1771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5"/>
            <p:cNvSpPr/>
            <p:nvPr/>
          </p:nvSpPr>
          <p:spPr>
            <a:xfrm>
              <a:off x="6738325" y="3522000"/>
              <a:ext cx="106300" cy="319700"/>
            </a:xfrm>
            <a:custGeom>
              <a:avLst/>
              <a:gdLst/>
              <a:ahLst/>
              <a:cxnLst/>
              <a:rect l="l" t="t" r="r" b="b"/>
              <a:pathLst>
                <a:path w="4252" h="12788" extrusionOk="0">
                  <a:moveTo>
                    <a:pt x="2180" y="0"/>
                  </a:moveTo>
                  <a:cubicBezTo>
                    <a:pt x="429" y="1417"/>
                    <a:pt x="179" y="6465"/>
                    <a:pt x="1" y="11787"/>
                  </a:cubicBezTo>
                  <a:lnTo>
                    <a:pt x="1" y="11835"/>
                  </a:lnTo>
                  <a:lnTo>
                    <a:pt x="4085" y="12787"/>
                  </a:lnTo>
                  <a:cubicBezTo>
                    <a:pt x="4251" y="7120"/>
                    <a:pt x="3882" y="2441"/>
                    <a:pt x="2180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5"/>
            <p:cNvSpPr/>
            <p:nvPr/>
          </p:nvSpPr>
          <p:spPr>
            <a:xfrm>
              <a:off x="6461800" y="3483900"/>
              <a:ext cx="145300" cy="341425"/>
            </a:xfrm>
            <a:custGeom>
              <a:avLst/>
              <a:gdLst/>
              <a:ahLst/>
              <a:cxnLst/>
              <a:rect l="l" t="t" r="r" b="b"/>
              <a:pathLst>
                <a:path w="5812" h="13657" extrusionOk="0">
                  <a:moveTo>
                    <a:pt x="2632" y="0"/>
                  </a:moveTo>
                  <a:cubicBezTo>
                    <a:pt x="703" y="1036"/>
                    <a:pt x="25" y="6680"/>
                    <a:pt x="1" y="12930"/>
                  </a:cubicBezTo>
                  <a:lnTo>
                    <a:pt x="1" y="12978"/>
                  </a:lnTo>
                  <a:lnTo>
                    <a:pt x="5799" y="13657"/>
                  </a:lnTo>
                  <a:cubicBezTo>
                    <a:pt x="5811" y="6965"/>
                    <a:pt x="5180" y="1369"/>
                    <a:pt x="2632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5"/>
            <p:cNvSpPr/>
            <p:nvPr/>
          </p:nvSpPr>
          <p:spPr>
            <a:xfrm>
              <a:off x="6133800" y="3464175"/>
              <a:ext cx="203900" cy="325725"/>
            </a:xfrm>
            <a:custGeom>
              <a:avLst/>
              <a:gdLst/>
              <a:ahLst/>
              <a:cxnLst/>
              <a:rect l="l" t="t" r="r" b="b"/>
              <a:pathLst>
                <a:path w="8156" h="13029" extrusionOk="0">
                  <a:moveTo>
                    <a:pt x="3649" y="0"/>
                  </a:moveTo>
                  <a:cubicBezTo>
                    <a:pt x="3493" y="0"/>
                    <a:pt x="3336" y="22"/>
                    <a:pt x="3179" y="51"/>
                  </a:cubicBezTo>
                  <a:cubicBezTo>
                    <a:pt x="822" y="1611"/>
                    <a:pt x="107" y="6814"/>
                    <a:pt x="0" y="12981"/>
                  </a:cubicBezTo>
                  <a:lnTo>
                    <a:pt x="0" y="13029"/>
                  </a:lnTo>
                  <a:lnTo>
                    <a:pt x="8037" y="13029"/>
                  </a:lnTo>
                  <a:cubicBezTo>
                    <a:pt x="8156" y="5837"/>
                    <a:pt x="7382" y="39"/>
                    <a:pt x="3751" y="3"/>
                  </a:cubicBezTo>
                  <a:cubicBezTo>
                    <a:pt x="3717" y="1"/>
                    <a:pt x="3683" y="0"/>
                    <a:pt x="3649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5"/>
            <p:cNvSpPr/>
            <p:nvPr/>
          </p:nvSpPr>
          <p:spPr>
            <a:xfrm>
              <a:off x="4910425" y="3473475"/>
              <a:ext cx="103000" cy="331900"/>
            </a:xfrm>
            <a:custGeom>
              <a:avLst/>
              <a:gdLst/>
              <a:ahLst/>
              <a:cxnLst/>
              <a:rect l="l" t="t" r="r" b="b"/>
              <a:pathLst>
                <a:path w="4120" h="13276" extrusionOk="0">
                  <a:moveTo>
                    <a:pt x="2286" y="0"/>
                  </a:moveTo>
                  <a:cubicBezTo>
                    <a:pt x="500" y="2310"/>
                    <a:pt x="12" y="7382"/>
                    <a:pt x="0" y="13276"/>
                  </a:cubicBezTo>
                  <a:lnTo>
                    <a:pt x="4120" y="12562"/>
                  </a:lnTo>
                  <a:lnTo>
                    <a:pt x="4120" y="12526"/>
                  </a:lnTo>
                  <a:cubicBezTo>
                    <a:pt x="4096" y="6977"/>
                    <a:pt x="3679" y="2227"/>
                    <a:pt x="2286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5"/>
            <p:cNvSpPr/>
            <p:nvPr/>
          </p:nvSpPr>
          <p:spPr>
            <a:xfrm>
              <a:off x="5161050" y="3446100"/>
              <a:ext cx="153025" cy="333975"/>
            </a:xfrm>
            <a:custGeom>
              <a:avLst/>
              <a:gdLst/>
              <a:ahLst/>
              <a:cxnLst/>
              <a:rect l="l" t="t" r="r" b="b"/>
              <a:pathLst>
                <a:path w="6121" h="13359" extrusionOk="0">
                  <a:moveTo>
                    <a:pt x="3394" y="0"/>
                  </a:moveTo>
                  <a:cubicBezTo>
                    <a:pt x="727" y="1084"/>
                    <a:pt x="24" y="6632"/>
                    <a:pt x="0" y="13359"/>
                  </a:cubicBezTo>
                  <a:lnTo>
                    <a:pt x="6108" y="13359"/>
                  </a:lnTo>
                  <a:lnTo>
                    <a:pt x="6108" y="13311"/>
                  </a:lnTo>
                  <a:cubicBezTo>
                    <a:pt x="6120" y="7025"/>
                    <a:pt x="5525" y="976"/>
                    <a:pt x="3394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5"/>
            <p:cNvSpPr/>
            <p:nvPr/>
          </p:nvSpPr>
          <p:spPr>
            <a:xfrm>
              <a:off x="5458100" y="3443700"/>
              <a:ext cx="204525" cy="337275"/>
            </a:xfrm>
            <a:custGeom>
              <a:avLst/>
              <a:gdLst/>
              <a:ahLst/>
              <a:cxnLst/>
              <a:rect l="l" t="t" r="r" b="b"/>
              <a:pathLst>
                <a:path w="8181" h="13491" extrusionOk="0">
                  <a:moveTo>
                    <a:pt x="4823" y="1"/>
                  </a:moveTo>
                  <a:cubicBezTo>
                    <a:pt x="1203" y="37"/>
                    <a:pt x="180" y="6037"/>
                    <a:pt x="1" y="13491"/>
                  </a:cubicBezTo>
                  <a:lnTo>
                    <a:pt x="8038" y="13491"/>
                  </a:lnTo>
                  <a:lnTo>
                    <a:pt x="8038" y="13443"/>
                  </a:lnTo>
                  <a:cubicBezTo>
                    <a:pt x="8181" y="7061"/>
                    <a:pt x="7692" y="1668"/>
                    <a:pt x="5394" y="48"/>
                  </a:cubicBezTo>
                  <a:cubicBezTo>
                    <a:pt x="5204" y="13"/>
                    <a:pt x="5013" y="1"/>
                    <a:pt x="4823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5"/>
            <p:cNvSpPr/>
            <p:nvPr/>
          </p:nvSpPr>
          <p:spPr>
            <a:xfrm>
              <a:off x="5796250" y="3457400"/>
              <a:ext cx="223275" cy="323275"/>
            </a:xfrm>
            <a:custGeom>
              <a:avLst/>
              <a:gdLst/>
              <a:ahLst/>
              <a:cxnLst/>
              <a:rect l="l" t="t" r="r" b="b"/>
              <a:pathLst>
                <a:path w="8931" h="12931" extrusionOk="0">
                  <a:moveTo>
                    <a:pt x="4564" y="0"/>
                  </a:moveTo>
                  <a:cubicBezTo>
                    <a:pt x="1005" y="0"/>
                    <a:pt x="95" y="5780"/>
                    <a:pt x="0" y="12895"/>
                  </a:cubicBezTo>
                  <a:lnTo>
                    <a:pt x="0" y="12931"/>
                  </a:lnTo>
                  <a:lnTo>
                    <a:pt x="8823" y="12931"/>
                  </a:lnTo>
                  <a:lnTo>
                    <a:pt x="8823" y="12895"/>
                  </a:lnTo>
                  <a:cubicBezTo>
                    <a:pt x="8930" y="5811"/>
                    <a:pt x="8180" y="36"/>
                    <a:pt x="4608" y="1"/>
                  </a:cubicBezTo>
                  <a:cubicBezTo>
                    <a:pt x="4593" y="0"/>
                    <a:pt x="4579" y="0"/>
                    <a:pt x="4564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5"/>
            <p:cNvSpPr/>
            <p:nvPr/>
          </p:nvSpPr>
          <p:spPr>
            <a:xfrm>
              <a:off x="5832550" y="3524375"/>
              <a:ext cx="143200" cy="210475"/>
            </a:xfrm>
            <a:custGeom>
              <a:avLst/>
              <a:gdLst/>
              <a:ahLst/>
              <a:cxnLst/>
              <a:rect l="l" t="t" r="r" b="b"/>
              <a:pathLst>
                <a:path w="5728" h="8419" extrusionOk="0">
                  <a:moveTo>
                    <a:pt x="2932" y="0"/>
                  </a:moveTo>
                  <a:cubicBezTo>
                    <a:pt x="664" y="0"/>
                    <a:pt x="60" y="3765"/>
                    <a:pt x="1" y="8382"/>
                  </a:cubicBezTo>
                  <a:lnTo>
                    <a:pt x="1" y="8406"/>
                  </a:lnTo>
                  <a:lnTo>
                    <a:pt x="5656" y="8418"/>
                  </a:lnTo>
                  <a:lnTo>
                    <a:pt x="5656" y="8394"/>
                  </a:lnTo>
                  <a:cubicBezTo>
                    <a:pt x="5728" y="3787"/>
                    <a:pt x="5240" y="24"/>
                    <a:pt x="2954" y="0"/>
                  </a:cubicBezTo>
                  <a:cubicBezTo>
                    <a:pt x="2947" y="0"/>
                    <a:pt x="2939" y="0"/>
                    <a:pt x="2932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5"/>
            <p:cNvSpPr/>
            <p:nvPr/>
          </p:nvSpPr>
          <p:spPr>
            <a:xfrm>
              <a:off x="6138250" y="3529725"/>
              <a:ext cx="124150" cy="222975"/>
            </a:xfrm>
            <a:custGeom>
              <a:avLst/>
              <a:gdLst/>
              <a:ahLst/>
              <a:cxnLst/>
              <a:rect l="l" t="t" r="r" b="b"/>
              <a:pathLst>
                <a:path w="4966" h="8919" extrusionOk="0">
                  <a:moveTo>
                    <a:pt x="2566" y="1"/>
                  </a:moveTo>
                  <a:cubicBezTo>
                    <a:pt x="581" y="1"/>
                    <a:pt x="72" y="3908"/>
                    <a:pt x="1" y="8537"/>
                  </a:cubicBezTo>
                  <a:lnTo>
                    <a:pt x="1" y="8561"/>
                  </a:lnTo>
                  <a:lnTo>
                    <a:pt x="4787" y="8918"/>
                  </a:lnTo>
                  <a:lnTo>
                    <a:pt x="4787" y="8883"/>
                  </a:lnTo>
                  <a:cubicBezTo>
                    <a:pt x="4966" y="4096"/>
                    <a:pt x="4632" y="36"/>
                    <a:pt x="2584" y="1"/>
                  </a:cubicBezTo>
                  <a:cubicBezTo>
                    <a:pt x="2578" y="1"/>
                    <a:pt x="2572" y="1"/>
                    <a:pt x="256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5"/>
            <p:cNvSpPr/>
            <p:nvPr/>
          </p:nvSpPr>
          <p:spPr>
            <a:xfrm>
              <a:off x="6949675" y="3584500"/>
              <a:ext cx="34550" cy="273875"/>
            </a:xfrm>
            <a:custGeom>
              <a:avLst/>
              <a:gdLst/>
              <a:ahLst/>
              <a:cxnLst/>
              <a:rect l="l" t="t" r="r" b="b"/>
              <a:pathLst>
                <a:path w="1382" h="10955" extrusionOk="0">
                  <a:moveTo>
                    <a:pt x="1036" y="0"/>
                  </a:moveTo>
                  <a:cubicBezTo>
                    <a:pt x="417" y="1989"/>
                    <a:pt x="83" y="5787"/>
                    <a:pt x="0" y="10311"/>
                  </a:cubicBezTo>
                  <a:lnTo>
                    <a:pt x="0" y="10347"/>
                  </a:lnTo>
                  <a:lnTo>
                    <a:pt x="1119" y="10954"/>
                  </a:lnTo>
                  <a:cubicBezTo>
                    <a:pt x="1334" y="6454"/>
                    <a:pt x="1381" y="2453"/>
                    <a:pt x="1036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5"/>
            <p:cNvSpPr/>
            <p:nvPr/>
          </p:nvSpPr>
          <p:spPr>
            <a:xfrm>
              <a:off x="4721700" y="3514250"/>
              <a:ext cx="38725" cy="305125"/>
            </a:xfrm>
            <a:custGeom>
              <a:avLst/>
              <a:gdLst/>
              <a:ahLst/>
              <a:cxnLst/>
              <a:rect l="l" t="t" r="r" b="b"/>
              <a:pathLst>
                <a:path w="1549" h="12205" extrusionOk="0">
                  <a:moveTo>
                    <a:pt x="620" y="1"/>
                  </a:moveTo>
                  <a:cubicBezTo>
                    <a:pt x="72" y="2549"/>
                    <a:pt x="1" y="7061"/>
                    <a:pt x="108" y="12204"/>
                  </a:cubicBezTo>
                  <a:lnTo>
                    <a:pt x="1549" y="11371"/>
                  </a:lnTo>
                  <a:cubicBezTo>
                    <a:pt x="1537" y="11359"/>
                    <a:pt x="1537" y="11347"/>
                    <a:pt x="1549" y="11335"/>
                  </a:cubicBezTo>
                  <a:cubicBezTo>
                    <a:pt x="1537" y="6097"/>
                    <a:pt x="1251" y="1929"/>
                    <a:pt x="62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5"/>
            <p:cNvSpPr/>
            <p:nvPr/>
          </p:nvSpPr>
          <p:spPr>
            <a:xfrm>
              <a:off x="6462400" y="3554725"/>
              <a:ext cx="60750" cy="217625"/>
            </a:xfrm>
            <a:custGeom>
              <a:avLst/>
              <a:gdLst/>
              <a:ahLst/>
              <a:cxnLst/>
              <a:rect l="l" t="t" r="r" b="b"/>
              <a:pathLst>
                <a:path w="2430" h="8705" extrusionOk="0">
                  <a:moveTo>
                    <a:pt x="941" y="1"/>
                  </a:moveTo>
                  <a:cubicBezTo>
                    <a:pt x="370" y="2108"/>
                    <a:pt x="84" y="5121"/>
                    <a:pt x="1" y="8419"/>
                  </a:cubicBezTo>
                  <a:lnTo>
                    <a:pt x="2406" y="8704"/>
                  </a:lnTo>
                  <a:lnTo>
                    <a:pt x="2406" y="8669"/>
                  </a:lnTo>
                  <a:cubicBezTo>
                    <a:pt x="2429" y="4644"/>
                    <a:pt x="2144" y="1191"/>
                    <a:pt x="941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5"/>
            <p:cNvSpPr/>
            <p:nvPr/>
          </p:nvSpPr>
          <p:spPr>
            <a:xfrm>
              <a:off x="6739825" y="3646700"/>
              <a:ext cx="17275" cy="131900"/>
            </a:xfrm>
            <a:custGeom>
              <a:avLst/>
              <a:gdLst/>
              <a:ahLst/>
              <a:cxnLst/>
              <a:rect l="l" t="t" r="r" b="b"/>
              <a:pathLst>
                <a:path w="691" h="5276" extrusionOk="0">
                  <a:moveTo>
                    <a:pt x="369" y="1"/>
                  </a:moveTo>
                  <a:cubicBezTo>
                    <a:pt x="179" y="1525"/>
                    <a:pt x="72" y="3263"/>
                    <a:pt x="0" y="5085"/>
                  </a:cubicBezTo>
                  <a:lnTo>
                    <a:pt x="667" y="5275"/>
                  </a:lnTo>
                  <a:lnTo>
                    <a:pt x="667" y="5252"/>
                  </a:lnTo>
                  <a:cubicBezTo>
                    <a:pt x="691" y="3299"/>
                    <a:pt x="619" y="1477"/>
                    <a:pt x="369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5"/>
            <p:cNvSpPr/>
            <p:nvPr/>
          </p:nvSpPr>
          <p:spPr>
            <a:xfrm>
              <a:off x="6812450" y="3637775"/>
              <a:ext cx="29200" cy="165825"/>
            </a:xfrm>
            <a:custGeom>
              <a:avLst/>
              <a:gdLst/>
              <a:ahLst/>
              <a:cxnLst/>
              <a:rect l="l" t="t" r="r" b="b"/>
              <a:pathLst>
                <a:path w="1168" h="6633" extrusionOk="0">
                  <a:moveTo>
                    <a:pt x="774" y="1"/>
                  </a:moveTo>
                  <a:cubicBezTo>
                    <a:pt x="215" y="1322"/>
                    <a:pt x="24" y="3632"/>
                    <a:pt x="0" y="6275"/>
                  </a:cubicBezTo>
                  <a:lnTo>
                    <a:pt x="0" y="6299"/>
                  </a:lnTo>
                  <a:lnTo>
                    <a:pt x="1143" y="6632"/>
                  </a:lnTo>
                  <a:cubicBezTo>
                    <a:pt x="1167" y="4192"/>
                    <a:pt x="1060" y="1929"/>
                    <a:pt x="774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5"/>
            <p:cNvSpPr/>
            <p:nvPr/>
          </p:nvSpPr>
          <p:spPr>
            <a:xfrm>
              <a:off x="5533425" y="3515425"/>
              <a:ext cx="125325" cy="217625"/>
            </a:xfrm>
            <a:custGeom>
              <a:avLst/>
              <a:gdLst/>
              <a:ahLst/>
              <a:cxnLst/>
              <a:rect l="l" t="t" r="r" b="b"/>
              <a:pathLst>
                <a:path w="5013" h="8705" extrusionOk="0">
                  <a:moveTo>
                    <a:pt x="2480" y="1"/>
                  </a:moveTo>
                  <a:cubicBezTo>
                    <a:pt x="2471" y="1"/>
                    <a:pt x="2462" y="1"/>
                    <a:pt x="2453" y="1"/>
                  </a:cubicBezTo>
                  <a:cubicBezTo>
                    <a:pt x="441" y="25"/>
                    <a:pt x="0" y="3918"/>
                    <a:pt x="36" y="8681"/>
                  </a:cubicBezTo>
                  <a:lnTo>
                    <a:pt x="36" y="8705"/>
                  </a:lnTo>
                  <a:lnTo>
                    <a:pt x="5013" y="8705"/>
                  </a:lnTo>
                  <a:lnTo>
                    <a:pt x="5013" y="8681"/>
                  </a:lnTo>
                  <a:cubicBezTo>
                    <a:pt x="4977" y="3893"/>
                    <a:pt x="4470" y="1"/>
                    <a:pt x="248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5"/>
            <p:cNvSpPr/>
            <p:nvPr/>
          </p:nvSpPr>
          <p:spPr>
            <a:xfrm>
              <a:off x="5249450" y="3531525"/>
              <a:ext cx="63125" cy="202725"/>
            </a:xfrm>
            <a:custGeom>
              <a:avLst/>
              <a:gdLst/>
              <a:ahLst/>
              <a:cxnLst/>
              <a:rect l="l" t="t" r="r" b="b"/>
              <a:pathLst>
                <a:path w="2525" h="8109" extrusionOk="0">
                  <a:moveTo>
                    <a:pt x="1763" y="0"/>
                  </a:moveTo>
                  <a:cubicBezTo>
                    <a:pt x="465" y="1000"/>
                    <a:pt x="72" y="4239"/>
                    <a:pt x="1" y="8084"/>
                  </a:cubicBezTo>
                  <a:lnTo>
                    <a:pt x="1" y="8108"/>
                  </a:lnTo>
                  <a:lnTo>
                    <a:pt x="2525" y="8108"/>
                  </a:lnTo>
                  <a:cubicBezTo>
                    <a:pt x="2525" y="4965"/>
                    <a:pt x="2310" y="2072"/>
                    <a:pt x="1763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5"/>
            <p:cNvSpPr/>
            <p:nvPr/>
          </p:nvSpPr>
          <p:spPr>
            <a:xfrm>
              <a:off x="4995550" y="3613075"/>
              <a:ext cx="16400" cy="132475"/>
            </a:xfrm>
            <a:custGeom>
              <a:avLst/>
              <a:gdLst/>
              <a:ahLst/>
              <a:cxnLst/>
              <a:rect l="l" t="t" r="r" b="b"/>
              <a:pathLst>
                <a:path w="656" h="5299" extrusionOk="0">
                  <a:moveTo>
                    <a:pt x="382" y="0"/>
                  </a:moveTo>
                  <a:cubicBezTo>
                    <a:pt x="108" y="1465"/>
                    <a:pt x="1" y="3298"/>
                    <a:pt x="1" y="5287"/>
                  </a:cubicBezTo>
                  <a:lnTo>
                    <a:pt x="1" y="5299"/>
                  </a:lnTo>
                  <a:lnTo>
                    <a:pt x="655" y="5192"/>
                  </a:lnTo>
                  <a:cubicBezTo>
                    <a:pt x="620" y="3334"/>
                    <a:pt x="536" y="1560"/>
                    <a:pt x="382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5"/>
            <p:cNvSpPr/>
            <p:nvPr/>
          </p:nvSpPr>
          <p:spPr>
            <a:xfrm>
              <a:off x="4910725" y="3592525"/>
              <a:ext cx="29775" cy="167625"/>
            </a:xfrm>
            <a:custGeom>
              <a:avLst/>
              <a:gdLst/>
              <a:ahLst/>
              <a:cxnLst/>
              <a:rect l="l" t="t" r="r" b="b"/>
              <a:pathLst>
                <a:path w="1191" h="6705" extrusionOk="0">
                  <a:moveTo>
                    <a:pt x="560" y="1"/>
                  </a:moveTo>
                  <a:cubicBezTo>
                    <a:pt x="215" y="1942"/>
                    <a:pt x="60" y="4216"/>
                    <a:pt x="0" y="6704"/>
                  </a:cubicBezTo>
                  <a:lnTo>
                    <a:pt x="1143" y="6502"/>
                  </a:lnTo>
                  <a:lnTo>
                    <a:pt x="1143" y="6478"/>
                  </a:lnTo>
                  <a:cubicBezTo>
                    <a:pt x="1191" y="3787"/>
                    <a:pt x="1072" y="1418"/>
                    <a:pt x="56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5"/>
            <p:cNvSpPr/>
            <p:nvPr/>
          </p:nvSpPr>
          <p:spPr>
            <a:xfrm>
              <a:off x="4627350" y="3745825"/>
              <a:ext cx="2428125" cy="211950"/>
            </a:xfrm>
            <a:custGeom>
              <a:avLst/>
              <a:gdLst/>
              <a:ahLst/>
              <a:cxnLst/>
              <a:rect l="l" t="t" r="r" b="b"/>
              <a:pathLst>
                <a:path w="97125" h="8478" extrusionOk="0">
                  <a:moveTo>
                    <a:pt x="36281" y="1"/>
                  </a:moveTo>
                  <a:cubicBezTo>
                    <a:pt x="16725" y="1"/>
                    <a:pt x="6" y="1225"/>
                    <a:pt x="1" y="4084"/>
                  </a:cubicBezTo>
                  <a:lnTo>
                    <a:pt x="1" y="6573"/>
                  </a:lnTo>
                  <a:cubicBezTo>
                    <a:pt x="4957" y="3473"/>
                    <a:pt x="22119" y="2050"/>
                    <a:pt x="40749" y="2050"/>
                  </a:cubicBezTo>
                  <a:cubicBezTo>
                    <a:pt x="64546" y="2050"/>
                    <a:pt x="90737" y="4371"/>
                    <a:pt x="96941" y="8478"/>
                  </a:cubicBezTo>
                  <a:lnTo>
                    <a:pt x="97013" y="6168"/>
                  </a:lnTo>
                  <a:cubicBezTo>
                    <a:pt x="97124" y="2440"/>
                    <a:pt x="63878" y="1"/>
                    <a:pt x="36281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5"/>
            <p:cNvSpPr/>
            <p:nvPr/>
          </p:nvSpPr>
          <p:spPr>
            <a:xfrm>
              <a:off x="4627650" y="3345175"/>
              <a:ext cx="2438825" cy="233400"/>
            </a:xfrm>
            <a:custGeom>
              <a:avLst/>
              <a:gdLst/>
              <a:ahLst/>
              <a:cxnLst/>
              <a:rect l="l" t="t" r="r" b="b"/>
              <a:pathLst>
                <a:path w="97553" h="9336" extrusionOk="0">
                  <a:moveTo>
                    <a:pt x="31016" y="0"/>
                  </a:moveTo>
                  <a:cubicBezTo>
                    <a:pt x="13805" y="0"/>
                    <a:pt x="5" y="1090"/>
                    <a:pt x="0" y="3704"/>
                  </a:cubicBezTo>
                  <a:lnTo>
                    <a:pt x="0" y="6216"/>
                  </a:lnTo>
                  <a:cubicBezTo>
                    <a:pt x="4592" y="3388"/>
                    <a:pt x="19593" y="2127"/>
                    <a:pt x="36563" y="2127"/>
                  </a:cubicBezTo>
                  <a:cubicBezTo>
                    <a:pt x="61529" y="2127"/>
                    <a:pt x="90756" y="4856"/>
                    <a:pt x="97370" y="9335"/>
                  </a:cubicBezTo>
                  <a:lnTo>
                    <a:pt x="97441" y="7014"/>
                  </a:lnTo>
                  <a:cubicBezTo>
                    <a:pt x="97553" y="3001"/>
                    <a:pt x="59584" y="0"/>
                    <a:pt x="31016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5"/>
            <p:cNvSpPr/>
            <p:nvPr/>
          </p:nvSpPr>
          <p:spPr>
            <a:xfrm>
              <a:off x="4627950" y="2932200"/>
              <a:ext cx="2449625" cy="347225"/>
            </a:xfrm>
            <a:custGeom>
              <a:avLst/>
              <a:gdLst/>
              <a:ahLst/>
              <a:cxnLst/>
              <a:rect l="l" t="t" r="r" b="b"/>
              <a:pathLst>
                <a:path w="97985" h="13889" extrusionOk="0">
                  <a:moveTo>
                    <a:pt x="33160" y="1"/>
                  </a:moveTo>
                  <a:cubicBezTo>
                    <a:pt x="14953" y="1"/>
                    <a:pt x="5" y="1757"/>
                    <a:pt x="0" y="5935"/>
                  </a:cubicBezTo>
                  <a:lnTo>
                    <a:pt x="0" y="9805"/>
                  </a:lnTo>
                  <a:cubicBezTo>
                    <a:pt x="4646" y="6929"/>
                    <a:pt x="18495" y="5679"/>
                    <a:pt x="34413" y="5679"/>
                  </a:cubicBezTo>
                  <a:cubicBezTo>
                    <a:pt x="60147" y="5679"/>
                    <a:pt x="91289" y="8945"/>
                    <a:pt x="97703" y="13889"/>
                  </a:cubicBezTo>
                  <a:lnTo>
                    <a:pt x="97810" y="10317"/>
                  </a:lnTo>
                  <a:cubicBezTo>
                    <a:pt x="97984" y="4285"/>
                    <a:pt x="61597" y="1"/>
                    <a:pt x="33160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5"/>
            <p:cNvSpPr/>
            <p:nvPr/>
          </p:nvSpPr>
          <p:spPr>
            <a:xfrm>
              <a:off x="4562475" y="2890700"/>
              <a:ext cx="2572175" cy="323850"/>
            </a:xfrm>
            <a:custGeom>
              <a:avLst/>
              <a:gdLst/>
              <a:ahLst/>
              <a:cxnLst/>
              <a:rect l="l" t="t" r="r" b="b"/>
              <a:pathLst>
                <a:path w="102887" h="12954" extrusionOk="0">
                  <a:moveTo>
                    <a:pt x="34067" y="0"/>
                  </a:moveTo>
                  <a:cubicBezTo>
                    <a:pt x="15291" y="0"/>
                    <a:pt x="5" y="1774"/>
                    <a:pt x="0" y="6012"/>
                  </a:cubicBezTo>
                  <a:lnTo>
                    <a:pt x="0" y="8417"/>
                  </a:lnTo>
                  <a:cubicBezTo>
                    <a:pt x="3430" y="5118"/>
                    <a:pt x="17959" y="3706"/>
                    <a:pt x="35080" y="3706"/>
                  </a:cubicBezTo>
                  <a:cubicBezTo>
                    <a:pt x="63066" y="3706"/>
                    <a:pt x="97975" y="7479"/>
                    <a:pt x="102644" y="12953"/>
                  </a:cubicBezTo>
                  <a:lnTo>
                    <a:pt x="102703" y="10738"/>
                  </a:lnTo>
                  <a:cubicBezTo>
                    <a:pt x="102886" y="4517"/>
                    <a:pt x="64032" y="0"/>
                    <a:pt x="3406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5"/>
            <p:cNvSpPr/>
            <p:nvPr/>
          </p:nvSpPr>
          <p:spPr>
            <a:xfrm>
              <a:off x="4606825" y="3324450"/>
              <a:ext cx="2477700" cy="215725"/>
            </a:xfrm>
            <a:custGeom>
              <a:avLst/>
              <a:gdLst/>
              <a:ahLst/>
              <a:cxnLst/>
              <a:rect l="l" t="t" r="r" b="b"/>
              <a:pathLst>
                <a:path w="99108" h="8629" extrusionOk="0">
                  <a:moveTo>
                    <a:pt x="34697" y="0"/>
                  </a:moveTo>
                  <a:cubicBezTo>
                    <a:pt x="15760" y="0"/>
                    <a:pt x="5" y="1503"/>
                    <a:pt x="0" y="5057"/>
                  </a:cubicBezTo>
                  <a:lnTo>
                    <a:pt x="0" y="5319"/>
                  </a:lnTo>
                  <a:cubicBezTo>
                    <a:pt x="3776" y="2706"/>
                    <a:pt x="18259" y="1577"/>
                    <a:pt x="35061" y="1577"/>
                  </a:cubicBezTo>
                  <a:cubicBezTo>
                    <a:pt x="61596" y="1577"/>
                    <a:pt x="93913" y="4393"/>
                    <a:pt x="98965" y="8628"/>
                  </a:cubicBezTo>
                  <a:lnTo>
                    <a:pt x="98965" y="8378"/>
                  </a:lnTo>
                  <a:cubicBezTo>
                    <a:pt x="99108" y="3423"/>
                    <a:pt x="63279" y="0"/>
                    <a:pt x="3469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5"/>
            <p:cNvSpPr/>
            <p:nvPr/>
          </p:nvSpPr>
          <p:spPr>
            <a:xfrm>
              <a:off x="5760825" y="4217025"/>
              <a:ext cx="270600" cy="340225"/>
            </a:xfrm>
            <a:custGeom>
              <a:avLst/>
              <a:gdLst/>
              <a:ahLst/>
              <a:cxnLst/>
              <a:rect l="l" t="t" r="r" b="b"/>
              <a:pathLst>
                <a:path w="10824" h="13609" extrusionOk="0">
                  <a:moveTo>
                    <a:pt x="5547" y="0"/>
                  </a:moveTo>
                  <a:cubicBezTo>
                    <a:pt x="1220" y="0"/>
                    <a:pt x="107" y="6082"/>
                    <a:pt x="1" y="13573"/>
                  </a:cubicBezTo>
                  <a:lnTo>
                    <a:pt x="1" y="13609"/>
                  </a:lnTo>
                  <a:lnTo>
                    <a:pt x="10692" y="13609"/>
                  </a:lnTo>
                  <a:cubicBezTo>
                    <a:pt x="10692" y="13597"/>
                    <a:pt x="10692" y="13585"/>
                    <a:pt x="10692" y="13573"/>
                  </a:cubicBezTo>
                  <a:cubicBezTo>
                    <a:pt x="10823" y="6132"/>
                    <a:pt x="9907" y="48"/>
                    <a:pt x="5585" y="0"/>
                  </a:cubicBezTo>
                  <a:cubicBezTo>
                    <a:pt x="5572" y="0"/>
                    <a:pt x="5559" y="0"/>
                    <a:pt x="554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5"/>
            <p:cNvSpPr/>
            <p:nvPr/>
          </p:nvSpPr>
          <p:spPr>
            <a:xfrm>
              <a:off x="5766775" y="3827950"/>
              <a:ext cx="271500" cy="304250"/>
            </a:xfrm>
            <a:custGeom>
              <a:avLst/>
              <a:gdLst/>
              <a:ahLst/>
              <a:cxnLst/>
              <a:rect l="l" t="t" r="r" b="b"/>
              <a:pathLst>
                <a:path w="10860" h="12170" extrusionOk="0">
                  <a:moveTo>
                    <a:pt x="5472" y="1"/>
                  </a:moveTo>
                  <a:cubicBezTo>
                    <a:pt x="1196" y="1"/>
                    <a:pt x="95" y="5370"/>
                    <a:pt x="1" y="11991"/>
                  </a:cubicBezTo>
                  <a:lnTo>
                    <a:pt x="1" y="12027"/>
                  </a:lnTo>
                  <a:lnTo>
                    <a:pt x="10752" y="12170"/>
                  </a:lnTo>
                  <a:lnTo>
                    <a:pt x="10752" y="12134"/>
                  </a:lnTo>
                  <a:cubicBezTo>
                    <a:pt x="10859" y="5514"/>
                    <a:pt x="9931" y="109"/>
                    <a:pt x="5585" y="2"/>
                  </a:cubicBezTo>
                  <a:cubicBezTo>
                    <a:pt x="5547" y="1"/>
                    <a:pt x="5509" y="1"/>
                    <a:pt x="547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5"/>
            <p:cNvSpPr/>
            <p:nvPr/>
          </p:nvSpPr>
          <p:spPr>
            <a:xfrm>
              <a:off x="5788500" y="3856825"/>
              <a:ext cx="227750" cy="275375"/>
            </a:xfrm>
            <a:custGeom>
              <a:avLst/>
              <a:gdLst/>
              <a:ahLst/>
              <a:cxnLst/>
              <a:rect l="l" t="t" r="r" b="b"/>
              <a:pathLst>
                <a:path w="9110" h="11015" extrusionOk="0">
                  <a:moveTo>
                    <a:pt x="4576" y="0"/>
                  </a:moveTo>
                  <a:cubicBezTo>
                    <a:pt x="995" y="0"/>
                    <a:pt x="83" y="4870"/>
                    <a:pt x="1" y="10860"/>
                  </a:cubicBezTo>
                  <a:lnTo>
                    <a:pt x="1" y="10884"/>
                  </a:lnTo>
                  <a:lnTo>
                    <a:pt x="9014" y="11015"/>
                  </a:lnTo>
                  <a:lnTo>
                    <a:pt x="9014" y="10991"/>
                  </a:lnTo>
                  <a:cubicBezTo>
                    <a:pt x="9109" y="4990"/>
                    <a:pt x="8335" y="85"/>
                    <a:pt x="4680" y="2"/>
                  </a:cubicBezTo>
                  <a:cubicBezTo>
                    <a:pt x="4645" y="1"/>
                    <a:pt x="4610" y="0"/>
                    <a:pt x="4576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5"/>
            <p:cNvSpPr/>
            <p:nvPr/>
          </p:nvSpPr>
          <p:spPr>
            <a:xfrm>
              <a:off x="5404225" y="4213150"/>
              <a:ext cx="245900" cy="344100"/>
            </a:xfrm>
            <a:custGeom>
              <a:avLst/>
              <a:gdLst/>
              <a:ahLst/>
              <a:cxnLst/>
              <a:rect l="l" t="t" r="r" b="b"/>
              <a:pathLst>
                <a:path w="9836" h="13764" extrusionOk="0">
                  <a:moveTo>
                    <a:pt x="5015" y="0"/>
                  </a:moveTo>
                  <a:cubicBezTo>
                    <a:pt x="1067" y="0"/>
                    <a:pt x="72" y="6154"/>
                    <a:pt x="1" y="13728"/>
                  </a:cubicBezTo>
                  <a:lnTo>
                    <a:pt x="1" y="13764"/>
                  </a:lnTo>
                  <a:lnTo>
                    <a:pt x="9740" y="13764"/>
                  </a:lnTo>
                  <a:cubicBezTo>
                    <a:pt x="9740" y="13752"/>
                    <a:pt x="9740" y="13740"/>
                    <a:pt x="9740" y="13728"/>
                  </a:cubicBezTo>
                  <a:cubicBezTo>
                    <a:pt x="9835" y="6192"/>
                    <a:pt x="8990" y="48"/>
                    <a:pt x="5049" y="0"/>
                  </a:cubicBezTo>
                  <a:cubicBezTo>
                    <a:pt x="5038" y="0"/>
                    <a:pt x="5026" y="0"/>
                    <a:pt x="501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5"/>
            <p:cNvSpPr/>
            <p:nvPr/>
          </p:nvSpPr>
          <p:spPr>
            <a:xfrm>
              <a:off x="5408100" y="3830650"/>
              <a:ext cx="247375" cy="309000"/>
            </a:xfrm>
            <a:custGeom>
              <a:avLst/>
              <a:gdLst/>
              <a:ahLst/>
              <a:cxnLst/>
              <a:rect l="l" t="t" r="r" b="b"/>
              <a:pathLst>
                <a:path w="9895" h="12360" extrusionOk="0">
                  <a:moveTo>
                    <a:pt x="5138" y="0"/>
                  </a:moveTo>
                  <a:cubicBezTo>
                    <a:pt x="5112" y="0"/>
                    <a:pt x="5087" y="0"/>
                    <a:pt x="5061" y="1"/>
                  </a:cubicBezTo>
                  <a:cubicBezTo>
                    <a:pt x="1072" y="60"/>
                    <a:pt x="72" y="5573"/>
                    <a:pt x="1" y="12324"/>
                  </a:cubicBezTo>
                  <a:lnTo>
                    <a:pt x="1" y="12360"/>
                  </a:lnTo>
                  <a:lnTo>
                    <a:pt x="9811" y="12110"/>
                  </a:lnTo>
                  <a:cubicBezTo>
                    <a:pt x="9811" y="12098"/>
                    <a:pt x="9811" y="12086"/>
                    <a:pt x="9811" y="12074"/>
                  </a:cubicBezTo>
                  <a:cubicBezTo>
                    <a:pt x="9894" y="5414"/>
                    <a:pt x="9037" y="0"/>
                    <a:pt x="5138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5"/>
            <p:cNvSpPr/>
            <p:nvPr/>
          </p:nvSpPr>
          <p:spPr>
            <a:xfrm>
              <a:off x="5448300" y="3851475"/>
              <a:ext cx="205375" cy="292950"/>
            </a:xfrm>
            <a:custGeom>
              <a:avLst/>
              <a:gdLst/>
              <a:ahLst/>
              <a:cxnLst/>
              <a:rect l="l" t="t" r="r" b="b"/>
              <a:pathLst>
                <a:path w="8215" h="11718" extrusionOk="0">
                  <a:moveTo>
                    <a:pt x="4400" y="1"/>
                  </a:moveTo>
                  <a:cubicBezTo>
                    <a:pt x="4378" y="1"/>
                    <a:pt x="4356" y="1"/>
                    <a:pt x="4334" y="1"/>
                  </a:cubicBezTo>
                  <a:cubicBezTo>
                    <a:pt x="1083" y="61"/>
                    <a:pt x="167" y="5288"/>
                    <a:pt x="0" y="11681"/>
                  </a:cubicBezTo>
                  <a:lnTo>
                    <a:pt x="0" y="11717"/>
                  </a:lnTo>
                  <a:lnTo>
                    <a:pt x="8037" y="11479"/>
                  </a:lnTo>
                  <a:cubicBezTo>
                    <a:pt x="8037" y="11467"/>
                    <a:pt x="8037" y="11455"/>
                    <a:pt x="8037" y="11443"/>
                  </a:cubicBezTo>
                  <a:cubicBezTo>
                    <a:pt x="8214" y="5129"/>
                    <a:pt x="7593" y="1"/>
                    <a:pt x="4400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5"/>
            <p:cNvSpPr/>
            <p:nvPr/>
          </p:nvSpPr>
          <p:spPr>
            <a:xfrm>
              <a:off x="5098550" y="4209575"/>
              <a:ext cx="206300" cy="347675"/>
            </a:xfrm>
            <a:custGeom>
              <a:avLst/>
              <a:gdLst/>
              <a:ahLst/>
              <a:cxnLst/>
              <a:rect l="l" t="t" r="r" b="b"/>
              <a:pathLst>
                <a:path w="8252" h="13907" extrusionOk="0">
                  <a:moveTo>
                    <a:pt x="4187" y="0"/>
                  </a:moveTo>
                  <a:cubicBezTo>
                    <a:pt x="888" y="0"/>
                    <a:pt x="48" y="6226"/>
                    <a:pt x="0" y="13871"/>
                  </a:cubicBezTo>
                  <a:lnTo>
                    <a:pt x="0" y="13907"/>
                  </a:lnTo>
                  <a:lnTo>
                    <a:pt x="8192" y="13907"/>
                  </a:lnTo>
                  <a:lnTo>
                    <a:pt x="8192" y="13871"/>
                  </a:lnTo>
                  <a:cubicBezTo>
                    <a:pt x="8251" y="6251"/>
                    <a:pt x="7525" y="36"/>
                    <a:pt x="4215" y="1"/>
                  </a:cubicBezTo>
                  <a:cubicBezTo>
                    <a:pt x="4206" y="0"/>
                    <a:pt x="4196" y="0"/>
                    <a:pt x="418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5"/>
            <p:cNvSpPr/>
            <p:nvPr/>
          </p:nvSpPr>
          <p:spPr>
            <a:xfrm>
              <a:off x="5100925" y="3831225"/>
              <a:ext cx="207475" cy="312600"/>
            </a:xfrm>
            <a:custGeom>
              <a:avLst/>
              <a:gdLst/>
              <a:ahLst/>
              <a:cxnLst/>
              <a:rect l="l" t="t" r="r" b="b"/>
              <a:pathLst>
                <a:path w="8299" h="12504" extrusionOk="0">
                  <a:moveTo>
                    <a:pt x="4302" y="1"/>
                  </a:moveTo>
                  <a:cubicBezTo>
                    <a:pt x="4277" y="1"/>
                    <a:pt x="4252" y="1"/>
                    <a:pt x="4227" y="2"/>
                  </a:cubicBezTo>
                  <a:cubicBezTo>
                    <a:pt x="893" y="85"/>
                    <a:pt x="48" y="5657"/>
                    <a:pt x="0" y="12468"/>
                  </a:cubicBezTo>
                  <a:lnTo>
                    <a:pt x="0" y="12503"/>
                  </a:lnTo>
                  <a:lnTo>
                    <a:pt x="8240" y="12218"/>
                  </a:lnTo>
                  <a:lnTo>
                    <a:pt x="8240" y="12182"/>
                  </a:lnTo>
                  <a:cubicBezTo>
                    <a:pt x="8299" y="5458"/>
                    <a:pt x="7572" y="1"/>
                    <a:pt x="430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5"/>
            <p:cNvSpPr/>
            <p:nvPr/>
          </p:nvSpPr>
          <p:spPr>
            <a:xfrm>
              <a:off x="5144075" y="3855350"/>
              <a:ext cx="164025" cy="291150"/>
            </a:xfrm>
            <a:custGeom>
              <a:avLst/>
              <a:gdLst/>
              <a:ahLst/>
              <a:cxnLst/>
              <a:rect l="l" t="t" r="r" b="b"/>
              <a:pathLst>
                <a:path w="6561" h="11646" extrusionOk="0">
                  <a:moveTo>
                    <a:pt x="3398" y="0"/>
                  </a:moveTo>
                  <a:cubicBezTo>
                    <a:pt x="3377" y="0"/>
                    <a:pt x="3356" y="0"/>
                    <a:pt x="3335" y="1"/>
                  </a:cubicBezTo>
                  <a:cubicBezTo>
                    <a:pt x="703" y="73"/>
                    <a:pt x="37" y="5264"/>
                    <a:pt x="1" y="11610"/>
                  </a:cubicBezTo>
                  <a:lnTo>
                    <a:pt x="1" y="11645"/>
                  </a:lnTo>
                  <a:lnTo>
                    <a:pt x="6514" y="11372"/>
                  </a:lnTo>
                  <a:lnTo>
                    <a:pt x="6514" y="11336"/>
                  </a:lnTo>
                  <a:cubicBezTo>
                    <a:pt x="6561" y="5076"/>
                    <a:pt x="5987" y="0"/>
                    <a:pt x="3398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5"/>
            <p:cNvSpPr/>
            <p:nvPr/>
          </p:nvSpPr>
          <p:spPr>
            <a:xfrm>
              <a:off x="4836600" y="4206600"/>
              <a:ext cx="167300" cy="350650"/>
            </a:xfrm>
            <a:custGeom>
              <a:avLst/>
              <a:gdLst/>
              <a:ahLst/>
              <a:cxnLst/>
              <a:rect l="l" t="t" r="r" b="b"/>
              <a:pathLst>
                <a:path w="6692" h="14026" extrusionOk="0">
                  <a:moveTo>
                    <a:pt x="3383" y="0"/>
                  </a:moveTo>
                  <a:cubicBezTo>
                    <a:pt x="699" y="0"/>
                    <a:pt x="36" y="6273"/>
                    <a:pt x="1" y="13990"/>
                  </a:cubicBezTo>
                  <a:lnTo>
                    <a:pt x="1" y="14026"/>
                  </a:lnTo>
                  <a:lnTo>
                    <a:pt x="6656" y="14026"/>
                  </a:lnTo>
                  <a:lnTo>
                    <a:pt x="6656" y="13990"/>
                  </a:lnTo>
                  <a:cubicBezTo>
                    <a:pt x="6692" y="6299"/>
                    <a:pt x="6097" y="24"/>
                    <a:pt x="3406" y="0"/>
                  </a:cubicBezTo>
                  <a:cubicBezTo>
                    <a:pt x="3398" y="0"/>
                    <a:pt x="3391" y="0"/>
                    <a:pt x="3383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5"/>
            <p:cNvSpPr/>
            <p:nvPr/>
          </p:nvSpPr>
          <p:spPr>
            <a:xfrm>
              <a:off x="4838100" y="3837150"/>
              <a:ext cx="168175" cy="317075"/>
            </a:xfrm>
            <a:custGeom>
              <a:avLst/>
              <a:gdLst/>
              <a:ahLst/>
              <a:cxnLst/>
              <a:rect l="l" t="t" r="r" b="b"/>
              <a:pathLst>
                <a:path w="6727" h="12683" extrusionOk="0">
                  <a:moveTo>
                    <a:pt x="3507" y="0"/>
                  </a:moveTo>
                  <a:cubicBezTo>
                    <a:pt x="3474" y="0"/>
                    <a:pt x="3440" y="1"/>
                    <a:pt x="3405" y="3"/>
                  </a:cubicBezTo>
                  <a:cubicBezTo>
                    <a:pt x="703" y="146"/>
                    <a:pt x="24" y="5777"/>
                    <a:pt x="0" y="12647"/>
                  </a:cubicBezTo>
                  <a:lnTo>
                    <a:pt x="0" y="12683"/>
                  </a:lnTo>
                  <a:lnTo>
                    <a:pt x="6680" y="12266"/>
                  </a:lnTo>
                  <a:lnTo>
                    <a:pt x="6680" y="12231"/>
                  </a:lnTo>
                  <a:cubicBezTo>
                    <a:pt x="6727" y="5471"/>
                    <a:pt x="6124" y="0"/>
                    <a:pt x="350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5"/>
            <p:cNvSpPr/>
            <p:nvPr/>
          </p:nvSpPr>
          <p:spPr>
            <a:xfrm>
              <a:off x="4885725" y="3863050"/>
              <a:ext cx="120250" cy="295950"/>
            </a:xfrm>
            <a:custGeom>
              <a:avLst/>
              <a:gdLst/>
              <a:ahLst/>
              <a:cxnLst/>
              <a:rect l="l" t="t" r="r" b="b"/>
              <a:pathLst>
                <a:path w="4810" h="11838" extrusionOk="0">
                  <a:moveTo>
                    <a:pt x="2501" y="0"/>
                  </a:moveTo>
                  <a:cubicBezTo>
                    <a:pt x="2477" y="0"/>
                    <a:pt x="2453" y="1"/>
                    <a:pt x="2429" y="3"/>
                  </a:cubicBezTo>
                  <a:cubicBezTo>
                    <a:pt x="500" y="134"/>
                    <a:pt x="12" y="5384"/>
                    <a:pt x="0" y="11802"/>
                  </a:cubicBezTo>
                  <a:lnTo>
                    <a:pt x="0" y="11837"/>
                  </a:lnTo>
                  <a:lnTo>
                    <a:pt x="4775" y="11445"/>
                  </a:lnTo>
                  <a:lnTo>
                    <a:pt x="4775" y="11409"/>
                  </a:lnTo>
                  <a:cubicBezTo>
                    <a:pt x="4810" y="5107"/>
                    <a:pt x="4381" y="0"/>
                    <a:pt x="2501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5"/>
            <p:cNvSpPr/>
            <p:nvPr/>
          </p:nvSpPr>
          <p:spPr>
            <a:xfrm>
              <a:off x="4663975" y="4204225"/>
              <a:ext cx="93775" cy="353025"/>
            </a:xfrm>
            <a:custGeom>
              <a:avLst/>
              <a:gdLst/>
              <a:ahLst/>
              <a:cxnLst/>
              <a:rect l="l" t="t" r="r" b="b"/>
              <a:pathLst>
                <a:path w="3751" h="14121" extrusionOk="0">
                  <a:moveTo>
                    <a:pt x="1889" y="0"/>
                  </a:moveTo>
                  <a:cubicBezTo>
                    <a:pt x="392" y="0"/>
                    <a:pt x="12" y="6318"/>
                    <a:pt x="0" y="14085"/>
                  </a:cubicBezTo>
                  <a:lnTo>
                    <a:pt x="0" y="14121"/>
                  </a:lnTo>
                  <a:lnTo>
                    <a:pt x="3727" y="14121"/>
                  </a:lnTo>
                  <a:lnTo>
                    <a:pt x="3727" y="14085"/>
                  </a:lnTo>
                  <a:cubicBezTo>
                    <a:pt x="3751" y="6334"/>
                    <a:pt x="3405" y="24"/>
                    <a:pt x="1893" y="0"/>
                  </a:cubicBezTo>
                  <a:cubicBezTo>
                    <a:pt x="1892" y="0"/>
                    <a:pt x="1890" y="0"/>
                    <a:pt x="1889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5"/>
            <p:cNvSpPr/>
            <p:nvPr/>
          </p:nvSpPr>
          <p:spPr>
            <a:xfrm>
              <a:off x="4664550" y="3857250"/>
              <a:ext cx="94075" cy="321700"/>
            </a:xfrm>
            <a:custGeom>
              <a:avLst/>
              <a:gdLst/>
              <a:ahLst/>
              <a:cxnLst/>
              <a:rect l="l" t="t" r="r" b="b"/>
              <a:pathLst>
                <a:path w="3763" h="12868" extrusionOk="0">
                  <a:moveTo>
                    <a:pt x="1992" y="0"/>
                  </a:moveTo>
                  <a:cubicBezTo>
                    <a:pt x="1960" y="0"/>
                    <a:pt x="1927" y="3"/>
                    <a:pt x="1894" y="8"/>
                  </a:cubicBezTo>
                  <a:cubicBezTo>
                    <a:pt x="382" y="258"/>
                    <a:pt x="13" y="5926"/>
                    <a:pt x="1" y="12831"/>
                  </a:cubicBezTo>
                  <a:lnTo>
                    <a:pt x="1" y="12867"/>
                  </a:lnTo>
                  <a:lnTo>
                    <a:pt x="3739" y="12224"/>
                  </a:lnTo>
                  <a:cubicBezTo>
                    <a:pt x="3751" y="12212"/>
                    <a:pt x="3751" y="12200"/>
                    <a:pt x="3739" y="12189"/>
                  </a:cubicBezTo>
                  <a:cubicBezTo>
                    <a:pt x="3763" y="5456"/>
                    <a:pt x="3433" y="0"/>
                    <a:pt x="1992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5"/>
            <p:cNvSpPr/>
            <p:nvPr/>
          </p:nvSpPr>
          <p:spPr>
            <a:xfrm>
              <a:off x="4721700" y="3920100"/>
              <a:ext cx="36650" cy="256450"/>
            </a:xfrm>
            <a:custGeom>
              <a:avLst/>
              <a:gdLst/>
              <a:ahLst/>
              <a:cxnLst/>
              <a:rect l="l" t="t" r="r" b="b"/>
              <a:pathLst>
                <a:path w="1466" h="10258" extrusionOk="0">
                  <a:moveTo>
                    <a:pt x="776" y="1"/>
                  </a:moveTo>
                  <a:cubicBezTo>
                    <a:pt x="764" y="1"/>
                    <a:pt x="751" y="3"/>
                    <a:pt x="739" y="7"/>
                  </a:cubicBezTo>
                  <a:cubicBezTo>
                    <a:pt x="156" y="209"/>
                    <a:pt x="13" y="4733"/>
                    <a:pt x="1" y="10234"/>
                  </a:cubicBezTo>
                  <a:lnTo>
                    <a:pt x="1" y="10258"/>
                  </a:lnTo>
                  <a:lnTo>
                    <a:pt x="1465" y="9746"/>
                  </a:lnTo>
                  <a:lnTo>
                    <a:pt x="1465" y="9722"/>
                  </a:lnTo>
                  <a:cubicBezTo>
                    <a:pt x="1465" y="4348"/>
                    <a:pt x="1340" y="1"/>
                    <a:pt x="77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5"/>
            <p:cNvSpPr/>
            <p:nvPr/>
          </p:nvSpPr>
          <p:spPr>
            <a:xfrm>
              <a:off x="6124275" y="4220875"/>
              <a:ext cx="231900" cy="336375"/>
            </a:xfrm>
            <a:custGeom>
              <a:avLst/>
              <a:gdLst/>
              <a:ahLst/>
              <a:cxnLst/>
              <a:rect l="l" t="t" r="r" b="b"/>
              <a:pathLst>
                <a:path w="9276" h="13455" extrusionOk="0">
                  <a:moveTo>
                    <a:pt x="4802" y="1"/>
                  </a:moveTo>
                  <a:cubicBezTo>
                    <a:pt x="1123" y="1"/>
                    <a:pt x="131" y="6019"/>
                    <a:pt x="0" y="13419"/>
                  </a:cubicBezTo>
                  <a:cubicBezTo>
                    <a:pt x="0" y="13431"/>
                    <a:pt x="0" y="13443"/>
                    <a:pt x="0" y="13455"/>
                  </a:cubicBezTo>
                  <a:lnTo>
                    <a:pt x="9120" y="13455"/>
                  </a:lnTo>
                  <a:lnTo>
                    <a:pt x="9120" y="13419"/>
                  </a:lnTo>
                  <a:cubicBezTo>
                    <a:pt x="9275" y="6049"/>
                    <a:pt x="8549" y="37"/>
                    <a:pt x="4846" y="1"/>
                  </a:cubicBezTo>
                  <a:cubicBezTo>
                    <a:pt x="4831" y="1"/>
                    <a:pt x="4817" y="1"/>
                    <a:pt x="480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5"/>
            <p:cNvSpPr/>
            <p:nvPr/>
          </p:nvSpPr>
          <p:spPr>
            <a:xfrm>
              <a:off x="6132000" y="3846850"/>
              <a:ext cx="232500" cy="305600"/>
            </a:xfrm>
            <a:custGeom>
              <a:avLst/>
              <a:gdLst/>
              <a:ahLst/>
              <a:cxnLst/>
              <a:rect l="l" t="t" r="r" b="b"/>
              <a:pathLst>
                <a:path w="9300" h="12224" extrusionOk="0">
                  <a:moveTo>
                    <a:pt x="4597" y="0"/>
                  </a:moveTo>
                  <a:cubicBezTo>
                    <a:pt x="1066" y="0"/>
                    <a:pt x="117" y="5223"/>
                    <a:pt x="1" y="11676"/>
                  </a:cubicBezTo>
                  <a:lnTo>
                    <a:pt x="1" y="11712"/>
                  </a:lnTo>
                  <a:lnTo>
                    <a:pt x="9157" y="12224"/>
                  </a:lnTo>
                  <a:cubicBezTo>
                    <a:pt x="9157" y="12212"/>
                    <a:pt x="9157" y="12200"/>
                    <a:pt x="9157" y="12188"/>
                  </a:cubicBezTo>
                  <a:cubicBezTo>
                    <a:pt x="9299" y="5639"/>
                    <a:pt x="8537" y="246"/>
                    <a:pt x="4835" y="8"/>
                  </a:cubicBezTo>
                  <a:cubicBezTo>
                    <a:pt x="4754" y="3"/>
                    <a:pt x="4675" y="0"/>
                    <a:pt x="459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5"/>
            <p:cNvSpPr/>
            <p:nvPr/>
          </p:nvSpPr>
          <p:spPr>
            <a:xfrm>
              <a:off x="6132600" y="3875125"/>
              <a:ext cx="195275" cy="280000"/>
            </a:xfrm>
            <a:custGeom>
              <a:avLst/>
              <a:gdLst/>
              <a:ahLst/>
              <a:cxnLst/>
              <a:rect l="l" t="t" r="r" b="b"/>
              <a:pathLst>
                <a:path w="7811" h="11200" extrusionOk="0">
                  <a:moveTo>
                    <a:pt x="3854" y="0"/>
                  </a:moveTo>
                  <a:cubicBezTo>
                    <a:pt x="893" y="0"/>
                    <a:pt x="105" y="4787"/>
                    <a:pt x="0" y="10712"/>
                  </a:cubicBezTo>
                  <a:lnTo>
                    <a:pt x="0" y="10735"/>
                  </a:lnTo>
                  <a:lnTo>
                    <a:pt x="7692" y="11200"/>
                  </a:lnTo>
                  <a:lnTo>
                    <a:pt x="7692" y="11164"/>
                  </a:lnTo>
                  <a:cubicBezTo>
                    <a:pt x="7811" y="5163"/>
                    <a:pt x="7192" y="234"/>
                    <a:pt x="4061" y="8"/>
                  </a:cubicBezTo>
                  <a:cubicBezTo>
                    <a:pt x="3990" y="3"/>
                    <a:pt x="3921" y="0"/>
                    <a:pt x="3854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5"/>
            <p:cNvSpPr/>
            <p:nvPr/>
          </p:nvSpPr>
          <p:spPr>
            <a:xfrm>
              <a:off x="6444850" y="4223850"/>
              <a:ext cx="188725" cy="333400"/>
            </a:xfrm>
            <a:custGeom>
              <a:avLst/>
              <a:gdLst/>
              <a:ahLst/>
              <a:cxnLst/>
              <a:rect l="l" t="t" r="r" b="b"/>
              <a:pathLst>
                <a:path w="7549" h="13336" extrusionOk="0">
                  <a:moveTo>
                    <a:pt x="3995" y="1"/>
                  </a:moveTo>
                  <a:cubicBezTo>
                    <a:pt x="1009" y="1"/>
                    <a:pt x="166" y="5957"/>
                    <a:pt x="0" y="13300"/>
                  </a:cubicBezTo>
                  <a:lnTo>
                    <a:pt x="0" y="13336"/>
                  </a:lnTo>
                  <a:lnTo>
                    <a:pt x="7370" y="13336"/>
                  </a:lnTo>
                  <a:cubicBezTo>
                    <a:pt x="7370" y="13324"/>
                    <a:pt x="7370" y="13312"/>
                    <a:pt x="7370" y="13300"/>
                  </a:cubicBezTo>
                  <a:cubicBezTo>
                    <a:pt x="7549" y="5990"/>
                    <a:pt x="7001" y="37"/>
                    <a:pt x="4013" y="1"/>
                  </a:cubicBezTo>
                  <a:cubicBezTo>
                    <a:pt x="4007" y="1"/>
                    <a:pt x="4001" y="1"/>
                    <a:pt x="3995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5"/>
            <p:cNvSpPr/>
            <p:nvPr/>
          </p:nvSpPr>
          <p:spPr>
            <a:xfrm>
              <a:off x="6453775" y="3865525"/>
              <a:ext cx="188725" cy="303900"/>
            </a:xfrm>
            <a:custGeom>
              <a:avLst/>
              <a:gdLst/>
              <a:ahLst/>
              <a:cxnLst/>
              <a:rect l="l" t="t" r="r" b="b"/>
              <a:pathLst>
                <a:path w="7549" h="12156" extrusionOk="0">
                  <a:moveTo>
                    <a:pt x="3756" y="1"/>
                  </a:moveTo>
                  <a:cubicBezTo>
                    <a:pt x="936" y="1"/>
                    <a:pt x="151" y="5151"/>
                    <a:pt x="0" y="11524"/>
                  </a:cubicBezTo>
                  <a:cubicBezTo>
                    <a:pt x="0" y="11536"/>
                    <a:pt x="0" y="11548"/>
                    <a:pt x="0" y="11560"/>
                  </a:cubicBezTo>
                  <a:lnTo>
                    <a:pt x="7394" y="12155"/>
                  </a:lnTo>
                  <a:lnTo>
                    <a:pt x="7394" y="12119"/>
                  </a:lnTo>
                  <a:cubicBezTo>
                    <a:pt x="7549" y="5631"/>
                    <a:pt x="6989" y="285"/>
                    <a:pt x="3977" y="11"/>
                  </a:cubicBezTo>
                  <a:cubicBezTo>
                    <a:pt x="3902" y="4"/>
                    <a:pt x="3828" y="1"/>
                    <a:pt x="375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5"/>
            <p:cNvSpPr/>
            <p:nvPr/>
          </p:nvSpPr>
          <p:spPr>
            <a:xfrm>
              <a:off x="6449000" y="3892950"/>
              <a:ext cx="152125" cy="286300"/>
            </a:xfrm>
            <a:custGeom>
              <a:avLst/>
              <a:gdLst/>
              <a:ahLst/>
              <a:cxnLst/>
              <a:rect l="l" t="t" r="r" b="b"/>
              <a:pathLst>
                <a:path w="6085" h="11452" extrusionOk="0">
                  <a:moveTo>
                    <a:pt x="3030" y="0"/>
                  </a:moveTo>
                  <a:cubicBezTo>
                    <a:pt x="755" y="0"/>
                    <a:pt x="117" y="4850"/>
                    <a:pt x="1" y="10856"/>
                  </a:cubicBezTo>
                  <a:cubicBezTo>
                    <a:pt x="1" y="10868"/>
                    <a:pt x="1" y="10868"/>
                    <a:pt x="1" y="10880"/>
                  </a:cubicBezTo>
                  <a:lnTo>
                    <a:pt x="5954" y="11451"/>
                  </a:lnTo>
                  <a:cubicBezTo>
                    <a:pt x="5954" y="11439"/>
                    <a:pt x="5954" y="11427"/>
                    <a:pt x="5954" y="11415"/>
                  </a:cubicBezTo>
                  <a:cubicBezTo>
                    <a:pt x="6085" y="5296"/>
                    <a:pt x="5632" y="271"/>
                    <a:pt x="3204" y="9"/>
                  </a:cubicBezTo>
                  <a:cubicBezTo>
                    <a:pt x="3145" y="3"/>
                    <a:pt x="3087" y="0"/>
                    <a:pt x="3030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5"/>
            <p:cNvSpPr/>
            <p:nvPr/>
          </p:nvSpPr>
          <p:spPr>
            <a:xfrm>
              <a:off x="6713625" y="4226850"/>
              <a:ext cx="149450" cy="330400"/>
            </a:xfrm>
            <a:custGeom>
              <a:avLst/>
              <a:gdLst/>
              <a:ahLst/>
              <a:cxnLst/>
              <a:rect l="l" t="t" r="r" b="b"/>
              <a:pathLst>
                <a:path w="5978" h="13216" extrusionOk="0">
                  <a:moveTo>
                    <a:pt x="3225" y="0"/>
                  </a:moveTo>
                  <a:cubicBezTo>
                    <a:pt x="891" y="0"/>
                    <a:pt x="179" y="5908"/>
                    <a:pt x="0" y="13180"/>
                  </a:cubicBezTo>
                  <a:cubicBezTo>
                    <a:pt x="0" y="13192"/>
                    <a:pt x="0" y="13204"/>
                    <a:pt x="0" y="13216"/>
                  </a:cubicBezTo>
                  <a:lnTo>
                    <a:pt x="5787" y="13216"/>
                  </a:lnTo>
                  <a:cubicBezTo>
                    <a:pt x="5787" y="13204"/>
                    <a:pt x="5787" y="13192"/>
                    <a:pt x="5787" y="13180"/>
                  </a:cubicBezTo>
                  <a:cubicBezTo>
                    <a:pt x="5977" y="5929"/>
                    <a:pt x="5596" y="24"/>
                    <a:pt x="3239" y="0"/>
                  </a:cubicBezTo>
                  <a:cubicBezTo>
                    <a:pt x="3234" y="0"/>
                    <a:pt x="3230" y="0"/>
                    <a:pt x="322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5"/>
            <p:cNvSpPr/>
            <p:nvPr/>
          </p:nvSpPr>
          <p:spPr>
            <a:xfrm>
              <a:off x="6721950" y="3874200"/>
              <a:ext cx="149150" cy="301175"/>
            </a:xfrm>
            <a:custGeom>
              <a:avLst/>
              <a:gdLst/>
              <a:ahLst/>
              <a:cxnLst/>
              <a:rect l="l" t="t" r="r" b="b"/>
              <a:pathLst>
                <a:path w="5966" h="12047" extrusionOk="0">
                  <a:moveTo>
                    <a:pt x="3043" y="0"/>
                  </a:moveTo>
                  <a:cubicBezTo>
                    <a:pt x="815" y="0"/>
                    <a:pt x="152" y="5112"/>
                    <a:pt x="1" y="11439"/>
                  </a:cubicBezTo>
                  <a:cubicBezTo>
                    <a:pt x="1" y="11451"/>
                    <a:pt x="1" y="11463"/>
                    <a:pt x="1" y="11475"/>
                  </a:cubicBezTo>
                  <a:lnTo>
                    <a:pt x="5799" y="12046"/>
                  </a:lnTo>
                  <a:lnTo>
                    <a:pt x="5799" y="12011"/>
                  </a:lnTo>
                  <a:cubicBezTo>
                    <a:pt x="5966" y="5569"/>
                    <a:pt x="5561" y="271"/>
                    <a:pt x="3204" y="9"/>
                  </a:cubicBezTo>
                  <a:cubicBezTo>
                    <a:pt x="3149" y="3"/>
                    <a:pt x="3095" y="0"/>
                    <a:pt x="3043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5"/>
            <p:cNvSpPr/>
            <p:nvPr/>
          </p:nvSpPr>
          <p:spPr>
            <a:xfrm>
              <a:off x="6723150" y="3903375"/>
              <a:ext cx="108075" cy="279150"/>
            </a:xfrm>
            <a:custGeom>
              <a:avLst/>
              <a:gdLst/>
              <a:ahLst/>
              <a:cxnLst/>
              <a:rect l="l" t="t" r="r" b="b"/>
              <a:pathLst>
                <a:path w="4323" h="11166" extrusionOk="0">
                  <a:moveTo>
                    <a:pt x="2203" y="0"/>
                  </a:moveTo>
                  <a:cubicBezTo>
                    <a:pt x="596" y="0"/>
                    <a:pt x="117" y="4736"/>
                    <a:pt x="0" y="10605"/>
                  </a:cubicBezTo>
                  <a:lnTo>
                    <a:pt x="0" y="10641"/>
                  </a:lnTo>
                  <a:lnTo>
                    <a:pt x="4203" y="11165"/>
                  </a:lnTo>
                  <a:lnTo>
                    <a:pt x="4203" y="11129"/>
                  </a:lnTo>
                  <a:cubicBezTo>
                    <a:pt x="4322" y="5152"/>
                    <a:pt x="4037" y="247"/>
                    <a:pt x="2322" y="9"/>
                  </a:cubicBezTo>
                  <a:cubicBezTo>
                    <a:pt x="2282" y="3"/>
                    <a:pt x="2242" y="0"/>
                    <a:pt x="2203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5"/>
            <p:cNvSpPr/>
            <p:nvPr/>
          </p:nvSpPr>
          <p:spPr>
            <a:xfrm>
              <a:off x="6926450" y="4228925"/>
              <a:ext cx="84250" cy="328325"/>
            </a:xfrm>
            <a:custGeom>
              <a:avLst/>
              <a:gdLst/>
              <a:ahLst/>
              <a:cxnLst/>
              <a:rect l="l" t="t" r="r" b="b"/>
              <a:pathLst>
                <a:path w="3370" h="13133" extrusionOk="0">
                  <a:moveTo>
                    <a:pt x="1945" y="0"/>
                  </a:moveTo>
                  <a:cubicBezTo>
                    <a:pt x="665" y="0"/>
                    <a:pt x="202" y="5873"/>
                    <a:pt x="0" y="13097"/>
                  </a:cubicBezTo>
                  <a:cubicBezTo>
                    <a:pt x="0" y="13109"/>
                    <a:pt x="0" y="13121"/>
                    <a:pt x="0" y="13133"/>
                  </a:cubicBezTo>
                  <a:lnTo>
                    <a:pt x="3168" y="13133"/>
                  </a:lnTo>
                  <a:cubicBezTo>
                    <a:pt x="3168" y="13121"/>
                    <a:pt x="3168" y="13109"/>
                    <a:pt x="3168" y="13097"/>
                  </a:cubicBezTo>
                  <a:cubicBezTo>
                    <a:pt x="3370" y="5894"/>
                    <a:pt x="3239" y="24"/>
                    <a:pt x="1953" y="0"/>
                  </a:cubicBezTo>
                  <a:cubicBezTo>
                    <a:pt x="1950" y="0"/>
                    <a:pt x="1948" y="0"/>
                    <a:pt x="194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5"/>
            <p:cNvSpPr/>
            <p:nvPr/>
          </p:nvSpPr>
          <p:spPr>
            <a:xfrm>
              <a:off x="6936575" y="3905200"/>
              <a:ext cx="82175" cy="298150"/>
            </a:xfrm>
            <a:custGeom>
              <a:avLst/>
              <a:gdLst/>
              <a:ahLst/>
              <a:cxnLst/>
              <a:rect l="l" t="t" r="r" b="b"/>
              <a:pathLst>
                <a:path w="3287" h="11926" extrusionOk="0">
                  <a:moveTo>
                    <a:pt x="1803" y="0"/>
                  </a:moveTo>
                  <a:cubicBezTo>
                    <a:pt x="601" y="0"/>
                    <a:pt x="175" y="5096"/>
                    <a:pt x="0" y="11378"/>
                  </a:cubicBezTo>
                  <a:lnTo>
                    <a:pt x="0" y="11414"/>
                  </a:lnTo>
                  <a:lnTo>
                    <a:pt x="3108" y="11926"/>
                  </a:lnTo>
                  <a:cubicBezTo>
                    <a:pt x="3108" y="11914"/>
                    <a:pt x="3108" y="11902"/>
                    <a:pt x="3108" y="11890"/>
                  </a:cubicBezTo>
                  <a:cubicBezTo>
                    <a:pt x="3286" y="5484"/>
                    <a:pt x="3144" y="234"/>
                    <a:pt x="1881" y="7"/>
                  </a:cubicBezTo>
                  <a:cubicBezTo>
                    <a:pt x="1855" y="3"/>
                    <a:pt x="1829" y="0"/>
                    <a:pt x="1803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5"/>
            <p:cNvSpPr/>
            <p:nvPr/>
          </p:nvSpPr>
          <p:spPr>
            <a:xfrm>
              <a:off x="6935675" y="3961475"/>
              <a:ext cx="37825" cy="237100"/>
            </a:xfrm>
            <a:custGeom>
              <a:avLst/>
              <a:gdLst/>
              <a:ahLst/>
              <a:cxnLst/>
              <a:rect l="l" t="t" r="r" b="b"/>
              <a:pathLst>
                <a:path w="1513" h="9484" extrusionOk="0">
                  <a:moveTo>
                    <a:pt x="967" y="0"/>
                  </a:moveTo>
                  <a:cubicBezTo>
                    <a:pt x="476" y="0"/>
                    <a:pt x="198" y="4050"/>
                    <a:pt x="1" y="9043"/>
                  </a:cubicBezTo>
                  <a:cubicBezTo>
                    <a:pt x="1" y="9055"/>
                    <a:pt x="1" y="9067"/>
                    <a:pt x="1" y="9079"/>
                  </a:cubicBezTo>
                  <a:lnTo>
                    <a:pt x="1263" y="9484"/>
                  </a:lnTo>
                  <a:lnTo>
                    <a:pt x="1263" y="9460"/>
                  </a:lnTo>
                  <a:cubicBezTo>
                    <a:pt x="1465" y="4364"/>
                    <a:pt x="1513" y="185"/>
                    <a:pt x="1001" y="7"/>
                  </a:cubicBezTo>
                  <a:cubicBezTo>
                    <a:pt x="989" y="2"/>
                    <a:pt x="978" y="0"/>
                    <a:pt x="96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5"/>
            <p:cNvSpPr/>
            <p:nvPr/>
          </p:nvSpPr>
          <p:spPr>
            <a:xfrm>
              <a:off x="5831375" y="3920250"/>
              <a:ext cx="143200" cy="210475"/>
            </a:xfrm>
            <a:custGeom>
              <a:avLst/>
              <a:gdLst/>
              <a:ahLst/>
              <a:cxnLst/>
              <a:rect l="l" t="t" r="r" b="b"/>
              <a:pathLst>
                <a:path w="5728" h="8419" extrusionOk="0">
                  <a:moveTo>
                    <a:pt x="2932" y="1"/>
                  </a:moveTo>
                  <a:cubicBezTo>
                    <a:pt x="663" y="1"/>
                    <a:pt x="60" y="3766"/>
                    <a:pt x="0" y="8395"/>
                  </a:cubicBezTo>
                  <a:lnTo>
                    <a:pt x="0" y="8418"/>
                  </a:lnTo>
                  <a:lnTo>
                    <a:pt x="5656" y="8418"/>
                  </a:lnTo>
                  <a:lnTo>
                    <a:pt x="5656" y="8395"/>
                  </a:lnTo>
                  <a:cubicBezTo>
                    <a:pt x="5727" y="3787"/>
                    <a:pt x="5239" y="24"/>
                    <a:pt x="2953" y="1"/>
                  </a:cubicBezTo>
                  <a:cubicBezTo>
                    <a:pt x="2946" y="1"/>
                    <a:pt x="2939" y="1"/>
                    <a:pt x="293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5"/>
            <p:cNvSpPr/>
            <p:nvPr/>
          </p:nvSpPr>
          <p:spPr>
            <a:xfrm>
              <a:off x="6134375" y="3918425"/>
              <a:ext cx="124750" cy="212300"/>
            </a:xfrm>
            <a:custGeom>
              <a:avLst/>
              <a:gdLst/>
              <a:ahLst/>
              <a:cxnLst/>
              <a:rect l="l" t="t" r="r" b="b"/>
              <a:pathLst>
                <a:path w="4990" h="8492" extrusionOk="0">
                  <a:moveTo>
                    <a:pt x="2508" y="1"/>
                  </a:moveTo>
                  <a:cubicBezTo>
                    <a:pt x="561" y="1"/>
                    <a:pt x="36" y="3720"/>
                    <a:pt x="1" y="8313"/>
                  </a:cubicBezTo>
                  <a:lnTo>
                    <a:pt x="1" y="8337"/>
                  </a:lnTo>
                  <a:lnTo>
                    <a:pt x="4930" y="8491"/>
                  </a:lnTo>
                  <a:lnTo>
                    <a:pt x="4930" y="8468"/>
                  </a:lnTo>
                  <a:cubicBezTo>
                    <a:pt x="4990" y="3860"/>
                    <a:pt x="4561" y="97"/>
                    <a:pt x="2573" y="2"/>
                  </a:cubicBezTo>
                  <a:cubicBezTo>
                    <a:pt x="2551" y="1"/>
                    <a:pt x="2529" y="1"/>
                    <a:pt x="2508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5"/>
            <p:cNvSpPr/>
            <p:nvPr/>
          </p:nvSpPr>
          <p:spPr>
            <a:xfrm>
              <a:off x="6450500" y="3933050"/>
              <a:ext cx="61625" cy="201850"/>
            </a:xfrm>
            <a:custGeom>
              <a:avLst/>
              <a:gdLst/>
              <a:ahLst/>
              <a:cxnLst/>
              <a:rect l="l" t="t" r="r" b="b"/>
              <a:pathLst>
                <a:path w="2465" h="8074" extrusionOk="0">
                  <a:moveTo>
                    <a:pt x="1096" y="1"/>
                  </a:moveTo>
                  <a:cubicBezTo>
                    <a:pt x="465" y="1989"/>
                    <a:pt x="131" y="4846"/>
                    <a:pt x="0" y="7978"/>
                  </a:cubicBezTo>
                  <a:lnTo>
                    <a:pt x="2465" y="8073"/>
                  </a:lnTo>
                  <a:cubicBezTo>
                    <a:pt x="2465" y="4049"/>
                    <a:pt x="2310" y="1132"/>
                    <a:pt x="109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5"/>
            <p:cNvSpPr/>
            <p:nvPr/>
          </p:nvSpPr>
          <p:spPr>
            <a:xfrm>
              <a:off x="6723150" y="4005375"/>
              <a:ext cx="18175" cy="134575"/>
            </a:xfrm>
            <a:custGeom>
              <a:avLst/>
              <a:gdLst/>
              <a:ahLst/>
              <a:cxnLst/>
              <a:rect l="l" t="t" r="r" b="b"/>
              <a:pathLst>
                <a:path w="727" h="5383" extrusionOk="0">
                  <a:moveTo>
                    <a:pt x="393" y="1"/>
                  </a:moveTo>
                  <a:cubicBezTo>
                    <a:pt x="191" y="1596"/>
                    <a:pt x="84" y="3406"/>
                    <a:pt x="0" y="5299"/>
                  </a:cubicBezTo>
                  <a:lnTo>
                    <a:pt x="703" y="5382"/>
                  </a:lnTo>
                  <a:lnTo>
                    <a:pt x="703" y="5359"/>
                  </a:lnTo>
                  <a:cubicBezTo>
                    <a:pt x="727" y="3335"/>
                    <a:pt x="655" y="1489"/>
                    <a:pt x="39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5"/>
            <p:cNvSpPr/>
            <p:nvPr/>
          </p:nvSpPr>
          <p:spPr>
            <a:xfrm>
              <a:off x="6798150" y="3980975"/>
              <a:ext cx="31575" cy="168800"/>
            </a:xfrm>
            <a:custGeom>
              <a:avLst/>
              <a:gdLst/>
              <a:ahLst/>
              <a:cxnLst/>
              <a:rect l="l" t="t" r="r" b="b"/>
              <a:pathLst>
                <a:path w="1263" h="6752" extrusionOk="0">
                  <a:moveTo>
                    <a:pt x="906" y="1"/>
                  </a:moveTo>
                  <a:cubicBezTo>
                    <a:pt x="299" y="1465"/>
                    <a:pt x="72" y="3870"/>
                    <a:pt x="1" y="6585"/>
                  </a:cubicBezTo>
                  <a:lnTo>
                    <a:pt x="1" y="6609"/>
                  </a:lnTo>
                  <a:lnTo>
                    <a:pt x="1215" y="6751"/>
                  </a:lnTo>
                  <a:cubicBezTo>
                    <a:pt x="1263" y="4227"/>
                    <a:pt x="1191" y="1929"/>
                    <a:pt x="90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5"/>
            <p:cNvSpPr/>
            <p:nvPr/>
          </p:nvSpPr>
          <p:spPr>
            <a:xfrm>
              <a:off x="5531625" y="3920250"/>
              <a:ext cx="125950" cy="210475"/>
            </a:xfrm>
            <a:custGeom>
              <a:avLst/>
              <a:gdLst/>
              <a:ahLst/>
              <a:cxnLst/>
              <a:rect l="l" t="t" r="r" b="b"/>
              <a:pathLst>
                <a:path w="5038" h="8419" extrusionOk="0">
                  <a:moveTo>
                    <a:pt x="2460" y="1"/>
                  </a:moveTo>
                  <a:cubicBezTo>
                    <a:pt x="2454" y="1"/>
                    <a:pt x="2448" y="1"/>
                    <a:pt x="2442" y="1"/>
                  </a:cubicBezTo>
                  <a:cubicBezTo>
                    <a:pt x="417" y="24"/>
                    <a:pt x="1" y="3787"/>
                    <a:pt x="60" y="8395"/>
                  </a:cubicBezTo>
                  <a:lnTo>
                    <a:pt x="60" y="8418"/>
                  </a:lnTo>
                  <a:lnTo>
                    <a:pt x="5037" y="8418"/>
                  </a:lnTo>
                  <a:lnTo>
                    <a:pt x="5037" y="8395"/>
                  </a:lnTo>
                  <a:cubicBezTo>
                    <a:pt x="4990" y="3766"/>
                    <a:pt x="4457" y="1"/>
                    <a:pt x="246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5"/>
            <p:cNvSpPr/>
            <p:nvPr/>
          </p:nvSpPr>
          <p:spPr>
            <a:xfrm>
              <a:off x="5245875" y="3925900"/>
              <a:ext cx="63125" cy="202450"/>
            </a:xfrm>
            <a:custGeom>
              <a:avLst/>
              <a:gdLst/>
              <a:ahLst/>
              <a:cxnLst/>
              <a:rect l="l" t="t" r="r" b="b"/>
              <a:pathLst>
                <a:path w="2525" h="8098" extrusionOk="0">
                  <a:moveTo>
                    <a:pt x="1763" y="1"/>
                  </a:moveTo>
                  <a:cubicBezTo>
                    <a:pt x="465" y="989"/>
                    <a:pt x="72" y="4240"/>
                    <a:pt x="1" y="8073"/>
                  </a:cubicBezTo>
                  <a:lnTo>
                    <a:pt x="1" y="8097"/>
                  </a:lnTo>
                  <a:lnTo>
                    <a:pt x="2525" y="8097"/>
                  </a:lnTo>
                  <a:cubicBezTo>
                    <a:pt x="2525" y="4954"/>
                    <a:pt x="2311" y="2073"/>
                    <a:pt x="176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5"/>
            <p:cNvSpPr/>
            <p:nvPr/>
          </p:nvSpPr>
          <p:spPr>
            <a:xfrm>
              <a:off x="4987825" y="3998250"/>
              <a:ext cx="17875" cy="131875"/>
            </a:xfrm>
            <a:custGeom>
              <a:avLst/>
              <a:gdLst/>
              <a:ahLst/>
              <a:cxnLst/>
              <a:rect l="l" t="t" r="r" b="b"/>
              <a:pathLst>
                <a:path w="715" h="5275" extrusionOk="0">
                  <a:moveTo>
                    <a:pt x="512" y="0"/>
                  </a:moveTo>
                  <a:cubicBezTo>
                    <a:pt x="191" y="1441"/>
                    <a:pt x="48" y="3274"/>
                    <a:pt x="0" y="5251"/>
                  </a:cubicBezTo>
                  <a:lnTo>
                    <a:pt x="0" y="5275"/>
                  </a:lnTo>
                  <a:lnTo>
                    <a:pt x="714" y="5227"/>
                  </a:lnTo>
                  <a:cubicBezTo>
                    <a:pt x="703" y="3370"/>
                    <a:pt x="655" y="1584"/>
                    <a:pt x="512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5"/>
            <p:cNvSpPr/>
            <p:nvPr/>
          </p:nvSpPr>
          <p:spPr>
            <a:xfrm>
              <a:off x="4885725" y="3972050"/>
              <a:ext cx="30975" cy="163425"/>
            </a:xfrm>
            <a:custGeom>
              <a:avLst/>
              <a:gdLst/>
              <a:ahLst/>
              <a:cxnLst/>
              <a:rect l="l" t="t" r="r" b="b"/>
              <a:pathLst>
                <a:path w="1239" h="6537" extrusionOk="0">
                  <a:moveTo>
                    <a:pt x="405" y="0"/>
                  </a:moveTo>
                  <a:cubicBezTo>
                    <a:pt x="95" y="1858"/>
                    <a:pt x="0" y="4084"/>
                    <a:pt x="24" y="6537"/>
                  </a:cubicBezTo>
                  <a:lnTo>
                    <a:pt x="1238" y="6454"/>
                  </a:lnTo>
                  <a:lnTo>
                    <a:pt x="1238" y="6430"/>
                  </a:lnTo>
                  <a:cubicBezTo>
                    <a:pt x="1215" y="3787"/>
                    <a:pt x="1000" y="1441"/>
                    <a:pt x="40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5"/>
            <p:cNvSpPr/>
            <p:nvPr/>
          </p:nvSpPr>
          <p:spPr>
            <a:xfrm>
              <a:off x="4597300" y="4126475"/>
              <a:ext cx="2473300" cy="106050"/>
            </a:xfrm>
            <a:custGeom>
              <a:avLst/>
              <a:gdLst/>
              <a:ahLst/>
              <a:cxnLst/>
              <a:rect l="l" t="t" r="r" b="b"/>
              <a:pathLst>
                <a:path w="98932" h="4242" extrusionOk="0">
                  <a:moveTo>
                    <a:pt x="37471" y="0"/>
                  </a:moveTo>
                  <a:cubicBezTo>
                    <a:pt x="17326" y="0"/>
                    <a:pt x="0" y="702"/>
                    <a:pt x="0" y="2336"/>
                  </a:cubicBezTo>
                  <a:lnTo>
                    <a:pt x="0" y="3205"/>
                  </a:lnTo>
                  <a:cubicBezTo>
                    <a:pt x="3612" y="1889"/>
                    <a:pt x="20127" y="1313"/>
                    <a:pt x="38689" y="1313"/>
                  </a:cubicBezTo>
                  <a:cubicBezTo>
                    <a:pt x="64616" y="1313"/>
                    <a:pt x="94535" y="2437"/>
                    <a:pt x="98858" y="4241"/>
                  </a:cubicBezTo>
                  <a:lnTo>
                    <a:pt x="98870" y="3456"/>
                  </a:lnTo>
                  <a:cubicBezTo>
                    <a:pt x="98932" y="1357"/>
                    <a:pt x="65477" y="0"/>
                    <a:pt x="37471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5"/>
            <p:cNvSpPr/>
            <p:nvPr/>
          </p:nvSpPr>
          <p:spPr>
            <a:xfrm>
              <a:off x="4597300" y="3726400"/>
              <a:ext cx="2483775" cy="194775"/>
            </a:xfrm>
            <a:custGeom>
              <a:avLst/>
              <a:gdLst/>
              <a:ahLst/>
              <a:cxnLst/>
              <a:rect l="l" t="t" r="r" b="b"/>
              <a:pathLst>
                <a:path w="99351" h="7791" extrusionOk="0">
                  <a:moveTo>
                    <a:pt x="39388" y="1"/>
                  </a:moveTo>
                  <a:cubicBezTo>
                    <a:pt x="18424" y="1"/>
                    <a:pt x="5" y="1655"/>
                    <a:pt x="0" y="5457"/>
                  </a:cubicBezTo>
                  <a:lnTo>
                    <a:pt x="0" y="5719"/>
                  </a:lnTo>
                  <a:cubicBezTo>
                    <a:pt x="4142" y="2835"/>
                    <a:pt x="21135" y="1558"/>
                    <a:pt x="39963" y="1558"/>
                  </a:cubicBezTo>
                  <a:cubicBezTo>
                    <a:pt x="65517" y="1558"/>
                    <a:pt x="94450" y="3910"/>
                    <a:pt x="99215" y="7790"/>
                  </a:cubicBezTo>
                  <a:lnTo>
                    <a:pt x="99215" y="7552"/>
                  </a:lnTo>
                  <a:cubicBezTo>
                    <a:pt x="99350" y="2899"/>
                    <a:pt x="67139" y="1"/>
                    <a:pt x="39388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5"/>
            <p:cNvSpPr/>
            <p:nvPr/>
          </p:nvSpPr>
          <p:spPr>
            <a:xfrm>
              <a:off x="6092725" y="3203800"/>
              <a:ext cx="50025" cy="72050"/>
            </a:xfrm>
            <a:custGeom>
              <a:avLst/>
              <a:gdLst/>
              <a:ahLst/>
              <a:cxnLst/>
              <a:rect l="l" t="t" r="r" b="b"/>
              <a:pathLst>
                <a:path w="2001" h="2882" extrusionOk="0">
                  <a:moveTo>
                    <a:pt x="48" y="0"/>
                  </a:moveTo>
                  <a:lnTo>
                    <a:pt x="0" y="2810"/>
                  </a:lnTo>
                  <a:lnTo>
                    <a:pt x="1941" y="2882"/>
                  </a:lnTo>
                  <a:lnTo>
                    <a:pt x="2000" y="8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5"/>
            <p:cNvSpPr/>
            <p:nvPr/>
          </p:nvSpPr>
          <p:spPr>
            <a:xfrm>
              <a:off x="6552900" y="3118975"/>
              <a:ext cx="40500" cy="70850"/>
            </a:xfrm>
            <a:custGeom>
              <a:avLst/>
              <a:gdLst/>
              <a:ahLst/>
              <a:cxnLst/>
              <a:rect l="l" t="t" r="r" b="b"/>
              <a:pathLst>
                <a:path w="1620" h="2834" extrusionOk="0">
                  <a:moveTo>
                    <a:pt x="48" y="0"/>
                  </a:moveTo>
                  <a:lnTo>
                    <a:pt x="0" y="2500"/>
                  </a:lnTo>
                  <a:lnTo>
                    <a:pt x="1560" y="2834"/>
                  </a:lnTo>
                  <a:lnTo>
                    <a:pt x="1619" y="333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5"/>
            <p:cNvSpPr/>
            <p:nvPr/>
          </p:nvSpPr>
          <p:spPr>
            <a:xfrm>
              <a:off x="6888650" y="3325250"/>
              <a:ext cx="34250" cy="76800"/>
            </a:xfrm>
            <a:custGeom>
              <a:avLst/>
              <a:gdLst/>
              <a:ahLst/>
              <a:cxnLst/>
              <a:rect l="l" t="t" r="r" b="b"/>
              <a:pathLst>
                <a:path w="1370" h="3072" extrusionOk="0">
                  <a:moveTo>
                    <a:pt x="72" y="0"/>
                  </a:moveTo>
                  <a:lnTo>
                    <a:pt x="0" y="2739"/>
                  </a:lnTo>
                  <a:lnTo>
                    <a:pt x="1298" y="3072"/>
                  </a:lnTo>
                  <a:lnTo>
                    <a:pt x="1370" y="34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5"/>
            <p:cNvSpPr/>
            <p:nvPr/>
          </p:nvSpPr>
          <p:spPr>
            <a:xfrm>
              <a:off x="7027050" y="3233575"/>
              <a:ext cx="19375" cy="65800"/>
            </a:xfrm>
            <a:custGeom>
              <a:avLst/>
              <a:gdLst/>
              <a:ahLst/>
              <a:cxnLst/>
              <a:rect l="l" t="t" r="r" b="b"/>
              <a:pathLst>
                <a:path w="775" h="2632" extrusionOk="0">
                  <a:moveTo>
                    <a:pt x="72" y="0"/>
                  </a:moveTo>
                  <a:lnTo>
                    <a:pt x="1" y="2357"/>
                  </a:lnTo>
                  <a:lnTo>
                    <a:pt x="715" y="2631"/>
                  </a:lnTo>
                  <a:lnTo>
                    <a:pt x="775" y="28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5"/>
            <p:cNvSpPr/>
            <p:nvPr/>
          </p:nvSpPr>
          <p:spPr>
            <a:xfrm>
              <a:off x="5595625" y="3050200"/>
              <a:ext cx="51225" cy="73850"/>
            </a:xfrm>
            <a:custGeom>
              <a:avLst/>
              <a:gdLst/>
              <a:ahLst/>
              <a:cxnLst/>
              <a:rect l="l" t="t" r="r" b="b"/>
              <a:pathLst>
                <a:path w="2049" h="2954" extrusionOk="0">
                  <a:moveTo>
                    <a:pt x="36" y="1"/>
                  </a:moveTo>
                  <a:lnTo>
                    <a:pt x="1" y="2870"/>
                  </a:lnTo>
                  <a:lnTo>
                    <a:pt x="2013" y="2954"/>
                  </a:lnTo>
                  <a:lnTo>
                    <a:pt x="2048" y="9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5"/>
            <p:cNvSpPr/>
            <p:nvPr/>
          </p:nvSpPr>
          <p:spPr>
            <a:xfrm>
              <a:off x="5250350" y="3178800"/>
              <a:ext cx="51825" cy="74125"/>
            </a:xfrm>
            <a:custGeom>
              <a:avLst/>
              <a:gdLst/>
              <a:ahLst/>
              <a:cxnLst/>
              <a:rect l="l" t="t" r="r" b="b"/>
              <a:pathLst>
                <a:path w="2073" h="2965" extrusionOk="0">
                  <a:moveTo>
                    <a:pt x="12" y="0"/>
                  </a:moveTo>
                  <a:lnTo>
                    <a:pt x="0" y="2882"/>
                  </a:lnTo>
                  <a:lnTo>
                    <a:pt x="2036" y="2965"/>
                  </a:lnTo>
                  <a:lnTo>
                    <a:pt x="2072" y="8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5"/>
            <p:cNvSpPr/>
            <p:nvPr/>
          </p:nvSpPr>
          <p:spPr>
            <a:xfrm>
              <a:off x="4888100" y="3061525"/>
              <a:ext cx="41700" cy="82175"/>
            </a:xfrm>
            <a:custGeom>
              <a:avLst/>
              <a:gdLst/>
              <a:ahLst/>
              <a:cxnLst/>
              <a:rect l="l" t="t" r="r" b="b"/>
              <a:pathLst>
                <a:path w="1668" h="3287" extrusionOk="0">
                  <a:moveTo>
                    <a:pt x="1667" y="0"/>
                  </a:moveTo>
                  <a:lnTo>
                    <a:pt x="12" y="357"/>
                  </a:lnTo>
                  <a:lnTo>
                    <a:pt x="0" y="3286"/>
                  </a:lnTo>
                  <a:lnTo>
                    <a:pt x="0" y="3286"/>
                  </a:lnTo>
                  <a:lnTo>
                    <a:pt x="1644" y="2929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5"/>
            <p:cNvSpPr/>
            <p:nvPr/>
          </p:nvSpPr>
          <p:spPr>
            <a:xfrm>
              <a:off x="4708900" y="3237125"/>
              <a:ext cx="28600" cy="83075"/>
            </a:xfrm>
            <a:custGeom>
              <a:avLst/>
              <a:gdLst/>
              <a:ahLst/>
              <a:cxnLst/>
              <a:rect l="l" t="t" r="r" b="b"/>
              <a:pathLst>
                <a:path w="1144" h="3323" extrusionOk="0">
                  <a:moveTo>
                    <a:pt x="1144" y="1"/>
                  </a:moveTo>
                  <a:lnTo>
                    <a:pt x="1" y="394"/>
                  </a:lnTo>
                  <a:lnTo>
                    <a:pt x="1" y="3323"/>
                  </a:lnTo>
                  <a:lnTo>
                    <a:pt x="1144" y="293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5"/>
            <p:cNvSpPr/>
            <p:nvPr/>
          </p:nvSpPr>
          <p:spPr>
            <a:xfrm>
              <a:off x="6713625" y="4235775"/>
              <a:ext cx="107775" cy="321475"/>
            </a:xfrm>
            <a:custGeom>
              <a:avLst/>
              <a:gdLst/>
              <a:ahLst/>
              <a:cxnLst/>
              <a:rect l="l" t="t" r="r" b="b"/>
              <a:pathLst>
                <a:path w="4311" h="12859" extrusionOk="0">
                  <a:moveTo>
                    <a:pt x="2227" y="0"/>
                  </a:moveTo>
                  <a:cubicBezTo>
                    <a:pt x="441" y="2012"/>
                    <a:pt x="191" y="7287"/>
                    <a:pt x="0" y="12823"/>
                  </a:cubicBezTo>
                  <a:lnTo>
                    <a:pt x="0" y="12859"/>
                  </a:lnTo>
                  <a:lnTo>
                    <a:pt x="4132" y="12859"/>
                  </a:lnTo>
                  <a:cubicBezTo>
                    <a:pt x="4311" y="6977"/>
                    <a:pt x="3965" y="2001"/>
                    <a:pt x="222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5"/>
            <p:cNvSpPr/>
            <p:nvPr/>
          </p:nvSpPr>
          <p:spPr>
            <a:xfrm>
              <a:off x="6444850" y="4235475"/>
              <a:ext cx="153300" cy="321775"/>
            </a:xfrm>
            <a:custGeom>
              <a:avLst/>
              <a:gdLst/>
              <a:ahLst/>
              <a:cxnLst/>
              <a:rect l="l" t="t" r="r" b="b"/>
              <a:pathLst>
                <a:path w="6132" h="12871" extrusionOk="0">
                  <a:moveTo>
                    <a:pt x="2822" y="0"/>
                  </a:moveTo>
                  <a:cubicBezTo>
                    <a:pt x="774" y="1227"/>
                    <a:pt x="48" y="6775"/>
                    <a:pt x="0" y="12835"/>
                  </a:cubicBezTo>
                  <a:lnTo>
                    <a:pt x="0" y="12871"/>
                  </a:lnTo>
                  <a:lnTo>
                    <a:pt x="6096" y="12871"/>
                  </a:lnTo>
                  <a:cubicBezTo>
                    <a:pt x="6132" y="6394"/>
                    <a:pt x="5489" y="1036"/>
                    <a:pt x="2822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5"/>
            <p:cNvSpPr/>
            <p:nvPr/>
          </p:nvSpPr>
          <p:spPr>
            <a:xfrm>
              <a:off x="6124275" y="4231600"/>
              <a:ext cx="204200" cy="325650"/>
            </a:xfrm>
            <a:custGeom>
              <a:avLst/>
              <a:gdLst/>
              <a:ahLst/>
              <a:cxnLst/>
              <a:rect l="l" t="t" r="r" b="b"/>
              <a:pathLst>
                <a:path w="8168" h="13026" extrusionOk="0">
                  <a:moveTo>
                    <a:pt x="3762" y="1"/>
                  </a:moveTo>
                  <a:cubicBezTo>
                    <a:pt x="3560" y="1"/>
                    <a:pt x="3370" y="24"/>
                    <a:pt x="3191" y="60"/>
                  </a:cubicBezTo>
                  <a:cubicBezTo>
                    <a:pt x="822" y="1620"/>
                    <a:pt x="119" y="6823"/>
                    <a:pt x="12" y="12990"/>
                  </a:cubicBezTo>
                  <a:cubicBezTo>
                    <a:pt x="0" y="13002"/>
                    <a:pt x="0" y="13014"/>
                    <a:pt x="12" y="13026"/>
                  </a:cubicBezTo>
                  <a:lnTo>
                    <a:pt x="8049" y="13026"/>
                  </a:lnTo>
                  <a:cubicBezTo>
                    <a:pt x="8168" y="5847"/>
                    <a:pt x="7382" y="48"/>
                    <a:pt x="3762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5"/>
            <p:cNvSpPr/>
            <p:nvPr/>
          </p:nvSpPr>
          <p:spPr>
            <a:xfrm>
              <a:off x="4898225" y="4229825"/>
              <a:ext cx="106875" cy="327425"/>
            </a:xfrm>
            <a:custGeom>
              <a:avLst/>
              <a:gdLst/>
              <a:ahLst/>
              <a:cxnLst/>
              <a:rect l="l" t="t" r="r" b="b"/>
              <a:pathLst>
                <a:path w="4275" h="13097" extrusionOk="0">
                  <a:moveTo>
                    <a:pt x="2560" y="0"/>
                  </a:moveTo>
                  <a:cubicBezTo>
                    <a:pt x="715" y="2024"/>
                    <a:pt x="119" y="7108"/>
                    <a:pt x="0" y="13097"/>
                  </a:cubicBezTo>
                  <a:lnTo>
                    <a:pt x="4191" y="13097"/>
                  </a:lnTo>
                  <a:lnTo>
                    <a:pt x="4191" y="13061"/>
                  </a:lnTo>
                  <a:cubicBezTo>
                    <a:pt x="4275" y="7418"/>
                    <a:pt x="3941" y="2500"/>
                    <a:pt x="2560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5"/>
            <p:cNvSpPr/>
            <p:nvPr/>
          </p:nvSpPr>
          <p:spPr>
            <a:xfrm>
              <a:off x="5150925" y="4223275"/>
              <a:ext cx="152725" cy="333975"/>
            </a:xfrm>
            <a:custGeom>
              <a:avLst/>
              <a:gdLst/>
              <a:ahLst/>
              <a:cxnLst/>
              <a:rect l="l" t="t" r="r" b="b"/>
              <a:pathLst>
                <a:path w="6109" h="13359" extrusionOk="0">
                  <a:moveTo>
                    <a:pt x="3394" y="0"/>
                  </a:moveTo>
                  <a:cubicBezTo>
                    <a:pt x="715" y="1084"/>
                    <a:pt x="24" y="6644"/>
                    <a:pt x="1" y="13359"/>
                  </a:cubicBezTo>
                  <a:lnTo>
                    <a:pt x="6097" y="13359"/>
                  </a:lnTo>
                  <a:lnTo>
                    <a:pt x="6097" y="13323"/>
                  </a:lnTo>
                  <a:cubicBezTo>
                    <a:pt x="6109" y="7025"/>
                    <a:pt x="5513" y="988"/>
                    <a:pt x="3394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5"/>
            <p:cNvSpPr/>
            <p:nvPr/>
          </p:nvSpPr>
          <p:spPr>
            <a:xfrm>
              <a:off x="5445900" y="4231600"/>
              <a:ext cx="204225" cy="325650"/>
            </a:xfrm>
            <a:custGeom>
              <a:avLst/>
              <a:gdLst/>
              <a:ahLst/>
              <a:cxnLst/>
              <a:rect l="l" t="t" r="r" b="b"/>
              <a:pathLst>
                <a:path w="8169" h="13026" extrusionOk="0">
                  <a:moveTo>
                    <a:pt x="4787" y="1"/>
                  </a:moveTo>
                  <a:cubicBezTo>
                    <a:pt x="1156" y="48"/>
                    <a:pt x="156" y="5847"/>
                    <a:pt x="1" y="13026"/>
                  </a:cubicBezTo>
                  <a:lnTo>
                    <a:pt x="8037" y="13026"/>
                  </a:lnTo>
                  <a:lnTo>
                    <a:pt x="8037" y="12990"/>
                  </a:lnTo>
                  <a:cubicBezTo>
                    <a:pt x="8168" y="6823"/>
                    <a:pt x="7656" y="1620"/>
                    <a:pt x="5359" y="60"/>
                  </a:cubicBezTo>
                  <a:cubicBezTo>
                    <a:pt x="5168" y="24"/>
                    <a:pt x="4978" y="1"/>
                    <a:pt x="4787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5"/>
            <p:cNvSpPr/>
            <p:nvPr/>
          </p:nvSpPr>
          <p:spPr>
            <a:xfrm>
              <a:off x="5784350" y="4233675"/>
              <a:ext cx="222950" cy="323575"/>
            </a:xfrm>
            <a:custGeom>
              <a:avLst/>
              <a:gdLst/>
              <a:ahLst/>
              <a:cxnLst/>
              <a:rect l="l" t="t" r="r" b="b"/>
              <a:pathLst>
                <a:path w="8918" h="12943" extrusionOk="0">
                  <a:moveTo>
                    <a:pt x="4563" y="1"/>
                  </a:moveTo>
                  <a:cubicBezTo>
                    <a:pt x="1007" y="1"/>
                    <a:pt x="83" y="5785"/>
                    <a:pt x="0" y="12907"/>
                  </a:cubicBezTo>
                  <a:lnTo>
                    <a:pt x="0" y="12943"/>
                  </a:lnTo>
                  <a:lnTo>
                    <a:pt x="8811" y="12943"/>
                  </a:lnTo>
                  <a:lnTo>
                    <a:pt x="8811" y="12907"/>
                  </a:lnTo>
                  <a:cubicBezTo>
                    <a:pt x="8918" y="5823"/>
                    <a:pt x="8168" y="49"/>
                    <a:pt x="4596" y="1"/>
                  </a:cubicBezTo>
                  <a:cubicBezTo>
                    <a:pt x="4585" y="1"/>
                    <a:pt x="4574" y="1"/>
                    <a:pt x="4563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5"/>
            <p:cNvSpPr/>
            <p:nvPr/>
          </p:nvSpPr>
          <p:spPr>
            <a:xfrm>
              <a:off x="5820350" y="4301250"/>
              <a:ext cx="143200" cy="210475"/>
            </a:xfrm>
            <a:custGeom>
              <a:avLst/>
              <a:gdLst/>
              <a:ahLst/>
              <a:cxnLst/>
              <a:rect l="l" t="t" r="r" b="b"/>
              <a:pathLst>
                <a:path w="5728" h="8419" extrusionOk="0">
                  <a:moveTo>
                    <a:pt x="2932" y="1"/>
                  </a:moveTo>
                  <a:cubicBezTo>
                    <a:pt x="664" y="1"/>
                    <a:pt x="60" y="3754"/>
                    <a:pt x="1" y="8383"/>
                  </a:cubicBezTo>
                  <a:lnTo>
                    <a:pt x="1" y="8418"/>
                  </a:lnTo>
                  <a:lnTo>
                    <a:pt x="5668" y="8418"/>
                  </a:lnTo>
                  <a:lnTo>
                    <a:pt x="5668" y="8383"/>
                  </a:lnTo>
                  <a:cubicBezTo>
                    <a:pt x="5728" y="3787"/>
                    <a:pt x="5251" y="24"/>
                    <a:pt x="2954" y="1"/>
                  </a:cubicBezTo>
                  <a:cubicBezTo>
                    <a:pt x="2946" y="1"/>
                    <a:pt x="2939" y="1"/>
                    <a:pt x="293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5"/>
            <p:cNvSpPr/>
            <p:nvPr/>
          </p:nvSpPr>
          <p:spPr>
            <a:xfrm>
              <a:off x="6128725" y="4301250"/>
              <a:ext cx="126225" cy="210475"/>
            </a:xfrm>
            <a:custGeom>
              <a:avLst/>
              <a:gdLst/>
              <a:ahLst/>
              <a:cxnLst/>
              <a:rect l="l" t="t" r="r" b="b"/>
              <a:pathLst>
                <a:path w="5049" h="8419" extrusionOk="0">
                  <a:moveTo>
                    <a:pt x="2589" y="1"/>
                  </a:moveTo>
                  <a:cubicBezTo>
                    <a:pt x="581" y="1"/>
                    <a:pt x="60" y="3754"/>
                    <a:pt x="1" y="8383"/>
                  </a:cubicBezTo>
                  <a:lnTo>
                    <a:pt x="1" y="8418"/>
                  </a:lnTo>
                  <a:lnTo>
                    <a:pt x="4989" y="8418"/>
                  </a:lnTo>
                  <a:lnTo>
                    <a:pt x="4989" y="8383"/>
                  </a:lnTo>
                  <a:cubicBezTo>
                    <a:pt x="5049" y="3787"/>
                    <a:pt x="4620" y="24"/>
                    <a:pt x="2608" y="1"/>
                  </a:cubicBezTo>
                  <a:cubicBezTo>
                    <a:pt x="2602" y="1"/>
                    <a:pt x="2595" y="1"/>
                    <a:pt x="2589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5"/>
            <p:cNvSpPr/>
            <p:nvPr/>
          </p:nvSpPr>
          <p:spPr>
            <a:xfrm>
              <a:off x="6926450" y="4284275"/>
              <a:ext cx="30375" cy="272975"/>
            </a:xfrm>
            <a:custGeom>
              <a:avLst/>
              <a:gdLst/>
              <a:ahLst/>
              <a:cxnLst/>
              <a:rect l="l" t="t" r="r" b="b"/>
              <a:pathLst>
                <a:path w="1215" h="10919" extrusionOk="0">
                  <a:moveTo>
                    <a:pt x="822" y="1"/>
                  </a:moveTo>
                  <a:cubicBezTo>
                    <a:pt x="358" y="2347"/>
                    <a:pt x="131" y="6347"/>
                    <a:pt x="0" y="10883"/>
                  </a:cubicBezTo>
                  <a:cubicBezTo>
                    <a:pt x="0" y="10895"/>
                    <a:pt x="0" y="10907"/>
                    <a:pt x="0" y="10919"/>
                  </a:cubicBezTo>
                  <a:lnTo>
                    <a:pt x="1096" y="10919"/>
                  </a:lnTo>
                  <a:cubicBezTo>
                    <a:pt x="1215" y="6299"/>
                    <a:pt x="1203" y="2263"/>
                    <a:pt x="82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5"/>
            <p:cNvSpPr/>
            <p:nvPr/>
          </p:nvSpPr>
          <p:spPr>
            <a:xfrm>
              <a:off x="4720225" y="4256900"/>
              <a:ext cx="37225" cy="300350"/>
            </a:xfrm>
            <a:custGeom>
              <a:avLst/>
              <a:gdLst/>
              <a:ahLst/>
              <a:cxnLst/>
              <a:rect l="l" t="t" r="r" b="b"/>
              <a:pathLst>
                <a:path w="1489" h="12014" extrusionOk="0">
                  <a:moveTo>
                    <a:pt x="834" y="1"/>
                  </a:moveTo>
                  <a:cubicBezTo>
                    <a:pt x="215" y="2251"/>
                    <a:pt x="24" y="6763"/>
                    <a:pt x="0" y="12014"/>
                  </a:cubicBezTo>
                  <a:lnTo>
                    <a:pt x="1477" y="12014"/>
                  </a:lnTo>
                  <a:lnTo>
                    <a:pt x="1477" y="11978"/>
                  </a:lnTo>
                  <a:cubicBezTo>
                    <a:pt x="1489" y="6918"/>
                    <a:pt x="1358" y="2489"/>
                    <a:pt x="834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5"/>
            <p:cNvSpPr/>
            <p:nvPr/>
          </p:nvSpPr>
          <p:spPr>
            <a:xfrm>
              <a:off x="6445725" y="4309000"/>
              <a:ext cx="64625" cy="202725"/>
            </a:xfrm>
            <a:custGeom>
              <a:avLst/>
              <a:gdLst/>
              <a:ahLst/>
              <a:cxnLst/>
              <a:rect l="l" t="t" r="r" b="b"/>
              <a:pathLst>
                <a:path w="2585" h="8109" extrusionOk="0">
                  <a:moveTo>
                    <a:pt x="1025" y="0"/>
                  </a:moveTo>
                  <a:cubicBezTo>
                    <a:pt x="418" y="2072"/>
                    <a:pt x="108" y="4965"/>
                    <a:pt x="1" y="8108"/>
                  </a:cubicBezTo>
                  <a:lnTo>
                    <a:pt x="2525" y="8108"/>
                  </a:lnTo>
                  <a:lnTo>
                    <a:pt x="2525" y="8073"/>
                  </a:lnTo>
                  <a:cubicBezTo>
                    <a:pt x="2585" y="4239"/>
                    <a:pt x="2287" y="988"/>
                    <a:pt x="102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5"/>
            <p:cNvSpPr/>
            <p:nvPr/>
          </p:nvSpPr>
          <p:spPr>
            <a:xfrm>
              <a:off x="6715125" y="4378050"/>
              <a:ext cx="17575" cy="133675"/>
            </a:xfrm>
            <a:custGeom>
              <a:avLst/>
              <a:gdLst/>
              <a:ahLst/>
              <a:cxnLst/>
              <a:rect l="l" t="t" r="r" b="b"/>
              <a:pathLst>
                <a:path w="703" h="5347" extrusionOk="0">
                  <a:moveTo>
                    <a:pt x="381" y="0"/>
                  </a:moveTo>
                  <a:cubicBezTo>
                    <a:pt x="179" y="1620"/>
                    <a:pt x="83" y="3441"/>
                    <a:pt x="0" y="5346"/>
                  </a:cubicBezTo>
                  <a:lnTo>
                    <a:pt x="679" y="5346"/>
                  </a:lnTo>
                  <a:lnTo>
                    <a:pt x="679" y="5311"/>
                  </a:lnTo>
                  <a:cubicBezTo>
                    <a:pt x="702" y="3298"/>
                    <a:pt x="631" y="1441"/>
                    <a:pt x="381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5"/>
            <p:cNvSpPr/>
            <p:nvPr/>
          </p:nvSpPr>
          <p:spPr>
            <a:xfrm>
              <a:off x="6788925" y="4343525"/>
              <a:ext cx="29500" cy="168200"/>
            </a:xfrm>
            <a:custGeom>
              <a:avLst/>
              <a:gdLst/>
              <a:ahLst/>
              <a:cxnLst/>
              <a:rect l="l" t="t" r="r" b="b"/>
              <a:pathLst>
                <a:path w="1180" h="6728" extrusionOk="0">
                  <a:moveTo>
                    <a:pt x="787" y="0"/>
                  </a:moveTo>
                  <a:cubicBezTo>
                    <a:pt x="227" y="1536"/>
                    <a:pt x="25" y="3953"/>
                    <a:pt x="1" y="6692"/>
                  </a:cubicBezTo>
                  <a:lnTo>
                    <a:pt x="1" y="6727"/>
                  </a:lnTo>
                  <a:lnTo>
                    <a:pt x="1156" y="6727"/>
                  </a:lnTo>
                  <a:cubicBezTo>
                    <a:pt x="1179" y="4191"/>
                    <a:pt x="1084" y="1893"/>
                    <a:pt x="78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5"/>
            <p:cNvSpPr/>
            <p:nvPr/>
          </p:nvSpPr>
          <p:spPr>
            <a:xfrm>
              <a:off x="5520625" y="4301250"/>
              <a:ext cx="125925" cy="210475"/>
            </a:xfrm>
            <a:custGeom>
              <a:avLst/>
              <a:gdLst/>
              <a:ahLst/>
              <a:cxnLst/>
              <a:rect l="l" t="t" r="r" b="b"/>
              <a:pathLst>
                <a:path w="5037" h="8419" extrusionOk="0">
                  <a:moveTo>
                    <a:pt x="2460" y="1"/>
                  </a:moveTo>
                  <a:cubicBezTo>
                    <a:pt x="2454" y="1"/>
                    <a:pt x="2447" y="1"/>
                    <a:pt x="2441" y="1"/>
                  </a:cubicBezTo>
                  <a:cubicBezTo>
                    <a:pt x="429" y="24"/>
                    <a:pt x="0" y="3787"/>
                    <a:pt x="60" y="8383"/>
                  </a:cubicBezTo>
                  <a:cubicBezTo>
                    <a:pt x="60" y="8395"/>
                    <a:pt x="60" y="8406"/>
                    <a:pt x="60" y="8418"/>
                  </a:cubicBezTo>
                  <a:lnTo>
                    <a:pt x="5037" y="8418"/>
                  </a:lnTo>
                  <a:lnTo>
                    <a:pt x="5037" y="8383"/>
                  </a:lnTo>
                  <a:cubicBezTo>
                    <a:pt x="4989" y="3754"/>
                    <a:pt x="4457" y="1"/>
                    <a:pt x="246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5"/>
            <p:cNvSpPr/>
            <p:nvPr/>
          </p:nvSpPr>
          <p:spPr>
            <a:xfrm>
              <a:off x="5239025" y="4309000"/>
              <a:ext cx="63425" cy="202725"/>
            </a:xfrm>
            <a:custGeom>
              <a:avLst/>
              <a:gdLst/>
              <a:ahLst/>
              <a:cxnLst/>
              <a:rect l="l" t="t" r="r" b="b"/>
              <a:pathLst>
                <a:path w="2537" h="8109" extrusionOk="0">
                  <a:moveTo>
                    <a:pt x="1763" y="0"/>
                  </a:moveTo>
                  <a:cubicBezTo>
                    <a:pt x="477" y="988"/>
                    <a:pt x="84" y="4239"/>
                    <a:pt x="1" y="8073"/>
                  </a:cubicBezTo>
                  <a:lnTo>
                    <a:pt x="1" y="8108"/>
                  </a:lnTo>
                  <a:lnTo>
                    <a:pt x="2537" y="8108"/>
                  </a:lnTo>
                  <a:cubicBezTo>
                    <a:pt x="2537" y="4965"/>
                    <a:pt x="2311" y="2072"/>
                    <a:pt x="1763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5"/>
            <p:cNvSpPr/>
            <p:nvPr/>
          </p:nvSpPr>
          <p:spPr>
            <a:xfrm>
              <a:off x="4985725" y="4378050"/>
              <a:ext cx="16700" cy="133675"/>
            </a:xfrm>
            <a:custGeom>
              <a:avLst/>
              <a:gdLst/>
              <a:ahLst/>
              <a:cxnLst/>
              <a:rect l="l" t="t" r="r" b="b"/>
              <a:pathLst>
                <a:path w="668" h="5347" extrusionOk="0">
                  <a:moveTo>
                    <a:pt x="477" y="0"/>
                  </a:moveTo>
                  <a:cubicBezTo>
                    <a:pt x="179" y="1441"/>
                    <a:pt x="48" y="3298"/>
                    <a:pt x="1" y="5311"/>
                  </a:cubicBezTo>
                  <a:cubicBezTo>
                    <a:pt x="1" y="5323"/>
                    <a:pt x="1" y="5334"/>
                    <a:pt x="1" y="5346"/>
                  </a:cubicBezTo>
                  <a:lnTo>
                    <a:pt x="667" y="5346"/>
                  </a:lnTo>
                  <a:cubicBezTo>
                    <a:pt x="656" y="3453"/>
                    <a:pt x="620" y="1632"/>
                    <a:pt x="47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5"/>
            <p:cNvSpPr/>
            <p:nvPr/>
          </p:nvSpPr>
          <p:spPr>
            <a:xfrm>
              <a:off x="4899400" y="4343525"/>
              <a:ext cx="31575" cy="168200"/>
            </a:xfrm>
            <a:custGeom>
              <a:avLst/>
              <a:gdLst/>
              <a:ahLst/>
              <a:cxnLst/>
              <a:rect l="l" t="t" r="r" b="b"/>
              <a:pathLst>
                <a:path w="1263" h="6728" extrusionOk="0">
                  <a:moveTo>
                    <a:pt x="691" y="0"/>
                  </a:moveTo>
                  <a:cubicBezTo>
                    <a:pt x="310" y="1893"/>
                    <a:pt x="96" y="4191"/>
                    <a:pt x="1" y="6727"/>
                  </a:cubicBezTo>
                  <a:lnTo>
                    <a:pt x="1156" y="6727"/>
                  </a:lnTo>
                  <a:lnTo>
                    <a:pt x="1156" y="6692"/>
                  </a:lnTo>
                  <a:cubicBezTo>
                    <a:pt x="1263" y="3953"/>
                    <a:pt x="1180" y="1536"/>
                    <a:pt x="691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5"/>
            <p:cNvSpPr/>
            <p:nvPr/>
          </p:nvSpPr>
          <p:spPr>
            <a:xfrm>
              <a:off x="3446250" y="3759225"/>
              <a:ext cx="407525" cy="65500"/>
            </a:xfrm>
            <a:custGeom>
              <a:avLst/>
              <a:gdLst/>
              <a:ahLst/>
              <a:cxnLst/>
              <a:rect l="l" t="t" r="r" b="b"/>
              <a:pathLst>
                <a:path w="16301" h="2620" extrusionOk="0">
                  <a:moveTo>
                    <a:pt x="16062" y="0"/>
                  </a:moveTo>
                  <a:lnTo>
                    <a:pt x="1" y="24"/>
                  </a:lnTo>
                  <a:lnTo>
                    <a:pt x="1" y="2620"/>
                  </a:lnTo>
                  <a:lnTo>
                    <a:pt x="16300" y="2620"/>
                  </a:lnTo>
                  <a:lnTo>
                    <a:pt x="16062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5"/>
            <p:cNvSpPr/>
            <p:nvPr/>
          </p:nvSpPr>
          <p:spPr>
            <a:xfrm>
              <a:off x="3446250" y="3791375"/>
              <a:ext cx="455150" cy="765875"/>
            </a:xfrm>
            <a:custGeom>
              <a:avLst/>
              <a:gdLst/>
              <a:ahLst/>
              <a:cxnLst/>
              <a:rect l="l" t="t" r="r" b="b"/>
              <a:pathLst>
                <a:path w="18206" h="30635" extrusionOk="0">
                  <a:moveTo>
                    <a:pt x="18205" y="0"/>
                  </a:moveTo>
                  <a:lnTo>
                    <a:pt x="1" y="405"/>
                  </a:lnTo>
                  <a:lnTo>
                    <a:pt x="1" y="30635"/>
                  </a:lnTo>
                  <a:lnTo>
                    <a:pt x="16574" y="30635"/>
                  </a:lnTo>
                  <a:lnTo>
                    <a:pt x="18205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5"/>
            <p:cNvSpPr/>
            <p:nvPr/>
          </p:nvSpPr>
          <p:spPr>
            <a:xfrm>
              <a:off x="3655500" y="3785125"/>
              <a:ext cx="249175" cy="617950"/>
            </a:xfrm>
            <a:custGeom>
              <a:avLst/>
              <a:gdLst/>
              <a:ahLst/>
              <a:cxnLst/>
              <a:rect l="l" t="t" r="r" b="b"/>
              <a:pathLst>
                <a:path w="9967" h="24718" extrusionOk="0">
                  <a:moveTo>
                    <a:pt x="9966" y="0"/>
                  </a:moveTo>
                  <a:lnTo>
                    <a:pt x="1" y="465"/>
                  </a:lnTo>
                  <a:lnTo>
                    <a:pt x="8537" y="24718"/>
                  </a:lnTo>
                  <a:lnTo>
                    <a:pt x="9966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5"/>
            <p:cNvSpPr/>
            <p:nvPr/>
          </p:nvSpPr>
          <p:spPr>
            <a:xfrm>
              <a:off x="3528400" y="4345600"/>
              <a:ext cx="119400" cy="218500"/>
            </a:xfrm>
            <a:custGeom>
              <a:avLst/>
              <a:gdLst/>
              <a:ahLst/>
              <a:cxnLst/>
              <a:rect l="l" t="t" r="r" b="b"/>
              <a:pathLst>
                <a:path w="4776" h="8740" extrusionOk="0">
                  <a:moveTo>
                    <a:pt x="4775" y="1"/>
                  </a:moveTo>
                  <a:lnTo>
                    <a:pt x="1" y="108"/>
                  </a:lnTo>
                  <a:lnTo>
                    <a:pt x="1" y="8740"/>
                  </a:lnTo>
                  <a:lnTo>
                    <a:pt x="4346" y="874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5"/>
            <p:cNvSpPr/>
            <p:nvPr/>
          </p:nvSpPr>
          <p:spPr>
            <a:xfrm>
              <a:off x="3723675" y="4118200"/>
              <a:ext cx="76525" cy="133375"/>
            </a:xfrm>
            <a:custGeom>
              <a:avLst/>
              <a:gdLst/>
              <a:ahLst/>
              <a:cxnLst/>
              <a:rect l="l" t="t" r="r" b="b"/>
              <a:pathLst>
                <a:path w="3061" h="5335" extrusionOk="0">
                  <a:moveTo>
                    <a:pt x="3060" y="0"/>
                  </a:moveTo>
                  <a:lnTo>
                    <a:pt x="0" y="72"/>
                  </a:lnTo>
                  <a:lnTo>
                    <a:pt x="0" y="5334"/>
                  </a:lnTo>
                  <a:lnTo>
                    <a:pt x="2786" y="5334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5"/>
            <p:cNvSpPr/>
            <p:nvPr/>
          </p:nvSpPr>
          <p:spPr>
            <a:xfrm>
              <a:off x="3523950" y="4118200"/>
              <a:ext cx="76500" cy="133375"/>
            </a:xfrm>
            <a:custGeom>
              <a:avLst/>
              <a:gdLst/>
              <a:ahLst/>
              <a:cxnLst/>
              <a:rect l="l" t="t" r="r" b="b"/>
              <a:pathLst>
                <a:path w="3060" h="5335" extrusionOk="0">
                  <a:moveTo>
                    <a:pt x="3060" y="0"/>
                  </a:moveTo>
                  <a:lnTo>
                    <a:pt x="0" y="72"/>
                  </a:lnTo>
                  <a:lnTo>
                    <a:pt x="0" y="5334"/>
                  </a:lnTo>
                  <a:lnTo>
                    <a:pt x="2786" y="5334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5"/>
            <p:cNvSpPr/>
            <p:nvPr/>
          </p:nvSpPr>
          <p:spPr>
            <a:xfrm>
              <a:off x="3695975" y="3886325"/>
              <a:ext cx="76525" cy="133075"/>
            </a:xfrm>
            <a:custGeom>
              <a:avLst/>
              <a:gdLst/>
              <a:ahLst/>
              <a:cxnLst/>
              <a:rect l="l" t="t" r="r" b="b"/>
              <a:pathLst>
                <a:path w="3061" h="5323" extrusionOk="0">
                  <a:moveTo>
                    <a:pt x="3061" y="0"/>
                  </a:moveTo>
                  <a:lnTo>
                    <a:pt x="1" y="72"/>
                  </a:lnTo>
                  <a:lnTo>
                    <a:pt x="1" y="5322"/>
                  </a:lnTo>
                  <a:lnTo>
                    <a:pt x="2787" y="5322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5"/>
            <p:cNvSpPr/>
            <p:nvPr/>
          </p:nvSpPr>
          <p:spPr>
            <a:xfrm>
              <a:off x="3536750" y="4357225"/>
              <a:ext cx="86025" cy="211350"/>
            </a:xfrm>
            <a:custGeom>
              <a:avLst/>
              <a:gdLst/>
              <a:ahLst/>
              <a:cxnLst/>
              <a:rect l="l" t="t" r="r" b="b"/>
              <a:pathLst>
                <a:path w="3441" h="8454" extrusionOk="0">
                  <a:moveTo>
                    <a:pt x="3441" y="0"/>
                  </a:moveTo>
                  <a:lnTo>
                    <a:pt x="0" y="107"/>
                  </a:lnTo>
                  <a:lnTo>
                    <a:pt x="0" y="8453"/>
                  </a:lnTo>
                  <a:lnTo>
                    <a:pt x="3131" y="8453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5"/>
            <p:cNvSpPr/>
            <p:nvPr/>
          </p:nvSpPr>
          <p:spPr>
            <a:xfrm>
              <a:off x="3967150" y="4442350"/>
              <a:ext cx="58375" cy="124725"/>
            </a:xfrm>
            <a:custGeom>
              <a:avLst/>
              <a:gdLst/>
              <a:ahLst/>
              <a:cxnLst/>
              <a:rect l="l" t="t" r="r" b="b"/>
              <a:pathLst>
                <a:path w="2335" h="4989" extrusionOk="0">
                  <a:moveTo>
                    <a:pt x="2334" y="0"/>
                  </a:moveTo>
                  <a:lnTo>
                    <a:pt x="1" y="60"/>
                  </a:lnTo>
                  <a:lnTo>
                    <a:pt x="1" y="4989"/>
                  </a:lnTo>
                  <a:lnTo>
                    <a:pt x="2120" y="4989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5"/>
            <p:cNvSpPr/>
            <p:nvPr/>
          </p:nvSpPr>
          <p:spPr>
            <a:xfrm>
              <a:off x="3922800" y="4230700"/>
              <a:ext cx="52125" cy="97375"/>
            </a:xfrm>
            <a:custGeom>
              <a:avLst/>
              <a:gdLst/>
              <a:ahLst/>
              <a:cxnLst/>
              <a:rect l="l" t="t" r="r" b="b"/>
              <a:pathLst>
                <a:path w="2085" h="3895" extrusionOk="0">
                  <a:moveTo>
                    <a:pt x="2084" y="1"/>
                  </a:moveTo>
                  <a:lnTo>
                    <a:pt x="0" y="60"/>
                  </a:lnTo>
                  <a:lnTo>
                    <a:pt x="0" y="3894"/>
                  </a:lnTo>
                  <a:lnTo>
                    <a:pt x="1894" y="3894"/>
                  </a:lnTo>
                  <a:lnTo>
                    <a:pt x="208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5"/>
            <p:cNvSpPr/>
            <p:nvPr/>
          </p:nvSpPr>
          <p:spPr>
            <a:xfrm>
              <a:off x="4099000" y="4085450"/>
              <a:ext cx="51825" cy="97075"/>
            </a:xfrm>
            <a:custGeom>
              <a:avLst/>
              <a:gdLst/>
              <a:ahLst/>
              <a:cxnLst/>
              <a:rect l="l" t="t" r="r" b="b"/>
              <a:pathLst>
                <a:path w="2073" h="3883" extrusionOk="0">
                  <a:moveTo>
                    <a:pt x="2073" y="1"/>
                  </a:moveTo>
                  <a:lnTo>
                    <a:pt x="1" y="48"/>
                  </a:lnTo>
                  <a:lnTo>
                    <a:pt x="1" y="3882"/>
                  </a:lnTo>
                  <a:lnTo>
                    <a:pt x="1894" y="3882"/>
                  </a:lnTo>
                  <a:lnTo>
                    <a:pt x="207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5"/>
            <p:cNvSpPr/>
            <p:nvPr/>
          </p:nvSpPr>
          <p:spPr>
            <a:xfrm>
              <a:off x="4428225" y="4158975"/>
              <a:ext cx="52100" cy="97050"/>
            </a:xfrm>
            <a:custGeom>
              <a:avLst/>
              <a:gdLst/>
              <a:ahLst/>
              <a:cxnLst/>
              <a:rect l="l" t="t" r="r" b="b"/>
              <a:pathLst>
                <a:path w="2084" h="3882" extrusionOk="0">
                  <a:moveTo>
                    <a:pt x="2084" y="0"/>
                  </a:moveTo>
                  <a:lnTo>
                    <a:pt x="0" y="48"/>
                  </a:lnTo>
                  <a:lnTo>
                    <a:pt x="0" y="3882"/>
                  </a:lnTo>
                  <a:lnTo>
                    <a:pt x="1893" y="3882"/>
                  </a:lnTo>
                  <a:lnTo>
                    <a:pt x="2084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5"/>
            <p:cNvSpPr/>
            <p:nvPr/>
          </p:nvSpPr>
          <p:spPr>
            <a:xfrm>
              <a:off x="4529425" y="4322675"/>
              <a:ext cx="32175" cy="62250"/>
            </a:xfrm>
            <a:custGeom>
              <a:avLst/>
              <a:gdLst/>
              <a:ahLst/>
              <a:cxnLst/>
              <a:rect l="l" t="t" r="r" b="b"/>
              <a:pathLst>
                <a:path w="1287" h="2490" extrusionOk="0">
                  <a:moveTo>
                    <a:pt x="1286" y="1"/>
                  </a:moveTo>
                  <a:lnTo>
                    <a:pt x="0" y="37"/>
                  </a:lnTo>
                  <a:lnTo>
                    <a:pt x="0" y="2489"/>
                  </a:lnTo>
                  <a:lnTo>
                    <a:pt x="1167" y="2489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5"/>
            <p:cNvSpPr/>
            <p:nvPr/>
          </p:nvSpPr>
          <p:spPr>
            <a:xfrm>
              <a:off x="4356175" y="4452150"/>
              <a:ext cx="74125" cy="111650"/>
            </a:xfrm>
            <a:custGeom>
              <a:avLst/>
              <a:gdLst/>
              <a:ahLst/>
              <a:cxnLst/>
              <a:rect l="l" t="t" r="r" b="b"/>
              <a:pathLst>
                <a:path w="2965" h="4466" extrusionOk="0">
                  <a:moveTo>
                    <a:pt x="1471" y="1"/>
                  </a:moveTo>
                  <a:cubicBezTo>
                    <a:pt x="1457" y="1"/>
                    <a:pt x="1443" y="1"/>
                    <a:pt x="1430" y="1"/>
                  </a:cubicBezTo>
                  <a:cubicBezTo>
                    <a:pt x="632" y="13"/>
                    <a:pt x="1" y="656"/>
                    <a:pt x="1" y="1454"/>
                  </a:cubicBezTo>
                  <a:lnTo>
                    <a:pt x="1" y="4466"/>
                  </a:lnTo>
                  <a:lnTo>
                    <a:pt x="2739" y="4466"/>
                  </a:lnTo>
                  <a:lnTo>
                    <a:pt x="2918" y="1537"/>
                  </a:lnTo>
                  <a:cubicBezTo>
                    <a:pt x="2965" y="705"/>
                    <a:pt x="2297" y="1"/>
                    <a:pt x="1471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5"/>
            <p:cNvSpPr/>
            <p:nvPr/>
          </p:nvSpPr>
          <p:spPr>
            <a:xfrm>
              <a:off x="4446675" y="4453650"/>
              <a:ext cx="73825" cy="111950"/>
            </a:xfrm>
            <a:custGeom>
              <a:avLst/>
              <a:gdLst/>
              <a:ahLst/>
              <a:cxnLst/>
              <a:rect l="l" t="t" r="r" b="b"/>
              <a:pathLst>
                <a:path w="2953" h="4478" extrusionOk="0">
                  <a:moveTo>
                    <a:pt x="1450" y="0"/>
                  </a:moveTo>
                  <a:cubicBezTo>
                    <a:pt x="1443" y="0"/>
                    <a:pt x="1436" y="1"/>
                    <a:pt x="1429" y="1"/>
                  </a:cubicBezTo>
                  <a:cubicBezTo>
                    <a:pt x="632" y="13"/>
                    <a:pt x="0" y="667"/>
                    <a:pt x="0" y="1453"/>
                  </a:cubicBezTo>
                  <a:lnTo>
                    <a:pt x="0" y="4477"/>
                  </a:lnTo>
                  <a:lnTo>
                    <a:pt x="2727" y="4477"/>
                  </a:lnTo>
                  <a:lnTo>
                    <a:pt x="2906" y="1548"/>
                  </a:lnTo>
                  <a:cubicBezTo>
                    <a:pt x="2953" y="698"/>
                    <a:pt x="2286" y="0"/>
                    <a:pt x="1450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5"/>
            <p:cNvSpPr/>
            <p:nvPr/>
          </p:nvSpPr>
          <p:spPr>
            <a:xfrm>
              <a:off x="3957925" y="3975025"/>
              <a:ext cx="52100" cy="53600"/>
            </a:xfrm>
            <a:custGeom>
              <a:avLst/>
              <a:gdLst/>
              <a:ahLst/>
              <a:cxnLst/>
              <a:rect l="l" t="t" r="r" b="b"/>
              <a:pathLst>
                <a:path w="2084" h="2144" extrusionOk="0">
                  <a:moveTo>
                    <a:pt x="2084" y="0"/>
                  </a:moveTo>
                  <a:lnTo>
                    <a:pt x="0" y="24"/>
                  </a:lnTo>
                  <a:lnTo>
                    <a:pt x="0" y="2144"/>
                  </a:lnTo>
                  <a:lnTo>
                    <a:pt x="1894" y="2144"/>
                  </a:lnTo>
                  <a:lnTo>
                    <a:pt x="2084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5"/>
            <p:cNvSpPr/>
            <p:nvPr/>
          </p:nvSpPr>
          <p:spPr>
            <a:xfrm>
              <a:off x="1988925" y="3658025"/>
              <a:ext cx="540875" cy="404225"/>
            </a:xfrm>
            <a:custGeom>
              <a:avLst/>
              <a:gdLst/>
              <a:ahLst/>
              <a:cxnLst/>
              <a:rect l="l" t="t" r="r" b="b"/>
              <a:pathLst>
                <a:path w="21635" h="16169" extrusionOk="0">
                  <a:moveTo>
                    <a:pt x="11276" y="0"/>
                  </a:moveTo>
                  <a:lnTo>
                    <a:pt x="1" y="3120"/>
                  </a:lnTo>
                  <a:lnTo>
                    <a:pt x="1" y="16169"/>
                  </a:lnTo>
                  <a:lnTo>
                    <a:pt x="21634" y="16169"/>
                  </a:lnTo>
                  <a:lnTo>
                    <a:pt x="21634" y="3120"/>
                  </a:lnTo>
                  <a:lnTo>
                    <a:pt x="11276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5"/>
            <p:cNvSpPr/>
            <p:nvPr/>
          </p:nvSpPr>
          <p:spPr>
            <a:xfrm>
              <a:off x="2337175" y="3829775"/>
              <a:ext cx="661425" cy="771850"/>
            </a:xfrm>
            <a:custGeom>
              <a:avLst/>
              <a:gdLst/>
              <a:ahLst/>
              <a:cxnLst/>
              <a:rect l="l" t="t" r="r" b="b"/>
              <a:pathLst>
                <a:path w="26457" h="30874" extrusionOk="0">
                  <a:moveTo>
                    <a:pt x="1" y="0"/>
                  </a:moveTo>
                  <a:lnTo>
                    <a:pt x="1" y="30873"/>
                  </a:lnTo>
                  <a:lnTo>
                    <a:pt x="26457" y="30873"/>
                  </a:lnTo>
                  <a:lnTo>
                    <a:pt x="26457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5"/>
            <p:cNvSpPr/>
            <p:nvPr/>
          </p:nvSpPr>
          <p:spPr>
            <a:xfrm>
              <a:off x="2878025" y="3464250"/>
              <a:ext cx="442050" cy="374175"/>
            </a:xfrm>
            <a:custGeom>
              <a:avLst/>
              <a:gdLst/>
              <a:ahLst/>
              <a:cxnLst/>
              <a:rect l="l" t="t" r="r" b="b"/>
              <a:pathLst>
                <a:path w="17682" h="14967" extrusionOk="0">
                  <a:moveTo>
                    <a:pt x="8954" y="0"/>
                  </a:moveTo>
                  <a:lnTo>
                    <a:pt x="1" y="4406"/>
                  </a:lnTo>
                  <a:lnTo>
                    <a:pt x="1" y="14966"/>
                  </a:lnTo>
                  <a:lnTo>
                    <a:pt x="17681" y="14288"/>
                  </a:lnTo>
                  <a:lnTo>
                    <a:pt x="17681" y="3727"/>
                  </a:lnTo>
                  <a:lnTo>
                    <a:pt x="8954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5"/>
            <p:cNvSpPr/>
            <p:nvPr/>
          </p:nvSpPr>
          <p:spPr>
            <a:xfrm>
              <a:off x="2861050" y="3560675"/>
              <a:ext cx="481650" cy="43200"/>
            </a:xfrm>
            <a:custGeom>
              <a:avLst/>
              <a:gdLst/>
              <a:ahLst/>
              <a:cxnLst/>
              <a:rect l="l" t="t" r="r" b="b"/>
              <a:pathLst>
                <a:path w="19266" h="1728" extrusionOk="0">
                  <a:moveTo>
                    <a:pt x="19265" y="1"/>
                  </a:moveTo>
                  <a:lnTo>
                    <a:pt x="1" y="322"/>
                  </a:lnTo>
                  <a:lnTo>
                    <a:pt x="1" y="1727"/>
                  </a:lnTo>
                  <a:lnTo>
                    <a:pt x="19265" y="1406"/>
                  </a:lnTo>
                  <a:lnTo>
                    <a:pt x="1926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5"/>
            <p:cNvSpPr/>
            <p:nvPr/>
          </p:nvSpPr>
          <p:spPr>
            <a:xfrm>
              <a:off x="1887725" y="3939300"/>
              <a:ext cx="530450" cy="620050"/>
            </a:xfrm>
            <a:custGeom>
              <a:avLst/>
              <a:gdLst/>
              <a:ahLst/>
              <a:cxnLst/>
              <a:rect l="l" t="t" r="r" b="b"/>
              <a:pathLst>
                <a:path w="21218" h="24802" extrusionOk="0">
                  <a:moveTo>
                    <a:pt x="0" y="1"/>
                  </a:moveTo>
                  <a:lnTo>
                    <a:pt x="0" y="24801"/>
                  </a:lnTo>
                  <a:lnTo>
                    <a:pt x="21217" y="24801"/>
                  </a:lnTo>
                  <a:lnTo>
                    <a:pt x="21217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5"/>
            <p:cNvSpPr/>
            <p:nvPr/>
          </p:nvSpPr>
          <p:spPr>
            <a:xfrm>
              <a:off x="2290150" y="4007475"/>
              <a:ext cx="57775" cy="138725"/>
            </a:xfrm>
            <a:custGeom>
              <a:avLst/>
              <a:gdLst/>
              <a:ahLst/>
              <a:cxnLst/>
              <a:rect l="l" t="t" r="r" b="b"/>
              <a:pathLst>
                <a:path w="2311" h="5549" extrusionOk="0">
                  <a:moveTo>
                    <a:pt x="1" y="0"/>
                  </a:moveTo>
                  <a:lnTo>
                    <a:pt x="1" y="5549"/>
                  </a:lnTo>
                  <a:lnTo>
                    <a:pt x="2311" y="5549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5"/>
            <p:cNvSpPr/>
            <p:nvPr/>
          </p:nvSpPr>
          <p:spPr>
            <a:xfrm>
              <a:off x="2107100" y="4233100"/>
              <a:ext cx="57475" cy="111050"/>
            </a:xfrm>
            <a:custGeom>
              <a:avLst/>
              <a:gdLst/>
              <a:ahLst/>
              <a:cxnLst/>
              <a:rect l="l" t="t" r="r" b="b"/>
              <a:pathLst>
                <a:path w="2299" h="4442" extrusionOk="0">
                  <a:moveTo>
                    <a:pt x="0" y="0"/>
                  </a:moveTo>
                  <a:lnTo>
                    <a:pt x="0" y="4441"/>
                  </a:lnTo>
                  <a:lnTo>
                    <a:pt x="2298" y="4441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5"/>
            <p:cNvSpPr/>
            <p:nvPr/>
          </p:nvSpPr>
          <p:spPr>
            <a:xfrm>
              <a:off x="2275275" y="4397100"/>
              <a:ext cx="89325" cy="187850"/>
            </a:xfrm>
            <a:custGeom>
              <a:avLst/>
              <a:gdLst/>
              <a:ahLst/>
              <a:cxnLst/>
              <a:rect l="l" t="t" r="r" b="b"/>
              <a:pathLst>
                <a:path w="3573" h="7514" extrusionOk="0">
                  <a:moveTo>
                    <a:pt x="0" y="0"/>
                  </a:moveTo>
                  <a:lnTo>
                    <a:pt x="0" y="7513"/>
                  </a:lnTo>
                  <a:lnTo>
                    <a:pt x="3572" y="7513"/>
                  </a:lnTo>
                  <a:lnTo>
                    <a:pt x="3572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5"/>
            <p:cNvSpPr/>
            <p:nvPr/>
          </p:nvSpPr>
          <p:spPr>
            <a:xfrm>
              <a:off x="2606575" y="4029200"/>
              <a:ext cx="409000" cy="530150"/>
            </a:xfrm>
            <a:custGeom>
              <a:avLst/>
              <a:gdLst/>
              <a:ahLst/>
              <a:cxnLst/>
              <a:rect l="l" t="t" r="r" b="b"/>
              <a:pathLst>
                <a:path w="16360" h="21206" extrusionOk="0">
                  <a:moveTo>
                    <a:pt x="15800" y="0"/>
                  </a:moveTo>
                  <a:lnTo>
                    <a:pt x="774" y="2513"/>
                  </a:lnTo>
                  <a:lnTo>
                    <a:pt x="0" y="21205"/>
                  </a:lnTo>
                  <a:lnTo>
                    <a:pt x="16359" y="21205"/>
                  </a:lnTo>
                  <a:lnTo>
                    <a:pt x="15800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5"/>
            <p:cNvSpPr/>
            <p:nvPr/>
          </p:nvSpPr>
          <p:spPr>
            <a:xfrm>
              <a:off x="2777725" y="4124450"/>
              <a:ext cx="42875" cy="89925"/>
            </a:xfrm>
            <a:custGeom>
              <a:avLst/>
              <a:gdLst/>
              <a:ahLst/>
              <a:cxnLst/>
              <a:rect l="l" t="t" r="r" b="b"/>
              <a:pathLst>
                <a:path w="1715" h="3597" extrusionOk="0">
                  <a:moveTo>
                    <a:pt x="0" y="0"/>
                  </a:moveTo>
                  <a:lnTo>
                    <a:pt x="0" y="3596"/>
                  </a:lnTo>
                  <a:lnTo>
                    <a:pt x="1715" y="3596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5"/>
            <p:cNvSpPr/>
            <p:nvPr/>
          </p:nvSpPr>
          <p:spPr>
            <a:xfrm>
              <a:off x="2831000" y="4428950"/>
              <a:ext cx="42875" cy="90200"/>
            </a:xfrm>
            <a:custGeom>
              <a:avLst/>
              <a:gdLst/>
              <a:ahLst/>
              <a:cxnLst/>
              <a:rect l="l" t="t" r="r" b="b"/>
              <a:pathLst>
                <a:path w="1715" h="3608" extrusionOk="0">
                  <a:moveTo>
                    <a:pt x="0" y="0"/>
                  </a:moveTo>
                  <a:lnTo>
                    <a:pt x="0" y="3608"/>
                  </a:lnTo>
                  <a:lnTo>
                    <a:pt x="1715" y="3608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5"/>
            <p:cNvSpPr/>
            <p:nvPr/>
          </p:nvSpPr>
          <p:spPr>
            <a:xfrm>
              <a:off x="2345825" y="4143800"/>
              <a:ext cx="361975" cy="155700"/>
            </a:xfrm>
            <a:custGeom>
              <a:avLst/>
              <a:gdLst/>
              <a:ahLst/>
              <a:cxnLst/>
              <a:rect l="l" t="t" r="r" b="b"/>
              <a:pathLst>
                <a:path w="14479" h="6228" extrusionOk="0">
                  <a:moveTo>
                    <a:pt x="14478" y="0"/>
                  </a:moveTo>
                  <a:lnTo>
                    <a:pt x="560" y="1739"/>
                  </a:lnTo>
                  <a:lnTo>
                    <a:pt x="0" y="6227"/>
                  </a:lnTo>
                  <a:lnTo>
                    <a:pt x="2643" y="5989"/>
                  </a:lnTo>
                  <a:cubicBezTo>
                    <a:pt x="2548" y="5763"/>
                    <a:pt x="2489" y="5525"/>
                    <a:pt x="2489" y="5275"/>
                  </a:cubicBezTo>
                  <a:cubicBezTo>
                    <a:pt x="2489" y="3632"/>
                    <a:pt x="4620" y="2096"/>
                    <a:pt x="7251" y="1870"/>
                  </a:cubicBezTo>
                  <a:cubicBezTo>
                    <a:pt x="7474" y="1850"/>
                    <a:pt x="7694" y="1841"/>
                    <a:pt x="7909" y="1841"/>
                  </a:cubicBezTo>
                  <a:cubicBezTo>
                    <a:pt x="10229" y="1841"/>
                    <a:pt x="12014" y="2927"/>
                    <a:pt x="12014" y="4441"/>
                  </a:cubicBezTo>
                  <a:cubicBezTo>
                    <a:pt x="12014" y="4691"/>
                    <a:pt x="11966" y="4941"/>
                    <a:pt x="11871" y="5179"/>
                  </a:cubicBezTo>
                  <a:lnTo>
                    <a:pt x="14478" y="4953"/>
                  </a:lnTo>
                  <a:lnTo>
                    <a:pt x="14478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5"/>
            <p:cNvSpPr/>
            <p:nvPr/>
          </p:nvSpPr>
          <p:spPr>
            <a:xfrm>
              <a:off x="2929225" y="3568725"/>
              <a:ext cx="530450" cy="990625"/>
            </a:xfrm>
            <a:custGeom>
              <a:avLst/>
              <a:gdLst/>
              <a:ahLst/>
              <a:cxnLst/>
              <a:rect l="l" t="t" r="r" b="b"/>
              <a:pathLst>
                <a:path w="21218" h="39625" extrusionOk="0">
                  <a:moveTo>
                    <a:pt x="21217" y="0"/>
                  </a:moveTo>
                  <a:lnTo>
                    <a:pt x="834" y="4084"/>
                  </a:lnTo>
                  <a:lnTo>
                    <a:pt x="0" y="39624"/>
                  </a:lnTo>
                  <a:lnTo>
                    <a:pt x="21217" y="39624"/>
                  </a:lnTo>
                  <a:lnTo>
                    <a:pt x="21217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5"/>
            <p:cNvSpPr/>
            <p:nvPr/>
          </p:nvSpPr>
          <p:spPr>
            <a:xfrm>
              <a:off x="3016725" y="3697300"/>
              <a:ext cx="68200" cy="146175"/>
            </a:xfrm>
            <a:custGeom>
              <a:avLst/>
              <a:gdLst/>
              <a:ahLst/>
              <a:cxnLst/>
              <a:rect l="l" t="t" r="r" b="b"/>
              <a:pathLst>
                <a:path w="2728" h="5847" extrusionOk="0">
                  <a:moveTo>
                    <a:pt x="2727" y="1"/>
                  </a:moveTo>
                  <a:lnTo>
                    <a:pt x="108" y="608"/>
                  </a:lnTo>
                  <a:lnTo>
                    <a:pt x="1" y="5847"/>
                  </a:lnTo>
                  <a:lnTo>
                    <a:pt x="2727" y="5847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5"/>
            <p:cNvSpPr/>
            <p:nvPr/>
          </p:nvSpPr>
          <p:spPr>
            <a:xfrm>
              <a:off x="2899450" y="3943475"/>
              <a:ext cx="68200" cy="55375"/>
            </a:xfrm>
            <a:custGeom>
              <a:avLst/>
              <a:gdLst/>
              <a:ahLst/>
              <a:cxnLst/>
              <a:rect l="l" t="t" r="r" b="b"/>
              <a:pathLst>
                <a:path w="2728" h="2215" extrusionOk="0">
                  <a:moveTo>
                    <a:pt x="2727" y="0"/>
                  </a:moveTo>
                  <a:lnTo>
                    <a:pt x="108" y="227"/>
                  </a:lnTo>
                  <a:lnTo>
                    <a:pt x="1" y="2215"/>
                  </a:lnTo>
                  <a:lnTo>
                    <a:pt x="2727" y="2215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5"/>
            <p:cNvSpPr/>
            <p:nvPr/>
          </p:nvSpPr>
          <p:spPr>
            <a:xfrm>
              <a:off x="2901550" y="3672900"/>
              <a:ext cx="68175" cy="55400"/>
            </a:xfrm>
            <a:custGeom>
              <a:avLst/>
              <a:gdLst/>
              <a:ahLst/>
              <a:cxnLst/>
              <a:rect l="l" t="t" r="r" b="b"/>
              <a:pathLst>
                <a:path w="2727" h="2216" extrusionOk="0">
                  <a:moveTo>
                    <a:pt x="2727" y="1"/>
                  </a:moveTo>
                  <a:lnTo>
                    <a:pt x="107" y="239"/>
                  </a:lnTo>
                  <a:lnTo>
                    <a:pt x="0" y="2215"/>
                  </a:lnTo>
                  <a:lnTo>
                    <a:pt x="2727" y="2215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5"/>
            <p:cNvSpPr/>
            <p:nvPr/>
          </p:nvSpPr>
          <p:spPr>
            <a:xfrm>
              <a:off x="2905700" y="4228925"/>
              <a:ext cx="68200" cy="55375"/>
            </a:xfrm>
            <a:custGeom>
              <a:avLst/>
              <a:gdLst/>
              <a:ahLst/>
              <a:cxnLst/>
              <a:rect l="l" t="t" r="r" b="b"/>
              <a:pathLst>
                <a:path w="2728" h="2215" extrusionOk="0">
                  <a:moveTo>
                    <a:pt x="2727" y="0"/>
                  </a:moveTo>
                  <a:lnTo>
                    <a:pt x="120" y="227"/>
                  </a:lnTo>
                  <a:lnTo>
                    <a:pt x="1" y="2215"/>
                  </a:lnTo>
                  <a:lnTo>
                    <a:pt x="2727" y="2215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5"/>
            <p:cNvSpPr/>
            <p:nvPr/>
          </p:nvSpPr>
          <p:spPr>
            <a:xfrm>
              <a:off x="2675925" y="4260175"/>
              <a:ext cx="87225" cy="75325"/>
            </a:xfrm>
            <a:custGeom>
              <a:avLst/>
              <a:gdLst/>
              <a:ahLst/>
              <a:cxnLst/>
              <a:rect l="l" t="t" r="r" b="b"/>
              <a:pathLst>
                <a:path w="3489" h="3013" extrusionOk="0">
                  <a:moveTo>
                    <a:pt x="3489" y="1"/>
                  </a:moveTo>
                  <a:lnTo>
                    <a:pt x="131" y="310"/>
                  </a:lnTo>
                  <a:lnTo>
                    <a:pt x="0" y="3013"/>
                  </a:lnTo>
                  <a:lnTo>
                    <a:pt x="3489" y="301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2615200" y="4065500"/>
              <a:ext cx="68175" cy="57475"/>
            </a:xfrm>
            <a:custGeom>
              <a:avLst/>
              <a:gdLst/>
              <a:ahLst/>
              <a:cxnLst/>
              <a:rect l="l" t="t" r="r" b="b"/>
              <a:pathLst>
                <a:path w="2727" h="2299" extrusionOk="0">
                  <a:moveTo>
                    <a:pt x="2727" y="1"/>
                  </a:moveTo>
                  <a:lnTo>
                    <a:pt x="155" y="168"/>
                  </a:lnTo>
                  <a:lnTo>
                    <a:pt x="0" y="2227"/>
                  </a:lnTo>
                  <a:lnTo>
                    <a:pt x="2667" y="229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2367550" y="3904175"/>
              <a:ext cx="69975" cy="71775"/>
            </a:xfrm>
            <a:custGeom>
              <a:avLst/>
              <a:gdLst/>
              <a:ahLst/>
              <a:cxnLst/>
              <a:rect l="l" t="t" r="r" b="b"/>
              <a:pathLst>
                <a:path w="2799" h="2871" extrusionOk="0">
                  <a:moveTo>
                    <a:pt x="2536" y="1"/>
                  </a:moveTo>
                  <a:lnTo>
                    <a:pt x="0" y="227"/>
                  </a:lnTo>
                  <a:lnTo>
                    <a:pt x="119" y="2811"/>
                  </a:lnTo>
                  <a:lnTo>
                    <a:pt x="2798" y="2870"/>
                  </a:lnTo>
                  <a:lnTo>
                    <a:pt x="2536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5"/>
            <p:cNvSpPr/>
            <p:nvPr/>
          </p:nvSpPr>
          <p:spPr>
            <a:xfrm>
              <a:off x="2356525" y="3822900"/>
              <a:ext cx="19075" cy="172975"/>
            </a:xfrm>
            <a:custGeom>
              <a:avLst/>
              <a:gdLst/>
              <a:ahLst/>
              <a:cxnLst/>
              <a:rect l="l" t="t" r="r" b="b"/>
              <a:pathLst>
                <a:path w="763" h="6919" extrusionOk="0">
                  <a:moveTo>
                    <a:pt x="682" y="1"/>
                  </a:moveTo>
                  <a:cubicBezTo>
                    <a:pt x="645" y="1"/>
                    <a:pt x="606" y="16"/>
                    <a:pt x="584" y="49"/>
                  </a:cubicBezTo>
                  <a:lnTo>
                    <a:pt x="1" y="13"/>
                  </a:lnTo>
                  <a:lnTo>
                    <a:pt x="120" y="6919"/>
                  </a:lnTo>
                  <a:lnTo>
                    <a:pt x="644" y="6883"/>
                  </a:lnTo>
                  <a:lnTo>
                    <a:pt x="763" y="61"/>
                  </a:lnTo>
                  <a:cubicBezTo>
                    <a:pt x="763" y="22"/>
                    <a:pt x="724" y="1"/>
                    <a:pt x="682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5"/>
            <p:cNvSpPr/>
            <p:nvPr/>
          </p:nvSpPr>
          <p:spPr>
            <a:xfrm>
              <a:off x="2201450" y="3822900"/>
              <a:ext cx="19075" cy="172975"/>
            </a:xfrm>
            <a:custGeom>
              <a:avLst/>
              <a:gdLst/>
              <a:ahLst/>
              <a:cxnLst/>
              <a:rect l="l" t="t" r="r" b="b"/>
              <a:pathLst>
                <a:path w="763" h="6919" extrusionOk="0">
                  <a:moveTo>
                    <a:pt x="688" y="1"/>
                  </a:moveTo>
                  <a:cubicBezTo>
                    <a:pt x="655" y="1"/>
                    <a:pt x="618" y="16"/>
                    <a:pt x="596" y="49"/>
                  </a:cubicBezTo>
                  <a:lnTo>
                    <a:pt x="1" y="13"/>
                  </a:lnTo>
                  <a:lnTo>
                    <a:pt x="120" y="6919"/>
                  </a:lnTo>
                  <a:lnTo>
                    <a:pt x="644" y="6883"/>
                  </a:lnTo>
                  <a:lnTo>
                    <a:pt x="763" y="61"/>
                  </a:lnTo>
                  <a:cubicBezTo>
                    <a:pt x="763" y="22"/>
                    <a:pt x="728" y="1"/>
                    <a:pt x="688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5"/>
            <p:cNvSpPr/>
            <p:nvPr/>
          </p:nvSpPr>
          <p:spPr>
            <a:xfrm>
              <a:off x="2188050" y="3816375"/>
              <a:ext cx="200050" cy="19375"/>
            </a:xfrm>
            <a:custGeom>
              <a:avLst/>
              <a:gdLst/>
              <a:ahLst/>
              <a:cxnLst/>
              <a:rect l="l" t="t" r="r" b="b"/>
              <a:pathLst>
                <a:path w="8002" h="775" extrusionOk="0">
                  <a:moveTo>
                    <a:pt x="7966" y="0"/>
                  </a:moveTo>
                  <a:lnTo>
                    <a:pt x="1" y="96"/>
                  </a:lnTo>
                  <a:lnTo>
                    <a:pt x="48" y="620"/>
                  </a:lnTo>
                  <a:lnTo>
                    <a:pt x="7907" y="774"/>
                  </a:lnTo>
                  <a:cubicBezTo>
                    <a:pt x="7990" y="774"/>
                    <a:pt x="8002" y="643"/>
                    <a:pt x="7919" y="596"/>
                  </a:cubicBezTo>
                  <a:lnTo>
                    <a:pt x="7966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5"/>
            <p:cNvSpPr/>
            <p:nvPr/>
          </p:nvSpPr>
          <p:spPr>
            <a:xfrm>
              <a:off x="2665200" y="4511700"/>
              <a:ext cx="87250" cy="75025"/>
            </a:xfrm>
            <a:custGeom>
              <a:avLst/>
              <a:gdLst/>
              <a:ahLst/>
              <a:cxnLst/>
              <a:rect l="l" t="t" r="r" b="b"/>
              <a:pathLst>
                <a:path w="3490" h="3001" extrusionOk="0">
                  <a:moveTo>
                    <a:pt x="3489" y="0"/>
                  </a:moveTo>
                  <a:lnTo>
                    <a:pt x="132" y="310"/>
                  </a:lnTo>
                  <a:lnTo>
                    <a:pt x="1" y="3001"/>
                  </a:lnTo>
                  <a:lnTo>
                    <a:pt x="3489" y="3001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5"/>
            <p:cNvSpPr/>
            <p:nvPr/>
          </p:nvSpPr>
          <p:spPr>
            <a:xfrm>
              <a:off x="3282850" y="3695225"/>
              <a:ext cx="91700" cy="171175"/>
            </a:xfrm>
            <a:custGeom>
              <a:avLst/>
              <a:gdLst/>
              <a:ahLst/>
              <a:cxnLst/>
              <a:rect l="l" t="t" r="r" b="b"/>
              <a:pathLst>
                <a:path w="3668" h="6847" extrusionOk="0">
                  <a:moveTo>
                    <a:pt x="3667" y="1"/>
                  </a:moveTo>
                  <a:lnTo>
                    <a:pt x="143" y="703"/>
                  </a:lnTo>
                  <a:lnTo>
                    <a:pt x="0" y="6847"/>
                  </a:lnTo>
                  <a:lnTo>
                    <a:pt x="3667" y="6847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5"/>
            <p:cNvSpPr/>
            <p:nvPr/>
          </p:nvSpPr>
          <p:spPr>
            <a:xfrm>
              <a:off x="3274200" y="4084850"/>
              <a:ext cx="91700" cy="171175"/>
            </a:xfrm>
            <a:custGeom>
              <a:avLst/>
              <a:gdLst/>
              <a:ahLst/>
              <a:cxnLst/>
              <a:rect l="l" t="t" r="r" b="b"/>
              <a:pathLst>
                <a:path w="3668" h="6847" extrusionOk="0">
                  <a:moveTo>
                    <a:pt x="3668" y="1"/>
                  </a:moveTo>
                  <a:lnTo>
                    <a:pt x="156" y="715"/>
                  </a:lnTo>
                  <a:lnTo>
                    <a:pt x="1" y="6847"/>
                  </a:lnTo>
                  <a:lnTo>
                    <a:pt x="3668" y="6847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3025075" y="4111650"/>
              <a:ext cx="66100" cy="136050"/>
            </a:xfrm>
            <a:custGeom>
              <a:avLst/>
              <a:gdLst/>
              <a:ahLst/>
              <a:cxnLst/>
              <a:rect l="l" t="t" r="r" b="b"/>
              <a:pathLst>
                <a:path w="2644" h="5442" extrusionOk="0">
                  <a:moveTo>
                    <a:pt x="2643" y="0"/>
                  </a:moveTo>
                  <a:lnTo>
                    <a:pt x="107" y="560"/>
                  </a:lnTo>
                  <a:lnTo>
                    <a:pt x="0" y="5442"/>
                  </a:lnTo>
                  <a:lnTo>
                    <a:pt x="2643" y="5442"/>
                  </a:lnTo>
                  <a:lnTo>
                    <a:pt x="2643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5"/>
            <p:cNvSpPr/>
            <p:nvPr/>
          </p:nvSpPr>
          <p:spPr>
            <a:xfrm>
              <a:off x="3225400" y="4352450"/>
              <a:ext cx="91400" cy="223275"/>
            </a:xfrm>
            <a:custGeom>
              <a:avLst/>
              <a:gdLst/>
              <a:ahLst/>
              <a:cxnLst/>
              <a:rect l="l" t="t" r="r" b="b"/>
              <a:pathLst>
                <a:path w="3656" h="8931" extrusionOk="0">
                  <a:moveTo>
                    <a:pt x="3655" y="1"/>
                  </a:moveTo>
                  <a:lnTo>
                    <a:pt x="143" y="917"/>
                  </a:lnTo>
                  <a:lnTo>
                    <a:pt x="0" y="8930"/>
                  </a:lnTo>
                  <a:lnTo>
                    <a:pt x="3655" y="8930"/>
                  </a:lnTo>
                  <a:lnTo>
                    <a:pt x="365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5"/>
            <p:cNvSpPr/>
            <p:nvPr/>
          </p:nvSpPr>
          <p:spPr>
            <a:xfrm>
              <a:off x="2682175" y="4265225"/>
              <a:ext cx="298275" cy="294125"/>
            </a:xfrm>
            <a:custGeom>
              <a:avLst/>
              <a:gdLst/>
              <a:ahLst/>
              <a:cxnLst/>
              <a:rect l="l" t="t" r="r" b="b"/>
              <a:pathLst>
                <a:path w="11931" h="11765" extrusionOk="0">
                  <a:moveTo>
                    <a:pt x="11930" y="1"/>
                  </a:moveTo>
                  <a:lnTo>
                    <a:pt x="465" y="1215"/>
                  </a:lnTo>
                  <a:lnTo>
                    <a:pt x="0" y="11764"/>
                  </a:lnTo>
                  <a:lnTo>
                    <a:pt x="2179" y="11764"/>
                  </a:lnTo>
                  <a:cubicBezTo>
                    <a:pt x="2096" y="11193"/>
                    <a:pt x="2048" y="10609"/>
                    <a:pt x="2060" y="10038"/>
                  </a:cubicBezTo>
                  <a:cubicBezTo>
                    <a:pt x="2060" y="6109"/>
                    <a:pt x="3810" y="2942"/>
                    <a:pt x="5977" y="2942"/>
                  </a:cubicBezTo>
                  <a:cubicBezTo>
                    <a:pt x="8144" y="2942"/>
                    <a:pt x="9894" y="6109"/>
                    <a:pt x="9894" y="10038"/>
                  </a:cubicBezTo>
                  <a:cubicBezTo>
                    <a:pt x="9894" y="10609"/>
                    <a:pt x="9859" y="11193"/>
                    <a:pt x="9775" y="11764"/>
                  </a:cubicBezTo>
                  <a:lnTo>
                    <a:pt x="11930" y="11764"/>
                  </a:lnTo>
                  <a:lnTo>
                    <a:pt x="1193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5" name="Google Shape;735;p45"/>
          <p:cNvSpPr txBox="1">
            <a:spLocks noGrp="1"/>
          </p:cNvSpPr>
          <p:nvPr>
            <p:ph type="ctrTitle"/>
          </p:nvPr>
        </p:nvSpPr>
        <p:spPr>
          <a:xfrm>
            <a:off x="1117016" y="888264"/>
            <a:ext cx="7449539" cy="19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>
                <a:latin typeface="#9Slide04 SFU Fenice Bold" panose="00000700000000000000" pitchFamily="2" charset="0"/>
              </a:rPr>
              <a:t>Bài 10: HY LẠP VÀ LA MÃ CỔ ĐẠI (tiết 1)</a:t>
            </a:r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21;p60">
            <a:extLst>
              <a:ext uri="{FF2B5EF4-FFF2-40B4-BE49-F238E27FC236}">
                <a16:creationId xmlns:a16="http://schemas.microsoft.com/office/drawing/2014/main" id="{C37A7929-E668-DDEC-947B-D587A811B31C}"/>
              </a:ext>
            </a:extLst>
          </p:cNvPr>
          <p:cNvSpPr/>
          <p:nvPr/>
        </p:nvSpPr>
        <p:spPr>
          <a:xfrm flipH="1">
            <a:off x="-74434" y="1489705"/>
            <a:ext cx="5626985" cy="3653796"/>
          </a:xfrm>
          <a:custGeom>
            <a:avLst/>
            <a:gdLst/>
            <a:ahLst/>
            <a:cxnLst/>
            <a:rect l="l" t="t" r="r" b="b"/>
            <a:pathLst>
              <a:path w="89964" h="63624" extrusionOk="0">
                <a:moveTo>
                  <a:pt x="82555" y="1"/>
                </a:moveTo>
                <a:cubicBezTo>
                  <a:pt x="82001" y="1"/>
                  <a:pt x="81446" y="19"/>
                  <a:pt x="80891" y="56"/>
                </a:cubicBezTo>
                <a:cubicBezTo>
                  <a:pt x="70271" y="806"/>
                  <a:pt x="60687" y="7973"/>
                  <a:pt x="55603" y="17320"/>
                </a:cubicBezTo>
                <a:cubicBezTo>
                  <a:pt x="53817" y="20618"/>
                  <a:pt x="52424" y="24285"/>
                  <a:pt x="49554" y="26690"/>
                </a:cubicBezTo>
                <a:cubicBezTo>
                  <a:pt x="44792" y="30690"/>
                  <a:pt x="37827" y="29857"/>
                  <a:pt x="31647" y="30548"/>
                </a:cubicBezTo>
                <a:cubicBezTo>
                  <a:pt x="26909" y="31071"/>
                  <a:pt x="22372" y="32691"/>
                  <a:pt x="18288" y="35131"/>
                </a:cubicBezTo>
                <a:cubicBezTo>
                  <a:pt x="10573" y="39727"/>
                  <a:pt x="4489" y="47252"/>
                  <a:pt x="1679" y="55848"/>
                </a:cubicBezTo>
                <a:cubicBezTo>
                  <a:pt x="858" y="58372"/>
                  <a:pt x="298" y="60980"/>
                  <a:pt x="0" y="63623"/>
                </a:cubicBezTo>
                <a:lnTo>
                  <a:pt x="89964" y="63623"/>
                </a:lnTo>
                <a:lnTo>
                  <a:pt x="89964" y="1115"/>
                </a:lnTo>
                <a:cubicBezTo>
                  <a:pt x="87556" y="374"/>
                  <a:pt x="85060" y="1"/>
                  <a:pt x="82555" y="1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55"/>
          <p:cNvSpPr txBox="1">
            <a:spLocks noGrp="1"/>
          </p:cNvSpPr>
          <p:nvPr>
            <p:ph type="body" idx="4294967295"/>
          </p:nvPr>
        </p:nvSpPr>
        <p:spPr>
          <a:xfrm>
            <a:off x="3933371" y="1979263"/>
            <a:ext cx="4646899" cy="7953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Những công trình kiến trúc đồ sộ như: Đấu trường Cô-li-dê, đền Pác-tê-nông...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sp>
        <p:nvSpPr>
          <p:cNvPr id="5" name="Google Shape;1369;p55">
            <a:extLst>
              <a:ext uri="{FF2B5EF4-FFF2-40B4-BE49-F238E27FC236}">
                <a16:creationId xmlns:a16="http://schemas.microsoft.com/office/drawing/2014/main" id="{8D9503C0-F263-4C57-96EE-040D45390890}"/>
              </a:ext>
            </a:extLst>
          </p:cNvPr>
          <p:cNvSpPr txBox="1">
            <a:spLocks/>
          </p:cNvSpPr>
          <p:nvPr/>
        </p:nvSpPr>
        <p:spPr>
          <a:xfrm>
            <a:off x="3401522" y="347046"/>
            <a:ext cx="3051425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None/>
              <a:defRPr sz="2500" b="1" i="0" u="none" strike="noStrike" cap="none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en-US" sz="4400" b="0" dirty="0" err="1">
                <a:solidFill>
                  <a:srgbClr val="132440"/>
                </a:solidFill>
                <a:latin typeface="#9Slide04 SFU Fenice Bold" panose="00000700000000000000" pitchFamily="2" charset="0"/>
              </a:rPr>
              <a:t>Kiến</a:t>
            </a:r>
            <a:r>
              <a:rPr lang="en-US" sz="4400" b="0" dirty="0">
                <a:solidFill>
                  <a:srgbClr val="132440"/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4400" b="0" dirty="0" err="1">
                <a:solidFill>
                  <a:srgbClr val="132440"/>
                </a:solidFill>
                <a:latin typeface="#9Slide04 SFU Fenice Bold" panose="00000700000000000000" pitchFamily="2" charset="0"/>
              </a:rPr>
              <a:t>trúc</a:t>
            </a:r>
            <a:endParaRPr lang="en-US" sz="4400" dirty="0">
              <a:solidFill>
                <a:srgbClr val="132440"/>
              </a:solidFill>
              <a:latin typeface="#9Slide04 SFU Fenice Bold" panose="00000700000000000000" pitchFamily="2" charset="0"/>
            </a:endParaRPr>
          </a:p>
        </p:txBody>
      </p:sp>
      <p:grpSp>
        <p:nvGrpSpPr>
          <p:cNvPr id="2" name="Google Shape;1832;p60">
            <a:extLst>
              <a:ext uri="{FF2B5EF4-FFF2-40B4-BE49-F238E27FC236}">
                <a16:creationId xmlns:a16="http://schemas.microsoft.com/office/drawing/2014/main" id="{EBCB7BA3-04E9-EFD4-A337-0F175EF64426}"/>
              </a:ext>
            </a:extLst>
          </p:cNvPr>
          <p:cNvGrpSpPr/>
          <p:nvPr/>
        </p:nvGrpSpPr>
        <p:grpSpPr>
          <a:xfrm flipH="1">
            <a:off x="-74432" y="653888"/>
            <a:ext cx="3913461" cy="4489612"/>
            <a:chOff x="5211950" y="899800"/>
            <a:chExt cx="3203553" cy="3675190"/>
          </a:xfrm>
        </p:grpSpPr>
        <p:sp>
          <p:nvSpPr>
            <p:cNvPr id="3" name="Google Shape;1833;p60">
              <a:extLst>
                <a:ext uri="{FF2B5EF4-FFF2-40B4-BE49-F238E27FC236}">
                  <a16:creationId xmlns:a16="http://schemas.microsoft.com/office/drawing/2014/main" id="{53844CF2-0459-BA19-EF41-8993F4709C46}"/>
                </a:ext>
              </a:extLst>
            </p:cNvPr>
            <p:cNvSpPr/>
            <p:nvPr/>
          </p:nvSpPr>
          <p:spPr>
            <a:xfrm>
              <a:off x="5907813" y="899800"/>
              <a:ext cx="845067" cy="3539443"/>
            </a:xfrm>
            <a:custGeom>
              <a:avLst/>
              <a:gdLst/>
              <a:ahLst/>
              <a:cxnLst/>
              <a:rect l="l" t="t" r="r" b="b"/>
              <a:pathLst>
                <a:path w="16527" h="69221" extrusionOk="0">
                  <a:moveTo>
                    <a:pt x="10639" y="0"/>
                  </a:moveTo>
                  <a:cubicBezTo>
                    <a:pt x="9974" y="0"/>
                    <a:pt x="9328" y="10"/>
                    <a:pt x="8752" y="10"/>
                  </a:cubicBezTo>
                  <a:cubicBezTo>
                    <a:pt x="8465" y="10"/>
                    <a:pt x="8154" y="9"/>
                    <a:pt x="7824" y="9"/>
                  </a:cubicBezTo>
                  <a:cubicBezTo>
                    <a:pt x="4712" y="9"/>
                    <a:pt x="0" y="97"/>
                    <a:pt x="0" y="1927"/>
                  </a:cubicBezTo>
                  <a:cubicBezTo>
                    <a:pt x="0" y="2995"/>
                    <a:pt x="714" y="3248"/>
                    <a:pt x="1388" y="3248"/>
                  </a:cubicBezTo>
                  <a:cubicBezTo>
                    <a:pt x="1990" y="3248"/>
                    <a:pt x="2560" y="3046"/>
                    <a:pt x="2560" y="3046"/>
                  </a:cubicBezTo>
                  <a:lnTo>
                    <a:pt x="2560" y="69221"/>
                  </a:lnTo>
                  <a:lnTo>
                    <a:pt x="14717" y="69221"/>
                  </a:lnTo>
                  <a:lnTo>
                    <a:pt x="14717" y="3391"/>
                  </a:lnTo>
                  <a:cubicBezTo>
                    <a:pt x="14717" y="3391"/>
                    <a:pt x="15000" y="3503"/>
                    <a:pt x="15343" y="3503"/>
                  </a:cubicBezTo>
                  <a:cubicBezTo>
                    <a:pt x="15866" y="3503"/>
                    <a:pt x="16526" y="3243"/>
                    <a:pt x="16526" y="1927"/>
                  </a:cubicBezTo>
                  <a:cubicBezTo>
                    <a:pt x="16526" y="170"/>
                    <a:pt x="13408" y="0"/>
                    <a:pt x="1063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834;p60">
              <a:extLst>
                <a:ext uri="{FF2B5EF4-FFF2-40B4-BE49-F238E27FC236}">
                  <a16:creationId xmlns:a16="http://schemas.microsoft.com/office/drawing/2014/main" id="{7AA0C789-EB67-A66D-39CA-DA3221DEDA88}"/>
                </a:ext>
              </a:extLst>
            </p:cNvPr>
            <p:cNvSpPr/>
            <p:nvPr/>
          </p:nvSpPr>
          <p:spPr>
            <a:xfrm>
              <a:off x="5909040" y="967244"/>
              <a:ext cx="842612" cy="3471999"/>
            </a:xfrm>
            <a:custGeom>
              <a:avLst/>
              <a:gdLst/>
              <a:ahLst/>
              <a:cxnLst/>
              <a:rect l="l" t="t" r="r" b="b"/>
              <a:pathLst>
                <a:path w="16479" h="67902" extrusionOk="0">
                  <a:moveTo>
                    <a:pt x="8632" y="1"/>
                  </a:moveTo>
                  <a:cubicBezTo>
                    <a:pt x="4858" y="1"/>
                    <a:pt x="1548" y="894"/>
                    <a:pt x="0" y="905"/>
                  </a:cubicBezTo>
                  <a:cubicBezTo>
                    <a:pt x="120" y="1724"/>
                    <a:pt x="755" y="1928"/>
                    <a:pt x="1358" y="1928"/>
                  </a:cubicBezTo>
                  <a:cubicBezTo>
                    <a:pt x="1957" y="1928"/>
                    <a:pt x="2524" y="1727"/>
                    <a:pt x="2524" y="1727"/>
                  </a:cubicBezTo>
                  <a:lnTo>
                    <a:pt x="2524" y="67902"/>
                  </a:lnTo>
                  <a:lnTo>
                    <a:pt x="14681" y="67902"/>
                  </a:lnTo>
                  <a:lnTo>
                    <a:pt x="14681" y="29492"/>
                  </a:lnTo>
                  <a:lnTo>
                    <a:pt x="14681" y="29492"/>
                  </a:lnTo>
                  <a:cubicBezTo>
                    <a:pt x="13931" y="32992"/>
                    <a:pt x="15519" y="63595"/>
                    <a:pt x="11261" y="63595"/>
                  </a:cubicBezTo>
                  <a:cubicBezTo>
                    <a:pt x="11188" y="63595"/>
                    <a:pt x="11114" y="63586"/>
                    <a:pt x="11037" y="63568"/>
                  </a:cubicBezTo>
                  <a:cubicBezTo>
                    <a:pt x="6370" y="62449"/>
                    <a:pt x="5275" y="30540"/>
                    <a:pt x="4977" y="19336"/>
                  </a:cubicBezTo>
                  <a:cubicBezTo>
                    <a:pt x="4691" y="8121"/>
                    <a:pt x="5406" y="2775"/>
                    <a:pt x="11025" y="2775"/>
                  </a:cubicBezTo>
                  <a:cubicBezTo>
                    <a:pt x="12776" y="2775"/>
                    <a:pt x="13990" y="5239"/>
                    <a:pt x="14681" y="10300"/>
                  </a:cubicBezTo>
                  <a:lnTo>
                    <a:pt x="14681" y="2072"/>
                  </a:lnTo>
                  <a:cubicBezTo>
                    <a:pt x="14681" y="2072"/>
                    <a:pt x="14960" y="2180"/>
                    <a:pt x="15298" y="2180"/>
                  </a:cubicBezTo>
                  <a:cubicBezTo>
                    <a:pt x="15787" y="2180"/>
                    <a:pt x="16401" y="1955"/>
                    <a:pt x="16478" y="858"/>
                  </a:cubicBezTo>
                  <a:cubicBezTo>
                    <a:pt x="14824" y="679"/>
                    <a:pt x="11942" y="1"/>
                    <a:pt x="8632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35;p60">
              <a:extLst>
                <a:ext uri="{FF2B5EF4-FFF2-40B4-BE49-F238E27FC236}">
                  <a16:creationId xmlns:a16="http://schemas.microsoft.com/office/drawing/2014/main" id="{BA8FAFBF-5573-C2B6-5D54-7962454CFC6C}"/>
                </a:ext>
              </a:extLst>
            </p:cNvPr>
            <p:cNvSpPr/>
            <p:nvPr/>
          </p:nvSpPr>
          <p:spPr>
            <a:xfrm>
              <a:off x="5907813" y="955688"/>
              <a:ext cx="154062" cy="3483555"/>
            </a:xfrm>
            <a:custGeom>
              <a:avLst/>
              <a:gdLst/>
              <a:ahLst/>
              <a:cxnLst/>
              <a:rect l="l" t="t" r="r" b="b"/>
              <a:pathLst>
                <a:path w="3013" h="68128" extrusionOk="0">
                  <a:moveTo>
                    <a:pt x="429" y="0"/>
                  </a:moveTo>
                  <a:cubicBezTo>
                    <a:pt x="167" y="191"/>
                    <a:pt x="12" y="500"/>
                    <a:pt x="0" y="834"/>
                  </a:cubicBezTo>
                  <a:cubicBezTo>
                    <a:pt x="0" y="1902"/>
                    <a:pt x="714" y="2155"/>
                    <a:pt x="1388" y="2155"/>
                  </a:cubicBezTo>
                  <a:cubicBezTo>
                    <a:pt x="1990" y="2155"/>
                    <a:pt x="2560" y="1953"/>
                    <a:pt x="2560" y="1953"/>
                  </a:cubicBezTo>
                  <a:lnTo>
                    <a:pt x="2560" y="68128"/>
                  </a:lnTo>
                  <a:lnTo>
                    <a:pt x="3013" y="67497"/>
                  </a:lnTo>
                  <a:lnTo>
                    <a:pt x="3013" y="1096"/>
                  </a:lnTo>
                  <a:cubicBezTo>
                    <a:pt x="3013" y="1096"/>
                    <a:pt x="2442" y="1296"/>
                    <a:pt x="1837" y="1296"/>
                  </a:cubicBezTo>
                  <a:cubicBezTo>
                    <a:pt x="1164" y="1296"/>
                    <a:pt x="448" y="1048"/>
                    <a:pt x="429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36;p60">
              <a:extLst>
                <a:ext uri="{FF2B5EF4-FFF2-40B4-BE49-F238E27FC236}">
                  <a16:creationId xmlns:a16="http://schemas.microsoft.com/office/drawing/2014/main" id="{5FA7D7EA-4C13-809A-11AB-6FEF5A8679E1}"/>
                </a:ext>
              </a:extLst>
            </p:cNvPr>
            <p:cNvSpPr/>
            <p:nvPr/>
          </p:nvSpPr>
          <p:spPr>
            <a:xfrm>
              <a:off x="6578724" y="1364184"/>
              <a:ext cx="38401" cy="1211533"/>
            </a:xfrm>
            <a:custGeom>
              <a:avLst/>
              <a:gdLst/>
              <a:ahLst/>
              <a:cxnLst/>
              <a:rect l="l" t="t" r="r" b="b"/>
              <a:pathLst>
                <a:path w="751" h="23694" extrusionOk="0">
                  <a:moveTo>
                    <a:pt x="369" y="0"/>
                  </a:moveTo>
                  <a:cubicBezTo>
                    <a:pt x="167" y="0"/>
                    <a:pt x="0" y="5299"/>
                    <a:pt x="0" y="11847"/>
                  </a:cubicBezTo>
                  <a:cubicBezTo>
                    <a:pt x="0" y="18396"/>
                    <a:pt x="167" y="23694"/>
                    <a:pt x="369" y="23694"/>
                  </a:cubicBezTo>
                  <a:cubicBezTo>
                    <a:pt x="572" y="23694"/>
                    <a:pt x="750" y="18396"/>
                    <a:pt x="750" y="11847"/>
                  </a:cubicBezTo>
                  <a:cubicBezTo>
                    <a:pt x="750" y="5299"/>
                    <a:pt x="584" y="0"/>
                    <a:pt x="369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37;p60">
              <a:extLst>
                <a:ext uri="{FF2B5EF4-FFF2-40B4-BE49-F238E27FC236}">
                  <a16:creationId xmlns:a16="http://schemas.microsoft.com/office/drawing/2014/main" id="{93E5496F-D006-0C8A-5AFF-B16281AFFDF7}"/>
                </a:ext>
              </a:extLst>
            </p:cNvPr>
            <p:cNvSpPr/>
            <p:nvPr/>
          </p:nvSpPr>
          <p:spPr>
            <a:xfrm>
              <a:off x="6428956" y="1250363"/>
              <a:ext cx="37787" cy="1390497"/>
            </a:xfrm>
            <a:custGeom>
              <a:avLst/>
              <a:gdLst/>
              <a:ahLst/>
              <a:cxnLst/>
              <a:rect l="l" t="t" r="r" b="b"/>
              <a:pathLst>
                <a:path w="739" h="27194" extrusionOk="0">
                  <a:moveTo>
                    <a:pt x="369" y="0"/>
                  </a:moveTo>
                  <a:cubicBezTo>
                    <a:pt x="167" y="0"/>
                    <a:pt x="0" y="6084"/>
                    <a:pt x="0" y="13597"/>
                  </a:cubicBezTo>
                  <a:cubicBezTo>
                    <a:pt x="0" y="21110"/>
                    <a:pt x="167" y="27194"/>
                    <a:pt x="369" y="27194"/>
                  </a:cubicBezTo>
                  <a:cubicBezTo>
                    <a:pt x="572" y="27194"/>
                    <a:pt x="738" y="21110"/>
                    <a:pt x="738" y="13597"/>
                  </a:cubicBezTo>
                  <a:cubicBezTo>
                    <a:pt x="738" y="6084"/>
                    <a:pt x="572" y="0"/>
                    <a:pt x="369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38;p60">
              <a:extLst>
                <a:ext uri="{FF2B5EF4-FFF2-40B4-BE49-F238E27FC236}">
                  <a16:creationId xmlns:a16="http://schemas.microsoft.com/office/drawing/2014/main" id="{9A7D4B96-5B59-1F56-FC2E-CE96FEC20564}"/>
                </a:ext>
              </a:extLst>
            </p:cNvPr>
            <p:cNvSpPr/>
            <p:nvPr/>
          </p:nvSpPr>
          <p:spPr>
            <a:xfrm>
              <a:off x="6270650" y="1327062"/>
              <a:ext cx="38401" cy="1237100"/>
            </a:xfrm>
            <a:custGeom>
              <a:avLst/>
              <a:gdLst/>
              <a:ahLst/>
              <a:cxnLst/>
              <a:rect l="l" t="t" r="r" b="b"/>
              <a:pathLst>
                <a:path w="751" h="24194" extrusionOk="0">
                  <a:moveTo>
                    <a:pt x="370" y="0"/>
                  </a:moveTo>
                  <a:cubicBezTo>
                    <a:pt x="167" y="0"/>
                    <a:pt x="1" y="5418"/>
                    <a:pt x="1" y="12097"/>
                  </a:cubicBezTo>
                  <a:cubicBezTo>
                    <a:pt x="1" y="18788"/>
                    <a:pt x="167" y="24194"/>
                    <a:pt x="370" y="24194"/>
                  </a:cubicBezTo>
                  <a:cubicBezTo>
                    <a:pt x="584" y="24194"/>
                    <a:pt x="751" y="18788"/>
                    <a:pt x="751" y="12097"/>
                  </a:cubicBezTo>
                  <a:cubicBezTo>
                    <a:pt x="751" y="5418"/>
                    <a:pt x="584" y="0"/>
                    <a:pt x="370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39;p60">
              <a:extLst>
                <a:ext uri="{FF2B5EF4-FFF2-40B4-BE49-F238E27FC236}">
                  <a16:creationId xmlns:a16="http://schemas.microsoft.com/office/drawing/2014/main" id="{BBA0E2E1-AC3F-A41B-0AAD-675F54859C62}"/>
                </a:ext>
              </a:extLst>
            </p:cNvPr>
            <p:cNvSpPr/>
            <p:nvPr/>
          </p:nvSpPr>
          <p:spPr>
            <a:xfrm>
              <a:off x="5213177" y="3500441"/>
              <a:ext cx="3199872" cy="1074549"/>
            </a:xfrm>
            <a:custGeom>
              <a:avLst/>
              <a:gdLst/>
              <a:ahLst/>
              <a:cxnLst/>
              <a:rect l="l" t="t" r="r" b="b"/>
              <a:pathLst>
                <a:path w="62580" h="21015" extrusionOk="0">
                  <a:moveTo>
                    <a:pt x="2072" y="0"/>
                  </a:moveTo>
                  <a:lnTo>
                    <a:pt x="3239" y="15502"/>
                  </a:lnTo>
                  <a:lnTo>
                    <a:pt x="3239" y="15502"/>
                  </a:lnTo>
                  <a:lnTo>
                    <a:pt x="1346" y="15252"/>
                  </a:lnTo>
                  <a:cubicBezTo>
                    <a:pt x="1298" y="15246"/>
                    <a:pt x="1251" y="15244"/>
                    <a:pt x="1204" y="15244"/>
                  </a:cubicBezTo>
                  <a:cubicBezTo>
                    <a:pt x="586" y="15244"/>
                    <a:pt x="71" y="15741"/>
                    <a:pt x="60" y="16371"/>
                  </a:cubicBezTo>
                  <a:lnTo>
                    <a:pt x="0" y="20836"/>
                  </a:lnTo>
                  <a:lnTo>
                    <a:pt x="72" y="21015"/>
                  </a:lnTo>
                  <a:lnTo>
                    <a:pt x="62580" y="21015"/>
                  </a:lnTo>
                  <a:lnTo>
                    <a:pt x="62544" y="19419"/>
                  </a:lnTo>
                  <a:cubicBezTo>
                    <a:pt x="62520" y="18550"/>
                    <a:pt x="61877" y="17824"/>
                    <a:pt x="61032" y="17693"/>
                  </a:cubicBezTo>
                  <a:lnTo>
                    <a:pt x="60329" y="17586"/>
                  </a:lnTo>
                  <a:lnTo>
                    <a:pt x="59079" y="1751"/>
                  </a:lnTo>
                  <a:lnTo>
                    <a:pt x="2072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40;p60">
              <a:extLst>
                <a:ext uri="{FF2B5EF4-FFF2-40B4-BE49-F238E27FC236}">
                  <a16:creationId xmlns:a16="http://schemas.microsoft.com/office/drawing/2014/main" id="{B3A5A354-1F1E-1C54-3F72-B700AD2AEBF3}"/>
                </a:ext>
              </a:extLst>
            </p:cNvPr>
            <p:cNvSpPr/>
            <p:nvPr/>
          </p:nvSpPr>
          <p:spPr>
            <a:xfrm>
              <a:off x="5212564" y="3500441"/>
              <a:ext cx="3202940" cy="1074549"/>
            </a:xfrm>
            <a:custGeom>
              <a:avLst/>
              <a:gdLst/>
              <a:ahLst/>
              <a:cxnLst/>
              <a:rect l="l" t="t" r="r" b="b"/>
              <a:pathLst>
                <a:path w="62640" h="21015" extrusionOk="0">
                  <a:moveTo>
                    <a:pt x="2084" y="0"/>
                  </a:moveTo>
                  <a:lnTo>
                    <a:pt x="3251" y="15514"/>
                  </a:lnTo>
                  <a:lnTo>
                    <a:pt x="1215" y="15240"/>
                  </a:lnTo>
                  <a:cubicBezTo>
                    <a:pt x="1168" y="15234"/>
                    <a:pt x="1122" y="15231"/>
                    <a:pt x="1076" y="15231"/>
                  </a:cubicBezTo>
                  <a:cubicBezTo>
                    <a:pt x="539" y="15231"/>
                    <a:pt x="83" y="15669"/>
                    <a:pt x="72" y="16229"/>
                  </a:cubicBezTo>
                  <a:lnTo>
                    <a:pt x="0" y="20848"/>
                  </a:lnTo>
                  <a:lnTo>
                    <a:pt x="84" y="21015"/>
                  </a:lnTo>
                  <a:lnTo>
                    <a:pt x="62592" y="21015"/>
                  </a:lnTo>
                  <a:lnTo>
                    <a:pt x="62627" y="19253"/>
                  </a:lnTo>
                  <a:cubicBezTo>
                    <a:pt x="62639" y="18467"/>
                    <a:pt x="62080" y="17800"/>
                    <a:pt x="61306" y="17669"/>
                  </a:cubicBezTo>
                  <a:lnTo>
                    <a:pt x="60413" y="17526"/>
                  </a:lnTo>
                  <a:lnTo>
                    <a:pt x="4275" y="15109"/>
                  </a:lnTo>
                  <a:lnTo>
                    <a:pt x="3537" y="4251"/>
                  </a:lnTo>
                  <a:lnTo>
                    <a:pt x="59865" y="5549"/>
                  </a:lnTo>
                  <a:lnTo>
                    <a:pt x="59996" y="1679"/>
                  </a:lnTo>
                  <a:lnTo>
                    <a:pt x="2084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41;p60">
              <a:extLst>
                <a:ext uri="{FF2B5EF4-FFF2-40B4-BE49-F238E27FC236}">
                  <a16:creationId xmlns:a16="http://schemas.microsoft.com/office/drawing/2014/main" id="{8740974B-A631-31A4-E8F9-9615AD760821}"/>
                </a:ext>
              </a:extLst>
            </p:cNvPr>
            <p:cNvSpPr/>
            <p:nvPr/>
          </p:nvSpPr>
          <p:spPr>
            <a:xfrm>
              <a:off x="5299029" y="4328375"/>
              <a:ext cx="3096380" cy="232039"/>
            </a:xfrm>
            <a:custGeom>
              <a:avLst/>
              <a:gdLst/>
              <a:ahLst/>
              <a:cxnLst/>
              <a:rect l="l" t="t" r="r" b="b"/>
              <a:pathLst>
                <a:path w="60556" h="4538" extrusionOk="0">
                  <a:moveTo>
                    <a:pt x="1859" y="1"/>
                  </a:moveTo>
                  <a:cubicBezTo>
                    <a:pt x="834" y="1"/>
                    <a:pt x="0" y="830"/>
                    <a:pt x="0" y="1858"/>
                  </a:cubicBezTo>
                  <a:lnTo>
                    <a:pt x="0" y="4537"/>
                  </a:lnTo>
                  <a:lnTo>
                    <a:pt x="60508" y="4537"/>
                  </a:lnTo>
                  <a:lnTo>
                    <a:pt x="60555" y="3144"/>
                  </a:lnTo>
                  <a:cubicBezTo>
                    <a:pt x="60555" y="2418"/>
                    <a:pt x="60127" y="1799"/>
                    <a:pt x="59567" y="1763"/>
                  </a:cubicBezTo>
                  <a:lnTo>
                    <a:pt x="31968" y="358"/>
                  </a:lnTo>
                  <a:lnTo>
                    <a:pt x="1881" y="1"/>
                  </a:lnTo>
                  <a:cubicBezTo>
                    <a:pt x="1874" y="1"/>
                    <a:pt x="1867" y="1"/>
                    <a:pt x="1859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42;p60">
              <a:extLst>
                <a:ext uri="{FF2B5EF4-FFF2-40B4-BE49-F238E27FC236}">
                  <a16:creationId xmlns:a16="http://schemas.microsoft.com/office/drawing/2014/main" id="{CB7359B4-7EDB-6133-D36B-793B9CFB7BA4}"/>
                </a:ext>
              </a:extLst>
            </p:cNvPr>
            <p:cNvSpPr/>
            <p:nvPr/>
          </p:nvSpPr>
          <p:spPr>
            <a:xfrm>
              <a:off x="5325822" y="3608176"/>
              <a:ext cx="2955101" cy="140103"/>
            </a:xfrm>
            <a:custGeom>
              <a:avLst/>
              <a:gdLst/>
              <a:ahLst/>
              <a:cxnLst/>
              <a:rect l="l" t="t" r="r" b="b"/>
              <a:pathLst>
                <a:path w="57793" h="2740" extrusionOk="0">
                  <a:moveTo>
                    <a:pt x="0" y="1"/>
                  </a:moveTo>
                  <a:lnTo>
                    <a:pt x="119" y="1287"/>
                  </a:lnTo>
                  <a:lnTo>
                    <a:pt x="57674" y="2739"/>
                  </a:lnTo>
                  <a:lnTo>
                    <a:pt x="57793" y="18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43;p60">
              <a:extLst>
                <a:ext uri="{FF2B5EF4-FFF2-40B4-BE49-F238E27FC236}">
                  <a16:creationId xmlns:a16="http://schemas.microsoft.com/office/drawing/2014/main" id="{DB5FF561-32EF-A086-FCC5-F29FADC0B101}"/>
                </a:ext>
              </a:extLst>
            </p:cNvPr>
            <p:cNvSpPr/>
            <p:nvPr/>
          </p:nvSpPr>
          <p:spPr>
            <a:xfrm>
              <a:off x="5212564" y="3401193"/>
              <a:ext cx="3142041" cy="308124"/>
            </a:xfrm>
            <a:custGeom>
              <a:avLst/>
              <a:gdLst/>
              <a:ahLst/>
              <a:cxnLst/>
              <a:rect l="l" t="t" r="r" b="b"/>
              <a:pathLst>
                <a:path w="61449" h="6026" extrusionOk="0">
                  <a:moveTo>
                    <a:pt x="655" y="1"/>
                  </a:moveTo>
                  <a:cubicBezTo>
                    <a:pt x="477" y="1"/>
                    <a:pt x="310" y="72"/>
                    <a:pt x="179" y="203"/>
                  </a:cubicBezTo>
                  <a:cubicBezTo>
                    <a:pt x="60" y="322"/>
                    <a:pt x="0" y="501"/>
                    <a:pt x="12" y="679"/>
                  </a:cubicBezTo>
                  <a:lnTo>
                    <a:pt x="191" y="3525"/>
                  </a:lnTo>
                  <a:cubicBezTo>
                    <a:pt x="203" y="3739"/>
                    <a:pt x="381" y="3906"/>
                    <a:pt x="596" y="3918"/>
                  </a:cubicBezTo>
                  <a:lnTo>
                    <a:pt x="60365" y="6025"/>
                  </a:lnTo>
                  <a:cubicBezTo>
                    <a:pt x="60373" y="6025"/>
                    <a:pt x="60380" y="6026"/>
                    <a:pt x="60388" y="6026"/>
                  </a:cubicBezTo>
                  <a:cubicBezTo>
                    <a:pt x="60830" y="6026"/>
                    <a:pt x="61199" y="5684"/>
                    <a:pt x="61234" y="5239"/>
                  </a:cubicBezTo>
                  <a:lnTo>
                    <a:pt x="61413" y="2275"/>
                  </a:lnTo>
                  <a:cubicBezTo>
                    <a:pt x="61449" y="1775"/>
                    <a:pt x="61056" y="1358"/>
                    <a:pt x="60556" y="1346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44;p60">
              <a:extLst>
                <a:ext uri="{FF2B5EF4-FFF2-40B4-BE49-F238E27FC236}">
                  <a16:creationId xmlns:a16="http://schemas.microsoft.com/office/drawing/2014/main" id="{B54B6667-58CB-7A4A-925E-9271CA608CE5}"/>
                </a:ext>
              </a:extLst>
            </p:cNvPr>
            <p:cNvSpPr/>
            <p:nvPr/>
          </p:nvSpPr>
          <p:spPr>
            <a:xfrm>
              <a:off x="5212564" y="3424969"/>
              <a:ext cx="3140814" cy="299023"/>
            </a:xfrm>
            <a:custGeom>
              <a:avLst/>
              <a:gdLst/>
              <a:ahLst/>
              <a:cxnLst/>
              <a:rect l="l" t="t" r="r" b="b"/>
              <a:pathLst>
                <a:path w="61425" h="5848" extrusionOk="0">
                  <a:moveTo>
                    <a:pt x="215" y="0"/>
                  </a:moveTo>
                  <a:cubicBezTo>
                    <a:pt x="203" y="12"/>
                    <a:pt x="191" y="12"/>
                    <a:pt x="179" y="24"/>
                  </a:cubicBezTo>
                  <a:cubicBezTo>
                    <a:pt x="60" y="155"/>
                    <a:pt x="0" y="333"/>
                    <a:pt x="12" y="512"/>
                  </a:cubicBezTo>
                  <a:lnTo>
                    <a:pt x="191" y="3358"/>
                  </a:lnTo>
                  <a:cubicBezTo>
                    <a:pt x="203" y="3572"/>
                    <a:pt x="381" y="3739"/>
                    <a:pt x="596" y="3751"/>
                  </a:cubicBezTo>
                  <a:lnTo>
                    <a:pt x="60365" y="5846"/>
                  </a:lnTo>
                  <a:cubicBezTo>
                    <a:pt x="60379" y="5847"/>
                    <a:pt x="60394" y="5847"/>
                    <a:pt x="60408" y="5847"/>
                  </a:cubicBezTo>
                  <a:cubicBezTo>
                    <a:pt x="60841" y="5847"/>
                    <a:pt x="61200" y="5498"/>
                    <a:pt x="61234" y="5060"/>
                  </a:cubicBezTo>
                  <a:lnTo>
                    <a:pt x="61413" y="2107"/>
                  </a:lnTo>
                  <a:cubicBezTo>
                    <a:pt x="61425" y="1905"/>
                    <a:pt x="61377" y="1715"/>
                    <a:pt x="61258" y="1560"/>
                  </a:cubicBezTo>
                  <a:lnTo>
                    <a:pt x="60746" y="4155"/>
                  </a:lnTo>
                  <a:cubicBezTo>
                    <a:pt x="60629" y="4635"/>
                    <a:pt x="60213" y="4977"/>
                    <a:pt x="59723" y="4977"/>
                  </a:cubicBezTo>
                  <a:cubicBezTo>
                    <a:pt x="59715" y="4977"/>
                    <a:pt x="59707" y="4977"/>
                    <a:pt x="59698" y="4977"/>
                  </a:cubicBezTo>
                  <a:lnTo>
                    <a:pt x="965" y="2941"/>
                  </a:lnTo>
                  <a:cubicBezTo>
                    <a:pt x="762" y="2917"/>
                    <a:pt x="596" y="2762"/>
                    <a:pt x="572" y="2560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45;p60">
              <a:extLst>
                <a:ext uri="{FF2B5EF4-FFF2-40B4-BE49-F238E27FC236}">
                  <a16:creationId xmlns:a16="http://schemas.microsoft.com/office/drawing/2014/main" id="{CA5EB8E6-D567-A801-FFC2-04DB800B165D}"/>
                </a:ext>
              </a:extLst>
            </p:cNvPr>
            <p:cNvSpPr/>
            <p:nvPr/>
          </p:nvSpPr>
          <p:spPr>
            <a:xfrm>
              <a:off x="5468891" y="3764641"/>
              <a:ext cx="2740242" cy="595438"/>
            </a:xfrm>
            <a:custGeom>
              <a:avLst/>
              <a:gdLst/>
              <a:ahLst/>
              <a:cxnLst/>
              <a:rect l="l" t="t" r="r" b="b"/>
              <a:pathLst>
                <a:path w="53591" h="11645" extrusionOk="0">
                  <a:moveTo>
                    <a:pt x="524" y="513"/>
                  </a:moveTo>
                  <a:lnTo>
                    <a:pt x="52840" y="1334"/>
                  </a:lnTo>
                  <a:lnTo>
                    <a:pt x="53078" y="11109"/>
                  </a:lnTo>
                  <a:lnTo>
                    <a:pt x="941" y="8549"/>
                  </a:lnTo>
                  <a:lnTo>
                    <a:pt x="524" y="513"/>
                  </a:lnTo>
                  <a:close/>
                  <a:moveTo>
                    <a:pt x="0" y="1"/>
                  </a:moveTo>
                  <a:lnTo>
                    <a:pt x="464" y="9038"/>
                  </a:lnTo>
                  <a:lnTo>
                    <a:pt x="53590" y="11645"/>
                  </a:lnTo>
                  <a:lnTo>
                    <a:pt x="53328" y="846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46;p60">
              <a:extLst>
                <a:ext uri="{FF2B5EF4-FFF2-40B4-BE49-F238E27FC236}">
                  <a16:creationId xmlns:a16="http://schemas.microsoft.com/office/drawing/2014/main" id="{9B6019BE-E605-469D-D061-73624E16C90E}"/>
                </a:ext>
              </a:extLst>
            </p:cNvPr>
            <p:cNvSpPr/>
            <p:nvPr/>
          </p:nvSpPr>
          <p:spPr>
            <a:xfrm>
              <a:off x="5211950" y="3401193"/>
              <a:ext cx="3142041" cy="286802"/>
            </a:xfrm>
            <a:custGeom>
              <a:avLst/>
              <a:gdLst/>
              <a:ahLst/>
              <a:cxnLst/>
              <a:rect l="l" t="t" r="r" b="b"/>
              <a:pathLst>
                <a:path w="61449" h="5609" extrusionOk="0">
                  <a:moveTo>
                    <a:pt x="647" y="0"/>
                  </a:moveTo>
                  <a:cubicBezTo>
                    <a:pt x="288" y="0"/>
                    <a:pt x="1" y="317"/>
                    <a:pt x="24" y="679"/>
                  </a:cubicBezTo>
                  <a:lnTo>
                    <a:pt x="203" y="3525"/>
                  </a:lnTo>
                  <a:cubicBezTo>
                    <a:pt x="215" y="3620"/>
                    <a:pt x="251" y="3715"/>
                    <a:pt x="322" y="3787"/>
                  </a:cubicBezTo>
                  <a:lnTo>
                    <a:pt x="143" y="1120"/>
                  </a:lnTo>
                  <a:cubicBezTo>
                    <a:pt x="120" y="758"/>
                    <a:pt x="406" y="453"/>
                    <a:pt x="777" y="453"/>
                  </a:cubicBezTo>
                  <a:cubicBezTo>
                    <a:pt x="784" y="453"/>
                    <a:pt x="791" y="453"/>
                    <a:pt x="798" y="453"/>
                  </a:cubicBezTo>
                  <a:lnTo>
                    <a:pt x="60449" y="1787"/>
                  </a:lnTo>
                  <a:cubicBezTo>
                    <a:pt x="60949" y="1799"/>
                    <a:pt x="61342" y="2215"/>
                    <a:pt x="61306" y="2715"/>
                  </a:cubicBezTo>
                  <a:lnTo>
                    <a:pt x="61127" y="5609"/>
                  </a:lnTo>
                  <a:cubicBezTo>
                    <a:pt x="61199" y="5501"/>
                    <a:pt x="61234" y="5370"/>
                    <a:pt x="61246" y="5239"/>
                  </a:cubicBezTo>
                  <a:lnTo>
                    <a:pt x="61425" y="2275"/>
                  </a:lnTo>
                  <a:cubicBezTo>
                    <a:pt x="61449" y="2037"/>
                    <a:pt x="61365" y="1799"/>
                    <a:pt x="61199" y="1632"/>
                  </a:cubicBezTo>
                  <a:cubicBezTo>
                    <a:pt x="61032" y="1453"/>
                    <a:pt x="60806" y="1346"/>
                    <a:pt x="60568" y="1346"/>
                  </a:cubicBezTo>
                  <a:lnTo>
                    <a:pt x="667" y="1"/>
                  </a:lnTo>
                  <a:cubicBezTo>
                    <a:pt x="661" y="0"/>
                    <a:pt x="654" y="0"/>
                    <a:pt x="64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4F3CC10-66AA-4377-98AA-1C3CEBBDF7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4607263"/>
              </p:ext>
            </p:extLst>
          </p:nvPr>
        </p:nvGraphicFramePr>
        <p:xfrm>
          <a:off x="506896" y="129209"/>
          <a:ext cx="7931426" cy="4770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6323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2" name="Google Shape;2202;p66"/>
          <p:cNvPicPr preferRelativeResize="0"/>
          <p:nvPr/>
        </p:nvPicPr>
        <p:blipFill rotWithShape="1">
          <a:blip r:embed="rId3">
            <a:alphaModFix/>
          </a:blip>
          <a:srcRect t="1420" b="14531"/>
          <a:stretch/>
        </p:blipFill>
        <p:spPr>
          <a:xfrm>
            <a:off x="0" y="0"/>
            <a:ext cx="40816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3" name="Google Shape;2203;p66"/>
          <p:cNvSpPr/>
          <p:nvPr/>
        </p:nvSpPr>
        <p:spPr>
          <a:xfrm>
            <a:off x="-1973000" y="-1280775"/>
            <a:ext cx="6824246" cy="8086670"/>
          </a:xfrm>
          <a:custGeom>
            <a:avLst/>
            <a:gdLst/>
            <a:ahLst/>
            <a:cxnLst/>
            <a:rect l="l" t="t" r="r" b="b"/>
            <a:pathLst>
              <a:path w="120623" h="128743" extrusionOk="0">
                <a:moveTo>
                  <a:pt x="72603" y="12547"/>
                </a:moveTo>
                <a:cubicBezTo>
                  <a:pt x="72739" y="12547"/>
                  <a:pt x="72874" y="12548"/>
                  <a:pt x="73009" y="12550"/>
                </a:cubicBezTo>
                <a:cubicBezTo>
                  <a:pt x="81272" y="12657"/>
                  <a:pt x="89416" y="16622"/>
                  <a:pt x="94572" y="23087"/>
                </a:cubicBezTo>
                <a:cubicBezTo>
                  <a:pt x="99715" y="29564"/>
                  <a:pt x="101739" y="38410"/>
                  <a:pt x="99870" y="46471"/>
                </a:cubicBezTo>
                <a:cubicBezTo>
                  <a:pt x="98679" y="51555"/>
                  <a:pt x="96036" y="56341"/>
                  <a:pt x="95822" y="61568"/>
                </a:cubicBezTo>
                <a:cubicBezTo>
                  <a:pt x="95608" y="66925"/>
                  <a:pt x="97977" y="72021"/>
                  <a:pt x="98953" y="77308"/>
                </a:cubicBezTo>
                <a:cubicBezTo>
                  <a:pt x="101251" y="89845"/>
                  <a:pt x="94941" y="103275"/>
                  <a:pt x="84297" y="110288"/>
                </a:cubicBezTo>
                <a:cubicBezTo>
                  <a:pt x="78275" y="114260"/>
                  <a:pt x="71084" y="116196"/>
                  <a:pt x="63861" y="116196"/>
                </a:cubicBezTo>
                <a:cubicBezTo>
                  <a:pt x="58330" y="116196"/>
                  <a:pt x="52780" y="115061"/>
                  <a:pt x="47721" y="112836"/>
                </a:cubicBezTo>
                <a:cubicBezTo>
                  <a:pt x="36052" y="107704"/>
                  <a:pt x="27099" y="97179"/>
                  <a:pt x="22956" y="85130"/>
                </a:cubicBezTo>
                <a:cubicBezTo>
                  <a:pt x="18812" y="73069"/>
                  <a:pt x="19300" y="59663"/>
                  <a:pt x="23325" y="47578"/>
                </a:cubicBezTo>
                <a:cubicBezTo>
                  <a:pt x="25301" y="41649"/>
                  <a:pt x="28099" y="36005"/>
                  <a:pt x="29802" y="29992"/>
                </a:cubicBezTo>
                <a:cubicBezTo>
                  <a:pt x="31390" y="24385"/>
                  <a:pt x="37327" y="14158"/>
                  <a:pt x="42003" y="14158"/>
                </a:cubicBezTo>
                <a:cubicBezTo>
                  <a:pt x="42340" y="14158"/>
                  <a:pt x="42671" y="14211"/>
                  <a:pt x="42994" y="14324"/>
                </a:cubicBezTo>
                <a:cubicBezTo>
                  <a:pt x="45315" y="15134"/>
                  <a:pt x="47748" y="15441"/>
                  <a:pt x="50208" y="15441"/>
                </a:cubicBezTo>
                <a:cubicBezTo>
                  <a:pt x="52808" y="15441"/>
                  <a:pt x="55438" y="15098"/>
                  <a:pt x="57996" y="14645"/>
                </a:cubicBezTo>
                <a:cubicBezTo>
                  <a:pt x="62851" y="13788"/>
                  <a:pt x="67683" y="12547"/>
                  <a:pt x="72603" y="12547"/>
                </a:cubicBezTo>
                <a:close/>
                <a:moveTo>
                  <a:pt x="0" y="1"/>
                </a:moveTo>
                <a:lnTo>
                  <a:pt x="0" y="128743"/>
                </a:lnTo>
                <a:lnTo>
                  <a:pt x="120623" y="128743"/>
                </a:lnTo>
                <a:lnTo>
                  <a:pt x="1206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66"/>
          <p:cNvSpPr txBox="1">
            <a:spLocks noGrp="1"/>
          </p:cNvSpPr>
          <p:nvPr>
            <p:ph type="subTitle" idx="1"/>
          </p:nvPr>
        </p:nvSpPr>
        <p:spPr>
          <a:xfrm>
            <a:off x="4851246" y="1687257"/>
            <a:ext cx="4068563" cy="8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Thành tựu nào của văn Hy Lạp, La Mã cổ đại vẫn được sử dụng hoặc bảo tồn đến ngày nay? 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sp>
        <p:nvSpPr>
          <p:cNvPr id="2205" name="Google Shape;2205;p66"/>
          <p:cNvSpPr txBox="1">
            <a:spLocks noGrp="1"/>
          </p:cNvSpPr>
          <p:nvPr>
            <p:ph type="title"/>
          </p:nvPr>
        </p:nvSpPr>
        <p:spPr>
          <a:xfrm>
            <a:off x="4734375" y="715275"/>
            <a:ext cx="3644700" cy="80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132440"/>
                </a:solidFill>
                <a:latin typeface="#9Slide04 SFU Fenice Bold" panose="00000700000000000000" pitchFamily="2" charset="0"/>
              </a:rPr>
              <a:t>Luyện tập</a:t>
            </a:r>
            <a:endParaRPr sz="4400" dirty="0">
              <a:solidFill>
                <a:srgbClr val="132440"/>
              </a:solidFill>
              <a:latin typeface="#9Slide04 SFU Fenice Bold" panose="00000700000000000000" pitchFamily="2" charset="0"/>
            </a:endParaRPr>
          </a:p>
        </p:txBody>
      </p:sp>
      <p:sp>
        <p:nvSpPr>
          <p:cNvPr id="2206" name="Google Shape;2206;p66"/>
          <p:cNvSpPr/>
          <p:nvPr/>
        </p:nvSpPr>
        <p:spPr>
          <a:xfrm rot="-2744322" flipH="1">
            <a:off x="6420742" y="4102173"/>
            <a:ext cx="5324960" cy="3738392"/>
          </a:xfrm>
          <a:custGeom>
            <a:avLst/>
            <a:gdLst/>
            <a:ahLst/>
            <a:cxnLst/>
            <a:rect l="l" t="t" r="r" b="b"/>
            <a:pathLst>
              <a:path w="166676" h="117015" extrusionOk="0">
                <a:moveTo>
                  <a:pt x="53947" y="0"/>
                </a:moveTo>
                <a:cubicBezTo>
                  <a:pt x="44903" y="0"/>
                  <a:pt x="35844" y="3065"/>
                  <a:pt x="28754" y="8702"/>
                </a:cubicBezTo>
                <a:cubicBezTo>
                  <a:pt x="19336" y="16191"/>
                  <a:pt x="13585" y="28025"/>
                  <a:pt x="13419" y="40051"/>
                </a:cubicBezTo>
                <a:cubicBezTo>
                  <a:pt x="13323" y="47409"/>
                  <a:pt x="15193" y="54624"/>
                  <a:pt x="16479" y="61875"/>
                </a:cubicBezTo>
                <a:cubicBezTo>
                  <a:pt x="17753" y="69114"/>
                  <a:pt x="18419" y="76746"/>
                  <a:pt x="16002" y="83699"/>
                </a:cubicBezTo>
                <a:cubicBezTo>
                  <a:pt x="13573" y="90640"/>
                  <a:pt x="7358" y="96712"/>
                  <a:pt x="0" y="96915"/>
                </a:cubicBezTo>
                <a:lnTo>
                  <a:pt x="12073" y="103285"/>
                </a:lnTo>
                <a:cubicBezTo>
                  <a:pt x="16113" y="101496"/>
                  <a:pt x="20467" y="100760"/>
                  <a:pt x="24880" y="100760"/>
                </a:cubicBezTo>
                <a:cubicBezTo>
                  <a:pt x="29545" y="100760"/>
                  <a:pt x="34276" y="101583"/>
                  <a:pt x="38767" y="102856"/>
                </a:cubicBezTo>
                <a:cubicBezTo>
                  <a:pt x="47518" y="105345"/>
                  <a:pt x="55722" y="109405"/>
                  <a:pt x="64342" y="112274"/>
                </a:cubicBezTo>
                <a:cubicBezTo>
                  <a:pt x="73580" y="115360"/>
                  <a:pt x="83351" y="117014"/>
                  <a:pt x="93087" y="117014"/>
                </a:cubicBezTo>
                <a:cubicBezTo>
                  <a:pt x="101870" y="117014"/>
                  <a:pt x="110625" y="115667"/>
                  <a:pt x="118932" y="112810"/>
                </a:cubicBezTo>
                <a:cubicBezTo>
                  <a:pt x="136458" y="106785"/>
                  <a:pt x="151757" y="93772"/>
                  <a:pt x="159223" y="76817"/>
                </a:cubicBezTo>
                <a:cubicBezTo>
                  <a:pt x="166676" y="59863"/>
                  <a:pt x="165711" y="39098"/>
                  <a:pt x="155520" y="23632"/>
                </a:cubicBezTo>
                <a:cubicBezTo>
                  <a:pt x="146729" y="10317"/>
                  <a:pt x="131018" y="1669"/>
                  <a:pt x="115179" y="1669"/>
                </a:cubicBezTo>
                <a:cubicBezTo>
                  <a:pt x="112634" y="1669"/>
                  <a:pt x="110085" y="1892"/>
                  <a:pt x="107561" y="2356"/>
                </a:cubicBezTo>
                <a:cubicBezTo>
                  <a:pt x="100233" y="3698"/>
                  <a:pt x="93133" y="6901"/>
                  <a:pt x="85721" y="6901"/>
                </a:cubicBezTo>
                <a:cubicBezTo>
                  <a:pt x="85378" y="6901"/>
                  <a:pt x="85034" y="6894"/>
                  <a:pt x="84689" y="6880"/>
                </a:cubicBezTo>
                <a:cubicBezTo>
                  <a:pt x="77093" y="6570"/>
                  <a:pt x="70128" y="2725"/>
                  <a:pt x="62734" y="998"/>
                </a:cubicBezTo>
                <a:cubicBezTo>
                  <a:pt x="59853" y="327"/>
                  <a:pt x="56900" y="0"/>
                  <a:pt x="53947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7" name="Google Shape;2207;p66"/>
          <p:cNvSpPr/>
          <p:nvPr/>
        </p:nvSpPr>
        <p:spPr>
          <a:xfrm rot="-821531" flipH="1">
            <a:off x="3852578" y="246781"/>
            <a:ext cx="599404" cy="513199"/>
          </a:xfrm>
          <a:custGeom>
            <a:avLst/>
            <a:gdLst/>
            <a:ahLst/>
            <a:cxnLst/>
            <a:rect l="l" t="t" r="r" b="b"/>
            <a:pathLst>
              <a:path w="4394" h="3762" extrusionOk="0">
                <a:moveTo>
                  <a:pt x="2513" y="1"/>
                </a:moveTo>
                <a:cubicBezTo>
                  <a:pt x="846" y="1"/>
                  <a:pt x="0" y="2025"/>
                  <a:pt x="1191" y="3204"/>
                </a:cubicBezTo>
                <a:cubicBezTo>
                  <a:pt x="1572" y="3589"/>
                  <a:pt x="2042" y="3761"/>
                  <a:pt x="2504" y="3761"/>
                </a:cubicBezTo>
                <a:cubicBezTo>
                  <a:pt x="3468" y="3761"/>
                  <a:pt x="4394" y="3009"/>
                  <a:pt x="4394" y="1882"/>
                </a:cubicBezTo>
                <a:cubicBezTo>
                  <a:pt x="4394" y="834"/>
                  <a:pt x="3548" y="1"/>
                  <a:pt x="25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08" name="Google Shape;2208;p66"/>
          <p:cNvCxnSpPr/>
          <p:nvPr/>
        </p:nvCxnSpPr>
        <p:spPr>
          <a:xfrm>
            <a:off x="4572000" y="936350"/>
            <a:ext cx="0" cy="302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E37CF7-17D5-4FA4-A4C9-76EE46F31219}"/>
              </a:ext>
            </a:extLst>
          </p:cNvPr>
          <p:cNvSpPr/>
          <p:nvPr/>
        </p:nvSpPr>
        <p:spPr>
          <a:xfrm>
            <a:off x="764758" y="483058"/>
            <a:ext cx="7842268" cy="888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02853" algn="ctr">
              <a:lnSpc>
                <a:spcPct val="130000"/>
              </a:lnSpc>
              <a:spcAft>
                <a:spcPts val="600"/>
              </a:spcAft>
            </a:pPr>
            <a:r>
              <a:rPr lang="vi-VN" sz="2399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 Câu 1: Nội dung nào dưới đây </a:t>
            </a:r>
            <a:r>
              <a:rPr lang="vi-VN" sz="2399" b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không</a:t>
            </a:r>
            <a:r>
              <a:rPr lang="vi-VN" sz="2399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 đúng khi nói về điều kiện tự nhiên của Hi Lạp cổ đại?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FBFFC8-806C-4A11-9B51-81025F6EB937}"/>
              </a:ext>
            </a:extLst>
          </p:cNvPr>
          <p:cNvSpPr/>
          <p:nvPr/>
        </p:nvSpPr>
        <p:spPr>
          <a:xfrm>
            <a:off x="864704" y="1931507"/>
            <a:ext cx="2941998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A. Địa hình bị chia cắt bởi núi, biển…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88870A-ED85-41AE-8F2F-ECF3DFC989A1}"/>
              </a:ext>
            </a:extLst>
          </p:cNvPr>
          <p:cNvSpPr/>
          <p:nvPr/>
        </p:nvSpPr>
        <p:spPr>
          <a:xfrm>
            <a:off x="4999383" y="3317086"/>
            <a:ext cx="3160643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D. Đường bờ biển dài, nhiều vũng, vịnh.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9168BB-944F-4D44-BA64-9F94EBFDE825}"/>
              </a:ext>
            </a:extLst>
          </p:cNvPr>
          <p:cNvSpPr/>
          <p:nvPr/>
        </p:nvSpPr>
        <p:spPr>
          <a:xfrm>
            <a:off x="4999383" y="1931506"/>
            <a:ext cx="3160643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B. Có các đồng bằng màu mỡ, rộng lớn.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055BD9-033A-4BCC-89DE-EBF4D9C60E75}"/>
              </a:ext>
            </a:extLst>
          </p:cNvPr>
          <p:cNvSpPr/>
          <p:nvPr/>
        </p:nvSpPr>
        <p:spPr>
          <a:xfrm>
            <a:off x="864704" y="3317087"/>
            <a:ext cx="2941999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C. Đất đai canh tác ít và không màu mỡ.</a:t>
            </a:r>
          </a:p>
        </p:txBody>
      </p:sp>
    </p:spTree>
    <p:extLst>
      <p:ext uri="{BB962C8B-B14F-4D97-AF65-F5344CB8AC3E}">
        <p14:creationId xmlns:p14="http://schemas.microsoft.com/office/powerpoint/2010/main" val="36586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E37CF7-17D5-4FA4-A4C9-76EE46F31219}"/>
              </a:ext>
            </a:extLst>
          </p:cNvPr>
          <p:cNvSpPr/>
          <p:nvPr/>
        </p:nvSpPr>
        <p:spPr>
          <a:xfrm>
            <a:off x="764758" y="483058"/>
            <a:ext cx="7842268" cy="888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02853" algn="ctr">
              <a:lnSpc>
                <a:spcPct val="130000"/>
              </a:lnSpc>
              <a:spcAft>
                <a:spcPts val="600"/>
              </a:spcAft>
            </a:pPr>
            <a:r>
              <a:rPr lang="vi-VN" sz="2399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 Câu 2: Thể chế dân chủ Aten của Hi Lạp cổ đại có bước tiến bộ như thế nào?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FBFFC8-806C-4A11-9B51-81025F6EB937}"/>
              </a:ext>
            </a:extLst>
          </p:cNvPr>
          <p:cNvSpPr/>
          <p:nvPr/>
        </p:nvSpPr>
        <p:spPr>
          <a:xfrm>
            <a:off x="710646" y="1931506"/>
            <a:ext cx="3309732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A. Tạo điều kiện cho chủ nô quyết định mọi công việc.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88870A-ED85-41AE-8F2F-ECF3DFC989A1}"/>
              </a:ext>
            </a:extLst>
          </p:cNvPr>
          <p:cNvSpPr/>
          <p:nvPr/>
        </p:nvSpPr>
        <p:spPr>
          <a:xfrm>
            <a:off x="4999383" y="3317087"/>
            <a:ext cx="3707295" cy="12634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D. Tạo điều kiện cho vua thực hiện quyền chuyên chế thông qua các Viện nguyên lão.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9168BB-944F-4D44-BA64-9F94EBFDE825}"/>
              </a:ext>
            </a:extLst>
          </p:cNvPr>
          <p:cNvSpPr/>
          <p:nvPr/>
        </p:nvSpPr>
        <p:spPr>
          <a:xfrm>
            <a:off x="5138532" y="1931506"/>
            <a:ext cx="3419061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B. Tạo điều kiện cho chủ xưởng quyết định mọi công việc.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055BD9-033A-4BCC-89DE-EBF4D9C60E75}"/>
              </a:ext>
            </a:extLst>
          </p:cNvPr>
          <p:cNvSpPr/>
          <p:nvPr/>
        </p:nvSpPr>
        <p:spPr>
          <a:xfrm>
            <a:off x="586407" y="3317087"/>
            <a:ext cx="3985593" cy="12634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C. Tạo điều kiện cho công dân có quyền tham gia hoặc giám sát đời sống chính trị của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35504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E37CF7-17D5-4FA4-A4C9-76EE46F31219}"/>
              </a:ext>
            </a:extLst>
          </p:cNvPr>
          <p:cNvSpPr/>
          <p:nvPr/>
        </p:nvSpPr>
        <p:spPr>
          <a:xfrm>
            <a:off x="625610" y="340832"/>
            <a:ext cx="8170520" cy="888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02853" algn="ctr">
              <a:lnSpc>
                <a:spcPct val="130000"/>
              </a:lnSpc>
              <a:spcAft>
                <a:spcPts val="600"/>
              </a:spcAft>
            </a:pPr>
            <a:r>
              <a:rPr lang="vi-VN" sz="2399">
                <a:solidFill>
                  <a:srgbClr val="132440"/>
                </a:solidFill>
                <a:latin typeface="#9Slide03 Roboto Slab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 Câu 3: Đặc điểm nổi bật của các nhà nước cổ đại phương Tây: Hy Lạp và La Mã cổ đại được cho là gì?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FBFFC8-806C-4A11-9B51-81025F6EB937}"/>
              </a:ext>
            </a:extLst>
          </p:cNvPr>
          <p:cNvSpPr/>
          <p:nvPr/>
        </p:nvSpPr>
        <p:spPr>
          <a:xfrm>
            <a:off x="864704" y="1931507"/>
            <a:ext cx="3279914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Roboto Slab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A. Là đô thị buôn bán, làm nghề thủ công và sinh hoạt dân chủ.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88870A-ED85-41AE-8F2F-ECF3DFC989A1}"/>
              </a:ext>
            </a:extLst>
          </p:cNvPr>
          <p:cNvSpPr/>
          <p:nvPr/>
        </p:nvSpPr>
        <p:spPr>
          <a:xfrm>
            <a:off x="4999383" y="3317086"/>
            <a:ext cx="3160643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Roboto Slab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D. Là đô thị đồng thời cũng là trung tâm buôn bán sầm uất.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9168BB-944F-4D44-BA64-9F94EBFDE825}"/>
              </a:ext>
            </a:extLst>
          </p:cNvPr>
          <p:cNvSpPr/>
          <p:nvPr/>
        </p:nvSpPr>
        <p:spPr>
          <a:xfrm>
            <a:off x="5063986" y="1931507"/>
            <a:ext cx="3031435" cy="11818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Roboto Slab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B. Là đô thị rất giàu có mà phương Đông không thể sánh bằng.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055BD9-033A-4BCC-89DE-EBF4D9C60E75}"/>
              </a:ext>
            </a:extLst>
          </p:cNvPr>
          <p:cNvSpPr/>
          <p:nvPr/>
        </p:nvSpPr>
        <p:spPr>
          <a:xfrm>
            <a:off x="864704" y="3317087"/>
            <a:ext cx="3279914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Roboto Slab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C. Là đô thị với các phường hội thủ công rất phát triển.</a:t>
            </a:r>
          </a:p>
        </p:txBody>
      </p:sp>
    </p:spTree>
    <p:extLst>
      <p:ext uri="{BB962C8B-B14F-4D97-AF65-F5344CB8AC3E}">
        <p14:creationId xmlns:p14="http://schemas.microsoft.com/office/powerpoint/2010/main" val="31417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E37CF7-17D5-4FA4-A4C9-76EE46F31219}"/>
              </a:ext>
            </a:extLst>
          </p:cNvPr>
          <p:cNvSpPr/>
          <p:nvPr/>
        </p:nvSpPr>
        <p:spPr>
          <a:xfrm>
            <a:off x="915896" y="488244"/>
            <a:ext cx="7466104" cy="888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02853" algn="ctr">
              <a:lnSpc>
                <a:spcPct val="130000"/>
              </a:lnSpc>
              <a:spcAft>
                <a:spcPts val="600"/>
              </a:spcAft>
            </a:pPr>
            <a:r>
              <a:rPr lang="vi-VN" sz="2399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 Câu 4: Hoạt động kinh tế chính của người Hy Lạp là: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FBFFC8-806C-4A11-9B51-81025F6EB937}"/>
              </a:ext>
            </a:extLst>
          </p:cNvPr>
          <p:cNvSpPr/>
          <p:nvPr/>
        </p:nvSpPr>
        <p:spPr>
          <a:xfrm>
            <a:off x="1033669" y="1958660"/>
            <a:ext cx="2698475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A. Nông nghiệp.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88870A-ED85-41AE-8F2F-ECF3DFC989A1}"/>
              </a:ext>
            </a:extLst>
          </p:cNvPr>
          <p:cNvSpPr/>
          <p:nvPr/>
        </p:nvSpPr>
        <p:spPr>
          <a:xfrm>
            <a:off x="4999384" y="3317087"/>
            <a:ext cx="2881873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D. Thương nghiệp.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9168BB-944F-4D44-BA64-9F94EBFDE825}"/>
              </a:ext>
            </a:extLst>
          </p:cNvPr>
          <p:cNvSpPr/>
          <p:nvPr/>
        </p:nvSpPr>
        <p:spPr>
          <a:xfrm>
            <a:off x="4999384" y="1931507"/>
            <a:ext cx="2809302" cy="11818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B. Khai thác khoáng sản.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055BD9-033A-4BCC-89DE-EBF4D9C60E75}"/>
              </a:ext>
            </a:extLst>
          </p:cNvPr>
          <p:cNvSpPr/>
          <p:nvPr/>
        </p:nvSpPr>
        <p:spPr>
          <a:xfrm>
            <a:off x="1033669" y="3317086"/>
            <a:ext cx="2698475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C. Luyện kim.</a:t>
            </a:r>
          </a:p>
        </p:txBody>
      </p:sp>
    </p:spTree>
    <p:extLst>
      <p:ext uri="{BB962C8B-B14F-4D97-AF65-F5344CB8AC3E}">
        <p14:creationId xmlns:p14="http://schemas.microsoft.com/office/powerpoint/2010/main" val="130312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E37CF7-17D5-4FA4-A4C9-76EE46F31219}"/>
              </a:ext>
            </a:extLst>
          </p:cNvPr>
          <p:cNvSpPr/>
          <p:nvPr/>
        </p:nvSpPr>
        <p:spPr>
          <a:xfrm>
            <a:off x="624993" y="311804"/>
            <a:ext cx="8170520" cy="888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02853" algn="ctr">
              <a:lnSpc>
                <a:spcPct val="130000"/>
              </a:lnSpc>
              <a:spcAft>
                <a:spcPts val="600"/>
              </a:spcAft>
            </a:pPr>
            <a:r>
              <a:rPr lang="vi-VN" sz="2399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 Câu 5: Đâu </a:t>
            </a:r>
            <a:r>
              <a:rPr lang="vi-VN" sz="2399" b="1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không</a:t>
            </a:r>
            <a:r>
              <a:rPr lang="vi-VN" sz="2399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 phải tác phẩm điêu khắc của Hy Lạp, La Mã cổ đại?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FBFFC8-806C-4A11-9B51-81025F6EB937}"/>
              </a:ext>
            </a:extLst>
          </p:cNvPr>
          <p:cNvSpPr/>
          <p:nvPr/>
        </p:nvSpPr>
        <p:spPr>
          <a:xfrm>
            <a:off x="864087" y="1902479"/>
            <a:ext cx="3279914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A. Tượng David.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88870A-ED85-41AE-8F2F-ECF3DFC989A1}"/>
              </a:ext>
            </a:extLst>
          </p:cNvPr>
          <p:cNvSpPr/>
          <p:nvPr/>
        </p:nvSpPr>
        <p:spPr>
          <a:xfrm>
            <a:off x="4998766" y="3288058"/>
            <a:ext cx="3160643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D. Lực sĩ ném đĩa.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9168BB-944F-4D44-BA64-9F94EBFDE825}"/>
              </a:ext>
            </a:extLst>
          </p:cNvPr>
          <p:cNvSpPr/>
          <p:nvPr/>
        </p:nvSpPr>
        <p:spPr>
          <a:xfrm>
            <a:off x="5063369" y="1902479"/>
            <a:ext cx="3031435" cy="11818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B. Nữ thần A-tê-na.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055BD9-033A-4BCC-89DE-EBF4D9C60E75}"/>
              </a:ext>
            </a:extLst>
          </p:cNvPr>
          <p:cNvSpPr/>
          <p:nvPr/>
        </p:nvSpPr>
        <p:spPr>
          <a:xfrm>
            <a:off x="864087" y="3288059"/>
            <a:ext cx="3279914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C. Thần Vệ nữ Mi-lô.</a:t>
            </a:r>
          </a:p>
        </p:txBody>
      </p:sp>
    </p:spTree>
    <p:extLst>
      <p:ext uri="{BB962C8B-B14F-4D97-AF65-F5344CB8AC3E}">
        <p14:creationId xmlns:p14="http://schemas.microsoft.com/office/powerpoint/2010/main" val="25561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E37CF7-17D5-4FA4-A4C9-76EE46F31219}"/>
              </a:ext>
            </a:extLst>
          </p:cNvPr>
          <p:cNvSpPr/>
          <p:nvPr/>
        </p:nvSpPr>
        <p:spPr>
          <a:xfrm>
            <a:off x="625610" y="170301"/>
            <a:ext cx="8170520" cy="13702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02853" algn="ctr">
              <a:lnSpc>
                <a:spcPct val="130000"/>
              </a:lnSpc>
              <a:spcAft>
                <a:spcPts val="600"/>
              </a:spcAft>
            </a:pPr>
            <a:r>
              <a:rPr lang="vi-VN" sz="2399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 Câu 6: Bản chất nền chính trị của các quốc gia cổ đại phương Tây có điểm gì khác so với các quốc gia cổ đại phương Đông?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FBFFC8-806C-4A11-9B51-81025F6EB937}"/>
              </a:ext>
            </a:extLst>
          </p:cNvPr>
          <p:cNvSpPr/>
          <p:nvPr/>
        </p:nvSpPr>
        <p:spPr>
          <a:xfrm>
            <a:off x="864704" y="1931507"/>
            <a:ext cx="3279914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A. Dân chủ tư sản.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88870A-ED85-41AE-8F2F-ECF3DFC989A1}"/>
              </a:ext>
            </a:extLst>
          </p:cNvPr>
          <p:cNvSpPr/>
          <p:nvPr/>
        </p:nvSpPr>
        <p:spPr>
          <a:xfrm>
            <a:off x="4999383" y="3317086"/>
            <a:ext cx="3160643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D. Dân chủ chủ nô.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9168BB-944F-4D44-BA64-9F94EBFDE825}"/>
              </a:ext>
            </a:extLst>
          </p:cNvPr>
          <p:cNvSpPr/>
          <p:nvPr/>
        </p:nvSpPr>
        <p:spPr>
          <a:xfrm>
            <a:off x="5063986" y="1931507"/>
            <a:ext cx="3031435" cy="11818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B. Dân chủ quý tộc.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055BD9-033A-4BCC-89DE-EBF4D9C60E75}"/>
              </a:ext>
            </a:extLst>
          </p:cNvPr>
          <p:cNvSpPr/>
          <p:nvPr/>
        </p:nvSpPr>
        <p:spPr>
          <a:xfrm>
            <a:off x="864703" y="3317087"/>
            <a:ext cx="3373467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C. Dân chủ nhân dân.</a:t>
            </a:r>
          </a:p>
        </p:txBody>
      </p:sp>
    </p:spTree>
    <p:extLst>
      <p:ext uri="{BB962C8B-B14F-4D97-AF65-F5344CB8AC3E}">
        <p14:creationId xmlns:p14="http://schemas.microsoft.com/office/powerpoint/2010/main" val="21150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E37CF7-17D5-4FA4-A4C9-76EE46F31219}"/>
              </a:ext>
            </a:extLst>
          </p:cNvPr>
          <p:cNvSpPr/>
          <p:nvPr/>
        </p:nvSpPr>
        <p:spPr>
          <a:xfrm>
            <a:off x="605732" y="404155"/>
            <a:ext cx="8170520" cy="10832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02853" algn="ctr">
              <a:lnSpc>
                <a:spcPct val="130000"/>
              </a:lnSpc>
              <a:spcAft>
                <a:spcPts val="600"/>
              </a:spcAft>
            </a:pPr>
            <a:r>
              <a:rPr lang="vi-VN" sz="2399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 Câu 7: Điểm giống nhau giữa điều kiện tự nhiên của Hi Lạp và La Mã cổ đại là gì?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FBFFC8-806C-4A11-9B51-81025F6EB937}"/>
              </a:ext>
            </a:extLst>
          </p:cNvPr>
          <p:cNvSpPr/>
          <p:nvPr/>
        </p:nvSpPr>
        <p:spPr>
          <a:xfrm>
            <a:off x="784875" y="1931507"/>
            <a:ext cx="3554896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A. Có nhiều đồng bằng rộng lớn, màu mỡ.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88870A-ED85-41AE-8F2F-ECF3DFC989A1}"/>
              </a:ext>
            </a:extLst>
          </p:cNvPr>
          <p:cNvSpPr/>
          <p:nvPr/>
        </p:nvSpPr>
        <p:spPr>
          <a:xfrm>
            <a:off x="4999383" y="3317086"/>
            <a:ext cx="3160643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D. Địa hình bẳng phẳng, ít bị chia cắt.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9168BB-944F-4D44-BA64-9F94EBFDE825}"/>
              </a:ext>
            </a:extLst>
          </p:cNvPr>
          <p:cNvSpPr/>
          <p:nvPr/>
        </p:nvSpPr>
        <p:spPr>
          <a:xfrm>
            <a:off x="5063986" y="1931507"/>
            <a:ext cx="3031435" cy="11818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B. Có đường bờ biển dài, nhiều vũng, vịnh.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055BD9-033A-4BCC-89DE-EBF4D9C60E75}"/>
              </a:ext>
            </a:extLst>
          </p:cNvPr>
          <p:cNvSpPr/>
          <p:nvPr/>
        </p:nvSpPr>
        <p:spPr>
          <a:xfrm>
            <a:off x="864704" y="3317087"/>
            <a:ext cx="3279914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C. Có khí hậu nhiệt đới ẩm gió mùa.</a:t>
            </a:r>
          </a:p>
        </p:txBody>
      </p:sp>
    </p:spTree>
    <p:extLst>
      <p:ext uri="{BB962C8B-B14F-4D97-AF65-F5344CB8AC3E}">
        <p14:creationId xmlns:p14="http://schemas.microsoft.com/office/powerpoint/2010/main" val="17281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4" name="Google Shape;944;p48"/>
          <p:cNvCxnSpPr/>
          <p:nvPr/>
        </p:nvCxnSpPr>
        <p:spPr>
          <a:xfrm>
            <a:off x="2005775" y="3643352"/>
            <a:ext cx="0" cy="508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6" name="Google Shape;946;p48"/>
          <p:cNvCxnSpPr/>
          <p:nvPr/>
        </p:nvCxnSpPr>
        <p:spPr>
          <a:xfrm>
            <a:off x="2005775" y="2939861"/>
            <a:ext cx="0" cy="508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8" name="Google Shape;948;p48"/>
          <p:cNvCxnSpPr/>
          <p:nvPr/>
        </p:nvCxnSpPr>
        <p:spPr>
          <a:xfrm>
            <a:off x="2005775" y="2170267"/>
            <a:ext cx="0" cy="508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0" name="Google Shape;950;p48"/>
          <p:cNvCxnSpPr/>
          <p:nvPr/>
        </p:nvCxnSpPr>
        <p:spPr>
          <a:xfrm>
            <a:off x="2005775" y="1411690"/>
            <a:ext cx="0" cy="508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1" name="Google Shape;951;p48"/>
          <p:cNvSpPr txBox="1">
            <a:spLocks noGrp="1"/>
          </p:cNvSpPr>
          <p:nvPr>
            <p:ph type="title"/>
          </p:nvPr>
        </p:nvSpPr>
        <p:spPr>
          <a:xfrm>
            <a:off x="3030652" y="1327660"/>
            <a:ext cx="3226915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0" dirty="0">
                <a:latin typeface="#9Slide03 Comfortaa Bold" panose="00000800000000000000" pitchFamily="2" charset="0"/>
                <a:ea typeface="#9Slide03 Roboto Slab" pitchFamily="2" charset="0"/>
              </a:rPr>
              <a:t>Điều kiện tự nhiên</a:t>
            </a:r>
            <a:endParaRPr sz="2400" b="0" dirty="0"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sp>
        <p:nvSpPr>
          <p:cNvPr id="953" name="Google Shape;953;p48"/>
          <p:cNvSpPr txBox="1">
            <a:spLocks noGrp="1"/>
          </p:cNvSpPr>
          <p:nvPr>
            <p:ph type="title" idx="2"/>
          </p:nvPr>
        </p:nvSpPr>
        <p:spPr>
          <a:xfrm>
            <a:off x="2005800" y="1401413"/>
            <a:ext cx="10350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54" name="Google Shape;954;p48"/>
          <p:cNvSpPr txBox="1">
            <a:spLocks noGrp="1"/>
          </p:cNvSpPr>
          <p:nvPr>
            <p:ph type="title" idx="3"/>
          </p:nvPr>
        </p:nvSpPr>
        <p:spPr>
          <a:xfrm>
            <a:off x="3012050" y="2049723"/>
            <a:ext cx="4798896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0" dirty="0">
                <a:latin typeface="#9Slide03 Comfortaa Bold" panose="00000800000000000000" pitchFamily="2" charset="0"/>
                <a:ea typeface="#9Slide03 Roboto Slab" pitchFamily="2" charset="0"/>
              </a:rPr>
              <a:t>Nhà nước thành bang và nền dân chủ cổ đại ở Hy Lạp</a:t>
            </a:r>
            <a:endParaRPr sz="2400" b="0" dirty="0"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sp>
        <p:nvSpPr>
          <p:cNvPr id="956" name="Google Shape;956;p48"/>
          <p:cNvSpPr txBox="1">
            <a:spLocks noGrp="1"/>
          </p:cNvSpPr>
          <p:nvPr>
            <p:ph type="title" idx="5"/>
          </p:nvPr>
        </p:nvSpPr>
        <p:spPr>
          <a:xfrm>
            <a:off x="1987316" y="2184118"/>
            <a:ext cx="1066269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957" name="Google Shape;957;p48"/>
          <p:cNvSpPr txBox="1">
            <a:spLocks noGrp="1"/>
          </p:cNvSpPr>
          <p:nvPr>
            <p:ph type="title" idx="6"/>
          </p:nvPr>
        </p:nvSpPr>
        <p:spPr>
          <a:xfrm>
            <a:off x="2960754" y="2872543"/>
            <a:ext cx="5248552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0" dirty="0">
                <a:latin typeface="#9Slide03 Comfortaa Bold" panose="00000800000000000000" pitchFamily="2" charset="0"/>
                <a:ea typeface="#9Slide03 Roboto Slab" pitchFamily="2" charset="0"/>
              </a:rPr>
              <a:t>Nhà nước đế chế La Mã cổ đại</a:t>
            </a:r>
            <a:endParaRPr sz="2400" b="0" dirty="0"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sp>
        <p:nvSpPr>
          <p:cNvPr id="959" name="Google Shape;959;p48"/>
          <p:cNvSpPr txBox="1">
            <a:spLocks noGrp="1"/>
          </p:cNvSpPr>
          <p:nvPr>
            <p:ph type="title" idx="8"/>
          </p:nvPr>
        </p:nvSpPr>
        <p:spPr>
          <a:xfrm>
            <a:off x="2005800" y="2936400"/>
            <a:ext cx="10350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60" name="Google Shape;960;p48"/>
          <p:cNvSpPr txBox="1">
            <a:spLocks noGrp="1"/>
          </p:cNvSpPr>
          <p:nvPr>
            <p:ph type="title" idx="9"/>
          </p:nvPr>
        </p:nvSpPr>
        <p:spPr>
          <a:xfrm>
            <a:off x="3090718" y="3686086"/>
            <a:ext cx="4689088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0" dirty="0">
                <a:latin typeface="#9Slide03 Comfortaa Bold" panose="00000800000000000000" pitchFamily="2" charset="0"/>
                <a:ea typeface="#9Slide03 Roboto Slab" pitchFamily="2" charset="0"/>
              </a:rPr>
              <a:t>Một số thành tựu văn hóa tiêu biểu của Hy Lạp, La Mã</a:t>
            </a:r>
            <a:endParaRPr sz="2400" b="0" dirty="0"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sp>
        <p:nvSpPr>
          <p:cNvPr id="962" name="Google Shape;962;p48"/>
          <p:cNvSpPr txBox="1">
            <a:spLocks noGrp="1"/>
          </p:cNvSpPr>
          <p:nvPr>
            <p:ph type="title" idx="14"/>
          </p:nvPr>
        </p:nvSpPr>
        <p:spPr>
          <a:xfrm>
            <a:off x="2005800" y="3643325"/>
            <a:ext cx="10350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963" name="Google Shape;963;p48"/>
          <p:cNvSpPr txBox="1">
            <a:spLocks noGrp="1"/>
          </p:cNvSpPr>
          <p:nvPr>
            <p:ph type="title" idx="15"/>
          </p:nvPr>
        </p:nvSpPr>
        <p:spPr>
          <a:xfrm>
            <a:off x="2797261" y="512248"/>
            <a:ext cx="3752847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0">
                <a:solidFill>
                  <a:schemeClr val="dk2"/>
                </a:solidFill>
                <a:latin typeface="#9Slide04 SFU Fenice Bold" panose="00000700000000000000" pitchFamily="2" charset="0"/>
                <a:sym typeface="Stoke Light"/>
              </a:rPr>
              <a:t>Nội dung</a:t>
            </a:r>
            <a:endParaRPr lang="vi-VN" sz="4400" b="1">
              <a:solidFill>
                <a:schemeClr val="dk2"/>
              </a:solidFill>
              <a:latin typeface="#9Slide04 SFU Fenice Bold" panose="00000700000000000000" pitchFamily="2" charset="0"/>
              <a:ea typeface="Stoke"/>
              <a:cs typeface="Stoke"/>
              <a:sym typeface="Stoke"/>
            </a:endParaRPr>
          </a:p>
        </p:txBody>
      </p:sp>
      <p:grpSp>
        <p:nvGrpSpPr>
          <p:cNvPr id="964" name="Google Shape;964;p48"/>
          <p:cNvGrpSpPr/>
          <p:nvPr/>
        </p:nvGrpSpPr>
        <p:grpSpPr>
          <a:xfrm>
            <a:off x="571386" y="1191028"/>
            <a:ext cx="1165540" cy="3559513"/>
            <a:chOff x="790386" y="791579"/>
            <a:chExt cx="1165540" cy="3559513"/>
          </a:xfrm>
        </p:grpSpPr>
        <p:sp>
          <p:nvSpPr>
            <p:cNvPr id="965" name="Google Shape;965;p48"/>
            <p:cNvSpPr/>
            <p:nvPr/>
          </p:nvSpPr>
          <p:spPr>
            <a:xfrm>
              <a:off x="1171119" y="2380969"/>
              <a:ext cx="704897" cy="1183069"/>
            </a:xfrm>
            <a:custGeom>
              <a:avLst/>
              <a:gdLst/>
              <a:ahLst/>
              <a:cxnLst/>
              <a:rect l="l" t="t" r="r" b="b"/>
              <a:pathLst>
                <a:path w="21956" h="36850" extrusionOk="0">
                  <a:moveTo>
                    <a:pt x="8644" y="0"/>
                  </a:moveTo>
                  <a:lnTo>
                    <a:pt x="5608" y="6191"/>
                  </a:lnTo>
                  <a:cubicBezTo>
                    <a:pt x="6549" y="9037"/>
                    <a:pt x="7394" y="10930"/>
                    <a:pt x="8418" y="14728"/>
                  </a:cubicBezTo>
                  <a:cubicBezTo>
                    <a:pt x="9680" y="19479"/>
                    <a:pt x="9918" y="23146"/>
                    <a:pt x="10407" y="25991"/>
                  </a:cubicBezTo>
                  <a:cubicBezTo>
                    <a:pt x="11323" y="31302"/>
                    <a:pt x="17003" y="33528"/>
                    <a:pt x="21956" y="34350"/>
                  </a:cubicBezTo>
                  <a:cubicBezTo>
                    <a:pt x="17717" y="36576"/>
                    <a:pt x="12216" y="36850"/>
                    <a:pt x="7716" y="36290"/>
                  </a:cubicBezTo>
                  <a:cubicBezTo>
                    <a:pt x="7144" y="33707"/>
                    <a:pt x="6644" y="28885"/>
                    <a:pt x="5835" y="26361"/>
                  </a:cubicBezTo>
                  <a:lnTo>
                    <a:pt x="1" y="7834"/>
                  </a:lnTo>
                  <a:lnTo>
                    <a:pt x="3572" y="1465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8"/>
            <p:cNvSpPr/>
            <p:nvPr/>
          </p:nvSpPr>
          <p:spPr>
            <a:xfrm>
              <a:off x="921117" y="1137125"/>
              <a:ext cx="626561" cy="605500"/>
            </a:xfrm>
            <a:custGeom>
              <a:avLst/>
              <a:gdLst/>
              <a:ahLst/>
              <a:cxnLst/>
              <a:rect l="l" t="t" r="r" b="b"/>
              <a:pathLst>
                <a:path w="19516" h="18860" extrusionOk="0">
                  <a:moveTo>
                    <a:pt x="12324" y="14216"/>
                  </a:moveTo>
                  <a:lnTo>
                    <a:pt x="12098" y="13966"/>
                  </a:lnTo>
                  <a:lnTo>
                    <a:pt x="17241" y="13966"/>
                  </a:lnTo>
                  <a:cubicBezTo>
                    <a:pt x="17705" y="13740"/>
                    <a:pt x="17193" y="11871"/>
                    <a:pt x="17574" y="11561"/>
                  </a:cubicBezTo>
                  <a:cubicBezTo>
                    <a:pt x="17408" y="11228"/>
                    <a:pt x="17265" y="10894"/>
                    <a:pt x="17146" y="10537"/>
                  </a:cubicBezTo>
                  <a:cubicBezTo>
                    <a:pt x="17062" y="10252"/>
                    <a:pt x="19110" y="9120"/>
                    <a:pt x="19158" y="8299"/>
                  </a:cubicBezTo>
                  <a:cubicBezTo>
                    <a:pt x="19515" y="2632"/>
                    <a:pt x="17896" y="1560"/>
                    <a:pt x="13479" y="3144"/>
                  </a:cubicBezTo>
                  <a:cubicBezTo>
                    <a:pt x="12419" y="3525"/>
                    <a:pt x="11228" y="3834"/>
                    <a:pt x="10145" y="3167"/>
                  </a:cubicBezTo>
                  <a:cubicBezTo>
                    <a:pt x="9383" y="2703"/>
                    <a:pt x="8680" y="1750"/>
                    <a:pt x="8097" y="0"/>
                  </a:cubicBezTo>
                  <a:lnTo>
                    <a:pt x="2644" y="1512"/>
                  </a:lnTo>
                  <a:cubicBezTo>
                    <a:pt x="3978" y="3072"/>
                    <a:pt x="4894" y="4703"/>
                    <a:pt x="4751" y="5441"/>
                  </a:cubicBezTo>
                  <a:cubicBezTo>
                    <a:pt x="4620" y="6239"/>
                    <a:pt x="3466" y="6965"/>
                    <a:pt x="2346" y="7787"/>
                  </a:cubicBezTo>
                  <a:cubicBezTo>
                    <a:pt x="1156" y="8656"/>
                    <a:pt x="1" y="9299"/>
                    <a:pt x="156" y="10549"/>
                  </a:cubicBezTo>
                  <a:lnTo>
                    <a:pt x="25" y="17062"/>
                  </a:lnTo>
                  <a:cubicBezTo>
                    <a:pt x="560" y="18038"/>
                    <a:pt x="3858" y="18860"/>
                    <a:pt x="4537" y="15728"/>
                  </a:cubicBezTo>
                  <a:cubicBezTo>
                    <a:pt x="5454" y="15026"/>
                    <a:pt x="5656" y="13442"/>
                    <a:pt x="6085" y="13954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8"/>
            <p:cNvSpPr/>
            <p:nvPr/>
          </p:nvSpPr>
          <p:spPr>
            <a:xfrm>
              <a:off x="1006356" y="1137125"/>
              <a:ext cx="240466" cy="149866"/>
            </a:xfrm>
            <a:custGeom>
              <a:avLst/>
              <a:gdLst/>
              <a:ahLst/>
              <a:cxnLst/>
              <a:rect l="l" t="t" r="r" b="b"/>
              <a:pathLst>
                <a:path w="7490" h="4668" extrusionOk="0">
                  <a:moveTo>
                    <a:pt x="7490" y="3167"/>
                  </a:moveTo>
                  <a:cubicBezTo>
                    <a:pt x="6728" y="2691"/>
                    <a:pt x="6025" y="1739"/>
                    <a:pt x="5442" y="0"/>
                  </a:cubicBezTo>
                  <a:lnTo>
                    <a:pt x="1" y="1512"/>
                  </a:lnTo>
                  <a:cubicBezTo>
                    <a:pt x="537" y="2131"/>
                    <a:pt x="1013" y="2810"/>
                    <a:pt x="1442" y="3513"/>
                  </a:cubicBezTo>
                  <a:cubicBezTo>
                    <a:pt x="4240" y="4668"/>
                    <a:pt x="6537" y="3917"/>
                    <a:pt x="7490" y="3167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8"/>
            <p:cNvSpPr/>
            <p:nvPr/>
          </p:nvSpPr>
          <p:spPr>
            <a:xfrm>
              <a:off x="921117" y="823684"/>
              <a:ext cx="331452" cy="426611"/>
            </a:xfrm>
            <a:custGeom>
              <a:avLst/>
              <a:gdLst/>
              <a:ahLst/>
              <a:cxnLst/>
              <a:rect l="l" t="t" r="r" b="b"/>
              <a:pathLst>
                <a:path w="10324" h="13288" extrusionOk="0">
                  <a:moveTo>
                    <a:pt x="9431" y="5775"/>
                  </a:moveTo>
                  <a:cubicBezTo>
                    <a:pt x="9847" y="5167"/>
                    <a:pt x="10324" y="5584"/>
                    <a:pt x="10181" y="6322"/>
                  </a:cubicBezTo>
                  <a:cubicBezTo>
                    <a:pt x="10062" y="6930"/>
                    <a:pt x="9776" y="7620"/>
                    <a:pt x="9621" y="8299"/>
                  </a:cubicBezTo>
                  <a:cubicBezTo>
                    <a:pt x="9514" y="8775"/>
                    <a:pt x="9347" y="9108"/>
                    <a:pt x="8942" y="9025"/>
                  </a:cubicBezTo>
                  <a:cubicBezTo>
                    <a:pt x="8788" y="9597"/>
                    <a:pt x="8538" y="10144"/>
                    <a:pt x="8204" y="10644"/>
                  </a:cubicBezTo>
                  <a:cubicBezTo>
                    <a:pt x="7847" y="11263"/>
                    <a:pt x="7383" y="11811"/>
                    <a:pt x="6847" y="12287"/>
                  </a:cubicBezTo>
                  <a:cubicBezTo>
                    <a:pt x="6097" y="12942"/>
                    <a:pt x="5609" y="13288"/>
                    <a:pt x="5121" y="13288"/>
                  </a:cubicBezTo>
                  <a:cubicBezTo>
                    <a:pt x="4644" y="13288"/>
                    <a:pt x="4204" y="12966"/>
                    <a:pt x="3370" y="12240"/>
                  </a:cubicBezTo>
                  <a:cubicBezTo>
                    <a:pt x="2930" y="11847"/>
                    <a:pt x="2549" y="11406"/>
                    <a:pt x="2227" y="10918"/>
                  </a:cubicBezTo>
                  <a:cubicBezTo>
                    <a:pt x="1822" y="10347"/>
                    <a:pt x="1513" y="9704"/>
                    <a:pt x="1334" y="9025"/>
                  </a:cubicBezTo>
                  <a:cubicBezTo>
                    <a:pt x="953" y="9085"/>
                    <a:pt x="787" y="8751"/>
                    <a:pt x="679" y="8299"/>
                  </a:cubicBezTo>
                  <a:cubicBezTo>
                    <a:pt x="537" y="7608"/>
                    <a:pt x="251" y="6918"/>
                    <a:pt x="132" y="6322"/>
                  </a:cubicBezTo>
                  <a:cubicBezTo>
                    <a:pt x="1" y="5656"/>
                    <a:pt x="370" y="5251"/>
                    <a:pt x="739" y="5608"/>
                  </a:cubicBezTo>
                  <a:cubicBezTo>
                    <a:pt x="715" y="4917"/>
                    <a:pt x="763" y="4227"/>
                    <a:pt x="870" y="3548"/>
                  </a:cubicBezTo>
                  <a:cubicBezTo>
                    <a:pt x="1263" y="1048"/>
                    <a:pt x="2537" y="12"/>
                    <a:pt x="5156" y="0"/>
                  </a:cubicBezTo>
                  <a:cubicBezTo>
                    <a:pt x="7514" y="0"/>
                    <a:pt x="8978" y="1679"/>
                    <a:pt x="9359" y="3905"/>
                  </a:cubicBezTo>
                  <a:cubicBezTo>
                    <a:pt x="9466" y="4525"/>
                    <a:pt x="9490" y="5144"/>
                    <a:pt x="9431" y="5775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8"/>
            <p:cNvSpPr/>
            <p:nvPr/>
          </p:nvSpPr>
          <p:spPr>
            <a:xfrm>
              <a:off x="984589" y="2067143"/>
              <a:ext cx="437302" cy="1450664"/>
            </a:xfrm>
            <a:custGeom>
              <a:avLst/>
              <a:gdLst/>
              <a:ahLst/>
              <a:cxnLst/>
              <a:rect l="l" t="t" r="r" b="b"/>
              <a:pathLst>
                <a:path w="13621" h="45185" extrusionOk="0">
                  <a:moveTo>
                    <a:pt x="1858" y="0"/>
                  </a:moveTo>
                  <a:lnTo>
                    <a:pt x="0" y="6179"/>
                  </a:lnTo>
                  <a:lnTo>
                    <a:pt x="8073" y="40588"/>
                  </a:lnTo>
                  <a:lnTo>
                    <a:pt x="2155" y="42708"/>
                  </a:lnTo>
                  <a:lnTo>
                    <a:pt x="11287" y="45184"/>
                  </a:lnTo>
                  <a:lnTo>
                    <a:pt x="13621" y="40719"/>
                  </a:lnTo>
                  <a:lnTo>
                    <a:pt x="5953" y="15014"/>
                  </a:lnTo>
                  <a:lnTo>
                    <a:pt x="8870" y="1643"/>
                  </a:lnTo>
                  <a:cubicBezTo>
                    <a:pt x="8870" y="1643"/>
                    <a:pt x="1715" y="226"/>
                    <a:pt x="185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8"/>
            <p:cNvSpPr/>
            <p:nvPr/>
          </p:nvSpPr>
          <p:spPr>
            <a:xfrm>
              <a:off x="874115" y="2294575"/>
              <a:ext cx="548161" cy="1300060"/>
            </a:xfrm>
            <a:custGeom>
              <a:avLst/>
              <a:gdLst/>
              <a:ahLst/>
              <a:cxnLst/>
              <a:rect l="l" t="t" r="r" b="b"/>
              <a:pathLst>
                <a:path w="17074" h="40494" extrusionOk="0">
                  <a:moveTo>
                    <a:pt x="4144" y="2096"/>
                  </a:moveTo>
                  <a:lnTo>
                    <a:pt x="8335" y="19955"/>
                  </a:lnTo>
                  <a:cubicBezTo>
                    <a:pt x="11347" y="32814"/>
                    <a:pt x="7787" y="34814"/>
                    <a:pt x="0" y="37064"/>
                  </a:cubicBezTo>
                  <a:cubicBezTo>
                    <a:pt x="2798" y="39350"/>
                    <a:pt x="13478" y="40493"/>
                    <a:pt x="17074" y="33647"/>
                  </a:cubicBezTo>
                  <a:lnTo>
                    <a:pt x="9394" y="7930"/>
                  </a:lnTo>
                  <a:lnTo>
                    <a:pt x="11133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8"/>
            <p:cNvSpPr/>
            <p:nvPr/>
          </p:nvSpPr>
          <p:spPr>
            <a:xfrm>
              <a:off x="1017464" y="1371428"/>
              <a:ext cx="513391" cy="2062265"/>
            </a:xfrm>
            <a:custGeom>
              <a:avLst/>
              <a:gdLst/>
              <a:ahLst/>
              <a:cxnLst/>
              <a:rect l="l" t="t" r="r" b="b"/>
              <a:pathLst>
                <a:path w="15991" h="64235" extrusionOk="0">
                  <a:moveTo>
                    <a:pt x="15990" y="1"/>
                  </a:moveTo>
                  <a:lnTo>
                    <a:pt x="12835" y="14133"/>
                  </a:lnTo>
                  <a:lnTo>
                    <a:pt x="14645" y="20682"/>
                  </a:lnTo>
                  <a:cubicBezTo>
                    <a:pt x="15407" y="23539"/>
                    <a:pt x="15157" y="26206"/>
                    <a:pt x="14347" y="29219"/>
                  </a:cubicBezTo>
                  <a:lnTo>
                    <a:pt x="7858" y="38398"/>
                  </a:lnTo>
                  <a:lnTo>
                    <a:pt x="10787" y="46399"/>
                  </a:lnTo>
                  <a:lnTo>
                    <a:pt x="14526" y="62830"/>
                  </a:lnTo>
                  <a:lnTo>
                    <a:pt x="9859" y="64235"/>
                  </a:lnTo>
                  <a:lnTo>
                    <a:pt x="1084" y="39208"/>
                  </a:lnTo>
                  <a:lnTo>
                    <a:pt x="5644" y="25885"/>
                  </a:lnTo>
                  <a:lnTo>
                    <a:pt x="619" y="22206"/>
                  </a:lnTo>
                  <a:lnTo>
                    <a:pt x="4001" y="14610"/>
                  </a:lnTo>
                  <a:lnTo>
                    <a:pt x="2608" y="10835"/>
                  </a:lnTo>
                  <a:cubicBezTo>
                    <a:pt x="1167" y="10454"/>
                    <a:pt x="0" y="9561"/>
                    <a:pt x="143" y="6430"/>
                  </a:cubicBezTo>
                  <a:lnTo>
                    <a:pt x="2548" y="2156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8"/>
            <p:cNvSpPr/>
            <p:nvPr/>
          </p:nvSpPr>
          <p:spPr>
            <a:xfrm>
              <a:off x="1052234" y="2168434"/>
              <a:ext cx="667078" cy="1446073"/>
            </a:xfrm>
            <a:custGeom>
              <a:avLst/>
              <a:gdLst/>
              <a:ahLst/>
              <a:cxnLst/>
              <a:rect l="l" t="t" r="r" b="b"/>
              <a:pathLst>
                <a:path w="20778" h="45042" extrusionOk="0">
                  <a:moveTo>
                    <a:pt x="14264" y="0"/>
                  </a:moveTo>
                  <a:cubicBezTo>
                    <a:pt x="14455" y="3917"/>
                    <a:pt x="13681" y="4703"/>
                    <a:pt x="11562" y="7656"/>
                  </a:cubicBezTo>
                  <a:lnTo>
                    <a:pt x="7311" y="13573"/>
                  </a:lnTo>
                  <a:cubicBezTo>
                    <a:pt x="12324" y="22443"/>
                    <a:pt x="12181" y="26146"/>
                    <a:pt x="13109" y="35005"/>
                  </a:cubicBezTo>
                  <a:cubicBezTo>
                    <a:pt x="14800" y="41613"/>
                    <a:pt x="17503" y="41208"/>
                    <a:pt x="20777" y="41815"/>
                  </a:cubicBezTo>
                  <a:cubicBezTo>
                    <a:pt x="16229" y="45042"/>
                    <a:pt x="1501" y="42577"/>
                    <a:pt x="1489" y="42577"/>
                  </a:cubicBezTo>
                  <a:cubicBezTo>
                    <a:pt x="6430" y="40291"/>
                    <a:pt x="7383" y="40136"/>
                    <a:pt x="7192" y="37791"/>
                  </a:cubicBezTo>
                  <a:cubicBezTo>
                    <a:pt x="6811" y="33231"/>
                    <a:pt x="5358" y="29659"/>
                    <a:pt x="3870" y="25408"/>
                  </a:cubicBezTo>
                  <a:lnTo>
                    <a:pt x="1" y="14395"/>
                  </a:lnTo>
                  <a:lnTo>
                    <a:pt x="3442" y="4334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8"/>
            <p:cNvSpPr/>
            <p:nvPr/>
          </p:nvSpPr>
          <p:spPr>
            <a:xfrm>
              <a:off x="873345" y="791579"/>
              <a:ext cx="243131" cy="347087"/>
            </a:xfrm>
            <a:custGeom>
              <a:avLst/>
              <a:gdLst/>
              <a:ahLst/>
              <a:cxnLst/>
              <a:rect l="l" t="t" r="r" b="b"/>
              <a:pathLst>
                <a:path w="7573" h="10811" extrusionOk="0">
                  <a:moveTo>
                    <a:pt x="7573" y="1238"/>
                  </a:moveTo>
                  <a:cubicBezTo>
                    <a:pt x="6037" y="3560"/>
                    <a:pt x="7335" y="3786"/>
                    <a:pt x="3346" y="4834"/>
                  </a:cubicBezTo>
                  <a:cubicBezTo>
                    <a:pt x="3322" y="5751"/>
                    <a:pt x="2989" y="5822"/>
                    <a:pt x="2560" y="6608"/>
                  </a:cubicBezTo>
                  <a:cubicBezTo>
                    <a:pt x="3370" y="7441"/>
                    <a:pt x="2775" y="7941"/>
                    <a:pt x="2572" y="8442"/>
                  </a:cubicBezTo>
                  <a:cubicBezTo>
                    <a:pt x="3013" y="9061"/>
                    <a:pt x="3025" y="10085"/>
                    <a:pt x="3156" y="10811"/>
                  </a:cubicBezTo>
                  <a:cubicBezTo>
                    <a:pt x="1644" y="9977"/>
                    <a:pt x="1" y="8132"/>
                    <a:pt x="715" y="6620"/>
                  </a:cubicBezTo>
                  <a:cubicBezTo>
                    <a:pt x="334" y="5870"/>
                    <a:pt x="489" y="4429"/>
                    <a:pt x="1596" y="4191"/>
                  </a:cubicBezTo>
                  <a:cubicBezTo>
                    <a:pt x="1394" y="3596"/>
                    <a:pt x="1775" y="2357"/>
                    <a:pt x="2489" y="2119"/>
                  </a:cubicBezTo>
                  <a:cubicBezTo>
                    <a:pt x="2965" y="0"/>
                    <a:pt x="6859" y="191"/>
                    <a:pt x="7573" y="1238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8"/>
            <p:cNvSpPr/>
            <p:nvPr/>
          </p:nvSpPr>
          <p:spPr>
            <a:xfrm>
              <a:off x="1074804" y="797294"/>
              <a:ext cx="206820" cy="319991"/>
            </a:xfrm>
            <a:custGeom>
              <a:avLst/>
              <a:gdLst/>
              <a:ahLst/>
              <a:cxnLst/>
              <a:rect l="l" t="t" r="r" b="b"/>
              <a:pathLst>
                <a:path w="6442" h="9967" extrusionOk="0">
                  <a:moveTo>
                    <a:pt x="4501" y="3715"/>
                  </a:moveTo>
                  <a:cubicBezTo>
                    <a:pt x="5144" y="4132"/>
                    <a:pt x="5453" y="5370"/>
                    <a:pt x="5025" y="6013"/>
                  </a:cubicBezTo>
                  <a:cubicBezTo>
                    <a:pt x="6441" y="7859"/>
                    <a:pt x="5358" y="8371"/>
                    <a:pt x="4001" y="9966"/>
                  </a:cubicBezTo>
                  <a:cubicBezTo>
                    <a:pt x="4155" y="8668"/>
                    <a:pt x="3608" y="8156"/>
                    <a:pt x="4155" y="6632"/>
                  </a:cubicBezTo>
                  <a:cubicBezTo>
                    <a:pt x="3763" y="6335"/>
                    <a:pt x="2262" y="4989"/>
                    <a:pt x="2870" y="3942"/>
                  </a:cubicBezTo>
                  <a:cubicBezTo>
                    <a:pt x="1072" y="3775"/>
                    <a:pt x="2036" y="2049"/>
                    <a:pt x="0" y="667"/>
                  </a:cubicBezTo>
                  <a:cubicBezTo>
                    <a:pt x="1667" y="1"/>
                    <a:pt x="4858" y="1310"/>
                    <a:pt x="4501" y="3715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8"/>
            <p:cNvSpPr/>
            <p:nvPr/>
          </p:nvSpPr>
          <p:spPr>
            <a:xfrm>
              <a:off x="958584" y="2187922"/>
              <a:ext cx="220979" cy="223258"/>
            </a:xfrm>
            <a:custGeom>
              <a:avLst/>
              <a:gdLst/>
              <a:ahLst/>
              <a:cxnLst/>
              <a:rect l="l" t="t" r="r" b="b"/>
              <a:pathLst>
                <a:path w="6883" h="6954" extrusionOk="0">
                  <a:moveTo>
                    <a:pt x="6263" y="24"/>
                  </a:moveTo>
                  <a:cubicBezTo>
                    <a:pt x="4632" y="429"/>
                    <a:pt x="3370" y="810"/>
                    <a:pt x="1441" y="0"/>
                  </a:cubicBezTo>
                  <a:cubicBezTo>
                    <a:pt x="239" y="2572"/>
                    <a:pt x="1" y="3429"/>
                    <a:pt x="1763" y="6954"/>
                  </a:cubicBezTo>
                  <a:cubicBezTo>
                    <a:pt x="2560" y="5073"/>
                    <a:pt x="5097" y="5692"/>
                    <a:pt x="6263" y="5084"/>
                  </a:cubicBezTo>
                  <a:lnTo>
                    <a:pt x="6882" y="2798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8"/>
            <p:cNvSpPr/>
            <p:nvPr/>
          </p:nvSpPr>
          <p:spPr>
            <a:xfrm>
              <a:off x="971586" y="2216207"/>
              <a:ext cx="207976" cy="87936"/>
            </a:xfrm>
            <a:custGeom>
              <a:avLst/>
              <a:gdLst/>
              <a:ahLst/>
              <a:cxnLst/>
              <a:rect l="l" t="t" r="r" b="b"/>
              <a:pathLst>
                <a:path w="6478" h="2739" extrusionOk="0">
                  <a:moveTo>
                    <a:pt x="643" y="1"/>
                  </a:moveTo>
                  <a:cubicBezTo>
                    <a:pt x="2798" y="894"/>
                    <a:pt x="4001" y="132"/>
                    <a:pt x="6168" y="536"/>
                  </a:cubicBezTo>
                  <a:lnTo>
                    <a:pt x="6477" y="1917"/>
                  </a:lnTo>
                  <a:lnTo>
                    <a:pt x="6287" y="2632"/>
                  </a:lnTo>
                  <a:cubicBezTo>
                    <a:pt x="3858" y="2453"/>
                    <a:pt x="2310" y="2191"/>
                    <a:pt x="120" y="2739"/>
                  </a:cubicBezTo>
                  <a:cubicBezTo>
                    <a:pt x="0" y="1786"/>
                    <a:pt x="203" y="1024"/>
                    <a:pt x="643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8"/>
            <p:cNvSpPr/>
            <p:nvPr/>
          </p:nvSpPr>
          <p:spPr>
            <a:xfrm>
              <a:off x="974251" y="2235309"/>
              <a:ext cx="204926" cy="51657"/>
            </a:xfrm>
            <a:custGeom>
              <a:avLst/>
              <a:gdLst/>
              <a:ahLst/>
              <a:cxnLst/>
              <a:rect l="l" t="t" r="r" b="b"/>
              <a:pathLst>
                <a:path w="6383" h="1609" extrusionOk="0">
                  <a:moveTo>
                    <a:pt x="6216" y="549"/>
                  </a:moveTo>
                  <a:lnTo>
                    <a:pt x="6383" y="1608"/>
                  </a:lnTo>
                  <a:cubicBezTo>
                    <a:pt x="4239" y="1465"/>
                    <a:pt x="1977" y="858"/>
                    <a:pt x="1" y="1156"/>
                  </a:cubicBezTo>
                  <a:cubicBezTo>
                    <a:pt x="48" y="751"/>
                    <a:pt x="144" y="370"/>
                    <a:pt x="298" y="1"/>
                  </a:cubicBezTo>
                  <a:cubicBezTo>
                    <a:pt x="1977" y="1084"/>
                    <a:pt x="5144" y="358"/>
                    <a:pt x="6216" y="549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8"/>
            <p:cNvSpPr/>
            <p:nvPr/>
          </p:nvSpPr>
          <p:spPr>
            <a:xfrm>
              <a:off x="983818" y="2312907"/>
              <a:ext cx="169354" cy="90632"/>
            </a:xfrm>
            <a:custGeom>
              <a:avLst/>
              <a:gdLst/>
              <a:ahLst/>
              <a:cxnLst/>
              <a:rect l="l" t="t" r="r" b="b"/>
              <a:pathLst>
                <a:path w="5275" h="2823" extrusionOk="0">
                  <a:moveTo>
                    <a:pt x="5061" y="1"/>
                  </a:moveTo>
                  <a:cubicBezTo>
                    <a:pt x="3632" y="227"/>
                    <a:pt x="1191" y="132"/>
                    <a:pt x="0" y="822"/>
                  </a:cubicBezTo>
                  <a:lnTo>
                    <a:pt x="858" y="2823"/>
                  </a:lnTo>
                  <a:cubicBezTo>
                    <a:pt x="882" y="1144"/>
                    <a:pt x="2989" y="1311"/>
                    <a:pt x="5275" y="739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8"/>
            <p:cNvSpPr/>
            <p:nvPr/>
          </p:nvSpPr>
          <p:spPr>
            <a:xfrm>
              <a:off x="1132882" y="1995260"/>
              <a:ext cx="415920" cy="364328"/>
            </a:xfrm>
            <a:custGeom>
              <a:avLst/>
              <a:gdLst/>
              <a:ahLst/>
              <a:cxnLst/>
              <a:rect l="l" t="t" r="r" b="b"/>
              <a:pathLst>
                <a:path w="12955" h="11348" extrusionOk="0">
                  <a:moveTo>
                    <a:pt x="10990" y="1"/>
                  </a:moveTo>
                  <a:cubicBezTo>
                    <a:pt x="9812" y="3799"/>
                    <a:pt x="4799" y="5049"/>
                    <a:pt x="727" y="5942"/>
                  </a:cubicBezTo>
                  <a:cubicBezTo>
                    <a:pt x="1" y="6680"/>
                    <a:pt x="37" y="8811"/>
                    <a:pt x="584" y="11347"/>
                  </a:cubicBezTo>
                  <a:cubicBezTo>
                    <a:pt x="7014" y="8538"/>
                    <a:pt x="9085" y="8966"/>
                    <a:pt x="12038" y="6906"/>
                  </a:cubicBezTo>
                  <a:cubicBezTo>
                    <a:pt x="12955" y="3501"/>
                    <a:pt x="11907" y="1822"/>
                    <a:pt x="1099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8"/>
            <p:cNvSpPr/>
            <p:nvPr/>
          </p:nvSpPr>
          <p:spPr>
            <a:xfrm>
              <a:off x="1138629" y="2036162"/>
              <a:ext cx="379224" cy="257675"/>
            </a:xfrm>
            <a:custGeom>
              <a:avLst/>
              <a:gdLst/>
              <a:ahLst/>
              <a:cxnLst/>
              <a:rect l="l" t="t" r="r" b="b"/>
              <a:pathLst>
                <a:path w="11812" h="8026" extrusionOk="0">
                  <a:moveTo>
                    <a:pt x="11442" y="1"/>
                  </a:moveTo>
                  <a:cubicBezTo>
                    <a:pt x="9454" y="4787"/>
                    <a:pt x="2929" y="4680"/>
                    <a:pt x="0" y="6775"/>
                  </a:cubicBezTo>
                  <a:cubicBezTo>
                    <a:pt x="0" y="7192"/>
                    <a:pt x="24" y="7609"/>
                    <a:pt x="72" y="8026"/>
                  </a:cubicBezTo>
                  <a:cubicBezTo>
                    <a:pt x="2001" y="6823"/>
                    <a:pt x="10788" y="5013"/>
                    <a:pt x="11811" y="882"/>
                  </a:cubicBezTo>
                  <a:cubicBezTo>
                    <a:pt x="11704" y="572"/>
                    <a:pt x="11573" y="286"/>
                    <a:pt x="11442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8"/>
            <p:cNvSpPr/>
            <p:nvPr/>
          </p:nvSpPr>
          <p:spPr>
            <a:xfrm>
              <a:off x="1143990" y="2089681"/>
              <a:ext cx="387989" cy="263389"/>
            </a:xfrm>
            <a:custGeom>
              <a:avLst/>
              <a:gdLst/>
              <a:ahLst/>
              <a:cxnLst/>
              <a:rect l="l" t="t" r="r" b="b"/>
              <a:pathLst>
                <a:path w="12085" h="8204" extrusionOk="0">
                  <a:moveTo>
                    <a:pt x="11883" y="1"/>
                  </a:moveTo>
                  <a:cubicBezTo>
                    <a:pt x="9894" y="4787"/>
                    <a:pt x="2929" y="4620"/>
                    <a:pt x="0" y="6716"/>
                  </a:cubicBezTo>
                  <a:cubicBezTo>
                    <a:pt x="0" y="7228"/>
                    <a:pt x="95" y="7728"/>
                    <a:pt x="274" y="8204"/>
                  </a:cubicBezTo>
                  <a:cubicBezTo>
                    <a:pt x="667" y="7704"/>
                    <a:pt x="1453" y="7287"/>
                    <a:pt x="2441" y="6894"/>
                  </a:cubicBezTo>
                  <a:cubicBezTo>
                    <a:pt x="5846" y="5561"/>
                    <a:pt x="11680" y="4573"/>
                    <a:pt x="12002" y="1715"/>
                  </a:cubicBezTo>
                  <a:cubicBezTo>
                    <a:pt x="12085" y="1263"/>
                    <a:pt x="12014" y="286"/>
                    <a:pt x="11883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8"/>
            <p:cNvSpPr/>
            <p:nvPr/>
          </p:nvSpPr>
          <p:spPr>
            <a:xfrm>
              <a:off x="1152787" y="2106118"/>
              <a:ext cx="377683" cy="247337"/>
            </a:xfrm>
            <a:custGeom>
              <a:avLst/>
              <a:gdLst/>
              <a:ahLst/>
              <a:cxnLst/>
              <a:rect l="l" t="t" r="r" b="b"/>
              <a:pathLst>
                <a:path w="11764" h="7704" extrusionOk="0">
                  <a:moveTo>
                    <a:pt x="0" y="7704"/>
                  </a:moveTo>
                  <a:cubicBezTo>
                    <a:pt x="2024" y="5108"/>
                    <a:pt x="11394" y="4537"/>
                    <a:pt x="11763" y="572"/>
                  </a:cubicBezTo>
                  <a:cubicBezTo>
                    <a:pt x="11763" y="382"/>
                    <a:pt x="11740" y="179"/>
                    <a:pt x="11716" y="1"/>
                  </a:cubicBezTo>
                  <a:cubicBezTo>
                    <a:pt x="9513" y="5394"/>
                    <a:pt x="107" y="3977"/>
                    <a:pt x="0" y="7704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8"/>
            <p:cNvSpPr/>
            <p:nvPr/>
          </p:nvSpPr>
          <p:spPr>
            <a:xfrm>
              <a:off x="1025490" y="1619503"/>
              <a:ext cx="200688" cy="128869"/>
            </a:xfrm>
            <a:custGeom>
              <a:avLst/>
              <a:gdLst/>
              <a:ahLst/>
              <a:cxnLst/>
              <a:rect l="l" t="t" r="r" b="b"/>
              <a:pathLst>
                <a:path w="6251" h="4014" extrusionOk="0">
                  <a:moveTo>
                    <a:pt x="0" y="739"/>
                  </a:moveTo>
                  <a:cubicBezTo>
                    <a:pt x="1989" y="2049"/>
                    <a:pt x="4656" y="1453"/>
                    <a:pt x="6251" y="1"/>
                  </a:cubicBezTo>
                  <a:cubicBezTo>
                    <a:pt x="5120" y="3906"/>
                    <a:pt x="691" y="4013"/>
                    <a:pt x="0" y="739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8"/>
            <p:cNvSpPr/>
            <p:nvPr/>
          </p:nvSpPr>
          <p:spPr>
            <a:xfrm>
              <a:off x="1236099" y="1518982"/>
              <a:ext cx="223258" cy="170510"/>
            </a:xfrm>
            <a:custGeom>
              <a:avLst/>
              <a:gdLst/>
              <a:ahLst/>
              <a:cxnLst/>
              <a:rect l="l" t="t" r="r" b="b"/>
              <a:pathLst>
                <a:path w="6954" h="5311" extrusionOk="0">
                  <a:moveTo>
                    <a:pt x="6954" y="1"/>
                  </a:moveTo>
                  <a:cubicBezTo>
                    <a:pt x="5311" y="2560"/>
                    <a:pt x="2870" y="2763"/>
                    <a:pt x="1" y="2477"/>
                  </a:cubicBezTo>
                  <a:cubicBezTo>
                    <a:pt x="2513" y="5311"/>
                    <a:pt x="6775" y="4489"/>
                    <a:pt x="6954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8"/>
            <p:cNvSpPr/>
            <p:nvPr/>
          </p:nvSpPr>
          <p:spPr>
            <a:xfrm>
              <a:off x="864163" y="3503617"/>
              <a:ext cx="1017600" cy="168615"/>
            </a:xfrm>
            <a:custGeom>
              <a:avLst/>
              <a:gdLst/>
              <a:ahLst/>
              <a:cxnLst/>
              <a:rect l="l" t="t" r="r" b="b"/>
              <a:pathLst>
                <a:path w="31696" h="5252" extrusionOk="0">
                  <a:moveTo>
                    <a:pt x="1" y="1"/>
                  </a:moveTo>
                  <a:lnTo>
                    <a:pt x="1" y="5251"/>
                  </a:lnTo>
                  <a:lnTo>
                    <a:pt x="31695" y="5251"/>
                  </a:lnTo>
                  <a:lnTo>
                    <a:pt x="31695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8"/>
            <p:cNvSpPr/>
            <p:nvPr/>
          </p:nvSpPr>
          <p:spPr>
            <a:xfrm>
              <a:off x="864163" y="3483359"/>
              <a:ext cx="1017600" cy="20290"/>
            </a:xfrm>
            <a:custGeom>
              <a:avLst/>
              <a:gdLst/>
              <a:ahLst/>
              <a:cxnLst/>
              <a:rect l="l" t="t" r="r" b="b"/>
              <a:pathLst>
                <a:path w="31696" h="632" extrusionOk="0">
                  <a:moveTo>
                    <a:pt x="1" y="1"/>
                  </a:moveTo>
                  <a:lnTo>
                    <a:pt x="1" y="632"/>
                  </a:lnTo>
                  <a:lnTo>
                    <a:pt x="31695" y="632"/>
                  </a:lnTo>
                  <a:lnTo>
                    <a:pt x="31695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8"/>
            <p:cNvSpPr/>
            <p:nvPr/>
          </p:nvSpPr>
          <p:spPr>
            <a:xfrm>
              <a:off x="790386" y="3672200"/>
              <a:ext cx="1165540" cy="678892"/>
            </a:xfrm>
            <a:custGeom>
              <a:avLst/>
              <a:gdLst/>
              <a:ahLst/>
              <a:cxnLst/>
              <a:rect l="l" t="t" r="r" b="b"/>
              <a:pathLst>
                <a:path w="36304" h="21146" extrusionOk="0">
                  <a:moveTo>
                    <a:pt x="1" y="0"/>
                  </a:moveTo>
                  <a:lnTo>
                    <a:pt x="1" y="21146"/>
                  </a:lnTo>
                  <a:lnTo>
                    <a:pt x="36303" y="21146"/>
                  </a:lnTo>
                  <a:lnTo>
                    <a:pt x="36303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48"/>
          <p:cNvGrpSpPr/>
          <p:nvPr/>
        </p:nvGrpSpPr>
        <p:grpSpPr>
          <a:xfrm>
            <a:off x="7988358" y="1171331"/>
            <a:ext cx="1172988" cy="3572227"/>
            <a:chOff x="7423214" y="778866"/>
            <a:chExt cx="1172988" cy="3572227"/>
          </a:xfrm>
        </p:grpSpPr>
        <p:sp>
          <p:nvSpPr>
            <p:cNvPr id="989" name="Google Shape;989;p48"/>
            <p:cNvSpPr/>
            <p:nvPr/>
          </p:nvSpPr>
          <p:spPr>
            <a:xfrm>
              <a:off x="7423214" y="3672200"/>
              <a:ext cx="1165508" cy="678892"/>
            </a:xfrm>
            <a:custGeom>
              <a:avLst/>
              <a:gdLst/>
              <a:ahLst/>
              <a:cxnLst/>
              <a:rect l="l" t="t" r="r" b="b"/>
              <a:pathLst>
                <a:path w="36303" h="21146" extrusionOk="0">
                  <a:moveTo>
                    <a:pt x="0" y="0"/>
                  </a:moveTo>
                  <a:lnTo>
                    <a:pt x="0" y="21146"/>
                  </a:lnTo>
                  <a:lnTo>
                    <a:pt x="36302" y="21146"/>
                  </a:lnTo>
                  <a:lnTo>
                    <a:pt x="36302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8"/>
            <p:cNvSpPr/>
            <p:nvPr/>
          </p:nvSpPr>
          <p:spPr>
            <a:xfrm>
              <a:off x="7581075" y="1751615"/>
              <a:ext cx="230899" cy="387411"/>
            </a:xfrm>
            <a:custGeom>
              <a:avLst/>
              <a:gdLst/>
              <a:ahLst/>
              <a:cxnLst/>
              <a:rect l="l" t="t" r="r" b="b"/>
              <a:pathLst>
                <a:path w="7192" h="12067" extrusionOk="0">
                  <a:moveTo>
                    <a:pt x="2700" y="0"/>
                  </a:moveTo>
                  <a:cubicBezTo>
                    <a:pt x="2094" y="0"/>
                    <a:pt x="1371" y="338"/>
                    <a:pt x="643" y="1458"/>
                  </a:cubicBezTo>
                  <a:cubicBezTo>
                    <a:pt x="0" y="4339"/>
                    <a:pt x="6942" y="12066"/>
                    <a:pt x="6942" y="12066"/>
                  </a:cubicBezTo>
                  <a:lnTo>
                    <a:pt x="7192" y="11936"/>
                  </a:lnTo>
                  <a:cubicBezTo>
                    <a:pt x="6513" y="3053"/>
                    <a:pt x="4275" y="779"/>
                    <a:pt x="4275" y="779"/>
                  </a:cubicBezTo>
                  <a:cubicBezTo>
                    <a:pt x="4275" y="779"/>
                    <a:pt x="3621" y="0"/>
                    <a:pt x="2700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8"/>
            <p:cNvSpPr/>
            <p:nvPr/>
          </p:nvSpPr>
          <p:spPr>
            <a:xfrm>
              <a:off x="7567302" y="1752514"/>
              <a:ext cx="243902" cy="386512"/>
            </a:xfrm>
            <a:custGeom>
              <a:avLst/>
              <a:gdLst/>
              <a:ahLst/>
              <a:cxnLst/>
              <a:rect l="l" t="t" r="r" b="b"/>
              <a:pathLst>
                <a:path w="7597" h="12039" extrusionOk="0">
                  <a:moveTo>
                    <a:pt x="2877" y="0"/>
                  </a:moveTo>
                  <a:cubicBezTo>
                    <a:pt x="2185" y="0"/>
                    <a:pt x="1384" y="338"/>
                    <a:pt x="644" y="1478"/>
                  </a:cubicBezTo>
                  <a:cubicBezTo>
                    <a:pt x="1" y="4359"/>
                    <a:pt x="7371" y="12038"/>
                    <a:pt x="7371" y="12038"/>
                  </a:cubicBezTo>
                  <a:lnTo>
                    <a:pt x="7597" y="11931"/>
                  </a:lnTo>
                  <a:cubicBezTo>
                    <a:pt x="6656" y="10336"/>
                    <a:pt x="2334" y="2716"/>
                    <a:pt x="3430" y="335"/>
                  </a:cubicBezTo>
                  <a:cubicBezTo>
                    <a:pt x="3501" y="263"/>
                    <a:pt x="3573" y="192"/>
                    <a:pt x="3644" y="132"/>
                  </a:cubicBezTo>
                  <a:cubicBezTo>
                    <a:pt x="3413" y="54"/>
                    <a:pt x="3154" y="0"/>
                    <a:pt x="2877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8"/>
            <p:cNvSpPr/>
            <p:nvPr/>
          </p:nvSpPr>
          <p:spPr>
            <a:xfrm>
              <a:off x="7596164" y="1350046"/>
              <a:ext cx="315207" cy="483662"/>
            </a:xfrm>
            <a:custGeom>
              <a:avLst/>
              <a:gdLst/>
              <a:ahLst/>
              <a:cxnLst/>
              <a:rect l="l" t="t" r="r" b="b"/>
              <a:pathLst>
                <a:path w="9818" h="15065" extrusionOk="0">
                  <a:moveTo>
                    <a:pt x="9817" y="0"/>
                  </a:moveTo>
                  <a:lnTo>
                    <a:pt x="9817" y="0"/>
                  </a:lnTo>
                  <a:cubicBezTo>
                    <a:pt x="1781" y="5108"/>
                    <a:pt x="233" y="12168"/>
                    <a:pt x="102" y="13585"/>
                  </a:cubicBezTo>
                  <a:cubicBezTo>
                    <a:pt x="1" y="14697"/>
                    <a:pt x="1362" y="15064"/>
                    <a:pt x="2436" y="15064"/>
                  </a:cubicBezTo>
                  <a:cubicBezTo>
                    <a:pt x="2754" y="15064"/>
                    <a:pt x="3046" y="15032"/>
                    <a:pt x="3269" y="14978"/>
                  </a:cubicBezTo>
                  <a:cubicBezTo>
                    <a:pt x="4233" y="14740"/>
                    <a:pt x="7281" y="12573"/>
                    <a:pt x="7281" y="12573"/>
                  </a:cubicBezTo>
                  <a:lnTo>
                    <a:pt x="9817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8"/>
            <p:cNvSpPr/>
            <p:nvPr/>
          </p:nvSpPr>
          <p:spPr>
            <a:xfrm>
              <a:off x="7583354" y="1362631"/>
              <a:ext cx="313120" cy="482442"/>
            </a:xfrm>
            <a:custGeom>
              <a:avLst/>
              <a:gdLst/>
              <a:ahLst/>
              <a:cxnLst/>
              <a:rect l="l" t="t" r="r" b="b"/>
              <a:pathLst>
                <a:path w="9753" h="15027" extrusionOk="0">
                  <a:moveTo>
                    <a:pt x="9752" y="1"/>
                  </a:moveTo>
                  <a:cubicBezTo>
                    <a:pt x="1799" y="4894"/>
                    <a:pt x="191" y="12360"/>
                    <a:pt x="84" y="13598"/>
                  </a:cubicBezTo>
                  <a:cubicBezTo>
                    <a:pt x="1" y="14586"/>
                    <a:pt x="1870" y="14967"/>
                    <a:pt x="2977" y="15027"/>
                  </a:cubicBezTo>
                  <a:cubicBezTo>
                    <a:pt x="2489" y="13503"/>
                    <a:pt x="5037" y="6228"/>
                    <a:pt x="7240" y="4061"/>
                  </a:cubicBezTo>
                  <a:cubicBezTo>
                    <a:pt x="8609" y="2716"/>
                    <a:pt x="9181" y="846"/>
                    <a:pt x="9752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8"/>
            <p:cNvSpPr/>
            <p:nvPr/>
          </p:nvSpPr>
          <p:spPr>
            <a:xfrm>
              <a:off x="7811942" y="778866"/>
              <a:ext cx="338708" cy="370749"/>
            </a:xfrm>
            <a:custGeom>
              <a:avLst/>
              <a:gdLst/>
              <a:ahLst/>
              <a:cxnLst/>
              <a:rect l="l" t="t" r="r" b="b"/>
              <a:pathLst>
                <a:path w="10550" h="11548" extrusionOk="0">
                  <a:moveTo>
                    <a:pt x="5251" y="1"/>
                  </a:moveTo>
                  <a:cubicBezTo>
                    <a:pt x="5129" y="1"/>
                    <a:pt x="5004" y="21"/>
                    <a:pt x="4882" y="63"/>
                  </a:cubicBezTo>
                  <a:cubicBezTo>
                    <a:pt x="4394" y="253"/>
                    <a:pt x="4085" y="741"/>
                    <a:pt x="4108" y="1265"/>
                  </a:cubicBezTo>
                  <a:cubicBezTo>
                    <a:pt x="3974" y="1125"/>
                    <a:pt x="3800" y="1057"/>
                    <a:pt x="3625" y="1057"/>
                  </a:cubicBezTo>
                  <a:cubicBezTo>
                    <a:pt x="3458" y="1057"/>
                    <a:pt x="3290" y="1119"/>
                    <a:pt x="3156" y="1241"/>
                  </a:cubicBezTo>
                  <a:cubicBezTo>
                    <a:pt x="2906" y="1527"/>
                    <a:pt x="2882" y="1944"/>
                    <a:pt x="3120" y="2253"/>
                  </a:cubicBezTo>
                  <a:cubicBezTo>
                    <a:pt x="3050" y="2356"/>
                    <a:pt x="2953" y="2391"/>
                    <a:pt x="2842" y="2391"/>
                  </a:cubicBezTo>
                  <a:cubicBezTo>
                    <a:pt x="2619" y="2391"/>
                    <a:pt x="2338" y="2252"/>
                    <a:pt x="2094" y="2252"/>
                  </a:cubicBezTo>
                  <a:cubicBezTo>
                    <a:pt x="2009" y="2252"/>
                    <a:pt x="1930" y="2268"/>
                    <a:pt x="1858" y="2313"/>
                  </a:cubicBezTo>
                  <a:cubicBezTo>
                    <a:pt x="1739" y="2384"/>
                    <a:pt x="1656" y="2515"/>
                    <a:pt x="1537" y="2587"/>
                  </a:cubicBezTo>
                  <a:cubicBezTo>
                    <a:pt x="1418" y="2658"/>
                    <a:pt x="1227" y="2634"/>
                    <a:pt x="1072" y="2682"/>
                  </a:cubicBezTo>
                  <a:cubicBezTo>
                    <a:pt x="632" y="2813"/>
                    <a:pt x="596" y="3420"/>
                    <a:pt x="703" y="3920"/>
                  </a:cubicBezTo>
                  <a:cubicBezTo>
                    <a:pt x="644" y="3968"/>
                    <a:pt x="584" y="4016"/>
                    <a:pt x="537" y="4075"/>
                  </a:cubicBezTo>
                  <a:cubicBezTo>
                    <a:pt x="1" y="4706"/>
                    <a:pt x="346" y="5921"/>
                    <a:pt x="1132" y="6123"/>
                  </a:cubicBezTo>
                  <a:cubicBezTo>
                    <a:pt x="894" y="6885"/>
                    <a:pt x="1025" y="7706"/>
                    <a:pt x="1477" y="8361"/>
                  </a:cubicBezTo>
                  <a:cubicBezTo>
                    <a:pt x="1904" y="8973"/>
                    <a:pt x="2599" y="9327"/>
                    <a:pt x="3334" y="9327"/>
                  </a:cubicBezTo>
                  <a:cubicBezTo>
                    <a:pt x="3358" y="9327"/>
                    <a:pt x="3382" y="9326"/>
                    <a:pt x="3406" y="9326"/>
                  </a:cubicBezTo>
                  <a:lnTo>
                    <a:pt x="3406" y="9326"/>
                  </a:lnTo>
                  <a:cubicBezTo>
                    <a:pt x="3287" y="10350"/>
                    <a:pt x="4144" y="11290"/>
                    <a:pt x="5097" y="11493"/>
                  </a:cubicBezTo>
                  <a:cubicBezTo>
                    <a:pt x="5275" y="11531"/>
                    <a:pt x="5454" y="11548"/>
                    <a:pt x="5633" y="11548"/>
                  </a:cubicBezTo>
                  <a:cubicBezTo>
                    <a:pt x="6409" y="11548"/>
                    <a:pt x="7181" y="11218"/>
                    <a:pt x="7859" y="10802"/>
                  </a:cubicBezTo>
                  <a:cubicBezTo>
                    <a:pt x="9264" y="9945"/>
                    <a:pt x="10526" y="8433"/>
                    <a:pt x="10443" y="6706"/>
                  </a:cubicBezTo>
                  <a:cubicBezTo>
                    <a:pt x="10407" y="6028"/>
                    <a:pt x="10169" y="5349"/>
                    <a:pt x="10312" y="4682"/>
                  </a:cubicBezTo>
                  <a:cubicBezTo>
                    <a:pt x="10347" y="4492"/>
                    <a:pt x="10419" y="4301"/>
                    <a:pt x="10454" y="4111"/>
                  </a:cubicBezTo>
                  <a:cubicBezTo>
                    <a:pt x="10550" y="3361"/>
                    <a:pt x="10002" y="2706"/>
                    <a:pt x="9478" y="2170"/>
                  </a:cubicBezTo>
                  <a:lnTo>
                    <a:pt x="8847" y="1515"/>
                  </a:lnTo>
                  <a:cubicBezTo>
                    <a:pt x="8728" y="1396"/>
                    <a:pt x="8597" y="1265"/>
                    <a:pt x="8466" y="1158"/>
                  </a:cubicBezTo>
                  <a:cubicBezTo>
                    <a:pt x="8271" y="999"/>
                    <a:pt x="8005" y="879"/>
                    <a:pt x="7763" y="879"/>
                  </a:cubicBezTo>
                  <a:cubicBezTo>
                    <a:pt x="7606" y="879"/>
                    <a:pt x="7459" y="929"/>
                    <a:pt x="7347" y="1051"/>
                  </a:cubicBezTo>
                  <a:cubicBezTo>
                    <a:pt x="7364" y="645"/>
                    <a:pt x="6966" y="335"/>
                    <a:pt x="6593" y="335"/>
                  </a:cubicBezTo>
                  <a:cubicBezTo>
                    <a:pt x="6441" y="335"/>
                    <a:pt x="6294" y="386"/>
                    <a:pt x="6180" y="503"/>
                  </a:cubicBezTo>
                  <a:cubicBezTo>
                    <a:pt x="5966" y="182"/>
                    <a:pt x="5618" y="1"/>
                    <a:pt x="5251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8"/>
            <p:cNvSpPr/>
            <p:nvPr/>
          </p:nvSpPr>
          <p:spPr>
            <a:xfrm>
              <a:off x="7828379" y="780471"/>
              <a:ext cx="322655" cy="368630"/>
            </a:xfrm>
            <a:custGeom>
              <a:avLst/>
              <a:gdLst/>
              <a:ahLst/>
              <a:cxnLst/>
              <a:rect l="l" t="t" r="r" b="b"/>
              <a:pathLst>
                <a:path w="10050" h="11482" extrusionOk="0">
                  <a:moveTo>
                    <a:pt x="5085" y="1"/>
                  </a:moveTo>
                  <a:lnTo>
                    <a:pt x="5085" y="1"/>
                  </a:lnTo>
                  <a:cubicBezTo>
                    <a:pt x="5132" y="191"/>
                    <a:pt x="5085" y="394"/>
                    <a:pt x="4954" y="537"/>
                  </a:cubicBezTo>
                  <a:cubicBezTo>
                    <a:pt x="4835" y="656"/>
                    <a:pt x="4680" y="727"/>
                    <a:pt x="4585" y="870"/>
                  </a:cubicBezTo>
                  <a:cubicBezTo>
                    <a:pt x="4501" y="1013"/>
                    <a:pt x="4513" y="1144"/>
                    <a:pt x="4442" y="1275"/>
                  </a:cubicBezTo>
                  <a:cubicBezTo>
                    <a:pt x="4204" y="1680"/>
                    <a:pt x="3418" y="1513"/>
                    <a:pt x="3370" y="1977"/>
                  </a:cubicBezTo>
                  <a:cubicBezTo>
                    <a:pt x="3704" y="2132"/>
                    <a:pt x="3894" y="2513"/>
                    <a:pt x="3799" y="2870"/>
                  </a:cubicBezTo>
                  <a:cubicBezTo>
                    <a:pt x="3707" y="3175"/>
                    <a:pt x="3424" y="3376"/>
                    <a:pt x="3114" y="3376"/>
                  </a:cubicBezTo>
                  <a:cubicBezTo>
                    <a:pt x="3061" y="3376"/>
                    <a:pt x="3007" y="3370"/>
                    <a:pt x="2954" y="3358"/>
                  </a:cubicBezTo>
                  <a:lnTo>
                    <a:pt x="2954" y="3358"/>
                  </a:lnTo>
                  <a:cubicBezTo>
                    <a:pt x="3215" y="3811"/>
                    <a:pt x="3168" y="4394"/>
                    <a:pt x="2846" y="4811"/>
                  </a:cubicBezTo>
                  <a:cubicBezTo>
                    <a:pt x="2624" y="5065"/>
                    <a:pt x="2307" y="5202"/>
                    <a:pt x="1982" y="5202"/>
                  </a:cubicBezTo>
                  <a:cubicBezTo>
                    <a:pt x="1820" y="5202"/>
                    <a:pt x="1656" y="5168"/>
                    <a:pt x="1501" y="5097"/>
                  </a:cubicBezTo>
                  <a:cubicBezTo>
                    <a:pt x="1423" y="5402"/>
                    <a:pt x="1124" y="5566"/>
                    <a:pt x="831" y="5566"/>
                  </a:cubicBezTo>
                  <a:cubicBezTo>
                    <a:pt x="587" y="5566"/>
                    <a:pt x="347" y="5453"/>
                    <a:pt x="239" y="5216"/>
                  </a:cubicBezTo>
                  <a:cubicBezTo>
                    <a:pt x="203" y="5359"/>
                    <a:pt x="108" y="5478"/>
                    <a:pt x="1" y="5561"/>
                  </a:cubicBezTo>
                  <a:cubicBezTo>
                    <a:pt x="132" y="5799"/>
                    <a:pt x="358" y="5978"/>
                    <a:pt x="632" y="6061"/>
                  </a:cubicBezTo>
                  <a:cubicBezTo>
                    <a:pt x="394" y="6811"/>
                    <a:pt x="513" y="7645"/>
                    <a:pt x="965" y="8299"/>
                  </a:cubicBezTo>
                  <a:cubicBezTo>
                    <a:pt x="1392" y="8911"/>
                    <a:pt x="2098" y="9265"/>
                    <a:pt x="2834" y="9265"/>
                  </a:cubicBezTo>
                  <a:cubicBezTo>
                    <a:pt x="2858" y="9265"/>
                    <a:pt x="2882" y="9265"/>
                    <a:pt x="2906" y="9264"/>
                  </a:cubicBezTo>
                  <a:lnTo>
                    <a:pt x="2906" y="9264"/>
                  </a:lnTo>
                  <a:cubicBezTo>
                    <a:pt x="2787" y="10288"/>
                    <a:pt x="3644" y="11228"/>
                    <a:pt x="4597" y="11431"/>
                  </a:cubicBezTo>
                  <a:cubicBezTo>
                    <a:pt x="4768" y="11466"/>
                    <a:pt x="4942" y="11482"/>
                    <a:pt x="5115" y="11482"/>
                  </a:cubicBezTo>
                  <a:cubicBezTo>
                    <a:pt x="5893" y="11482"/>
                    <a:pt x="6678" y="11159"/>
                    <a:pt x="7359" y="10740"/>
                  </a:cubicBezTo>
                  <a:cubicBezTo>
                    <a:pt x="8764" y="9871"/>
                    <a:pt x="10026" y="8371"/>
                    <a:pt x="9942" y="6644"/>
                  </a:cubicBezTo>
                  <a:cubicBezTo>
                    <a:pt x="9907" y="5966"/>
                    <a:pt x="9669" y="5275"/>
                    <a:pt x="9812" y="4608"/>
                  </a:cubicBezTo>
                  <a:cubicBezTo>
                    <a:pt x="9835" y="4442"/>
                    <a:pt x="9907" y="4251"/>
                    <a:pt x="9942" y="4061"/>
                  </a:cubicBezTo>
                  <a:cubicBezTo>
                    <a:pt x="10050" y="3311"/>
                    <a:pt x="9490" y="2656"/>
                    <a:pt x="8978" y="2120"/>
                  </a:cubicBezTo>
                  <a:lnTo>
                    <a:pt x="8335" y="1465"/>
                  </a:lnTo>
                  <a:cubicBezTo>
                    <a:pt x="8216" y="1346"/>
                    <a:pt x="8085" y="1215"/>
                    <a:pt x="7954" y="1108"/>
                  </a:cubicBezTo>
                  <a:cubicBezTo>
                    <a:pt x="7759" y="949"/>
                    <a:pt x="7493" y="829"/>
                    <a:pt x="7254" y="829"/>
                  </a:cubicBezTo>
                  <a:cubicBezTo>
                    <a:pt x="7099" y="829"/>
                    <a:pt x="6954" y="879"/>
                    <a:pt x="6847" y="1001"/>
                  </a:cubicBezTo>
                  <a:cubicBezTo>
                    <a:pt x="6864" y="595"/>
                    <a:pt x="6460" y="285"/>
                    <a:pt x="6088" y="285"/>
                  </a:cubicBezTo>
                  <a:cubicBezTo>
                    <a:pt x="5936" y="285"/>
                    <a:pt x="5790" y="336"/>
                    <a:pt x="5680" y="453"/>
                  </a:cubicBezTo>
                  <a:cubicBezTo>
                    <a:pt x="5537" y="239"/>
                    <a:pt x="5323" y="84"/>
                    <a:pt x="5085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8"/>
            <p:cNvSpPr/>
            <p:nvPr/>
          </p:nvSpPr>
          <p:spPr>
            <a:xfrm>
              <a:off x="7992757" y="803458"/>
              <a:ext cx="258060" cy="528641"/>
            </a:xfrm>
            <a:custGeom>
              <a:avLst/>
              <a:gdLst/>
              <a:ahLst/>
              <a:cxnLst/>
              <a:rect l="l" t="t" r="r" b="b"/>
              <a:pathLst>
                <a:path w="8038" h="16466" extrusionOk="0">
                  <a:moveTo>
                    <a:pt x="3827" y="0"/>
                  </a:moveTo>
                  <a:cubicBezTo>
                    <a:pt x="3301" y="0"/>
                    <a:pt x="2772" y="292"/>
                    <a:pt x="2513" y="785"/>
                  </a:cubicBezTo>
                  <a:cubicBezTo>
                    <a:pt x="2429" y="975"/>
                    <a:pt x="2334" y="1166"/>
                    <a:pt x="2215" y="1333"/>
                  </a:cubicBezTo>
                  <a:cubicBezTo>
                    <a:pt x="2108" y="1428"/>
                    <a:pt x="2013" y="1523"/>
                    <a:pt x="1929" y="1630"/>
                  </a:cubicBezTo>
                  <a:cubicBezTo>
                    <a:pt x="1858" y="1749"/>
                    <a:pt x="1858" y="1928"/>
                    <a:pt x="1977" y="1999"/>
                  </a:cubicBezTo>
                  <a:cubicBezTo>
                    <a:pt x="1897" y="1966"/>
                    <a:pt x="1814" y="1951"/>
                    <a:pt x="1731" y="1951"/>
                  </a:cubicBezTo>
                  <a:cubicBezTo>
                    <a:pt x="1457" y="1951"/>
                    <a:pt x="1183" y="2116"/>
                    <a:pt x="1001" y="2345"/>
                  </a:cubicBezTo>
                  <a:cubicBezTo>
                    <a:pt x="774" y="2654"/>
                    <a:pt x="620" y="3023"/>
                    <a:pt x="548" y="3404"/>
                  </a:cubicBezTo>
                  <a:cubicBezTo>
                    <a:pt x="286" y="4512"/>
                    <a:pt x="155" y="5655"/>
                    <a:pt x="143" y="6786"/>
                  </a:cubicBezTo>
                  <a:cubicBezTo>
                    <a:pt x="143" y="7226"/>
                    <a:pt x="203" y="7726"/>
                    <a:pt x="548" y="7952"/>
                  </a:cubicBezTo>
                  <a:cubicBezTo>
                    <a:pt x="179" y="8262"/>
                    <a:pt x="24" y="8786"/>
                    <a:pt x="12" y="9286"/>
                  </a:cubicBezTo>
                  <a:cubicBezTo>
                    <a:pt x="0" y="9786"/>
                    <a:pt x="120" y="10274"/>
                    <a:pt x="215" y="10762"/>
                  </a:cubicBezTo>
                  <a:cubicBezTo>
                    <a:pt x="417" y="11882"/>
                    <a:pt x="453" y="13036"/>
                    <a:pt x="786" y="14108"/>
                  </a:cubicBezTo>
                  <a:cubicBezTo>
                    <a:pt x="1120" y="15191"/>
                    <a:pt x="1858" y="16227"/>
                    <a:pt x="2906" y="16465"/>
                  </a:cubicBezTo>
                  <a:lnTo>
                    <a:pt x="2644" y="16239"/>
                  </a:lnTo>
                  <a:cubicBezTo>
                    <a:pt x="2632" y="15918"/>
                    <a:pt x="2584" y="15596"/>
                    <a:pt x="2501" y="15287"/>
                  </a:cubicBezTo>
                  <a:cubicBezTo>
                    <a:pt x="2441" y="14930"/>
                    <a:pt x="2417" y="14537"/>
                    <a:pt x="2596" y="14227"/>
                  </a:cubicBezTo>
                  <a:cubicBezTo>
                    <a:pt x="2705" y="14016"/>
                    <a:pt x="2938" y="13882"/>
                    <a:pt x="3155" y="13882"/>
                  </a:cubicBezTo>
                  <a:cubicBezTo>
                    <a:pt x="3269" y="13882"/>
                    <a:pt x="3379" y="13919"/>
                    <a:pt x="3465" y="14001"/>
                  </a:cubicBezTo>
                  <a:cubicBezTo>
                    <a:pt x="3483" y="14285"/>
                    <a:pt x="3759" y="14456"/>
                    <a:pt x="4031" y="14456"/>
                  </a:cubicBezTo>
                  <a:cubicBezTo>
                    <a:pt x="4124" y="14456"/>
                    <a:pt x="4217" y="14436"/>
                    <a:pt x="4299" y="14394"/>
                  </a:cubicBezTo>
                  <a:cubicBezTo>
                    <a:pt x="4620" y="14227"/>
                    <a:pt x="4799" y="13858"/>
                    <a:pt x="4918" y="13501"/>
                  </a:cubicBezTo>
                  <a:cubicBezTo>
                    <a:pt x="5084" y="13001"/>
                    <a:pt x="5192" y="12489"/>
                    <a:pt x="5215" y="11965"/>
                  </a:cubicBezTo>
                  <a:cubicBezTo>
                    <a:pt x="5239" y="11786"/>
                    <a:pt x="5215" y="11596"/>
                    <a:pt x="5144" y="11429"/>
                  </a:cubicBezTo>
                  <a:cubicBezTo>
                    <a:pt x="5084" y="11322"/>
                    <a:pt x="4977" y="11251"/>
                    <a:pt x="4846" y="11239"/>
                  </a:cubicBezTo>
                  <a:cubicBezTo>
                    <a:pt x="5144" y="11096"/>
                    <a:pt x="5263" y="10572"/>
                    <a:pt x="5001" y="10346"/>
                  </a:cubicBezTo>
                  <a:cubicBezTo>
                    <a:pt x="5394" y="10322"/>
                    <a:pt x="5727" y="9893"/>
                    <a:pt x="5668" y="9465"/>
                  </a:cubicBezTo>
                  <a:lnTo>
                    <a:pt x="5668" y="9465"/>
                  </a:lnTo>
                  <a:cubicBezTo>
                    <a:pt x="5761" y="9633"/>
                    <a:pt x="5931" y="9730"/>
                    <a:pt x="6111" y="9730"/>
                  </a:cubicBezTo>
                  <a:cubicBezTo>
                    <a:pt x="6186" y="9730"/>
                    <a:pt x="6262" y="9714"/>
                    <a:pt x="6335" y="9679"/>
                  </a:cubicBezTo>
                  <a:cubicBezTo>
                    <a:pt x="6561" y="9560"/>
                    <a:pt x="6763" y="9369"/>
                    <a:pt x="6894" y="9143"/>
                  </a:cubicBezTo>
                  <a:cubicBezTo>
                    <a:pt x="7359" y="8453"/>
                    <a:pt x="7680" y="7667"/>
                    <a:pt x="7859" y="6857"/>
                  </a:cubicBezTo>
                  <a:cubicBezTo>
                    <a:pt x="8013" y="6095"/>
                    <a:pt x="8037" y="5285"/>
                    <a:pt x="7751" y="4583"/>
                  </a:cubicBezTo>
                  <a:cubicBezTo>
                    <a:pt x="7525" y="4035"/>
                    <a:pt x="7085" y="3607"/>
                    <a:pt x="6525" y="3416"/>
                  </a:cubicBezTo>
                  <a:cubicBezTo>
                    <a:pt x="6513" y="3309"/>
                    <a:pt x="6477" y="3202"/>
                    <a:pt x="6418" y="3107"/>
                  </a:cubicBezTo>
                  <a:cubicBezTo>
                    <a:pt x="6251" y="2892"/>
                    <a:pt x="5977" y="2809"/>
                    <a:pt x="5727" y="2738"/>
                  </a:cubicBezTo>
                  <a:cubicBezTo>
                    <a:pt x="5894" y="2249"/>
                    <a:pt x="5465" y="1761"/>
                    <a:pt x="5084" y="1428"/>
                  </a:cubicBezTo>
                  <a:cubicBezTo>
                    <a:pt x="4692" y="1095"/>
                    <a:pt x="4263" y="630"/>
                    <a:pt x="4406" y="130"/>
                  </a:cubicBezTo>
                  <a:cubicBezTo>
                    <a:pt x="4223" y="42"/>
                    <a:pt x="4025" y="0"/>
                    <a:pt x="382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8"/>
            <p:cNvSpPr/>
            <p:nvPr/>
          </p:nvSpPr>
          <p:spPr>
            <a:xfrm>
              <a:off x="7756914" y="1296238"/>
              <a:ext cx="457207" cy="1049962"/>
            </a:xfrm>
            <a:custGeom>
              <a:avLst/>
              <a:gdLst/>
              <a:ahLst/>
              <a:cxnLst/>
              <a:rect l="l" t="t" r="r" b="b"/>
              <a:pathLst>
                <a:path w="14241" h="32704" extrusionOk="0">
                  <a:moveTo>
                    <a:pt x="7274" y="0"/>
                  </a:moveTo>
                  <a:cubicBezTo>
                    <a:pt x="7201" y="0"/>
                    <a:pt x="7133" y="7"/>
                    <a:pt x="7073" y="21"/>
                  </a:cubicBezTo>
                  <a:cubicBezTo>
                    <a:pt x="5596" y="378"/>
                    <a:pt x="2763" y="3117"/>
                    <a:pt x="1941" y="5641"/>
                  </a:cubicBezTo>
                  <a:cubicBezTo>
                    <a:pt x="917" y="8832"/>
                    <a:pt x="0" y="19738"/>
                    <a:pt x="2274" y="32704"/>
                  </a:cubicBezTo>
                  <a:cubicBezTo>
                    <a:pt x="2274" y="32704"/>
                    <a:pt x="14240" y="6331"/>
                    <a:pt x="14062" y="5022"/>
                  </a:cubicBezTo>
                  <a:cubicBezTo>
                    <a:pt x="13890" y="3754"/>
                    <a:pt x="8987" y="0"/>
                    <a:pt x="727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8"/>
            <p:cNvSpPr/>
            <p:nvPr/>
          </p:nvSpPr>
          <p:spPr>
            <a:xfrm>
              <a:off x="7782148" y="1533237"/>
              <a:ext cx="189997" cy="393832"/>
            </a:xfrm>
            <a:custGeom>
              <a:avLst/>
              <a:gdLst/>
              <a:ahLst/>
              <a:cxnLst/>
              <a:rect l="l" t="t" r="r" b="b"/>
              <a:pathLst>
                <a:path w="5918" h="12267" extrusionOk="0">
                  <a:moveTo>
                    <a:pt x="4812" y="1"/>
                  </a:moveTo>
                  <a:cubicBezTo>
                    <a:pt x="4652" y="1"/>
                    <a:pt x="3699" y="2322"/>
                    <a:pt x="3643" y="8296"/>
                  </a:cubicBezTo>
                  <a:lnTo>
                    <a:pt x="0" y="7903"/>
                  </a:lnTo>
                  <a:lnTo>
                    <a:pt x="83" y="8986"/>
                  </a:lnTo>
                  <a:cubicBezTo>
                    <a:pt x="83" y="8986"/>
                    <a:pt x="3120" y="10403"/>
                    <a:pt x="3667" y="11987"/>
                  </a:cubicBezTo>
                  <a:cubicBezTo>
                    <a:pt x="3736" y="12181"/>
                    <a:pt x="3823" y="12266"/>
                    <a:pt x="3921" y="12266"/>
                  </a:cubicBezTo>
                  <a:cubicBezTo>
                    <a:pt x="4619" y="12266"/>
                    <a:pt x="5917" y="7986"/>
                    <a:pt x="5918" y="7986"/>
                  </a:cubicBezTo>
                  <a:lnTo>
                    <a:pt x="5918" y="7986"/>
                  </a:lnTo>
                  <a:lnTo>
                    <a:pt x="4346" y="8117"/>
                  </a:lnTo>
                  <a:cubicBezTo>
                    <a:pt x="4346" y="8117"/>
                    <a:pt x="4894" y="1057"/>
                    <a:pt x="4834" y="45"/>
                  </a:cubicBezTo>
                  <a:cubicBezTo>
                    <a:pt x="4832" y="16"/>
                    <a:pt x="4825" y="1"/>
                    <a:pt x="4812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8"/>
            <p:cNvSpPr/>
            <p:nvPr/>
          </p:nvSpPr>
          <p:spPr>
            <a:xfrm>
              <a:off x="7753479" y="1325582"/>
              <a:ext cx="236261" cy="487065"/>
            </a:xfrm>
            <a:custGeom>
              <a:avLst/>
              <a:gdLst/>
              <a:ahLst/>
              <a:cxnLst/>
              <a:rect l="l" t="t" r="r" b="b"/>
              <a:pathLst>
                <a:path w="7359" h="15171" extrusionOk="0">
                  <a:moveTo>
                    <a:pt x="5644" y="0"/>
                  </a:moveTo>
                  <a:cubicBezTo>
                    <a:pt x="0" y="3822"/>
                    <a:pt x="95" y="14490"/>
                    <a:pt x="95" y="14490"/>
                  </a:cubicBezTo>
                  <a:cubicBezTo>
                    <a:pt x="95" y="14490"/>
                    <a:pt x="804" y="15170"/>
                    <a:pt x="2711" y="15170"/>
                  </a:cubicBezTo>
                  <a:cubicBezTo>
                    <a:pt x="3263" y="15170"/>
                    <a:pt x="3915" y="15113"/>
                    <a:pt x="4679" y="14966"/>
                  </a:cubicBezTo>
                  <a:cubicBezTo>
                    <a:pt x="5215" y="9906"/>
                    <a:pt x="5858" y="5120"/>
                    <a:pt x="7358" y="2834"/>
                  </a:cubicBezTo>
                  <a:lnTo>
                    <a:pt x="5644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8"/>
            <p:cNvSpPr/>
            <p:nvPr/>
          </p:nvSpPr>
          <p:spPr>
            <a:xfrm>
              <a:off x="7908289" y="1113432"/>
              <a:ext cx="183512" cy="301626"/>
            </a:xfrm>
            <a:custGeom>
              <a:avLst/>
              <a:gdLst/>
              <a:ahLst/>
              <a:cxnLst/>
              <a:rect l="l" t="t" r="r" b="b"/>
              <a:pathLst>
                <a:path w="5716" h="9395" extrusionOk="0">
                  <a:moveTo>
                    <a:pt x="3965" y="0"/>
                  </a:moveTo>
                  <a:lnTo>
                    <a:pt x="2274" y="524"/>
                  </a:lnTo>
                  <a:cubicBezTo>
                    <a:pt x="1250" y="3405"/>
                    <a:pt x="488" y="6382"/>
                    <a:pt x="0" y="9394"/>
                  </a:cubicBezTo>
                  <a:lnTo>
                    <a:pt x="5715" y="8168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7847867" y="882244"/>
              <a:ext cx="229390" cy="438233"/>
            </a:xfrm>
            <a:custGeom>
              <a:avLst/>
              <a:gdLst/>
              <a:ahLst/>
              <a:cxnLst/>
              <a:rect l="l" t="t" r="r" b="b"/>
              <a:pathLst>
                <a:path w="7145" h="13650" extrusionOk="0">
                  <a:moveTo>
                    <a:pt x="4467" y="1"/>
                  </a:moveTo>
                  <a:cubicBezTo>
                    <a:pt x="3935" y="1"/>
                    <a:pt x="3463" y="191"/>
                    <a:pt x="3228" y="426"/>
                  </a:cubicBezTo>
                  <a:cubicBezTo>
                    <a:pt x="465" y="3201"/>
                    <a:pt x="1" y="12083"/>
                    <a:pt x="894" y="13559"/>
                  </a:cubicBezTo>
                  <a:cubicBezTo>
                    <a:pt x="894" y="13559"/>
                    <a:pt x="1473" y="13649"/>
                    <a:pt x="2311" y="13649"/>
                  </a:cubicBezTo>
                  <a:cubicBezTo>
                    <a:pt x="3627" y="13649"/>
                    <a:pt x="5582" y="13427"/>
                    <a:pt x="6942" y="12285"/>
                  </a:cubicBezTo>
                  <a:cubicBezTo>
                    <a:pt x="6942" y="12285"/>
                    <a:pt x="7145" y="2391"/>
                    <a:pt x="6371" y="1117"/>
                  </a:cubicBezTo>
                  <a:cubicBezTo>
                    <a:pt x="5860" y="285"/>
                    <a:pt x="5118" y="1"/>
                    <a:pt x="4467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8"/>
            <p:cNvSpPr/>
            <p:nvPr/>
          </p:nvSpPr>
          <p:spPr>
            <a:xfrm>
              <a:off x="7867387" y="1169616"/>
              <a:ext cx="322270" cy="268366"/>
            </a:xfrm>
            <a:custGeom>
              <a:avLst/>
              <a:gdLst/>
              <a:ahLst/>
              <a:cxnLst/>
              <a:rect l="l" t="t" r="r" b="b"/>
              <a:pathLst>
                <a:path w="10038" h="8359" extrusionOk="0">
                  <a:moveTo>
                    <a:pt x="6513" y="0"/>
                  </a:moveTo>
                  <a:cubicBezTo>
                    <a:pt x="6025" y="2513"/>
                    <a:pt x="4513" y="3751"/>
                    <a:pt x="286" y="4608"/>
                  </a:cubicBezTo>
                  <a:cubicBezTo>
                    <a:pt x="715" y="4668"/>
                    <a:pt x="1152" y="4694"/>
                    <a:pt x="1584" y="4694"/>
                  </a:cubicBezTo>
                  <a:cubicBezTo>
                    <a:pt x="1667" y="4694"/>
                    <a:pt x="1751" y="4693"/>
                    <a:pt x="1834" y="4691"/>
                  </a:cubicBezTo>
                  <a:lnTo>
                    <a:pt x="1834" y="4691"/>
                  </a:lnTo>
                  <a:cubicBezTo>
                    <a:pt x="1798" y="4882"/>
                    <a:pt x="1643" y="4918"/>
                    <a:pt x="1608" y="5120"/>
                  </a:cubicBezTo>
                  <a:cubicBezTo>
                    <a:pt x="1012" y="5644"/>
                    <a:pt x="476" y="6227"/>
                    <a:pt x="0" y="6870"/>
                  </a:cubicBezTo>
                  <a:cubicBezTo>
                    <a:pt x="1215" y="7477"/>
                    <a:pt x="3024" y="7989"/>
                    <a:pt x="4810" y="8216"/>
                  </a:cubicBezTo>
                  <a:cubicBezTo>
                    <a:pt x="5551" y="8313"/>
                    <a:pt x="6272" y="8359"/>
                    <a:pt x="6956" y="8359"/>
                  </a:cubicBezTo>
                  <a:cubicBezTo>
                    <a:pt x="8119" y="8359"/>
                    <a:pt x="9175" y="8225"/>
                    <a:pt x="10037" y="7977"/>
                  </a:cubicBezTo>
                  <a:cubicBezTo>
                    <a:pt x="9311" y="7132"/>
                    <a:pt x="8275" y="5799"/>
                    <a:pt x="7001" y="4965"/>
                  </a:cubicBezTo>
                  <a:lnTo>
                    <a:pt x="6322" y="3334"/>
                  </a:lnTo>
                  <a:lnTo>
                    <a:pt x="6322" y="3334"/>
                  </a:lnTo>
                  <a:cubicBezTo>
                    <a:pt x="6323" y="3334"/>
                    <a:pt x="6561" y="3429"/>
                    <a:pt x="6561" y="3429"/>
                  </a:cubicBezTo>
                  <a:cubicBezTo>
                    <a:pt x="6561" y="3429"/>
                    <a:pt x="6505" y="2593"/>
                    <a:pt x="7289" y="2593"/>
                  </a:cubicBezTo>
                  <a:cubicBezTo>
                    <a:pt x="7315" y="2593"/>
                    <a:pt x="7342" y="2594"/>
                    <a:pt x="7370" y="2596"/>
                  </a:cubicBezTo>
                  <a:cubicBezTo>
                    <a:pt x="7727" y="965"/>
                    <a:pt x="6811" y="36"/>
                    <a:pt x="6513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8"/>
            <p:cNvSpPr/>
            <p:nvPr/>
          </p:nvSpPr>
          <p:spPr>
            <a:xfrm>
              <a:off x="7644899" y="1370304"/>
              <a:ext cx="742749" cy="2162400"/>
            </a:xfrm>
            <a:custGeom>
              <a:avLst/>
              <a:gdLst/>
              <a:ahLst/>
              <a:cxnLst/>
              <a:rect l="l" t="t" r="r" b="b"/>
              <a:pathLst>
                <a:path w="23135" h="67354" extrusionOk="0">
                  <a:moveTo>
                    <a:pt x="17513" y="1"/>
                  </a:moveTo>
                  <a:cubicBezTo>
                    <a:pt x="17461" y="1"/>
                    <a:pt x="17406" y="5"/>
                    <a:pt x="17348" y="12"/>
                  </a:cubicBezTo>
                  <a:cubicBezTo>
                    <a:pt x="15955" y="191"/>
                    <a:pt x="14157" y="1977"/>
                    <a:pt x="8645" y="12430"/>
                  </a:cubicBezTo>
                  <a:cubicBezTo>
                    <a:pt x="3144" y="22896"/>
                    <a:pt x="4978" y="25979"/>
                    <a:pt x="4978" y="25979"/>
                  </a:cubicBezTo>
                  <a:cubicBezTo>
                    <a:pt x="2096" y="31611"/>
                    <a:pt x="4370" y="33885"/>
                    <a:pt x="4370" y="33885"/>
                  </a:cubicBezTo>
                  <a:cubicBezTo>
                    <a:pt x="1489" y="37981"/>
                    <a:pt x="1" y="47351"/>
                    <a:pt x="1132" y="49161"/>
                  </a:cubicBezTo>
                  <a:cubicBezTo>
                    <a:pt x="2275" y="50983"/>
                    <a:pt x="834" y="56709"/>
                    <a:pt x="1489" y="67354"/>
                  </a:cubicBezTo>
                  <a:lnTo>
                    <a:pt x="21480" y="66711"/>
                  </a:lnTo>
                  <a:cubicBezTo>
                    <a:pt x="22611" y="45899"/>
                    <a:pt x="20956" y="37433"/>
                    <a:pt x="20956" y="37433"/>
                  </a:cubicBezTo>
                  <a:cubicBezTo>
                    <a:pt x="23135" y="5072"/>
                    <a:pt x="18253" y="1881"/>
                    <a:pt x="18253" y="1881"/>
                  </a:cubicBezTo>
                  <a:cubicBezTo>
                    <a:pt x="18253" y="1881"/>
                    <a:pt x="18701" y="1"/>
                    <a:pt x="17513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8"/>
            <p:cNvSpPr/>
            <p:nvPr/>
          </p:nvSpPr>
          <p:spPr>
            <a:xfrm>
              <a:off x="7688113" y="1370304"/>
              <a:ext cx="699536" cy="2162400"/>
            </a:xfrm>
            <a:custGeom>
              <a:avLst/>
              <a:gdLst/>
              <a:ahLst/>
              <a:cxnLst/>
              <a:rect l="l" t="t" r="r" b="b"/>
              <a:pathLst>
                <a:path w="21789" h="67354" extrusionOk="0">
                  <a:moveTo>
                    <a:pt x="16167" y="1"/>
                  </a:moveTo>
                  <a:cubicBezTo>
                    <a:pt x="16115" y="1"/>
                    <a:pt x="16060" y="5"/>
                    <a:pt x="16002" y="12"/>
                  </a:cubicBezTo>
                  <a:cubicBezTo>
                    <a:pt x="15395" y="95"/>
                    <a:pt x="14704" y="476"/>
                    <a:pt x="13680" y="1738"/>
                  </a:cubicBezTo>
                  <a:cubicBezTo>
                    <a:pt x="11573" y="5275"/>
                    <a:pt x="11525" y="9847"/>
                    <a:pt x="10240" y="16288"/>
                  </a:cubicBezTo>
                  <a:cubicBezTo>
                    <a:pt x="8549" y="24789"/>
                    <a:pt x="6299" y="32016"/>
                    <a:pt x="2715" y="33457"/>
                  </a:cubicBezTo>
                  <a:cubicBezTo>
                    <a:pt x="2798" y="33611"/>
                    <a:pt x="2893" y="33754"/>
                    <a:pt x="3012" y="33897"/>
                  </a:cubicBezTo>
                  <a:cubicBezTo>
                    <a:pt x="2155" y="35112"/>
                    <a:pt x="1429" y="36790"/>
                    <a:pt x="846" y="38612"/>
                  </a:cubicBezTo>
                  <a:cubicBezTo>
                    <a:pt x="3749" y="33831"/>
                    <a:pt x="7024" y="30800"/>
                    <a:pt x="9489" y="30800"/>
                  </a:cubicBezTo>
                  <a:cubicBezTo>
                    <a:pt x="9885" y="30800"/>
                    <a:pt x="10260" y="30878"/>
                    <a:pt x="10609" y="31040"/>
                  </a:cubicBezTo>
                  <a:cubicBezTo>
                    <a:pt x="14002" y="32587"/>
                    <a:pt x="13680" y="41398"/>
                    <a:pt x="9906" y="50697"/>
                  </a:cubicBezTo>
                  <a:cubicBezTo>
                    <a:pt x="7120" y="57567"/>
                    <a:pt x="3215" y="62794"/>
                    <a:pt x="0" y="64425"/>
                  </a:cubicBezTo>
                  <a:cubicBezTo>
                    <a:pt x="24" y="65353"/>
                    <a:pt x="72" y="66330"/>
                    <a:pt x="131" y="67354"/>
                  </a:cubicBezTo>
                  <a:lnTo>
                    <a:pt x="20122" y="66723"/>
                  </a:lnTo>
                  <a:cubicBezTo>
                    <a:pt x="21265" y="45899"/>
                    <a:pt x="19610" y="37433"/>
                    <a:pt x="19610" y="37433"/>
                  </a:cubicBezTo>
                  <a:cubicBezTo>
                    <a:pt x="21789" y="5072"/>
                    <a:pt x="16907" y="1881"/>
                    <a:pt x="16907" y="1881"/>
                  </a:cubicBezTo>
                  <a:cubicBezTo>
                    <a:pt x="16907" y="1881"/>
                    <a:pt x="17355" y="1"/>
                    <a:pt x="16167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8"/>
            <p:cNvSpPr/>
            <p:nvPr/>
          </p:nvSpPr>
          <p:spPr>
            <a:xfrm>
              <a:off x="8045120" y="1535067"/>
              <a:ext cx="290903" cy="813380"/>
            </a:xfrm>
            <a:custGeom>
              <a:avLst/>
              <a:gdLst/>
              <a:ahLst/>
              <a:cxnLst/>
              <a:rect l="l" t="t" r="r" b="b"/>
              <a:pathLst>
                <a:path w="9061" h="25335" extrusionOk="0">
                  <a:moveTo>
                    <a:pt x="4602" y="1"/>
                  </a:moveTo>
                  <a:cubicBezTo>
                    <a:pt x="3748" y="1"/>
                    <a:pt x="2915" y="606"/>
                    <a:pt x="2275" y="2059"/>
                  </a:cubicBezTo>
                  <a:cubicBezTo>
                    <a:pt x="1" y="7191"/>
                    <a:pt x="1048" y="24824"/>
                    <a:pt x="5001" y="25312"/>
                  </a:cubicBezTo>
                  <a:cubicBezTo>
                    <a:pt x="5121" y="25327"/>
                    <a:pt x="5236" y="25335"/>
                    <a:pt x="5347" y="25335"/>
                  </a:cubicBezTo>
                  <a:cubicBezTo>
                    <a:pt x="8887" y="25335"/>
                    <a:pt x="7850" y="17666"/>
                    <a:pt x="8728" y="7691"/>
                  </a:cubicBezTo>
                  <a:cubicBezTo>
                    <a:pt x="9061" y="3876"/>
                    <a:pt x="6763" y="1"/>
                    <a:pt x="4602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8"/>
            <p:cNvSpPr/>
            <p:nvPr/>
          </p:nvSpPr>
          <p:spPr>
            <a:xfrm>
              <a:off x="8120053" y="1650870"/>
              <a:ext cx="230482" cy="448057"/>
            </a:xfrm>
            <a:custGeom>
              <a:avLst/>
              <a:gdLst/>
              <a:ahLst/>
              <a:cxnLst/>
              <a:rect l="l" t="t" r="r" b="b"/>
              <a:pathLst>
                <a:path w="7179" h="13956" extrusionOk="0">
                  <a:moveTo>
                    <a:pt x="3841" y="1"/>
                  </a:moveTo>
                  <a:cubicBezTo>
                    <a:pt x="2934" y="1"/>
                    <a:pt x="2008" y="535"/>
                    <a:pt x="1441" y="1762"/>
                  </a:cubicBezTo>
                  <a:cubicBezTo>
                    <a:pt x="0" y="4882"/>
                    <a:pt x="1584" y="13645"/>
                    <a:pt x="4417" y="13942"/>
                  </a:cubicBezTo>
                  <a:cubicBezTo>
                    <a:pt x="4501" y="13951"/>
                    <a:pt x="4582" y="13956"/>
                    <a:pt x="4659" y="13956"/>
                  </a:cubicBezTo>
                  <a:cubicBezTo>
                    <a:pt x="7178" y="13956"/>
                    <a:pt x="6201" y="9292"/>
                    <a:pt x="6501" y="3227"/>
                  </a:cubicBezTo>
                  <a:cubicBezTo>
                    <a:pt x="6588" y="1270"/>
                    <a:pt x="5238" y="1"/>
                    <a:pt x="3841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8"/>
            <p:cNvSpPr/>
            <p:nvPr/>
          </p:nvSpPr>
          <p:spPr>
            <a:xfrm>
              <a:off x="8088334" y="1432202"/>
              <a:ext cx="489409" cy="479456"/>
            </a:xfrm>
            <a:custGeom>
              <a:avLst/>
              <a:gdLst/>
              <a:ahLst/>
              <a:cxnLst/>
              <a:rect l="l" t="t" r="r" b="b"/>
              <a:pathLst>
                <a:path w="15244" h="14934" extrusionOk="0">
                  <a:moveTo>
                    <a:pt x="4489" y="1"/>
                  </a:moveTo>
                  <a:cubicBezTo>
                    <a:pt x="4489" y="1"/>
                    <a:pt x="0" y="1287"/>
                    <a:pt x="560" y="10955"/>
                  </a:cubicBezTo>
                  <a:cubicBezTo>
                    <a:pt x="560" y="10955"/>
                    <a:pt x="6513" y="11550"/>
                    <a:pt x="9358" y="13741"/>
                  </a:cubicBezTo>
                  <a:cubicBezTo>
                    <a:pt x="10446" y="14577"/>
                    <a:pt x="11818" y="14933"/>
                    <a:pt x="12958" y="14933"/>
                  </a:cubicBezTo>
                  <a:cubicBezTo>
                    <a:pt x="14251" y="14933"/>
                    <a:pt x="15244" y="14475"/>
                    <a:pt x="15180" y="13741"/>
                  </a:cubicBezTo>
                  <a:cubicBezTo>
                    <a:pt x="14573" y="6740"/>
                    <a:pt x="4489" y="1"/>
                    <a:pt x="4489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8"/>
            <p:cNvSpPr/>
            <p:nvPr/>
          </p:nvSpPr>
          <p:spPr>
            <a:xfrm>
              <a:off x="8088334" y="1432202"/>
              <a:ext cx="489409" cy="479456"/>
            </a:xfrm>
            <a:custGeom>
              <a:avLst/>
              <a:gdLst/>
              <a:ahLst/>
              <a:cxnLst/>
              <a:rect l="l" t="t" r="r" b="b"/>
              <a:pathLst>
                <a:path w="15244" h="14934" extrusionOk="0">
                  <a:moveTo>
                    <a:pt x="4489" y="1"/>
                  </a:moveTo>
                  <a:cubicBezTo>
                    <a:pt x="4489" y="1"/>
                    <a:pt x="0" y="1287"/>
                    <a:pt x="560" y="10955"/>
                  </a:cubicBezTo>
                  <a:cubicBezTo>
                    <a:pt x="560" y="10955"/>
                    <a:pt x="6513" y="11550"/>
                    <a:pt x="9358" y="13741"/>
                  </a:cubicBezTo>
                  <a:cubicBezTo>
                    <a:pt x="10446" y="14577"/>
                    <a:pt x="11818" y="14933"/>
                    <a:pt x="12958" y="14933"/>
                  </a:cubicBezTo>
                  <a:cubicBezTo>
                    <a:pt x="14251" y="14933"/>
                    <a:pt x="15244" y="14475"/>
                    <a:pt x="15180" y="13741"/>
                  </a:cubicBezTo>
                  <a:cubicBezTo>
                    <a:pt x="14573" y="6740"/>
                    <a:pt x="4489" y="1"/>
                    <a:pt x="4489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8"/>
            <p:cNvSpPr/>
            <p:nvPr/>
          </p:nvSpPr>
          <p:spPr>
            <a:xfrm>
              <a:off x="8125030" y="1435285"/>
              <a:ext cx="397492" cy="407541"/>
            </a:xfrm>
            <a:custGeom>
              <a:avLst/>
              <a:gdLst/>
              <a:ahLst/>
              <a:cxnLst/>
              <a:rect l="l" t="t" r="r" b="b"/>
              <a:pathLst>
                <a:path w="12381" h="12694" extrusionOk="0">
                  <a:moveTo>
                    <a:pt x="3155" y="0"/>
                  </a:moveTo>
                  <a:cubicBezTo>
                    <a:pt x="3155" y="0"/>
                    <a:pt x="0" y="893"/>
                    <a:pt x="405" y="7882"/>
                  </a:cubicBezTo>
                  <a:cubicBezTo>
                    <a:pt x="405" y="7882"/>
                    <a:pt x="4822" y="8489"/>
                    <a:pt x="7060" y="10287"/>
                  </a:cubicBezTo>
                  <a:cubicBezTo>
                    <a:pt x="8511" y="11455"/>
                    <a:pt x="10906" y="12693"/>
                    <a:pt x="11903" y="12693"/>
                  </a:cubicBezTo>
                  <a:cubicBezTo>
                    <a:pt x="12207" y="12693"/>
                    <a:pt x="12381" y="12578"/>
                    <a:pt x="12359" y="12311"/>
                  </a:cubicBezTo>
                  <a:cubicBezTo>
                    <a:pt x="11847" y="5513"/>
                    <a:pt x="3155" y="0"/>
                    <a:pt x="315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8"/>
            <p:cNvSpPr/>
            <p:nvPr/>
          </p:nvSpPr>
          <p:spPr>
            <a:xfrm>
              <a:off x="8202595" y="1783495"/>
              <a:ext cx="393607" cy="390300"/>
            </a:xfrm>
            <a:custGeom>
              <a:avLst/>
              <a:gdLst/>
              <a:ahLst/>
              <a:cxnLst/>
              <a:rect l="l" t="t" r="r" b="b"/>
              <a:pathLst>
                <a:path w="12260" h="12157" extrusionOk="0">
                  <a:moveTo>
                    <a:pt x="6812" y="1"/>
                  </a:moveTo>
                  <a:cubicBezTo>
                    <a:pt x="6812" y="1"/>
                    <a:pt x="6811" y="1"/>
                    <a:pt x="6811" y="1"/>
                  </a:cubicBezTo>
                  <a:cubicBezTo>
                    <a:pt x="6811" y="1"/>
                    <a:pt x="3097" y="3263"/>
                    <a:pt x="1" y="11859"/>
                  </a:cubicBezTo>
                  <a:lnTo>
                    <a:pt x="191" y="12157"/>
                  </a:lnTo>
                  <a:cubicBezTo>
                    <a:pt x="191" y="12157"/>
                    <a:pt x="10883" y="6501"/>
                    <a:pt x="11574" y="3251"/>
                  </a:cubicBezTo>
                  <a:cubicBezTo>
                    <a:pt x="12259" y="12"/>
                    <a:pt x="6890" y="1"/>
                    <a:pt x="6812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8"/>
            <p:cNvSpPr/>
            <p:nvPr/>
          </p:nvSpPr>
          <p:spPr>
            <a:xfrm>
              <a:off x="8204907" y="1755082"/>
              <a:ext cx="325705" cy="406867"/>
            </a:xfrm>
            <a:custGeom>
              <a:avLst/>
              <a:gdLst/>
              <a:ahLst/>
              <a:cxnLst/>
              <a:rect l="l" t="t" r="r" b="b"/>
              <a:pathLst>
                <a:path w="10145" h="12673" extrusionOk="0">
                  <a:moveTo>
                    <a:pt x="7895" y="0"/>
                  </a:moveTo>
                  <a:cubicBezTo>
                    <a:pt x="7215" y="0"/>
                    <a:pt x="6656" y="326"/>
                    <a:pt x="6656" y="326"/>
                  </a:cubicBezTo>
                  <a:cubicBezTo>
                    <a:pt x="6656" y="326"/>
                    <a:pt x="3775" y="2172"/>
                    <a:pt x="0" y="12423"/>
                  </a:cubicBezTo>
                  <a:lnTo>
                    <a:pt x="191" y="12673"/>
                  </a:lnTo>
                  <a:cubicBezTo>
                    <a:pt x="191" y="12673"/>
                    <a:pt x="9716" y="6398"/>
                    <a:pt x="10145" y="2731"/>
                  </a:cubicBezTo>
                  <a:cubicBezTo>
                    <a:pt x="9763" y="499"/>
                    <a:pt x="8736" y="0"/>
                    <a:pt x="789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8"/>
            <p:cNvSpPr/>
            <p:nvPr/>
          </p:nvSpPr>
          <p:spPr>
            <a:xfrm>
              <a:off x="7906363" y="2486081"/>
              <a:ext cx="421282" cy="878104"/>
            </a:xfrm>
            <a:custGeom>
              <a:avLst/>
              <a:gdLst/>
              <a:ahLst/>
              <a:cxnLst/>
              <a:rect l="l" t="t" r="r" b="b"/>
              <a:pathLst>
                <a:path w="13122" h="27351" extrusionOk="0">
                  <a:moveTo>
                    <a:pt x="12978" y="0"/>
                  </a:moveTo>
                  <a:cubicBezTo>
                    <a:pt x="7406" y="8692"/>
                    <a:pt x="1" y="26742"/>
                    <a:pt x="3823" y="27337"/>
                  </a:cubicBezTo>
                  <a:cubicBezTo>
                    <a:pt x="3878" y="27346"/>
                    <a:pt x="3933" y="27350"/>
                    <a:pt x="3989" y="27350"/>
                  </a:cubicBezTo>
                  <a:cubicBezTo>
                    <a:pt x="7254" y="27350"/>
                    <a:pt x="10475" y="12363"/>
                    <a:pt x="13121" y="4906"/>
                  </a:cubicBezTo>
                  <a:cubicBezTo>
                    <a:pt x="12955" y="3394"/>
                    <a:pt x="12812" y="2679"/>
                    <a:pt x="12812" y="2679"/>
                  </a:cubicBezTo>
                  <a:cubicBezTo>
                    <a:pt x="12871" y="1762"/>
                    <a:pt x="12931" y="869"/>
                    <a:pt x="1297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8"/>
            <p:cNvSpPr/>
            <p:nvPr/>
          </p:nvSpPr>
          <p:spPr>
            <a:xfrm>
              <a:off x="7753479" y="3023198"/>
              <a:ext cx="576734" cy="506456"/>
            </a:xfrm>
            <a:custGeom>
              <a:avLst/>
              <a:gdLst/>
              <a:ahLst/>
              <a:cxnLst/>
              <a:rect l="l" t="t" r="r" b="b"/>
              <a:pathLst>
                <a:path w="17964" h="15775" extrusionOk="0">
                  <a:moveTo>
                    <a:pt x="17709" y="1"/>
                  </a:moveTo>
                  <a:cubicBezTo>
                    <a:pt x="16968" y="1"/>
                    <a:pt x="13936" y="9370"/>
                    <a:pt x="12156" y="11619"/>
                  </a:cubicBezTo>
                  <a:cubicBezTo>
                    <a:pt x="11203" y="12835"/>
                    <a:pt x="9791" y="13424"/>
                    <a:pt x="8534" y="13424"/>
                  </a:cubicBezTo>
                  <a:cubicBezTo>
                    <a:pt x="6652" y="13424"/>
                    <a:pt x="5118" y="12103"/>
                    <a:pt x="5989" y="9583"/>
                  </a:cubicBezTo>
                  <a:cubicBezTo>
                    <a:pt x="6324" y="8619"/>
                    <a:pt x="6345" y="8134"/>
                    <a:pt x="6075" y="8134"/>
                  </a:cubicBezTo>
                  <a:cubicBezTo>
                    <a:pt x="5462" y="8134"/>
                    <a:pt x="3348" y="10635"/>
                    <a:pt x="0" y="15703"/>
                  </a:cubicBezTo>
                  <a:lnTo>
                    <a:pt x="988" y="15774"/>
                  </a:lnTo>
                  <a:lnTo>
                    <a:pt x="16788" y="15274"/>
                  </a:lnTo>
                  <a:cubicBezTo>
                    <a:pt x="16597" y="13560"/>
                    <a:pt x="16586" y="10262"/>
                    <a:pt x="17514" y="4011"/>
                  </a:cubicBezTo>
                  <a:cubicBezTo>
                    <a:pt x="17947" y="1113"/>
                    <a:pt x="17964" y="1"/>
                    <a:pt x="17709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8"/>
            <p:cNvSpPr/>
            <p:nvPr/>
          </p:nvSpPr>
          <p:spPr>
            <a:xfrm>
              <a:off x="7986272" y="2484925"/>
              <a:ext cx="2697" cy="4238"/>
            </a:xfrm>
            <a:custGeom>
              <a:avLst/>
              <a:gdLst/>
              <a:ahLst/>
              <a:cxnLst/>
              <a:rect l="l" t="t" r="r" b="b"/>
              <a:pathLst>
                <a:path w="84" h="132" extrusionOk="0">
                  <a:moveTo>
                    <a:pt x="0" y="132"/>
                  </a:moveTo>
                  <a:lnTo>
                    <a:pt x="8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8"/>
            <p:cNvSpPr/>
            <p:nvPr/>
          </p:nvSpPr>
          <p:spPr>
            <a:xfrm>
              <a:off x="7672445" y="2489131"/>
              <a:ext cx="313858" cy="562704"/>
            </a:xfrm>
            <a:custGeom>
              <a:avLst/>
              <a:gdLst/>
              <a:ahLst/>
              <a:cxnLst/>
              <a:rect l="l" t="t" r="r" b="b"/>
              <a:pathLst>
                <a:path w="9776" h="17527" extrusionOk="0">
                  <a:moveTo>
                    <a:pt x="9775" y="1"/>
                  </a:moveTo>
                  <a:cubicBezTo>
                    <a:pt x="6822" y="4704"/>
                    <a:pt x="3560" y="9204"/>
                    <a:pt x="0" y="13467"/>
                  </a:cubicBezTo>
                  <a:cubicBezTo>
                    <a:pt x="36" y="13764"/>
                    <a:pt x="131" y="14050"/>
                    <a:pt x="274" y="14324"/>
                  </a:cubicBezTo>
                  <a:cubicBezTo>
                    <a:pt x="655" y="14931"/>
                    <a:pt x="750" y="15991"/>
                    <a:pt x="726" y="17527"/>
                  </a:cubicBezTo>
                  <a:cubicBezTo>
                    <a:pt x="3512" y="10419"/>
                    <a:pt x="9061" y="1179"/>
                    <a:pt x="9775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8"/>
            <p:cNvSpPr/>
            <p:nvPr/>
          </p:nvSpPr>
          <p:spPr>
            <a:xfrm>
              <a:off x="8056036" y="1067393"/>
              <a:ext cx="60101" cy="132754"/>
            </a:xfrm>
            <a:custGeom>
              <a:avLst/>
              <a:gdLst/>
              <a:ahLst/>
              <a:cxnLst/>
              <a:rect l="l" t="t" r="r" b="b"/>
              <a:pathLst>
                <a:path w="1872" h="4135" extrusionOk="0">
                  <a:moveTo>
                    <a:pt x="1525" y="0"/>
                  </a:moveTo>
                  <a:cubicBezTo>
                    <a:pt x="1159" y="0"/>
                    <a:pt x="562" y="835"/>
                    <a:pt x="65" y="2303"/>
                  </a:cubicBezTo>
                  <a:cubicBezTo>
                    <a:pt x="65" y="2303"/>
                    <a:pt x="30" y="2958"/>
                    <a:pt x="6" y="3911"/>
                  </a:cubicBezTo>
                  <a:cubicBezTo>
                    <a:pt x="0" y="4066"/>
                    <a:pt x="43" y="4135"/>
                    <a:pt x="120" y="4135"/>
                  </a:cubicBezTo>
                  <a:cubicBezTo>
                    <a:pt x="521" y="4135"/>
                    <a:pt x="1833" y="2255"/>
                    <a:pt x="1863" y="886"/>
                  </a:cubicBezTo>
                  <a:cubicBezTo>
                    <a:pt x="1872" y="282"/>
                    <a:pt x="1738" y="0"/>
                    <a:pt x="152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8"/>
            <p:cNvSpPr/>
            <p:nvPr/>
          </p:nvSpPr>
          <p:spPr>
            <a:xfrm>
              <a:off x="8066855" y="1107749"/>
              <a:ext cx="27353" cy="60101"/>
            </a:xfrm>
            <a:custGeom>
              <a:avLst/>
              <a:gdLst/>
              <a:ahLst/>
              <a:cxnLst/>
              <a:rect l="l" t="t" r="r" b="b"/>
              <a:pathLst>
                <a:path w="852" h="1872" extrusionOk="0">
                  <a:moveTo>
                    <a:pt x="694" y="1"/>
                  </a:moveTo>
                  <a:cubicBezTo>
                    <a:pt x="526" y="1"/>
                    <a:pt x="252" y="382"/>
                    <a:pt x="26" y="1046"/>
                  </a:cubicBezTo>
                  <a:cubicBezTo>
                    <a:pt x="26" y="1046"/>
                    <a:pt x="14" y="1332"/>
                    <a:pt x="2" y="1773"/>
                  </a:cubicBezTo>
                  <a:cubicBezTo>
                    <a:pt x="0" y="1841"/>
                    <a:pt x="20" y="1871"/>
                    <a:pt x="54" y="1871"/>
                  </a:cubicBezTo>
                  <a:cubicBezTo>
                    <a:pt x="236" y="1871"/>
                    <a:pt x="828" y="1024"/>
                    <a:pt x="848" y="403"/>
                  </a:cubicBezTo>
                  <a:cubicBezTo>
                    <a:pt x="852" y="128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8"/>
            <p:cNvSpPr/>
            <p:nvPr/>
          </p:nvSpPr>
          <p:spPr>
            <a:xfrm>
              <a:off x="7972724" y="882051"/>
              <a:ext cx="163800" cy="279956"/>
            </a:xfrm>
            <a:custGeom>
              <a:avLst/>
              <a:gdLst/>
              <a:ahLst/>
              <a:cxnLst/>
              <a:rect l="l" t="t" r="r" b="b"/>
              <a:pathLst>
                <a:path w="5102" h="8720" extrusionOk="0">
                  <a:moveTo>
                    <a:pt x="2143" y="1"/>
                  </a:moveTo>
                  <a:cubicBezTo>
                    <a:pt x="1949" y="1"/>
                    <a:pt x="1730" y="37"/>
                    <a:pt x="1482" y="123"/>
                  </a:cubicBezTo>
                  <a:cubicBezTo>
                    <a:pt x="1" y="624"/>
                    <a:pt x="667" y="2256"/>
                    <a:pt x="1433" y="2256"/>
                  </a:cubicBezTo>
                  <a:cubicBezTo>
                    <a:pt x="1449" y="2256"/>
                    <a:pt x="1465" y="2256"/>
                    <a:pt x="1482" y="2254"/>
                  </a:cubicBezTo>
                  <a:cubicBezTo>
                    <a:pt x="1512" y="2252"/>
                    <a:pt x="1542" y="2251"/>
                    <a:pt x="1571" y="2251"/>
                  </a:cubicBezTo>
                  <a:cubicBezTo>
                    <a:pt x="2293" y="2251"/>
                    <a:pt x="2597" y="2949"/>
                    <a:pt x="2208" y="3933"/>
                  </a:cubicBezTo>
                  <a:cubicBezTo>
                    <a:pt x="1970" y="4552"/>
                    <a:pt x="1994" y="5243"/>
                    <a:pt x="2268" y="5850"/>
                  </a:cubicBezTo>
                  <a:cubicBezTo>
                    <a:pt x="1875" y="6838"/>
                    <a:pt x="2565" y="8719"/>
                    <a:pt x="2565" y="8719"/>
                  </a:cubicBezTo>
                  <a:cubicBezTo>
                    <a:pt x="2565" y="8719"/>
                    <a:pt x="2577" y="6386"/>
                    <a:pt x="3911" y="5445"/>
                  </a:cubicBezTo>
                  <a:cubicBezTo>
                    <a:pt x="5101" y="4612"/>
                    <a:pt x="3899" y="3588"/>
                    <a:pt x="3899" y="3588"/>
                  </a:cubicBezTo>
                  <a:lnTo>
                    <a:pt x="3899" y="3588"/>
                  </a:lnTo>
                  <a:cubicBezTo>
                    <a:pt x="3899" y="3588"/>
                    <a:pt x="3899" y="3588"/>
                    <a:pt x="3900" y="3588"/>
                  </a:cubicBezTo>
                  <a:cubicBezTo>
                    <a:pt x="3923" y="3588"/>
                    <a:pt x="4281" y="3565"/>
                    <a:pt x="4327" y="2195"/>
                  </a:cubicBezTo>
                  <a:cubicBezTo>
                    <a:pt x="4376" y="1032"/>
                    <a:pt x="3743" y="928"/>
                    <a:pt x="3515" y="928"/>
                  </a:cubicBezTo>
                  <a:cubicBezTo>
                    <a:pt x="3465" y="928"/>
                    <a:pt x="3434" y="933"/>
                    <a:pt x="3434" y="933"/>
                  </a:cubicBezTo>
                  <a:cubicBezTo>
                    <a:pt x="3434" y="933"/>
                    <a:pt x="3127" y="1"/>
                    <a:pt x="2143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8"/>
            <p:cNvSpPr/>
            <p:nvPr/>
          </p:nvSpPr>
          <p:spPr>
            <a:xfrm>
              <a:off x="7973269" y="870269"/>
              <a:ext cx="49731" cy="33357"/>
            </a:xfrm>
            <a:custGeom>
              <a:avLst/>
              <a:gdLst/>
              <a:ahLst/>
              <a:cxnLst/>
              <a:rect l="l" t="t" r="r" b="b"/>
              <a:pathLst>
                <a:path w="1549" h="1039" extrusionOk="0">
                  <a:moveTo>
                    <a:pt x="962" y="0"/>
                  </a:moveTo>
                  <a:cubicBezTo>
                    <a:pt x="874" y="0"/>
                    <a:pt x="777" y="11"/>
                    <a:pt x="667" y="37"/>
                  </a:cubicBezTo>
                  <a:cubicBezTo>
                    <a:pt x="0" y="204"/>
                    <a:pt x="107" y="776"/>
                    <a:pt x="393" y="978"/>
                  </a:cubicBezTo>
                  <a:cubicBezTo>
                    <a:pt x="488" y="1002"/>
                    <a:pt x="584" y="1026"/>
                    <a:pt x="691" y="1038"/>
                  </a:cubicBezTo>
                  <a:cubicBezTo>
                    <a:pt x="708" y="1038"/>
                    <a:pt x="726" y="1039"/>
                    <a:pt x="743" y="1039"/>
                  </a:cubicBezTo>
                  <a:cubicBezTo>
                    <a:pt x="1172" y="1039"/>
                    <a:pt x="1525" y="761"/>
                    <a:pt x="1548" y="407"/>
                  </a:cubicBezTo>
                  <a:cubicBezTo>
                    <a:pt x="1548" y="347"/>
                    <a:pt x="1536" y="287"/>
                    <a:pt x="1524" y="228"/>
                  </a:cubicBezTo>
                  <a:cubicBezTo>
                    <a:pt x="1407" y="111"/>
                    <a:pt x="1235" y="0"/>
                    <a:pt x="962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8"/>
            <p:cNvSpPr/>
            <p:nvPr/>
          </p:nvSpPr>
          <p:spPr>
            <a:xfrm>
              <a:off x="7935803" y="876433"/>
              <a:ext cx="61963" cy="35669"/>
            </a:xfrm>
            <a:custGeom>
              <a:avLst/>
              <a:gdLst/>
              <a:ahLst/>
              <a:cxnLst/>
              <a:rect l="l" t="t" r="r" b="b"/>
              <a:pathLst>
                <a:path w="1930" h="1111" extrusionOk="0">
                  <a:moveTo>
                    <a:pt x="1173" y="1"/>
                  </a:moveTo>
                  <a:cubicBezTo>
                    <a:pt x="1067" y="1"/>
                    <a:pt x="951" y="11"/>
                    <a:pt x="822" y="36"/>
                  </a:cubicBezTo>
                  <a:cubicBezTo>
                    <a:pt x="0" y="203"/>
                    <a:pt x="131" y="822"/>
                    <a:pt x="500" y="1036"/>
                  </a:cubicBezTo>
                  <a:cubicBezTo>
                    <a:pt x="608" y="1072"/>
                    <a:pt x="739" y="1096"/>
                    <a:pt x="858" y="1108"/>
                  </a:cubicBezTo>
                  <a:cubicBezTo>
                    <a:pt x="889" y="1109"/>
                    <a:pt x="920" y="1110"/>
                    <a:pt x="950" y="1110"/>
                  </a:cubicBezTo>
                  <a:cubicBezTo>
                    <a:pt x="1480" y="1110"/>
                    <a:pt x="1906" y="823"/>
                    <a:pt x="1917" y="441"/>
                  </a:cubicBezTo>
                  <a:cubicBezTo>
                    <a:pt x="1929" y="369"/>
                    <a:pt x="1917" y="310"/>
                    <a:pt x="1894" y="250"/>
                  </a:cubicBezTo>
                  <a:cubicBezTo>
                    <a:pt x="1756" y="122"/>
                    <a:pt x="1527" y="1"/>
                    <a:pt x="1173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8"/>
            <p:cNvSpPr/>
            <p:nvPr/>
          </p:nvSpPr>
          <p:spPr>
            <a:xfrm>
              <a:off x="7953011" y="873608"/>
              <a:ext cx="43213" cy="24689"/>
            </a:xfrm>
            <a:custGeom>
              <a:avLst/>
              <a:gdLst/>
              <a:ahLst/>
              <a:cxnLst/>
              <a:rect l="l" t="t" r="r" b="b"/>
              <a:pathLst>
                <a:path w="1346" h="769" extrusionOk="0">
                  <a:moveTo>
                    <a:pt x="829" y="1"/>
                  </a:moveTo>
                  <a:cubicBezTo>
                    <a:pt x="755" y="1"/>
                    <a:pt x="673" y="9"/>
                    <a:pt x="584" y="29"/>
                  </a:cubicBezTo>
                  <a:cubicBezTo>
                    <a:pt x="0" y="136"/>
                    <a:pt x="95" y="564"/>
                    <a:pt x="345" y="719"/>
                  </a:cubicBezTo>
                  <a:cubicBezTo>
                    <a:pt x="429" y="743"/>
                    <a:pt x="512" y="767"/>
                    <a:pt x="607" y="767"/>
                  </a:cubicBezTo>
                  <a:cubicBezTo>
                    <a:pt x="628" y="768"/>
                    <a:pt x="649" y="769"/>
                    <a:pt x="670" y="769"/>
                  </a:cubicBezTo>
                  <a:cubicBezTo>
                    <a:pt x="1035" y="769"/>
                    <a:pt x="1334" y="573"/>
                    <a:pt x="1346" y="303"/>
                  </a:cubicBezTo>
                  <a:cubicBezTo>
                    <a:pt x="1346" y="267"/>
                    <a:pt x="1334" y="219"/>
                    <a:pt x="1322" y="172"/>
                  </a:cubicBezTo>
                  <a:cubicBezTo>
                    <a:pt x="1231" y="90"/>
                    <a:pt x="1070" y="1"/>
                    <a:pt x="829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8"/>
            <p:cNvSpPr/>
            <p:nvPr/>
          </p:nvSpPr>
          <p:spPr>
            <a:xfrm>
              <a:off x="7980525" y="884844"/>
              <a:ext cx="88321" cy="64338"/>
            </a:xfrm>
            <a:custGeom>
              <a:avLst/>
              <a:gdLst/>
              <a:ahLst/>
              <a:cxnLst/>
              <a:rect l="l" t="t" r="r" b="b"/>
              <a:pathLst>
                <a:path w="2751" h="2004" extrusionOk="0">
                  <a:moveTo>
                    <a:pt x="1739" y="0"/>
                  </a:moveTo>
                  <a:cubicBezTo>
                    <a:pt x="1574" y="0"/>
                    <a:pt x="1388" y="25"/>
                    <a:pt x="1179" y="84"/>
                  </a:cubicBezTo>
                  <a:cubicBezTo>
                    <a:pt x="0" y="393"/>
                    <a:pt x="179" y="1500"/>
                    <a:pt x="691" y="1893"/>
                  </a:cubicBezTo>
                  <a:cubicBezTo>
                    <a:pt x="858" y="1953"/>
                    <a:pt x="1024" y="2000"/>
                    <a:pt x="1203" y="2000"/>
                  </a:cubicBezTo>
                  <a:cubicBezTo>
                    <a:pt x="1236" y="2002"/>
                    <a:pt x="1269" y="2003"/>
                    <a:pt x="1302" y="2003"/>
                  </a:cubicBezTo>
                  <a:cubicBezTo>
                    <a:pt x="2079" y="2003"/>
                    <a:pt x="2705" y="1471"/>
                    <a:pt x="2751" y="786"/>
                  </a:cubicBezTo>
                  <a:cubicBezTo>
                    <a:pt x="2751" y="667"/>
                    <a:pt x="2739" y="548"/>
                    <a:pt x="2703" y="429"/>
                  </a:cubicBezTo>
                  <a:cubicBezTo>
                    <a:pt x="2518" y="208"/>
                    <a:pt x="2214" y="0"/>
                    <a:pt x="173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8"/>
            <p:cNvSpPr/>
            <p:nvPr/>
          </p:nvSpPr>
          <p:spPr>
            <a:xfrm>
              <a:off x="7645285" y="1375248"/>
              <a:ext cx="690001" cy="2157841"/>
            </a:xfrm>
            <a:custGeom>
              <a:avLst/>
              <a:gdLst/>
              <a:ahLst/>
              <a:cxnLst/>
              <a:rect l="l" t="t" r="r" b="b"/>
              <a:pathLst>
                <a:path w="21492" h="67212" extrusionOk="0">
                  <a:moveTo>
                    <a:pt x="16860" y="1"/>
                  </a:moveTo>
                  <a:lnTo>
                    <a:pt x="16860" y="1"/>
                  </a:lnTo>
                  <a:cubicBezTo>
                    <a:pt x="15503" y="549"/>
                    <a:pt x="13538" y="2977"/>
                    <a:pt x="8645" y="12288"/>
                  </a:cubicBezTo>
                  <a:cubicBezTo>
                    <a:pt x="3132" y="22742"/>
                    <a:pt x="4977" y="25825"/>
                    <a:pt x="4977" y="25825"/>
                  </a:cubicBezTo>
                  <a:cubicBezTo>
                    <a:pt x="2096" y="31469"/>
                    <a:pt x="4358" y="33743"/>
                    <a:pt x="4358" y="33743"/>
                  </a:cubicBezTo>
                  <a:cubicBezTo>
                    <a:pt x="1477" y="37839"/>
                    <a:pt x="1" y="47197"/>
                    <a:pt x="1132" y="49019"/>
                  </a:cubicBezTo>
                  <a:cubicBezTo>
                    <a:pt x="2263" y="50840"/>
                    <a:pt x="822" y="56567"/>
                    <a:pt x="1477" y="67211"/>
                  </a:cubicBezTo>
                  <a:lnTo>
                    <a:pt x="21480" y="66569"/>
                  </a:lnTo>
                  <a:cubicBezTo>
                    <a:pt x="21480" y="66497"/>
                    <a:pt x="21480" y="66426"/>
                    <a:pt x="21491" y="66354"/>
                  </a:cubicBezTo>
                  <a:lnTo>
                    <a:pt x="21491" y="66354"/>
                  </a:lnTo>
                  <a:lnTo>
                    <a:pt x="1918" y="66973"/>
                  </a:lnTo>
                  <a:cubicBezTo>
                    <a:pt x="1251" y="56329"/>
                    <a:pt x="2691" y="50602"/>
                    <a:pt x="1560" y="48781"/>
                  </a:cubicBezTo>
                  <a:cubicBezTo>
                    <a:pt x="429" y="46959"/>
                    <a:pt x="1918" y="37601"/>
                    <a:pt x="4787" y="33505"/>
                  </a:cubicBezTo>
                  <a:cubicBezTo>
                    <a:pt x="4787" y="33505"/>
                    <a:pt x="3215" y="31386"/>
                    <a:pt x="6097" y="25742"/>
                  </a:cubicBezTo>
                  <a:cubicBezTo>
                    <a:pt x="6097" y="25742"/>
                    <a:pt x="3573" y="22504"/>
                    <a:pt x="9073" y="12050"/>
                  </a:cubicBezTo>
                  <a:cubicBezTo>
                    <a:pt x="13479" y="3692"/>
                    <a:pt x="15515" y="882"/>
                    <a:pt x="16860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8"/>
            <p:cNvSpPr/>
            <p:nvPr/>
          </p:nvSpPr>
          <p:spPr>
            <a:xfrm>
              <a:off x="8138096" y="2139251"/>
              <a:ext cx="100585" cy="188810"/>
            </a:xfrm>
            <a:custGeom>
              <a:avLst/>
              <a:gdLst/>
              <a:ahLst/>
              <a:cxnLst/>
              <a:rect l="l" t="t" r="r" b="b"/>
              <a:pathLst>
                <a:path w="3133" h="5881" extrusionOk="0">
                  <a:moveTo>
                    <a:pt x="3043" y="0"/>
                  </a:moveTo>
                  <a:cubicBezTo>
                    <a:pt x="2837" y="0"/>
                    <a:pt x="2165" y="373"/>
                    <a:pt x="2165" y="373"/>
                  </a:cubicBezTo>
                  <a:cubicBezTo>
                    <a:pt x="998" y="897"/>
                    <a:pt x="57" y="1981"/>
                    <a:pt x="272" y="2755"/>
                  </a:cubicBezTo>
                  <a:cubicBezTo>
                    <a:pt x="276" y="2769"/>
                    <a:pt x="284" y="2776"/>
                    <a:pt x="295" y="2776"/>
                  </a:cubicBezTo>
                  <a:cubicBezTo>
                    <a:pt x="432" y="2776"/>
                    <a:pt x="1074" y="1774"/>
                    <a:pt x="1410" y="1774"/>
                  </a:cubicBezTo>
                  <a:cubicBezTo>
                    <a:pt x="1453" y="1774"/>
                    <a:pt x="1491" y="1790"/>
                    <a:pt x="1522" y="1826"/>
                  </a:cubicBezTo>
                  <a:cubicBezTo>
                    <a:pt x="1808" y="2171"/>
                    <a:pt x="593" y="4398"/>
                    <a:pt x="176" y="4862"/>
                  </a:cubicBezTo>
                  <a:cubicBezTo>
                    <a:pt x="0" y="5064"/>
                    <a:pt x="38" y="5244"/>
                    <a:pt x="202" y="5244"/>
                  </a:cubicBezTo>
                  <a:cubicBezTo>
                    <a:pt x="415" y="5244"/>
                    <a:pt x="840" y="4941"/>
                    <a:pt x="1284" y="3993"/>
                  </a:cubicBezTo>
                  <a:cubicBezTo>
                    <a:pt x="1376" y="3798"/>
                    <a:pt x="1445" y="3729"/>
                    <a:pt x="1494" y="3729"/>
                  </a:cubicBezTo>
                  <a:cubicBezTo>
                    <a:pt x="1553" y="3729"/>
                    <a:pt x="1581" y="3829"/>
                    <a:pt x="1581" y="3933"/>
                  </a:cubicBezTo>
                  <a:cubicBezTo>
                    <a:pt x="1581" y="4112"/>
                    <a:pt x="474" y="5422"/>
                    <a:pt x="653" y="5696"/>
                  </a:cubicBezTo>
                  <a:cubicBezTo>
                    <a:pt x="672" y="5724"/>
                    <a:pt x="696" y="5738"/>
                    <a:pt x="724" y="5738"/>
                  </a:cubicBezTo>
                  <a:cubicBezTo>
                    <a:pt x="968" y="5738"/>
                    <a:pt x="1539" y="4767"/>
                    <a:pt x="1986" y="3957"/>
                  </a:cubicBezTo>
                  <a:cubicBezTo>
                    <a:pt x="2024" y="3901"/>
                    <a:pt x="2073" y="3867"/>
                    <a:pt x="2111" y="3867"/>
                  </a:cubicBezTo>
                  <a:cubicBezTo>
                    <a:pt x="2170" y="3867"/>
                    <a:pt x="2206" y="3946"/>
                    <a:pt x="2141" y="4148"/>
                  </a:cubicBezTo>
                  <a:cubicBezTo>
                    <a:pt x="2022" y="4481"/>
                    <a:pt x="1093" y="5779"/>
                    <a:pt x="1236" y="5874"/>
                  </a:cubicBezTo>
                  <a:cubicBezTo>
                    <a:pt x="1242" y="5878"/>
                    <a:pt x="1250" y="5880"/>
                    <a:pt x="1260" y="5880"/>
                  </a:cubicBezTo>
                  <a:cubicBezTo>
                    <a:pt x="1471" y="5880"/>
                    <a:pt x="2474" y="4883"/>
                    <a:pt x="2724" y="3493"/>
                  </a:cubicBezTo>
                  <a:cubicBezTo>
                    <a:pt x="2998" y="2040"/>
                    <a:pt x="2581" y="754"/>
                    <a:pt x="3010" y="207"/>
                  </a:cubicBezTo>
                  <a:cubicBezTo>
                    <a:pt x="3132" y="55"/>
                    <a:pt x="3122" y="0"/>
                    <a:pt x="3043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8"/>
            <p:cNvSpPr/>
            <p:nvPr/>
          </p:nvSpPr>
          <p:spPr>
            <a:xfrm>
              <a:off x="7497345" y="3503617"/>
              <a:ext cx="1017600" cy="168615"/>
            </a:xfrm>
            <a:custGeom>
              <a:avLst/>
              <a:gdLst/>
              <a:ahLst/>
              <a:cxnLst/>
              <a:rect l="l" t="t" r="r" b="b"/>
              <a:pathLst>
                <a:path w="31696" h="5252" extrusionOk="0">
                  <a:moveTo>
                    <a:pt x="1" y="1"/>
                  </a:moveTo>
                  <a:lnTo>
                    <a:pt x="1" y="5251"/>
                  </a:lnTo>
                  <a:lnTo>
                    <a:pt x="31695" y="5251"/>
                  </a:lnTo>
                  <a:lnTo>
                    <a:pt x="31695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97980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稻壳儿春秋广告/盗版必究        原创来源：http://chn.docer.com/works?userid=199329941#!/work_time"/>
          <p:cNvSpPr/>
          <p:nvPr/>
        </p:nvSpPr>
        <p:spPr>
          <a:xfrm rot="5400000">
            <a:off x="-25655" y="430427"/>
            <a:ext cx="380948" cy="32840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7">
              <a:defRPr/>
            </a:pPr>
            <a:endParaRPr lang="zh-CN" altLang="en-US" sz="1050">
              <a:solidFill>
                <a:srgbClr val="000000"/>
              </a:solidFill>
              <a:latin typeface="Elsie"/>
              <a:cs typeface="Elsie" panose="02000000000000000000" charset="0"/>
            </a:endParaRPr>
          </a:p>
        </p:txBody>
      </p:sp>
      <p:sp>
        <p:nvSpPr>
          <p:cNvPr id="14" name="稻壳儿春秋广告/盗版必究        原创来源：http://chn.docer.com/works?userid=199329941#!/work_time"/>
          <p:cNvSpPr/>
          <p:nvPr/>
        </p:nvSpPr>
        <p:spPr>
          <a:xfrm rot="5400000">
            <a:off x="-32044" y="202965"/>
            <a:ext cx="473605" cy="408280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7">
              <a:defRPr/>
            </a:pPr>
            <a:endParaRPr lang="zh-CN" altLang="en-US" sz="1050">
              <a:solidFill>
                <a:srgbClr val="000000"/>
              </a:solidFill>
              <a:latin typeface="Elsie"/>
              <a:cs typeface="Elsie" panose="0200000000000000000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E37CF7-17D5-4FA4-A4C9-76EE46F31219}"/>
              </a:ext>
            </a:extLst>
          </p:cNvPr>
          <p:cNvSpPr/>
          <p:nvPr/>
        </p:nvSpPr>
        <p:spPr>
          <a:xfrm>
            <a:off x="486740" y="305521"/>
            <a:ext cx="8170520" cy="13236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02853" algn="ctr">
              <a:lnSpc>
                <a:spcPct val="130000"/>
              </a:lnSpc>
              <a:spcAft>
                <a:spcPts val="600"/>
              </a:spcAft>
            </a:pPr>
            <a:r>
              <a:rPr lang="vi-VN" sz="2399">
                <a:solidFill>
                  <a:srgbClr val="132440"/>
                </a:solidFill>
                <a:latin typeface="#9Slide03 Roboto Slab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 Câu 8: Cơ quan nào ở thành bang A-ten có quyền thảo luận và biểu quyết những vấn đề hệ trọng của đất nước?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FBFFC8-806C-4A11-9B51-81025F6EB937}"/>
              </a:ext>
            </a:extLst>
          </p:cNvPr>
          <p:cNvSpPr/>
          <p:nvPr/>
        </p:nvSpPr>
        <p:spPr>
          <a:xfrm>
            <a:off x="745436" y="1980823"/>
            <a:ext cx="3319670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Roboto Slab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A. Hội đồng 500 người.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88870A-ED85-41AE-8F2F-ECF3DFC989A1}"/>
              </a:ext>
            </a:extLst>
          </p:cNvPr>
          <p:cNvSpPr/>
          <p:nvPr/>
        </p:nvSpPr>
        <p:spPr>
          <a:xfrm>
            <a:off x="4999384" y="3317086"/>
            <a:ext cx="2763078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Roboto Slab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D. Hội đồng 10 tướng lĩnh.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9168BB-944F-4D44-BA64-9F94EBFDE825}"/>
              </a:ext>
            </a:extLst>
          </p:cNvPr>
          <p:cNvSpPr/>
          <p:nvPr/>
        </p:nvSpPr>
        <p:spPr>
          <a:xfrm>
            <a:off x="5063987" y="1931507"/>
            <a:ext cx="2763078" cy="11818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Roboto Slab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B. Tòa án 6000 thẩm phán.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055BD9-033A-4BCC-89DE-EBF4D9C60E75}"/>
              </a:ext>
            </a:extLst>
          </p:cNvPr>
          <p:cNvSpPr/>
          <p:nvPr/>
        </p:nvSpPr>
        <p:spPr>
          <a:xfrm>
            <a:off x="745436" y="3317086"/>
            <a:ext cx="3319670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Roboto Slab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C. Đại hội nhân dân.</a:t>
            </a:r>
          </a:p>
        </p:txBody>
      </p:sp>
    </p:spTree>
    <p:extLst>
      <p:ext uri="{BB962C8B-B14F-4D97-AF65-F5344CB8AC3E}">
        <p14:creationId xmlns:p14="http://schemas.microsoft.com/office/powerpoint/2010/main" val="393362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稻壳儿春秋广告/盗版必究        原创来源：http://chn.docer.com/works?userid=199329941#!/work_time"/>
          <p:cNvSpPr/>
          <p:nvPr/>
        </p:nvSpPr>
        <p:spPr>
          <a:xfrm rot="5400000">
            <a:off x="-25655" y="430427"/>
            <a:ext cx="380948" cy="32840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7">
              <a:defRPr/>
            </a:pPr>
            <a:endParaRPr lang="zh-CN" altLang="en-US" sz="1050">
              <a:solidFill>
                <a:srgbClr val="000000"/>
              </a:solidFill>
              <a:latin typeface="Elsie"/>
              <a:cs typeface="Elsie" panose="02000000000000000000" charset="0"/>
            </a:endParaRPr>
          </a:p>
        </p:txBody>
      </p:sp>
      <p:sp>
        <p:nvSpPr>
          <p:cNvPr id="14" name="稻壳儿春秋广告/盗版必究        原创来源：http://chn.docer.com/works?userid=199329941#!/work_time"/>
          <p:cNvSpPr/>
          <p:nvPr/>
        </p:nvSpPr>
        <p:spPr>
          <a:xfrm rot="5400000">
            <a:off x="-32044" y="202965"/>
            <a:ext cx="473605" cy="408280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7">
              <a:defRPr/>
            </a:pPr>
            <a:endParaRPr lang="zh-CN" altLang="en-US" sz="1050">
              <a:solidFill>
                <a:srgbClr val="000000"/>
              </a:solidFill>
              <a:latin typeface="Elsie"/>
              <a:cs typeface="Elsie" panose="0200000000000000000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E37CF7-17D5-4FA4-A4C9-76EE46F31219}"/>
              </a:ext>
            </a:extLst>
          </p:cNvPr>
          <p:cNvSpPr/>
          <p:nvPr/>
        </p:nvSpPr>
        <p:spPr>
          <a:xfrm>
            <a:off x="605732" y="404155"/>
            <a:ext cx="8170520" cy="10832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02853" algn="ctr">
              <a:lnSpc>
                <a:spcPct val="130000"/>
              </a:lnSpc>
              <a:spcAft>
                <a:spcPts val="600"/>
              </a:spcAft>
            </a:pPr>
            <a:r>
              <a:rPr lang="vi-VN" sz="2399">
                <a:solidFill>
                  <a:srgbClr val="132440"/>
                </a:solidFill>
                <a:latin typeface="#9Slide03 Roboto Slab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 Câu 9: Nội dung nào dưới đây là thành tựu văn hóa của cư dân La Mã cổ đại?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FBFFC8-806C-4A11-9B51-81025F6EB937}"/>
              </a:ext>
            </a:extLst>
          </p:cNvPr>
          <p:cNvSpPr/>
          <p:nvPr/>
        </p:nvSpPr>
        <p:spPr>
          <a:xfrm>
            <a:off x="864704" y="1931507"/>
            <a:ext cx="3279914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Roboto Slab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A. Tượng thần Vệ nữ Mi-lô.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88870A-ED85-41AE-8F2F-ECF3DFC989A1}"/>
              </a:ext>
            </a:extLst>
          </p:cNvPr>
          <p:cNvSpPr/>
          <p:nvPr/>
        </p:nvSpPr>
        <p:spPr>
          <a:xfrm>
            <a:off x="4999383" y="3317086"/>
            <a:ext cx="3160643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Roboto Slab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D. Hệ đếm lấy số 10 làm cơ sở.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9168BB-944F-4D44-BA64-9F94EBFDE825}"/>
              </a:ext>
            </a:extLst>
          </p:cNvPr>
          <p:cNvSpPr/>
          <p:nvPr/>
        </p:nvSpPr>
        <p:spPr>
          <a:xfrm>
            <a:off x="4934780" y="1931507"/>
            <a:ext cx="3160642" cy="11818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Roboto Slab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B. Hệ chữ cái La-tinh.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055BD9-033A-4BCC-89DE-EBF4D9C60E75}"/>
              </a:ext>
            </a:extLst>
          </p:cNvPr>
          <p:cNvSpPr/>
          <p:nvPr/>
        </p:nvSpPr>
        <p:spPr>
          <a:xfrm>
            <a:off x="864704" y="3317087"/>
            <a:ext cx="3279914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Roboto Slab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C. Chữ giáp cốt.</a:t>
            </a:r>
          </a:p>
        </p:txBody>
      </p:sp>
    </p:spTree>
    <p:extLst>
      <p:ext uri="{BB962C8B-B14F-4D97-AF65-F5344CB8AC3E}">
        <p14:creationId xmlns:p14="http://schemas.microsoft.com/office/powerpoint/2010/main" val="56501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E37CF7-17D5-4FA4-A4C9-76EE46F31219}"/>
              </a:ext>
            </a:extLst>
          </p:cNvPr>
          <p:cNvSpPr/>
          <p:nvPr/>
        </p:nvSpPr>
        <p:spPr>
          <a:xfrm>
            <a:off x="408899" y="204501"/>
            <a:ext cx="8357414" cy="14222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02853" algn="ctr">
              <a:lnSpc>
                <a:spcPct val="130000"/>
              </a:lnSpc>
              <a:spcAft>
                <a:spcPts val="600"/>
              </a:spcAft>
            </a:pPr>
            <a:r>
              <a:rPr lang="vi-VN" sz="2399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 Câu 10: Những công trình kiến trúc của quốc gia cổ đại nào dưới đây đạt đến đỉnh cao của nghệ thuật nhưng vẫn rất gần gũi với cuộc sống?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FBFFC8-806C-4A11-9B51-81025F6EB937}"/>
              </a:ext>
            </a:extLst>
          </p:cNvPr>
          <p:cNvSpPr/>
          <p:nvPr/>
        </p:nvSpPr>
        <p:spPr>
          <a:xfrm>
            <a:off x="864703" y="1931507"/>
            <a:ext cx="3206553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A. Đền đài, đấu trường ở Rôma.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88870A-ED85-41AE-8F2F-ECF3DFC989A1}"/>
              </a:ext>
            </a:extLst>
          </p:cNvPr>
          <p:cNvSpPr/>
          <p:nvPr/>
        </p:nvSpPr>
        <p:spPr>
          <a:xfrm>
            <a:off x="4999384" y="3317086"/>
            <a:ext cx="2713382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D. Các đền thờ ở Hy Lạp.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9168BB-944F-4D44-BA64-9F94EBFDE825}"/>
              </a:ext>
            </a:extLst>
          </p:cNvPr>
          <p:cNvSpPr/>
          <p:nvPr/>
        </p:nvSpPr>
        <p:spPr>
          <a:xfrm>
            <a:off x="4999384" y="2111238"/>
            <a:ext cx="2713382" cy="921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B. Các kim tự tháp ở Ai Cập.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055BD9-033A-4BCC-89DE-EBF4D9C60E75}"/>
              </a:ext>
            </a:extLst>
          </p:cNvPr>
          <p:cNvSpPr/>
          <p:nvPr/>
        </p:nvSpPr>
        <p:spPr>
          <a:xfrm>
            <a:off x="864703" y="3317087"/>
            <a:ext cx="3206553" cy="1083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#9Slide03 Arima Madurai Medium" panose="00000600000000000000" pitchFamily="2" charset="0"/>
              </a:rPr>
              <a:t>C. Các thành quách ở Trung Quốc.</a:t>
            </a:r>
          </a:p>
        </p:txBody>
      </p:sp>
    </p:spTree>
    <p:extLst>
      <p:ext uri="{BB962C8B-B14F-4D97-AF65-F5344CB8AC3E}">
        <p14:creationId xmlns:p14="http://schemas.microsoft.com/office/powerpoint/2010/main" val="260325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73"/>
          <p:cNvSpPr/>
          <p:nvPr/>
        </p:nvSpPr>
        <p:spPr>
          <a:xfrm rot="1399393">
            <a:off x="-732992" y="3266768"/>
            <a:ext cx="4250911" cy="2984253"/>
          </a:xfrm>
          <a:custGeom>
            <a:avLst/>
            <a:gdLst/>
            <a:ahLst/>
            <a:cxnLst/>
            <a:rect l="l" t="t" r="r" b="b"/>
            <a:pathLst>
              <a:path w="166676" h="117011" extrusionOk="0">
                <a:moveTo>
                  <a:pt x="112742" y="0"/>
                </a:moveTo>
                <a:cubicBezTo>
                  <a:pt x="109788" y="0"/>
                  <a:pt x="106835" y="327"/>
                  <a:pt x="103954" y="999"/>
                </a:cubicBezTo>
                <a:cubicBezTo>
                  <a:pt x="96560" y="2725"/>
                  <a:pt x="89595" y="6571"/>
                  <a:pt x="81999" y="6880"/>
                </a:cubicBezTo>
                <a:cubicBezTo>
                  <a:pt x="81654" y="6895"/>
                  <a:pt x="81310" y="6901"/>
                  <a:pt x="80966" y="6901"/>
                </a:cubicBezTo>
                <a:cubicBezTo>
                  <a:pt x="73545" y="6901"/>
                  <a:pt x="66455" y="3699"/>
                  <a:pt x="59115" y="2356"/>
                </a:cubicBezTo>
                <a:cubicBezTo>
                  <a:pt x="56588" y="1890"/>
                  <a:pt x="54036" y="1666"/>
                  <a:pt x="51487" y="1666"/>
                </a:cubicBezTo>
                <a:cubicBezTo>
                  <a:pt x="35658" y="1666"/>
                  <a:pt x="19947" y="10323"/>
                  <a:pt x="11168" y="23644"/>
                </a:cubicBezTo>
                <a:cubicBezTo>
                  <a:pt x="965" y="39110"/>
                  <a:pt x="0" y="59863"/>
                  <a:pt x="7466" y="76817"/>
                </a:cubicBezTo>
                <a:cubicBezTo>
                  <a:pt x="14919" y="93784"/>
                  <a:pt x="30230" y="106785"/>
                  <a:pt x="47744" y="112810"/>
                </a:cubicBezTo>
                <a:cubicBezTo>
                  <a:pt x="56047" y="115666"/>
                  <a:pt x="64799" y="117010"/>
                  <a:pt x="73580" y="117010"/>
                </a:cubicBezTo>
                <a:cubicBezTo>
                  <a:pt x="83323" y="117010"/>
                  <a:pt x="93103" y="115355"/>
                  <a:pt x="102347" y="112274"/>
                </a:cubicBezTo>
                <a:cubicBezTo>
                  <a:pt x="110955" y="109405"/>
                  <a:pt x="119170" y="105333"/>
                  <a:pt x="127909" y="102856"/>
                </a:cubicBezTo>
                <a:cubicBezTo>
                  <a:pt x="132401" y="101584"/>
                  <a:pt x="137134" y="100761"/>
                  <a:pt x="141801" y="100761"/>
                </a:cubicBezTo>
                <a:cubicBezTo>
                  <a:pt x="146215" y="100761"/>
                  <a:pt x="150569" y="101497"/>
                  <a:pt x="154603" y="103285"/>
                </a:cubicBezTo>
                <a:lnTo>
                  <a:pt x="166676" y="96915"/>
                </a:lnTo>
                <a:cubicBezTo>
                  <a:pt x="159330" y="96713"/>
                  <a:pt x="153115" y="90641"/>
                  <a:pt x="150686" y="83699"/>
                </a:cubicBezTo>
                <a:cubicBezTo>
                  <a:pt x="148269" y="76746"/>
                  <a:pt x="148936" y="69114"/>
                  <a:pt x="150210" y="61875"/>
                </a:cubicBezTo>
                <a:cubicBezTo>
                  <a:pt x="151496" y="54636"/>
                  <a:pt x="153365" y="47409"/>
                  <a:pt x="153270" y="40051"/>
                </a:cubicBezTo>
                <a:cubicBezTo>
                  <a:pt x="153103" y="28038"/>
                  <a:pt x="147340" y="16191"/>
                  <a:pt x="137934" y="8702"/>
                </a:cubicBezTo>
                <a:cubicBezTo>
                  <a:pt x="130844" y="3066"/>
                  <a:pt x="121785" y="0"/>
                  <a:pt x="1127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73"/>
          <p:cNvSpPr/>
          <p:nvPr/>
        </p:nvSpPr>
        <p:spPr>
          <a:xfrm rot="-357436">
            <a:off x="4842539" y="2957789"/>
            <a:ext cx="4853984" cy="3025047"/>
          </a:xfrm>
          <a:custGeom>
            <a:avLst/>
            <a:gdLst/>
            <a:ahLst/>
            <a:cxnLst/>
            <a:rect l="l" t="t" r="r" b="b"/>
            <a:pathLst>
              <a:path w="166676" h="117015" extrusionOk="0">
                <a:moveTo>
                  <a:pt x="53947" y="0"/>
                </a:moveTo>
                <a:cubicBezTo>
                  <a:pt x="44903" y="0"/>
                  <a:pt x="35844" y="3065"/>
                  <a:pt x="28754" y="8702"/>
                </a:cubicBezTo>
                <a:cubicBezTo>
                  <a:pt x="19336" y="16191"/>
                  <a:pt x="13585" y="28025"/>
                  <a:pt x="13419" y="40051"/>
                </a:cubicBezTo>
                <a:cubicBezTo>
                  <a:pt x="13323" y="47409"/>
                  <a:pt x="15193" y="54624"/>
                  <a:pt x="16479" y="61875"/>
                </a:cubicBezTo>
                <a:cubicBezTo>
                  <a:pt x="17753" y="69114"/>
                  <a:pt x="18419" y="76746"/>
                  <a:pt x="16002" y="83699"/>
                </a:cubicBezTo>
                <a:cubicBezTo>
                  <a:pt x="13573" y="90640"/>
                  <a:pt x="7358" y="96712"/>
                  <a:pt x="0" y="96915"/>
                </a:cubicBezTo>
                <a:lnTo>
                  <a:pt x="12073" y="103285"/>
                </a:lnTo>
                <a:cubicBezTo>
                  <a:pt x="16113" y="101496"/>
                  <a:pt x="20467" y="100760"/>
                  <a:pt x="24880" y="100760"/>
                </a:cubicBezTo>
                <a:cubicBezTo>
                  <a:pt x="29545" y="100760"/>
                  <a:pt x="34276" y="101583"/>
                  <a:pt x="38767" y="102856"/>
                </a:cubicBezTo>
                <a:cubicBezTo>
                  <a:pt x="47518" y="105345"/>
                  <a:pt x="55722" y="109405"/>
                  <a:pt x="64342" y="112274"/>
                </a:cubicBezTo>
                <a:cubicBezTo>
                  <a:pt x="73580" y="115360"/>
                  <a:pt x="83351" y="117014"/>
                  <a:pt x="93087" y="117014"/>
                </a:cubicBezTo>
                <a:cubicBezTo>
                  <a:pt x="101870" y="117014"/>
                  <a:pt x="110625" y="115667"/>
                  <a:pt x="118932" y="112810"/>
                </a:cubicBezTo>
                <a:cubicBezTo>
                  <a:pt x="136458" y="106785"/>
                  <a:pt x="151757" y="93772"/>
                  <a:pt x="159223" y="76817"/>
                </a:cubicBezTo>
                <a:cubicBezTo>
                  <a:pt x="166676" y="59863"/>
                  <a:pt x="165711" y="39098"/>
                  <a:pt x="155520" y="23632"/>
                </a:cubicBezTo>
                <a:cubicBezTo>
                  <a:pt x="146729" y="10317"/>
                  <a:pt x="131018" y="1669"/>
                  <a:pt x="115179" y="1669"/>
                </a:cubicBezTo>
                <a:cubicBezTo>
                  <a:pt x="112634" y="1669"/>
                  <a:pt x="110085" y="1892"/>
                  <a:pt x="107561" y="2356"/>
                </a:cubicBezTo>
                <a:cubicBezTo>
                  <a:pt x="100233" y="3698"/>
                  <a:pt x="93133" y="6901"/>
                  <a:pt x="85721" y="6901"/>
                </a:cubicBezTo>
                <a:cubicBezTo>
                  <a:pt x="85378" y="6901"/>
                  <a:pt x="85034" y="6894"/>
                  <a:pt x="84689" y="6880"/>
                </a:cubicBezTo>
                <a:cubicBezTo>
                  <a:pt x="77093" y="6570"/>
                  <a:pt x="70128" y="2725"/>
                  <a:pt x="62734" y="998"/>
                </a:cubicBezTo>
                <a:cubicBezTo>
                  <a:pt x="59853" y="327"/>
                  <a:pt x="56900" y="0"/>
                  <a:pt x="53947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73"/>
          <p:cNvSpPr/>
          <p:nvPr/>
        </p:nvSpPr>
        <p:spPr>
          <a:xfrm rot="-821506" flipH="1">
            <a:off x="4824274" y="3596868"/>
            <a:ext cx="638292" cy="572676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3" name="Google Shape;2473;p73"/>
          <p:cNvGrpSpPr/>
          <p:nvPr/>
        </p:nvGrpSpPr>
        <p:grpSpPr>
          <a:xfrm>
            <a:off x="-60254" y="3326432"/>
            <a:ext cx="3969333" cy="1861379"/>
            <a:chOff x="-3201" y="3221367"/>
            <a:chExt cx="4120130" cy="1932093"/>
          </a:xfrm>
        </p:grpSpPr>
        <p:sp>
          <p:nvSpPr>
            <p:cNvPr id="2474" name="Google Shape;2474;p73"/>
            <p:cNvSpPr/>
            <p:nvPr/>
          </p:nvSpPr>
          <p:spPr>
            <a:xfrm flipH="1">
              <a:off x="2468482" y="3255526"/>
              <a:ext cx="667916" cy="151993"/>
            </a:xfrm>
            <a:custGeom>
              <a:avLst/>
              <a:gdLst/>
              <a:ahLst/>
              <a:cxnLst/>
              <a:rect l="l" t="t" r="r" b="b"/>
              <a:pathLst>
                <a:path w="25694" h="5847" extrusionOk="0">
                  <a:moveTo>
                    <a:pt x="25694" y="1"/>
                  </a:moveTo>
                  <a:lnTo>
                    <a:pt x="0" y="5680"/>
                  </a:lnTo>
                  <a:lnTo>
                    <a:pt x="25694" y="5847"/>
                  </a:lnTo>
                  <a:lnTo>
                    <a:pt x="25694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73"/>
            <p:cNvSpPr/>
            <p:nvPr/>
          </p:nvSpPr>
          <p:spPr>
            <a:xfrm flipH="1">
              <a:off x="2470635" y="3293298"/>
              <a:ext cx="486886" cy="114222"/>
            </a:xfrm>
            <a:custGeom>
              <a:avLst/>
              <a:gdLst/>
              <a:ahLst/>
              <a:cxnLst/>
              <a:rect l="l" t="t" r="r" b="b"/>
              <a:pathLst>
                <a:path w="18730" h="4394" extrusionOk="0">
                  <a:moveTo>
                    <a:pt x="18729" y="0"/>
                  </a:moveTo>
                  <a:lnTo>
                    <a:pt x="1" y="4013"/>
                  </a:lnTo>
                  <a:lnTo>
                    <a:pt x="18729" y="4394"/>
                  </a:lnTo>
                  <a:lnTo>
                    <a:pt x="18729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73"/>
            <p:cNvSpPr/>
            <p:nvPr/>
          </p:nvSpPr>
          <p:spPr>
            <a:xfrm flipH="1">
              <a:off x="2452079" y="3221393"/>
              <a:ext cx="693625" cy="182225"/>
            </a:xfrm>
            <a:custGeom>
              <a:avLst/>
              <a:gdLst/>
              <a:ahLst/>
              <a:cxnLst/>
              <a:rect l="l" t="t" r="r" b="b"/>
              <a:pathLst>
                <a:path w="26683" h="7010" extrusionOk="0">
                  <a:moveTo>
                    <a:pt x="26180" y="0"/>
                  </a:moveTo>
                  <a:cubicBezTo>
                    <a:pt x="26165" y="0"/>
                    <a:pt x="26150" y="1"/>
                    <a:pt x="26135" y="4"/>
                  </a:cubicBezTo>
                  <a:lnTo>
                    <a:pt x="191" y="5374"/>
                  </a:lnTo>
                  <a:cubicBezTo>
                    <a:pt x="72" y="5398"/>
                    <a:pt x="1" y="5517"/>
                    <a:pt x="25" y="5636"/>
                  </a:cubicBezTo>
                  <a:lnTo>
                    <a:pt x="275" y="6838"/>
                  </a:lnTo>
                  <a:cubicBezTo>
                    <a:pt x="296" y="6942"/>
                    <a:pt x="379" y="7010"/>
                    <a:pt x="487" y="7010"/>
                  </a:cubicBezTo>
                  <a:cubicBezTo>
                    <a:pt x="503" y="7010"/>
                    <a:pt x="520" y="7008"/>
                    <a:pt x="537" y="7005"/>
                  </a:cubicBezTo>
                  <a:lnTo>
                    <a:pt x="26480" y="1647"/>
                  </a:lnTo>
                  <a:cubicBezTo>
                    <a:pt x="26600" y="1623"/>
                    <a:pt x="26683" y="1504"/>
                    <a:pt x="26647" y="1373"/>
                  </a:cubicBezTo>
                  <a:lnTo>
                    <a:pt x="26409" y="183"/>
                  </a:lnTo>
                  <a:cubicBezTo>
                    <a:pt x="26377" y="78"/>
                    <a:pt x="26290" y="0"/>
                    <a:pt x="26180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73"/>
            <p:cNvSpPr/>
            <p:nvPr/>
          </p:nvSpPr>
          <p:spPr>
            <a:xfrm flipH="1">
              <a:off x="327582" y="3255526"/>
              <a:ext cx="667942" cy="151993"/>
            </a:xfrm>
            <a:custGeom>
              <a:avLst/>
              <a:gdLst/>
              <a:ahLst/>
              <a:cxnLst/>
              <a:rect l="l" t="t" r="r" b="b"/>
              <a:pathLst>
                <a:path w="25695" h="5847" extrusionOk="0">
                  <a:moveTo>
                    <a:pt x="1" y="1"/>
                  </a:moveTo>
                  <a:lnTo>
                    <a:pt x="1" y="5847"/>
                  </a:lnTo>
                  <a:lnTo>
                    <a:pt x="25694" y="56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73"/>
            <p:cNvSpPr/>
            <p:nvPr/>
          </p:nvSpPr>
          <p:spPr>
            <a:xfrm flipH="1">
              <a:off x="391036" y="3295455"/>
              <a:ext cx="604488" cy="117341"/>
            </a:xfrm>
            <a:custGeom>
              <a:avLst/>
              <a:gdLst/>
              <a:ahLst/>
              <a:cxnLst/>
              <a:rect l="l" t="t" r="r" b="b"/>
              <a:pathLst>
                <a:path w="23254" h="4514" extrusionOk="0">
                  <a:moveTo>
                    <a:pt x="1" y="1"/>
                  </a:moveTo>
                  <a:lnTo>
                    <a:pt x="1" y="4394"/>
                  </a:lnTo>
                  <a:lnTo>
                    <a:pt x="23254" y="4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73"/>
            <p:cNvSpPr/>
            <p:nvPr/>
          </p:nvSpPr>
          <p:spPr>
            <a:xfrm flipH="1">
              <a:off x="317990" y="3221367"/>
              <a:ext cx="693625" cy="182251"/>
            </a:xfrm>
            <a:custGeom>
              <a:avLst/>
              <a:gdLst/>
              <a:ahLst/>
              <a:cxnLst/>
              <a:rect l="l" t="t" r="r" b="b"/>
              <a:pathLst>
                <a:path w="26683" h="7011" extrusionOk="0">
                  <a:moveTo>
                    <a:pt x="491" y="1"/>
                  </a:moveTo>
                  <a:cubicBezTo>
                    <a:pt x="388" y="1"/>
                    <a:pt x="295" y="70"/>
                    <a:pt x="274" y="184"/>
                  </a:cubicBezTo>
                  <a:lnTo>
                    <a:pt x="24" y="1374"/>
                  </a:lnTo>
                  <a:cubicBezTo>
                    <a:pt x="1" y="1505"/>
                    <a:pt x="72" y="1613"/>
                    <a:pt x="191" y="1648"/>
                  </a:cubicBezTo>
                  <a:lnTo>
                    <a:pt x="26147" y="7006"/>
                  </a:lnTo>
                  <a:cubicBezTo>
                    <a:pt x="26162" y="7009"/>
                    <a:pt x="26177" y="7011"/>
                    <a:pt x="26192" y="7011"/>
                  </a:cubicBezTo>
                  <a:cubicBezTo>
                    <a:pt x="26295" y="7011"/>
                    <a:pt x="26388" y="6942"/>
                    <a:pt x="26409" y="6827"/>
                  </a:cubicBezTo>
                  <a:lnTo>
                    <a:pt x="26659" y="5637"/>
                  </a:lnTo>
                  <a:cubicBezTo>
                    <a:pt x="26682" y="5518"/>
                    <a:pt x="26599" y="5399"/>
                    <a:pt x="26480" y="5375"/>
                  </a:cubicBezTo>
                  <a:lnTo>
                    <a:pt x="536" y="5"/>
                  </a:lnTo>
                  <a:cubicBezTo>
                    <a:pt x="521" y="2"/>
                    <a:pt x="506" y="1"/>
                    <a:pt x="491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73"/>
            <p:cNvSpPr/>
            <p:nvPr/>
          </p:nvSpPr>
          <p:spPr>
            <a:xfrm flipH="1">
              <a:off x="388932" y="3420494"/>
              <a:ext cx="2686193" cy="192857"/>
            </a:xfrm>
            <a:custGeom>
              <a:avLst/>
              <a:gdLst/>
              <a:ahLst/>
              <a:cxnLst/>
              <a:rect l="l" t="t" r="r" b="b"/>
              <a:pathLst>
                <a:path w="103335" h="7419" extrusionOk="0">
                  <a:moveTo>
                    <a:pt x="1" y="1"/>
                  </a:moveTo>
                  <a:lnTo>
                    <a:pt x="1" y="7418"/>
                  </a:lnTo>
                  <a:lnTo>
                    <a:pt x="103335" y="7418"/>
                  </a:lnTo>
                  <a:lnTo>
                    <a:pt x="103335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73"/>
            <p:cNvSpPr/>
            <p:nvPr/>
          </p:nvSpPr>
          <p:spPr>
            <a:xfrm flipH="1">
              <a:off x="418644" y="3420494"/>
              <a:ext cx="2639454" cy="120435"/>
            </a:xfrm>
            <a:custGeom>
              <a:avLst/>
              <a:gdLst/>
              <a:ahLst/>
              <a:cxnLst/>
              <a:rect l="l" t="t" r="r" b="b"/>
              <a:pathLst>
                <a:path w="101537" h="4633" extrusionOk="0">
                  <a:moveTo>
                    <a:pt x="0" y="1"/>
                  </a:moveTo>
                  <a:lnTo>
                    <a:pt x="0" y="3347"/>
                  </a:lnTo>
                  <a:cubicBezTo>
                    <a:pt x="0" y="4061"/>
                    <a:pt x="584" y="4632"/>
                    <a:pt x="1298" y="4632"/>
                  </a:cubicBezTo>
                  <a:lnTo>
                    <a:pt x="100251" y="4632"/>
                  </a:lnTo>
                  <a:cubicBezTo>
                    <a:pt x="100965" y="4632"/>
                    <a:pt x="101537" y="4061"/>
                    <a:pt x="101537" y="3347"/>
                  </a:cubicBezTo>
                  <a:lnTo>
                    <a:pt x="101537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73"/>
            <p:cNvSpPr/>
            <p:nvPr/>
          </p:nvSpPr>
          <p:spPr>
            <a:xfrm flipH="1">
              <a:off x="3033923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73"/>
            <p:cNvSpPr/>
            <p:nvPr/>
          </p:nvSpPr>
          <p:spPr>
            <a:xfrm flipH="1">
              <a:off x="3006394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73"/>
            <p:cNvSpPr/>
            <p:nvPr/>
          </p:nvSpPr>
          <p:spPr>
            <a:xfrm flipH="1">
              <a:off x="2978838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73"/>
            <p:cNvSpPr/>
            <p:nvPr/>
          </p:nvSpPr>
          <p:spPr>
            <a:xfrm flipH="1">
              <a:off x="2850706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73"/>
            <p:cNvSpPr/>
            <p:nvPr/>
          </p:nvSpPr>
          <p:spPr>
            <a:xfrm flipH="1">
              <a:off x="2823150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73"/>
            <p:cNvSpPr/>
            <p:nvPr/>
          </p:nvSpPr>
          <p:spPr>
            <a:xfrm flipH="1">
              <a:off x="2795621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73"/>
            <p:cNvSpPr/>
            <p:nvPr/>
          </p:nvSpPr>
          <p:spPr>
            <a:xfrm flipH="1">
              <a:off x="2667176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73"/>
            <p:cNvSpPr/>
            <p:nvPr/>
          </p:nvSpPr>
          <p:spPr>
            <a:xfrm flipH="1">
              <a:off x="2639621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73"/>
            <p:cNvSpPr/>
            <p:nvPr/>
          </p:nvSpPr>
          <p:spPr>
            <a:xfrm flipH="1">
              <a:off x="2612065" y="3443397"/>
              <a:ext cx="18612" cy="140243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73"/>
            <p:cNvSpPr/>
            <p:nvPr/>
          </p:nvSpPr>
          <p:spPr>
            <a:xfrm flipH="1">
              <a:off x="2483932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73"/>
            <p:cNvSpPr/>
            <p:nvPr/>
          </p:nvSpPr>
          <p:spPr>
            <a:xfrm flipH="1">
              <a:off x="2456377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73"/>
            <p:cNvSpPr/>
            <p:nvPr/>
          </p:nvSpPr>
          <p:spPr>
            <a:xfrm flipH="1">
              <a:off x="2428848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73"/>
            <p:cNvSpPr/>
            <p:nvPr/>
          </p:nvSpPr>
          <p:spPr>
            <a:xfrm flipH="1">
              <a:off x="2300403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73"/>
            <p:cNvSpPr/>
            <p:nvPr/>
          </p:nvSpPr>
          <p:spPr>
            <a:xfrm flipH="1">
              <a:off x="2272848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73"/>
            <p:cNvSpPr/>
            <p:nvPr/>
          </p:nvSpPr>
          <p:spPr>
            <a:xfrm flipH="1">
              <a:off x="2245292" y="3443397"/>
              <a:ext cx="18612" cy="140243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73"/>
            <p:cNvSpPr/>
            <p:nvPr/>
          </p:nvSpPr>
          <p:spPr>
            <a:xfrm flipH="1">
              <a:off x="2117159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73"/>
            <p:cNvSpPr/>
            <p:nvPr/>
          </p:nvSpPr>
          <p:spPr>
            <a:xfrm flipH="1">
              <a:off x="2089604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3"/>
            <p:cNvSpPr/>
            <p:nvPr/>
          </p:nvSpPr>
          <p:spPr>
            <a:xfrm flipH="1">
              <a:off x="2062075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3"/>
            <p:cNvSpPr/>
            <p:nvPr/>
          </p:nvSpPr>
          <p:spPr>
            <a:xfrm flipH="1">
              <a:off x="1933630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73"/>
            <p:cNvSpPr/>
            <p:nvPr/>
          </p:nvSpPr>
          <p:spPr>
            <a:xfrm flipH="1">
              <a:off x="1906075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73"/>
            <p:cNvSpPr/>
            <p:nvPr/>
          </p:nvSpPr>
          <p:spPr>
            <a:xfrm flipH="1">
              <a:off x="1878519" y="3443397"/>
              <a:ext cx="18612" cy="140243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3"/>
            <p:cNvSpPr/>
            <p:nvPr/>
          </p:nvSpPr>
          <p:spPr>
            <a:xfrm flipH="1">
              <a:off x="1750386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73"/>
            <p:cNvSpPr/>
            <p:nvPr/>
          </p:nvSpPr>
          <p:spPr>
            <a:xfrm flipH="1">
              <a:off x="1722857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73"/>
            <p:cNvSpPr/>
            <p:nvPr/>
          </p:nvSpPr>
          <p:spPr>
            <a:xfrm flipH="1">
              <a:off x="1695302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73"/>
            <p:cNvSpPr/>
            <p:nvPr/>
          </p:nvSpPr>
          <p:spPr>
            <a:xfrm flipH="1">
              <a:off x="1566857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73"/>
            <p:cNvSpPr/>
            <p:nvPr/>
          </p:nvSpPr>
          <p:spPr>
            <a:xfrm flipH="1">
              <a:off x="1539301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3"/>
            <p:cNvSpPr/>
            <p:nvPr/>
          </p:nvSpPr>
          <p:spPr>
            <a:xfrm flipH="1">
              <a:off x="1512058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3"/>
            <p:cNvSpPr/>
            <p:nvPr/>
          </p:nvSpPr>
          <p:spPr>
            <a:xfrm flipH="1">
              <a:off x="1383613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3"/>
            <p:cNvSpPr/>
            <p:nvPr/>
          </p:nvSpPr>
          <p:spPr>
            <a:xfrm flipH="1">
              <a:off x="1356084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73"/>
            <p:cNvSpPr/>
            <p:nvPr/>
          </p:nvSpPr>
          <p:spPr>
            <a:xfrm flipH="1">
              <a:off x="1328528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73"/>
            <p:cNvSpPr/>
            <p:nvPr/>
          </p:nvSpPr>
          <p:spPr>
            <a:xfrm flipH="1">
              <a:off x="1200084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73"/>
            <p:cNvSpPr/>
            <p:nvPr/>
          </p:nvSpPr>
          <p:spPr>
            <a:xfrm flipH="1">
              <a:off x="1172528" y="3443397"/>
              <a:ext cx="18612" cy="140243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73"/>
            <p:cNvSpPr/>
            <p:nvPr/>
          </p:nvSpPr>
          <p:spPr>
            <a:xfrm flipH="1">
              <a:off x="1144999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3"/>
            <p:cNvSpPr/>
            <p:nvPr/>
          </p:nvSpPr>
          <p:spPr>
            <a:xfrm flipH="1">
              <a:off x="1016840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73"/>
            <p:cNvSpPr/>
            <p:nvPr/>
          </p:nvSpPr>
          <p:spPr>
            <a:xfrm flipH="1">
              <a:off x="989311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73"/>
            <p:cNvSpPr/>
            <p:nvPr/>
          </p:nvSpPr>
          <p:spPr>
            <a:xfrm flipH="1">
              <a:off x="961755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73"/>
            <p:cNvSpPr/>
            <p:nvPr/>
          </p:nvSpPr>
          <p:spPr>
            <a:xfrm flipH="1">
              <a:off x="833311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73"/>
            <p:cNvSpPr/>
            <p:nvPr/>
          </p:nvSpPr>
          <p:spPr>
            <a:xfrm flipH="1">
              <a:off x="806067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73"/>
            <p:cNvSpPr/>
            <p:nvPr/>
          </p:nvSpPr>
          <p:spPr>
            <a:xfrm flipH="1">
              <a:off x="778538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73"/>
            <p:cNvSpPr/>
            <p:nvPr/>
          </p:nvSpPr>
          <p:spPr>
            <a:xfrm flipH="1">
              <a:off x="650067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73"/>
            <p:cNvSpPr/>
            <p:nvPr/>
          </p:nvSpPr>
          <p:spPr>
            <a:xfrm flipH="1">
              <a:off x="622538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73"/>
            <p:cNvSpPr/>
            <p:nvPr/>
          </p:nvSpPr>
          <p:spPr>
            <a:xfrm flipH="1">
              <a:off x="594982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73"/>
            <p:cNvSpPr/>
            <p:nvPr/>
          </p:nvSpPr>
          <p:spPr>
            <a:xfrm flipH="1">
              <a:off x="466538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73"/>
            <p:cNvSpPr/>
            <p:nvPr/>
          </p:nvSpPr>
          <p:spPr>
            <a:xfrm flipH="1">
              <a:off x="439294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73"/>
            <p:cNvSpPr/>
            <p:nvPr/>
          </p:nvSpPr>
          <p:spPr>
            <a:xfrm flipH="1">
              <a:off x="411765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73"/>
            <p:cNvSpPr/>
            <p:nvPr/>
          </p:nvSpPr>
          <p:spPr>
            <a:xfrm flipH="1">
              <a:off x="323921" y="3398840"/>
              <a:ext cx="2816194" cy="47987"/>
            </a:xfrm>
            <a:custGeom>
              <a:avLst/>
              <a:gdLst/>
              <a:ahLst/>
              <a:cxnLst/>
              <a:rect l="l" t="t" r="r" b="b"/>
              <a:pathLst>
                <a:path w="108336" h="1846" extrusionOk="0">
                  <a:moveTo>
                    <a:pt x="143" y="0"/>
                  </a:moveTo>
                  <a:cubicBezTo>
                    <a:pt x="60" y="0"/>
                    <a:pt x="0" y="60"/>
                    <a:pt x="0" y="143"/>
                  </a:cubicBezTo>
                  <a:lnTo>
                    <a:pt x="0" y="1703"/>
                  </a:lnTo>
                  <a:cubicBezTo>
                    <a:pt x="0" y="1775"/>
                    <a:pt x="60" y="1846"/>
                    <a:pt x="143" y="1846"/>
                  </a:cubicBezTo>
                  <a:lnTo>
                    <a:pt x="108192" y="1846"/>
                  </a:lnTo>
                  <a:cubicBezTo>
                    <a:pt x="108276" y="1846"/>
                    <a:pt x="108335" y="1775"/>
                    <a:pt x="108335" y="1703"/>
                  </a:cubicBezTo>
                  <a:lnTo>
                    <a:pt x="108335" y="143"/>
                  </a:lnTo>
                  <a:cubicBezTo>
                    <a:pt x="108335" y="60"/>
                    <a:pt x="108276" y="0"/>
                    <a:pt x="108192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73"/>
            <p:cNvSpPr/>
            <p:nvPr/>
          </p:nvSpPr>
          <p:spPr>
            <a:xfrm flipH="1">
              <a:off x="598699" y="3899933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73"/>
            <p:cNvSpPr/>
            <p:nvPr/>
          </p:nvSpPr>
          <p:spPr>
            <a:xfrm flipH="1">
              <a:off x="781943" y="3934611"/>
              <a:ext cx="3717" cy="26"/>
            </a:xfrm>
            <a:custGeom>
              <a:avLst/>
              <a:gdLst/>
              <a:ahLst/>
              <a:cxnLst/>
              <a:rect l="l" t="t" r="r" b="b"/>
              <a:pathLst>
                <a:path w="143" h="1" extrusionOk="0">
                  <a:moveTo>
                    <a:pt x="36" y="0"/>
                  </a:moveTo>
                  <a:lnTo>
                    <a:pt x="143" y="0"/>
                  </a:lnTo>
                  <a:cubicBezTo>
                    <a:pt x="36" y="0"/>
                    <a:pt x="0" y="0"/>
                    <a:pt x="3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73"/>
            <p:cNvSpPr/>
            <p:nvPr/>
          </p:nvSpPr>
          <p:spPr>
            <a:xfrm flipH="1">
              <a:off x="407740" y="3717625"/>
              <a:ext cx="179833" cy="915544"/>
            </a:xfrm>
            <a:custGeom>
              <a:avLst/>
              <a:gdLst/>
              <a:ahLst/>
              <a:cxnLst/>
              <a:rect l="l" t="t" r="r" b="b"/>
              <a:pathLst>
                <a:path w="6918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73"/>
            <p:cNvSpPr/>
            <p:nvPr/>
          </p:nvSpPr>
          <p:spPr>
            <a:xfrm flipH="1">
              <a:off x="408364" y="3712998"/>
              <a:ext cx="178612" cy="57579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1" y="0"/>
                  </a:moveTo>
                  <a:lnTo>
                    <a:pt x="787" y="2215"/>
                  </a:lnTo>
                  <a:lnTo>
                    <a:pt x="6085" y="2215"/>
                  </a:lnTo>
                  <a:lnTo>
                    <a:pt x="687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73"/>
            <p:cNvSpPr/>
            <p:nvPr/>
          </p:nvSpPr>
          <p:spPr>
            <a:xfrm flipH="1">
              <a:off x="436201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91" y="0"/>
                  </a:moveTo>
                  <a:cubicBezTo>
                    <a:pt x="84" y="0"/>
                    <a:pt x="0" y="84"/>
                    <a:pt x="12" y="191"/>
                  </a:cubicBezTo>
                  <a:lnTo>
                    <a:pt x="750" y="31516"/>
                  </a:lnTo>
                  <a:cubicBezTo>
                    <a:pt x="750" y="31623"/>
                    <a:pt x="834" y="31707"/>
                    <a:pt x="941" y="31707"/>
                  </a:cubicBezTo>
                  <a:lnTo>
                    <a:pt x="953" y="31707"/>
                  </a:lnTo>
                  <a:cubicBezTo>
                    <a:pt x="1048" y="31695"/>
                    <a:pt x="1131" y="31611"/>
                    <a:pt x="1131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73"/>
            <p:cNvSpPr/>
            <p:nvPr/>
          </p:nvSpPr>
          <p:spPr>
            <a:xfrm flipH="1">
              <a:off x="474596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251" y="31516"/>
                  </a:lnTo>
                  <a:cubicBezTo>
                    <a:pt x="251" y="31623"/>
                    <a:pt x="334" y="31707"/>
                    <a:pt x="441" y="31707"/>
                  </a:cubicBezTo>
                  <a:cubicBezTo>
                    <a:pt x="549" y="31707"/>
                    <a:pt x="632" y="31611"/>
                    <a:pt x="632" y="31504"/>
                  </a:cubicBezTo>
                  <a:lnTo>
                    <a:pt x="382" y="191"/>
                  </a:lnTo>
                  <a:cubicBezTo>
                    <a:pt x="382" y="84"/>
                    <a:pt x="299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73"/>
            <p:cNvSpPr/>
            <p:nvPr/>
          </p:nvSpPr>
          <p:spPr>
            <a:xfrm flipH="1">
              <a:off x="506467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707"/>
                    <a:pt x="191" y="31707"/>
                  </a:cubicBezTo>
                  <a:cubicBezTo>
                    <a:pt x="298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73"/>
            <p:cNvSpPr/>
            <p:nvPr/>
          </p:nvSpPr>
          <p:spPr>
            <a:xfrm flipH="1">
              <a:off x="531527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3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3" y="31695"/>
                    <a:pt x="191" y="31707"/>
                  </a:cubicBezTo>
                  <a:cubicBezTo>
                    <a:pt x="286" y="31707"/>
                    <a:pt x="369" y="31623"/>
                    <a:pt x="369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73"/>
            <p:cNvSpPr/>
            <p:nvPr/>
          </p:nvSpPr>
          <p:spPr>
            <a:xfrm flipH="1">
              <a:off x="397836" y="3682661"/>
              <a:ext cx="199954" cy="58203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8" y="0"/>
                  </a:moveTo>
                  <a:cubicBezTo>
                    <a:pt x="215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5" y="2239"/>
                    <a:pt x="488" y="2239"/>
                  </a:cubicBezTo>
                  <a:lnTo>
                    <a:pt x="7215" y="2239"/>
                  </a:lnTo>
                  <a:cubicBezTo>
                    <a:pt x="7477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7" y="12"/>
                    <a:pt x="721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73"/>
            <p:cNvSpPr/>
            <p:nvPr/>
          </p:nvSpPr>
          <p:spPr>
            <a:xfrm flipH="1">
              <a:off x="407740" y="3770552"/>
              <a:ext cx="179833" cy="862618"/>
            </a:xfrm>
            <a:custGeom>
              <a:avLst/>
              <a:gdLst/>
              <a:ahLst/>
              <a:cxnLst/>
              <a:rect l="l" t="t" r="r" b="b"/>
              <a:pathLst>
                <a:path w="6918" h="33184" extrusionOk="0">
                  <a:moveTo>
                    <a:pt x="2786" y="1"/>
                  </a:moveTo>
                  <a:lnTo>
                    <a:pt x="3524" y="60"/>
                  </a:lnTo>
                  <a:cubicBezTo>
                    <a:pt x="4536" y="144"/>
                    <a:pt x="5096" y="941"/>
                    <a:pt x="5108" y="1953"/>
                  </a:cubicBezTo>
                  <a:lnTo>
                    <a:pt x="5656" y="25385"/>
                  </a:lnTo>
                  <a:cubicBezTo>
                    <a:pt x="5608" y="28457"/>
                    <a:pt x="3108" y="30945"/>
                    <a:pt x="36" y="31136"/>
                  </a:cubicBezTo>
                  <a:lnTo>
                    <a:pt x="0" y="33184"/>
                  </a:lnTo>
                  <a:lnTo>
                    <a:pt x="6918" y="33184"/>
                  </a:lnTo>
                  <a:lnTo>
                    <a:pt x="607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73"/>
            <p:cNvSpPr/>
            <p:nvPr/>
          </p:nvSpPr>
          <p:spPr>
            <a:xfrm flipH="1">
              <a:off x="945976" y="3899933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73"/>
            <p:cNvSpPr/>
            <p:nvPr/>
          </p:nvSpPr>
          <p:spPr>
            <a:xfrm flipH="1">
              <a:off x="1129193" y="3934611"/>
              <a:ext cx="3743" cy="26"/>
            </a:xfrm>
            <a:custGeom>
              <a:avLst/>
              <a:gdLst/>
              <a:ahLst/>
              <a:cxnLst/>
              <a:rect l="l" t="t" r="r" b="b"/>
              <a:pathLst>
                <a:path w="144" h="1" extrusionOk="0">
                  <a:moveTo>
                    <a:pt x="36" y="0"/>
                  </a:moveTo>
                  <a:lnTo>
                    <a:pt x="143" y="0"/>
                  </a:lnTo>
                  <a:cubicBezTo>
                    <a:pt x="36" y="0"/>
                    <a:pt x="0" y="0"/>
                    <a:pt x="3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73"/>
            <p:cNvSpPr/>
            <p:nvPr/>
          </p:nvSpPr>
          <p:spPr>
            <a:xfrm flipH="1">
              <a:off x="755016" y="3717625"/>
              <a:ext cx="179833" cy="915544"/>
            </a:xfrm>
            <a:custGeom>
              <a:avLst/>
              <a:gdLst/>
              <a:ahLst/>
              <a:cxnLst/>
              <a:rect l="l" t="t" r="r" b="b"/>
              <a:pathLst>
                <a:path w="6918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73"/>
            <p:cNvSpPr/>
            <p:nvPr/>
          </p:nvSpPr>
          <p:spPr>
            <a:xfrm flipH="1">
              <a:off x="755640" y="3712998"/>
              <a:ext cx="178586" cy="57579"/>
            </a:xfrm>
            <a:custGeom>
              <a:avLst/>
              <a:gdLst/>
              <a:ahLst/>
              <a:cxnLst/>
              <a:rect l="l" t="t" r="r" b="b"/>
              <a:pathLst>
                <a:path w="6870" h="2215" extrusionOk="0">
                  <a:moveTo>
                    <a:pt x="0" y="0"/>
                  </a:moveTo>
                  <a:lnTo>
                    <a:pt x="786" y="2215"/>
                  </a:lnTo>
                  <a:lnTo>
                    <a:pt x="6084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73"/>
            <p:cNvSpPr/>
            <p:nvPr/>
          </p:nvSpPr>
          <p:spPr>
            <a:xfrm flipH="1">
              <a:off x="783165" y="3785110"/>
              <a:ext cx="29738" cy="824223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762" y="31516"/>
                  </a:lnTo>
                  <a:cubicBezTo>
                    <a:pt x="762" y="31623"/>
                    <a:pt x="846" y="31707"/>
                    <a:pt x="953" y="31707"/>
                  </a:cubicBezTo>
                  <a:cubicBezTo>
                    <a:pt x="1060" y="31695"/>
                    <a:pt x="1143" y="31611"/>
                    <a:pt x="1143" y="31504"/>
                  </a:cubicBezTo>
                  <a:lnTo>
                    <a:pt x="381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73"/>
            <p:cNvSpPr/>
            <p:nvPr/>
          </p:nvSpPr>
          <p:spPr>
            <a:xfrm flipH="1">
              <a:off x="821847" y="3785110"/>
              <a:ext cx="16741" cy="824223"/>
            </a:xfrm>
            <a:custGeom>
              <a:avLst/>
              <a:gdLst/>
              <a:ahLst/>
              <a:cxnLst/>
              <a:rect l="l" t="t" r="r" b="b"/>
              <a:pathLst>
                <a:path w="644" h="31707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250" y="31516"/>
                  </a:lnTo>
                  <a:cubicBezTo>
                    <a:pt x="250" y="31611"/>
                    <a:pt x="345" y="31707"/>
                    <a:pt x="453" y="31707"/>
                  </a:cubicBezTo>
                  <a:cubicBezTo>
                    <a:pt x="560" y="31695"/>
                    <a:pt x="643" y="31611"/>
                    <a:pt x="643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73"/>
            <p:cNvSpPr/>
            <p:nvPr/>
          </p:nvSpPr>
          <p:spPr>
            <a:xfrm flipH="1">
              <a:off x="853743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98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73"/>
            <p:cNvSpPr/>
            <p:nvPr/>
          </p:nvSpPr>
          <p:spPr>
            <a:xfrm flipH="1">
              <a:off x="879115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4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4" y="31695"/>
                    <a:pt x="191" y="31707"/>
                  </a:cubicBezTo>
                  <a:cubicBezTo>
                    <a:pt x="298" y="31707"/>
                    <a:pt x="381" y="31623"/>
                    <a:pt x="381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73"/>
            <p:cNvSpPr/>
            <p:nvPr/>
          </p:nvSpPr>
          <p:spPr>
            <a:xfrm flipH="1">
              <a:off x="745112" y="3682661"/>
              <a:ext cx="199954" cy="58203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9" y="0"/>
                  </a:moveTo>
                  <a:cubicBezTo>
                    <a:pt x="215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5" y="2239"/>
                    <a:pt x="489" y="2239"/>
                  </a:cubicBezTo>
                  <a:lnTo>
                    <a:pt x="7216" y="2239"/>
                  </a:lnTo>
                  <a:cubicBezTo>
                    <a:pt x="7478" y="2239"/>
                    <a:pt x="7692" y="2013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0"/>
                    <a:pt x="721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73"/>
            <p:cNvSpPr/>
            <p:nvPr/>
          </p:nvSpPr>
          <p:spPr>
            <a:xfrm flipH="1">
              <a:off x="755016" y="3770552"/>
              <a:ext cx="179833" cy="862618"/>
            </a:xfrm>
            <a:custGeom>
              <a:avLst/>
              <a:gdLst/>
              <a:ahLst/>
              <a:cxnLst/>
              <a:rect l="l" t="t" r="r" b="b"/>
              <a:pathLst>
                <a:path w="6918" h="33184" extrusionOk="0">
                  <a:moveTo>
                    <a:pt x="2786" y="1"/>
                  </a:moveTo>
                  <a:lnTo>
                    <a:pt x="3525" y="60"/>
                  </a:lnTo>
                  <a:cubicBezTo>
                    <a:pt x="4537" y="144"/>
                    <a:pt x="5096" y="941"/>
                    <a:pt x="5108" y="1953"/>
                  </a:cubicBezTo>
                  <a:lnTo>
                    <a:pt x="5656" y="25385"/>
                  </a:lnTo>
                  <a:cubicBezTo>
                    <a:pt x="5608" y="28457"/>
                    <a:pt x="3108" y="30945"/>
                    <a:pt x="36" y="31136"/>
                  </a:cubicBezTo>
                  <a:lnTo>
                    <a:pt x="0" y="33184"/>
                  </a:lnTo>
                  <a:lnTo>
                    <a:pt x="6918" y="33184"/>
                  </a:lnTo>
                  <a:lnTo>
                    <a:pt x="607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73"/>
            <p:cNvSpPr/>
            <p:nvPr/>
          </p:nvSpPr>
          <p:spPr>
            <a:xfrm flipH="1">
              <a:off x="1293252" y="3899933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73"/>
            <p:cNvSpPr/>
            <p:nvPr/>
          </p:nvSpPr>
          <p:spPr>
            <a:xfrm flipH="1">
              <a:off x="1476470" y="3934611"/>
              <a:ext cx="4055" cy="26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48" y="0"/>
                  </a:moveTo>
                  <a:lnTo>
                    <a:pt x="155" y="0"/>
                  </a:lnTo>
                  <a:cubicBezTo>
                    <a:pt x="48" y="0"/>
                    <a:pt x="1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73"/>
            <p:cNvSpPr/>
            <p:nvPr/>
          </p:nvSpPr>
          <p:spPr>
            <a:xfrm flipH="1">
              <a:off x="1102292" y="3717625"/>
              <a:ext cx="179833" cy="915544"/>
            </a:xfrm>
            <a:custGeom>
              <a:avLst/>
              <a:gdLst/>
              <a:ahLst/>
              <a:cxnLst/>
              <a:rect l="l" t="t" r="r" b="b"/>
              <a:pathLst>
                <a:path w="6918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73"/>
            <p:cNvSpPr/>
            <p:nvPr/>
          </p:nvSpPr>
          <p:spPr>
            <a:xfrm flipH="1">
              <a:off x="1102890" y="3712998"/>
              <a:ext cx="178612" cy="57579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0" y="0"/>
                  </a:moveTo>
                  <a:lnTo>
                    <a:pt x="786" y="2215"/>
                  </a:lnTo>
                  <a:lnTo>
                    <a:pt x="6084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73"/>
            <p:cNvSpPr/>
            <p:nvPr/>
          </p:nvSpPr>
          <p:spPr>
            <a:xfrm flipH="1">
              <a:off x="1130754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79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751" y="31516"/>
                  </a:lnTo>
                  <a:cubicBezTo>
                    <a:pt x="751" y="31623"/>
                    <a:pt x="834" y="31707"/>
                    <a:pt x="941" y="31707"/>
                  </a:cubicBezTo>
                  <a:cubicBezTo>
                    <a:pt x="1048" y="31695"/>
                    <a:pt x="1132" y="31611"/>
                    <a:pt x="1120" y="31504"/>
                  </a:cubicBezTo>
                  <a:lnTo>
                    <a:pt x="382" y="191"/>
                  </a:lnTo>
                  <a:cubicBezTo>
                    <a:pt x="370" y="84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73"/>
            <p:cNvSpPr/>
            <p:nvPr/>
          </p:nvSpPr>
          <p:spPr>
            <a:xfrm flipH="1">
              <a:off x="1169123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250" y="31516"/>
                  </a:lnTo>
                  <a:cubicBezTo>
                    <a:pt x="250" y="31611"/>
                    <a:pt x="334" y="31707"/>
                    <a:pt x="441" y="31707"/>
                  </a:cubicBezTo>
                  <a:cubicBezTo>
                    <a:pt x="548" y="31707"/>
                    <a:pt x="631" y="31611"/>
                    <a:pt x="631" y="31504"/>
                  </a:cubicBezTo>
                  <a:lnTo>
                    <a:pt x="381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73"/>
            <p:cNvSpPr/>
            <p:nvPr/>
          </p:nvSpPr>
          <p:spPr>
            <a:xfrm flipH="1">
              <a:off x="1201020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707"/>
                    <a:pt x="191" y="31707"/>
                  </a:cubicBezTo>
                  <a:cubicBezTo>
                    <a:pt x="299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9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73"/>
            <p:cNvSpPr/>
            <p:nvPr/>
          </p:nvSpPr>
          <p:spPr>
            <a:xfrm flipH="1">
              <a:off x="1226392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46" y="0"/>
                    <a:pt x="763" y="84"/>
                    <a:pt x="751" y="179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98" y="31707"/>
                    <a:pt x="382" y="31623"/>
                    <a:pt x="382" y="31516"/>
                  </a:cubicBezTo>
                  <a:lnTo>
                    <a:pt x="1132" y="191"/>
                  </a:lnTo>
                  <a:cubicBezTo>
                    <a:pt x="1132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73"/>
            <p:cNvSpPr/>
            <p:nvPr/>
          </p:nvSpPr>
          <p:spPr>
            <a:xfrm flipH="1">
              <a:off x="1092388" y="3682661"/>
              <a:ext cx="199954" cy="58203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12"/>
                    <a:pt x="721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73"/>
            <p:cNvSpPr/>
            <p:nvPr/>
          </p:nvSpPr>
          <p:spPr>
            <a:xfrm flipH="1">
              <a:off x="1102292" y="3770552"/>
              <a:ext cx="179833" cy="862618"/>
            </a:xfrm>
            <a:custGeom>
              <a:avLst/>
              <a:gdLst/>
              <a:ahLst/>
              <a:cxnLst/>
              <a:rect l="l" t="t" r="r" b="b"/>
              <a:pathLst>
                <a:path w="6918" h="33184" extrusionOk="0">
                  <a:moveTo>
                    <a:pt x="2787" y="1"/>
                  </a:moveTo>
                  <a:lnTo>
                    <a:pt x="3525" y="60"/>
                  </a:lnTo>
                  <a:cubicBezTo>
                    <a:pt x="4537" y="144"/>
                    <a:pt x="5096" y="941"/>
                    <a:pt x="5108" y="1953"/>
                  </a:cubicBezTo>
                  <a:lnTo>
                    <a:pt x="5656" y="25385"/>
                  </a:lnTo>
                  <a:cubicBezTo>
                    <a:pt x="5608" y="28457"/>
                    <a:pt x="3108" y="30945"/>
                    <a:pt x="36" y="31136"/>
                  </a:cubicBezTo>
                  <a:lnTo>
                    <a:pt x="0" y="33184"/>
                  </a:lnTo>
                  <a:lnTo>
                    <a:pt x="6918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73"/>
            <p:cNvSpPr/>
            <p:nvPr/>
          </p:nvSpPr>
          <p:spPr>
            <a:xfrm flipH="1">
              <a:off x="1640502" y="3899933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0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73"/>
            <p:cNvSpPr/>
            <p:nvPr/>
          </p:nvSpPr>
          <p:spPr>
            <a:xfrm flipH="1">
              <a:off x="1823746" y="3934611"/>
              <a:ext cx="4055" cy="26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48" y="0"/>
                  </a:moveTo>
                  <a:lnTo>
                    <a:pt x="156" y="0"/>
                  </a:lnTo>
                  <a:cubicBezTo>
                    <a:pt x="36" y="0"/>
                    <a:pt x="1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73"/>
            <p:cNvSpPr/>
            <p:nvPr/>
          </p:nvSpPr>
          <p:spPr>
            <a:xfrm flipH="1">
              <a:off x="1449543" y="3717625"/>
              <a:ext cx="179859" cy="915544"/>
            </a:xfrm>
            <a:custGeom>
              <a:avLst/>
              <a:gdLst/>
              <a:ahLst/>
              <a:cxnLst/>
              <a:rect l="l" t="t" r="r" b="b"/>
              <a:pathLst>
                <a:path w="6919" h="35220" extrusionOk="0">
                  <a:moveTo>
                    <a:pt x="894" y="1"/>
                  </a:moveTo>
                  <a:lnTo>
                    <a:pt x="1" y="35053"/>
                  </a:lnTo>
                  <a:lnTo>
                    <a:pt x="1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73"/>
            <p:cNvSpPr/>
            <p:nvPr/>
          </p:nvSpPr>
          <p:spPr>
            <a:xfrm flipH="1">
              <a:off x="1450478" y="3712998"/>
              <a:ext cx="178612" cy="57579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1" y="0"/>
                  </a:moveTo>
                  <a:lnTo>
                    <a:pt x="798" y="2215"/>
                  </a:lnTo>
                  <a:lnTo>
                    <a:pt x="6085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73"/>
            <p:cNvSpPr/>
            <p:nvPr/>
          </p:nvSpPr>
          <p:spPr>
            <a:xfrm flipH="1">
              <a:off x="1478030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79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751" y="31516"/>
                  </a:lnTo>
                  <a:cubicBezTo>
                    <a:pt x="751" y="31623"/>
                    <a:pt x="834" y="31707"/>
                    <a:pt x="941" y="31707"/>
                  </a:cubicBezTo>
                  <a:cubicBezTo>
                    <a:pt x="1048" y="31695"/>
                    <a:pt x="1132" y="31611"/>
                    <a:pt x="1132" y="31504"/>
                  </a:cubicBezTo>
                  <a:lnTo>
                    <a:pt x="382" y="191"/>
                  </a:lnTo>
                  <a:cubicBezTo>
                    <a:pt x="370" y="84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73"/>
            <p:cNvSpPr/>
            <p:nvPr/>
          </p:nvSpPr>
          <p:spPr>
            <a:xfrm flipH="1">
              <a:off x="1516399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250" y="31516"/>
                  </a:lnTo>
                  <a:cubicBezTo>
                    <a:pt x="250" y="31611"/>
                    <a:pt x="334" y="31707"/>
                    <a:pt x="441" y="31707"/>
                  </a:cubicBezTo>
                  <a:cubicBezTo>
                    <a:pt x="548" y="31695"/>
                    <a:pt x="631" y="31611"/>
                    <a:pt x="631" y="31504"/>
                  </a:cubicBezTo>
                  <a:lnTo>
                    <a:pt x="381" y="191"/>
                  </a:lnTo>
                  <a:cubicBezTo>
                    <a:pt x="381" y="84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73"/>
            <p:cNvSpPr/>
            <p:nvPr/>
          </p:nvSpPr>
          <p:spPr>
            <a:xfrm flipH="1">
              <a:off x="1548270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3" y="0"/>
                    <a:pt x="250" y="84"/>
                    <a:pt x="250" y="191"/>
                  </a:cubicBezTo>
                  <a:lnTo>
                    <a:pt x="0" y="31504"/>
                  </a:lnTo>
                  <a:cubicBezTo>
                    <a:pt x="0" y="31611"/>
                    <a:pt x="83" y="31695"/>
                    <a:pt x="191" y="31707"/>
                  </a:cubicBezTo>
                  <a:cubicBezTo>
                    <a:pt x="298" y="31707"/>
                    <a:pt x="381" y="31611"/>
                    <a:pt x="381" y="31516"/>
                  </a:cubicBezTo>
                  <a:lnTo>
                    <a:pt x="631" y="191"/>
                  </a:lnTo>
                  <a:cubicBezTo>
                    <a:pt x="631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73"/>
            <p:cNvSpPr/>
            <p:nvPr/>
          </p:nvSpPr>
          <p:spPr>
            <a:xfrm flipH="1">
              <a:off x="1573668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4" y="0"/>
                    <a:pt x="751" y="84"/>
                    <a:pt x="751" y="179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98" y="31707"/>
                    <a:pt x="382" y="31623"/>
                    <a:pt x="382" y="31516"/>
                  </a:cubicBezTo>
                  <a:lnTo>
                    <a:pt x="1120" y="191"/>
                  </a:lnTo>
                  <a:cubicBezTo>
                    <a:pt x="1132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73"/>
            <p:cNvSpPr/>
            <p:nvPr/>
          </p:nvSpPr>
          <p:spPr>
            <a:xfrm flipH="1">
              <a:off x="1439639" y="3682661"/>
              <a:ext cx="199980" cy="58203"/>
            </a:xfrm>
            <a:custGeom>
              <a:avLst/>
              <a:gdLst/>
              <a:ahLst/>
              <a:cxnLst/>
              <a:rect l="l" t="t" r="r" b="b"/>
              <a:pathLst>
                <a:path w="7693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13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0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73"/>
            <p:cNvSpPr/>
            <p:nvPr/>
          </p:nvSpPr>
          <p:spPr>
            <a:xfrm flipH="1">
              <a:off x="1449543" y="3770552"/>
              <a:ext cx="179859" cy="862618"/>
            </a:xfrm>
            <a:custGeom>
              <a:avLst/>
              <a:gdLst/>
              <a:ahLst/>
              <a:cxnLst/>
              <a:rect l="l" t="t" r="r" b="b"/>
              <a:pathLst>
                <a:path w="6919" h="33184" extrusionOk="0">
                  <a:moveTo>
                    <a:pt x="2787" y="1"/>
                  </a:moveTo>
                  <a:lnTo>
                    <a:pt x="3525" y="60"/>
                  </a:lnTo>
                  <a:cubicBezTo>
                    <a:pt x="4537" y="144"/>
                    <a:pt x="5097" y="941"/>
                    <a:pt x="5108" y="1953"/>
                  </a:cubicBezTo>
                  <a:lnTo>
                    <a:pt x="5656" y="25385"/>
                  </a:lnTo>
                  <a:cubicBezTo>
                    <a:pt x="5609" y="28457"/>
                    <a:pt x="3108" y="30945"/>
                    <a:pt x="36" y="31136"/>
                  </a:cubicBezTo>
                  <a:lnTo>
                    <a:pt x="1" y="33184"/>
                  </a:lnTo>
                  <a:lnTo>
                    <a:pt x="6918" y="33184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73"/>
            <p:cNvSpPr/>
            <p:nvPr/>
          </p:nvSpPr>
          <p:spPr>
            <a:xfrm flipH="1">
              <a:off x="1988090" y="3899933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73"/>
            <p:cNvSpPr/>
            <p:nvPr/>
          </p:nvSpPr>
          <p:spPr>
            <a:xfrm flipH="1">
              <a:off x="2171022" y="3934611"/>
              <a:ext cx="4055" cy="26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49" y="0"/>
                  </a:moveTo>
                  <a:lnTo>
                    <a:pt x="156" y="0"/>
                  </a:lnTo>
                  <a:cubicBezTo>
                    <a:pt x="37" y="0"/>
                    <a:pt x="1" y="0"/>
                    <a:pt x="4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73"/>
            <p:cNvSpPr/>
            <p:nvPr/>
          </p:nvSpPr>
          <p:spPr>
            <a:xfrm flipH="1">
              <a:off x="1796819" y="3717625"/>
              <a:ext cx="180171" cy="915544"/>
            </a:xfrm>
            <a:custGeom>
              <a:avLst/>
              <a:gdLst/>
              <a:ahLst/>
              <a:cxnLst/>
              <a:rect l="l" t="t" r="r" b="b"/>
              <a:pathLst>
                <a:path w="6931" h="35220" extrusionOk="0">
                  <a:moveTo>
                    <a:pt x="894" y="1"/>
                  </a:moveTo>
                  <a:lnTo>
                    <a:pt x="1" y="35053"/>
                  </a:lnTo>
                  <a:lnTo>
                    <a:pt x="1" y="35220"/>
                  </a:lnTo>
                  <a:lnTo>
                    <a:pt x="6930" y="35220"/>
                  </a:lnTo>
                  <a:lnTo>
                    <a:pt x="6014" y="168"/>
                  </a:lnTo>
                  <a:lnTo>
                    <a:pt x="6014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73"/>
            <p:cNvSpPr/>
            <p:nvPr/>
          </p:nvSpPr>
          <p:spPr>
            <a:xfrm flipH="1">
              <a:off x="1797443" y="3712998"/>
              <a:ext cx="178612" cy="57579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1" y="0"/>
                  </a:moveTo>
                  <a:lnTo>
                    <a:pt x="786" y="2215"/>
                  </a:lnTo>
                  <a:lnTo>
                    <a:pt x="6073" y="2215"/>
                  </a:lnTo>
                  <a:lnTo>
                    <a:pt x="687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73"/>
            <p:cNvSpPr/>
            <p:nvPr/>
          </p:nvSpPr>
          <p:spPr>
            <a:xfrm flipH="1">
              <a:off x="1825592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91" y="0"/>
                  </a:moveTo>
                  <a:cubicBezTo>
                    <a:pt x="83" y="0"/>
                    <a:pt x="0" y="84"/>
                    <a:pt x="12" y="191"/>
                  </a:cubicBezTo>
                  <a:lnTo>
                    <a:pt x="762" y="31516"/>
                  </a:lnTo>
                  <a:cubicBezTo>
                    <a:pt x="762" y="31623"/>
                    <a:pt x="845" y="31707"/>
                    <a:pt x="953" y="31707"/>
                  </a:cubicBezTo>
                  <a:cubicBezTo>
                    <a:pt x="1048" y="31695"/>
                    <a:pt x="1131" y="31611"/>
                    <a:pt x="1131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73"/>
            <p:cNvSpPr/>
            <p:nvPr/>
          </p:nvSpPr>
          <p:spPr>
            <a:xfrm flipH="1">
              <a:off x="1863676" y="3785422"/>
              <a:ext cx="16429" cy="823912"/>
            </a:xfrm>
            <a:custGeom>
              <a:avLst/>
              <a:gdLst/>
              <a:ahLst/>
              <a:cxnLst/>
              <a:rect l="l" t="t" r="r" b="b"/>
              <a:pathLst>
                <a:path w="632" h="31695" extrusionOk="0">
                  <a:moveTo>
                    <a:pt x="187" y="0"/>
                  </a:moveTo>
                  <a:cubicBezTo>
                    <a:pt x="96" y="0"/>
                    <a:pt x="7" y="60"/>
                    <a:pt x="1" y="179"/>
                  </a:cubicBezTo>
                  <a:lnTo>
                    <a:pt x="251" y="31504"/>
                  </a:lnTo>
                  <a:cubicBezTo>
                    <a:pt x="251" y="31599"/>
                    <a:pt x="334" y="31695"/>
                    <a:pt x="441" y="31695"/>
                  </a:cubicBezTo>
                  <a:cubicBezTo>
                    <a:pt x="536" y="31695"/>
                    <a:pt x="632" y="31599"/>
                    <a:pt x="632" y="31492"/>
                  </a:cubicBezTo>
                  <a:lnTo>
                    <a:pt x="382" y="179"/>
                  </a:lnTo>
                  <a:cubicBezTo>
                    <a:pt x="370" y="60"/>
                    <a:pt x="277" y="0"/>
                    <a:pt x="187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73"/>
            <p:cNvSpPr/>
            <p:nvPr/>
          </p:nvSpPr>
          <p:spPr>
            <a:xfrm flipH="1">
              <a:off x="1895546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0" y="84"/>
                    <a:pt x="250" y="191"/>
                  </a:cubicBezTo>
                  <a:lnTo>
                    <a:pt x="0" y="31504"/>
                  </a:lnTo>
                  <a:cubicBezTo>
                    <a:pt x="0" y="31611"/>
                    <a:pt x="84" y="31707"/>
                    <a:pt x="191" y="31707"/>
                  </a:cubicBezTo>
                  <a:cubicBezTo>
                    <a:pt x="298" y="31707"/>
                    <a:pt x="381" y="31611"/>
                    <a:pt x="381" y="31516"/>
                  </a:cubicBezTo>
                  <a:lnTo>
                    <a:pt x="631" y="191"/>
                  </a:lnTo>
                  <a:cubicBezTo>
                    <a:pt x="631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73"/>
            <p:cNvSpPr/>
            <p:nvPr/>
          </p:nvSpPr>
          <p:spPr>
            <a:xfrm flipH="1">
              <a:off x="1920944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46" y="0"/>
                    <a:pt x="751" y="84"/>
                    <a:pt x="751" y="179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87" y="31707"/>
                    <a:pt x="382" y="31623"/>
                    <a:pt x="382" y="31516"/>
                  </a:cubicBezTo>
                  <a:lnTo>
                    <a:pt x="1132" y="191"/>
                  </a:lnTo>
                  <a:cubicBezTo>
                    <a:pt x="1132" y="84"/>
                    <a:pt x="1049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73"/>
            <p:cNvSpPr/>
            <p:nvPr/>
          </p:nvSpPr>
          <p:spPr>
            <a:xfrm flipH="1">
              <a:off x="1786915" y="3682661"/>
              <a:ext cx="199980" cy="58203"/>
            </a:xfrm>
            <a:custGeom>
              <a:avLst/>
              <a:gdLst/>
              <a:ahLst/>
              <a:cxnLst/>
              <a:rect l="l" t="t" r="r" b="b"/>
              <a:pathLst>
                <a:path w="7693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0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73"/>
            <p:cNvSpPr/>
            <p:nvPr/>
          </p:nvSpPr>
          <p:spPr>
            <a:xfrm flipH="1">
              <a:off x="1796819" y="3770552"/>
              <a:ext cx="180171" cy="862618"/>
            </a:xfrm>
            <a:custGeom>
              <a:avLst/>
              <a:gdLst/>
              <a:ahLst/>
              <a:cxnLst/>
              <a:rect l="l" t="t" r="r" b="b"/>
              <a:pathLst>
                <a:path w="6931" h="33184" extrusionOk="0">
                  <a:moveTo>
                    <a:pt x="2799" y="1"/>
                  </a:moveTo>
                  <a:lnTo>
                    <a:pt x="3537" y="60"/>
                  </a:lnTo>
                  <a:cubicBezTo>
                    <a:pt x="4549" y="144"/>
                    <a:pt x="5109" y="941"/>
                    <a:pt x="5121" y="1953"/>
                  </a:cubicBezTo>
                  <a:lnTo>
                    <a:pt x="5668" y="25385"/>
                  </a:lnTo>
                  <a:cubicBezTo>
                    <a:pt x="5621" y="28457"/>
                    <a:pt x="3120" y="30945"/>
                    <a:pt x="49" y="31136"/>
                  </a:cubicBezTo>
                  <a:lnTo>
                    <a:pt x="1" y="33184"/>
                  </a:lnTo>
                  <a:lnTo>
                    <a:pt x="6930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73"/>
            <p:cNvSpPr/>
            <p:nvPr/>
          </p:nvSpPr>
          <p:spPr>
            <a:xfrm flipH="1">
              <a:off x="2335055" y="3899933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73"/>
            <p:cNvSpPr/>
            <p:nvPr/>
          </p:nvSpPr>
          <p:spPr>
            <a:xfrm flipH="1">
              <a:off x="2518298" y="3934611"/>
              <a:ext cx="4029" cy="26"/>
            </a:xfrm>
            <a:custGeom>
              <a:avLst/>
              <a:gdLst/>
              <a:ahLst/>
              <a:cxnLst/>
              <a:rect l="l" t="t" r="r" b="b"/>
              <a:pathLst>
                <a:path w="155" h="1" extrusionOk="0">
                  <a:moveTo>
                    <a:pt x="48" y="0"/>
                  </a:moveTo>
                  <a:lnTo>
                    <a:pt x="155" y="0"/>
                  </a:lnTo>
                  <a:cubicBezTo>
                    <a:pt x="36" y="0"/>
                    <a:pt x="0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73"/>
            <p:cNvSpPr/>
            <p:nvPr/>
          </p:nvSpPr>
          <p:spPr>
            <a:xfrm flipH="1">
              <a:off x="2144095" y="3717625"/>
              <a:ext cx="180145" cy="915544"/>
            </a:xfrm>
            <a:custGeom>
              <a:avLst/>
              <a:gdLst/>
              <a:ahLst/>
              <a:cxnLst/>
              <a:rect l="l" t="t" r="r" b="b"/>
              <a:pathLst>
                <a:path w="6930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30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73"/>
            <p:cNvSpPr/>
            <p:nvPr/>
          </p:nvSpPr>
          <p:spPr>
            <a:xfrm flipH="1">
              <a:off x="2145031" y="3712998"/>
              <a:ext cx="178300" cy="57579"/>
            </a:xfrm>
            <a:custGeom>
              <a:avLst/>
              <a:gdLst/>
              <a:ahLst/>
              <a:cxnLst/>
              <a:rect l="l" t="t" r="r" b="b"/>
              <a:pathLst>
                <a:path w="6859" h="2215" extrusionOk="0">
                  <a:moveTo>
                    <a:pt x="1" y="0"/>
                  </a:moveTo>
                  <a:lnTo>
                    <a:pt x="787" y="2215"/>
                  </a:lnTo>
                  <a:lnTo>
                    <a:pt x="6073" y="2215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73"/>
            <p:cNvSpPr/>
            <p:nvPr/>
          </p:nvSpPr>
          <p:spPr>
            <a:xfrm flipH="1">
              <a:off x="2172557" y="3785110"/>
              <a:ext cx="29738" cy="824223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0" y="84"/>
                    <a:pt x="12" y="191"/>
                  </a:cubicBezTo>
                  <a:lnTo>
                    <a:pt x="762" y="31516"/>
                  </a:lnTo>
                  <a:cubicBezTo>
                    <a:pt x="762" y="31623"/>
                    <a:pt x="846" y="31707"/>
                    <a:pt x="953" y="31707"/>
                  </a:cubicBezTo>
                  <a:cubicBezTo>
                    <a:pt x="1060" y="31695"/>
                    <a:pt x="1143" y="31611"/>
                    <a:pt x="1143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73"/>
            <p:cNvSpPr/>
            <p:nvPr/>
          </p:nvSpPr>
          <p:spPr>
            <a:xfrm flipH="1">
              <a:off x="2210952" y="3785110"/>
              <a:ext cx="16741" cy="824223"/>
            </a:xfrm>
            <a:custGeom>
              <a:avLst/>
              <a:gdLst/>
              <a:ahLst/>
              <a:cxnLst/>
              <a:rect l="l" t="t" r="r" b="b"/>
              <a:pathLst>
                <a:path w="644" h="31707" extrusionOk="0">
                  <a:moveTo>
                    <a:pt x="191" y="0"/>
                  </a:moveTo>
                  <a:cubicBezTo>
                    <a:pt x="96" y="0"/>
                    <a:pt x="1" y="84"/>
                    <a:pt x="13" y="191"/>
                  </a:cubicBezTo>
                  <a:lnTo>
                    <a:pt x="263" y="31516"/>
                  </a:lnTo>
                  <a:cubicBezTo>
                    <a:pt x="263" y="31611"/>
                    <a:pt x="346" y="31707"/>
                    <a:pt x="453" y="31707"/>
                  </a:cubicBezTo>
                  <a:cubicBezTo>
                    <a:pt x="560" y="31707"/>
                    <a:pt x="644" y="31611"/>
                    <a:pt x="644" y="31504"/>
                  </a:cubicBezTo>
                  <a:lnTo>
                    <a:pt x="394" y="191"/>
                  </a:lnTo>
                  <a:cubicBezTo>
                    <a:pt x="382" y="84"/>
                    <a:pt x="299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73"/>
            <p:cNvSpPr/>
            <p:nvPr/>
          </p:nvSpPr>
          <p:spPr>
            <a:xfrm flipH="1">
              <a:off x="2242823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0" y="84"/>
                    <a:pt x="250" y="191"/>
                  </a:cubicBezTo>
                  <a:lnTo>
                    <a:pt x="0" y="31504"/>
                  </a:lnTo>
                  <a:cubicBezTo>
                    <a:pt x="0" y="31611"/>
                    <a:pt x="84" y="31707"/>
                    <a:pt x="191" y="31707"/>
                  </a:cubicBezTo>
                  <a:cubicBezTo>
                    <a:pt x="298" y="31707"/>
                    <a:pt x="381" y="31611"/>
                    <a:pt x="381" y="31516"/>
                  </a:cubicBezTo>
                  <a:lnTo>
                    <a:pt x="631" y="191"/>
                  </a:lnTo>
                  <a:cubicBezTo>
                    <a:pt x="631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73"/>
            <p:cNvSpPr/>
            <p:nvPr/>
          </p:nvSpPr>
          <p:spPr>
            <a:xfrm flipH="1">
              <a:off x="2268195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45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3" y="31695"/>
                    <a:pt x="191" y="31707"/>
                  </a:cubicBezTo>
                  <a:cubicBezTo>
                    <a:pt x="298" y="31707"/>
                    <a:pt x="381" y="31623"/>
                    <a:pt x="381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73"/>
            <p:cNvSpPr/>
            <p:nvPr/>
          </p:nvSpPr>
          <p:spPr>
            <a:xfrm flipH="1">
              <a:off x="2134191" y="3682661"/>
              <a:ext cx="199954" cy="58203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8" y="0"/>
                  </a:moveTo>
                  <a:cubicBezTo>
                    <a:pt x="214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4" y="2239"/>
                    <a:pt x="488" y="2239"/>
                  </a:cubicBezTo>
                  <a:lnTo>
                    <a:pt x="7203" y="2239"/>
                  </a:lnTo>
                  <a:cubicBezTo>
                    <a:pt x="7477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7" y="12"/>
                    <a:pt x="7203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73"/>
            <p:cNvSpPr/>
            <p:nvPr/>
          </p:nvSpPr>
          <p:spPr>
            <a:xfrm flipH="1">
              <a:off x="2144095" y="3770552"/>
              <a:ext cx="180145" cy="862618"/>
            </a:xfrm>
            <a:custGeom>
              <a:avLst/>
              <a:gdLst/>
              <a:ahLst/>
              <a:cxnLst/>
              <a:rect l="l" t="t" r="r" b="b"/>
              <a:pathLst>
                <a:path w="6930" h="33184" extrusionOk="0">
                  <a:moveTo>
                    <a:pt x="2786" y="1"/>
                  </a:moveTo>
                  <a:lnTo>
                    <a:pt x="3536" y="60"/>
                  </a:lnTo>
                  <a:cubicBezTo>
                    <a:pt x="4536" y="144"/>
                    <a:pt x="5108" y="941"/>
                    <a:pt x="5120" y="1953"/>
                  </a:cubicBezTo>
                  <a:lnTo>
                    <a:pt x="5668" y="25385"/>
                  </a:lnTo>
                  <a:cubicBezTo>
                    <a:pt x="5620" y="28457"/>
                    <a:pt x="3120" y="30945"/>
                    <a:pt x="48" y="31136"/>
                  </a:cubicBezTo>
                  <a:lnTo>
                    <a:pt x="0" y="33184"/>
                  </a:lnTo>
                  <a:lnTo>
                    <a:pt x="6930" y="33184"/>
                  </a:lnTo>
                  <a:lnTo>
                    <a:pt x="607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73"/>
            <p:cNvSpPr/>
            <p:nvPr/>
          </p:nvSpPr>
          <p:spPr>
            <a:xfrm flipH="1">
              <a:off x="2682643" y="3899933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73"/>
            <p:cNvSpPr/>
            <p:nvPr/>
          </p:nvSpPr>
          <p:spPr>
            <a:xfrm flipH="1">
              <a:off x="2865861" y="3934611"/>
              <a:ext cx="3743" cy="26"/>
            </a:xfrm>
            <a:custGeom>
              <a:avLst/>
              <a:gdLst/>
              <a:ahLst/>
              <a:cxnLst/>
              <a:rect l="l" t="t" r="r" b="b"/>
              <a:pathLst>
                <a:path w="144" h="1" extrusionOk="0">
                  <a:moveTo>
                    <a:pt x="48" y="0"/>
                  </a:moveTo>
                  <a:lnTo>
                    <a:pt x="143" y="0"/>
                  </a:lnTo>
                  <a:cubicBezTo>
                    <a:pt x="36" y="0"/>
                    <a:pt x="0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73"/>
            <p:cNvSpPr/>
            <p:nvPr/>
          </p:nvSpPr>
          <p:spPr>
            <a:xfrm flipH="1">
              <a:off x="2491371" y="3717625"/>
              <a:ext cx="180145" cy="915544"/>
            </a:xfrm>
            <a:custGeom>
              <a:avLst/>
              <a:gdLst/>
              <a:ahLst/>
              <a:cxnLst/>
              <a:rect l="l" t="t" r="r" b="b"/>
              <a:pathLst>
                <a:path w="6930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30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73"/>
            <p:cNvSpPr/>
            <p:nvPr/>
          </p:nvSpPr>
          <p:spPr>
            <a:xfrm flipH="1">
              <a:off x="2492281" y="3712998"/>
              <a:ext cx="178612" cy="57579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0" y="0"/>
                  </a:moveTo>
                  <a:lnTo>
                    <a:pt x="798" y="2215"/>
                  </a:lnTo>
                  <a:lnTo>
                    <a:pt x="6084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73"/>
            <p:cNvSpPr/>
            <p:nvPr/>
          </p:nvSpPr>
          <p:spPr>
            <a:xfrm flipH="1">
              <a:off x="2519521" y="3785110"/>
              <a:ext cx="29738" cy="824223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750" y="31516"/>
                  </a:lnTo>
                  <a:cubicBezTo>
                    <a:pt x="750" y="31623"/>
                    <a:pt x="834" y="31707"/>
                    <a:pt x="941" y="31707"/>
                  </a:cubicBezTo>
                  <a:lnTo>
                    <a:pt x="953" y="31707"/>
                  </a:lnTo>
                  <a:cubicBezTo>
                    <a:pt x="1060" y="31695"/>
                    <a:pt x="1143" y="31611"/>
                    <a:pt x="1131" y="31504"/>
                  </a:cubicBezTo>
                  <a:lnTo>
                    <a:pt x="381" y="191"/>
                  </a:lnTo>
                  <a:cubicBezTo>
                    <a:pt x="381" y="84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73"/>
            <p:cNvSpPr/>
            <p:nvPr/>
          </p:nvSpPr>
          <p:spPr>
            <a:xfrm flipH="1">
              <a:off x="2558228" y="3785422"/>
              <a:ext cx="16429" cy="823912"/>
            </a:xfrm>
            <a:custGeom>
              <a:avLst/>
              <a:gdLst/>
              <a:ahLst/>
              <a:cxnLst/>
              <a:rect l="l" t="t" r="r" b="b"/>
              <a:pathLst>
                <a:path w="632" h="31695" extrusionOk="0">
                  <a:moveTo>
                    <a:pt x="187" y="0"/>
                  </a:moveTo>
                  <a:cubicBezTo>
                    <a:pt x="96" y="0"/>
                    <a:pt x="7" y="60"/>
                    <a:pt x="1" y="179"/>
                  </a:cubicBezTo>
                  <a:lnTo>
                    <a:pt x="251" y="31504"/>
                  </a:lnTo>
                  <a:cubicBezTo>
                    <a:pt x="251" y="31599"/>
                    <a:pt x="334" y="31695"/>
                    <a:pt x="442" y="31695"/>
                  </a:cubicBezTo>
                  <a:cubicBezTo>
                    <a:pt x="549" y="31695"/>
                    <a:pt x="632" y="31611"/>
                    <a:pt x="632" y="31504"/>
                  </a:cubicBezTo>
                  <a:lnTo>
                    <a:pt x="382" y="179"/>
                  </a:lnTo>
                  <a:cubicBezTo>
                    <a:pt x="370" y="60"/>
                    <a:pt x="278" y="0"/>
                    <a:pt x="187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73"/>
            <p:cNvSpPr/>
            <p:nvPr/>
          </p:nvSpPr>
          <p:spPr>
            <a:xfrm flipH="1">
              <a:off x="2590099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86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73"/>
            <p:cNvSpPr/>
            <p:nvPr/>
          </p:nvSpPr>
          <p:spPr>
            <a:xfrm flipH="1">
              <a:off x="2615471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4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4" y="31695"/>
                    <a:pt x="191" y="31707"/>
                  </a:cubicBezTo>
                  <a:cubicBezTo>
                    <a:pt x="286" y="31707"/>
                    <a:pt x="369" y="31623"/>
                    <a:pt x="381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73"/>
            <p:cNvSpPr/>
            <p:nvPr/>
          </p:nvSpPr>
          <p:spPr>
            <a:xfrm flipH="1">
              <a:off x="2481468" y="3682661"/>
              <a:ext cx="199954" cy="58203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8" y="0"/>
                  </a:moveTo>
                  <a:cubicBezTo>
                    <a:pt x="215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5" y="2239"/>
                    <a:pt x="488" y="2239"/>
                  </a:cubicBezTo>
                  <a:lnTo>
                    <a:pt x="7204" y="2239"/>
                  </a:lnTo>
                  <a:cubicBezTo>
                    <a:pt x="7477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7" y="12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73"/>
            <p:cNvSpPr/>
            <p:nvPr/>
          </p:nvSpPr>
          <p:spPr>
            <a:xfrm flipH="1">
              <a:off x="2491371" y="3770552"/>
              <a:ext cx="180145" cy="862618"/>
            </a:xfrm>
            <a:custGeom>
              <a:avLst/>
              <a:gdLst/>
              <a:ahLst/>
              <a:cxnLst/>
              <a:rect l="l" t="t" r="r" b="b"/>
              <a:pathLst>
                <a:path w="6930" h="33184" extrusionOk="0">
                  <a:moveTo>
                    <a:pt x="2798" y="1"/>
                  </a:moveTo>
                  <a:lnTo>
                    <a:pt x="3536" y="60"/>
                  </a:lnTo>
                  <a:cubicBezTo>
                    <a:pt x="4549" y="144"/>
                    <a:pt x="5108" y="941"/>
                    <a:pt x="5120" y="1953"/>
                  </a:cubicBezTo>
                  <a:lnTo>
                    <a:pt x="5668" y="25385"/>
                  </a:lnTo>
                  <a:cubicBezTo>
                    <a:pt x="5620" y="28457"/>
                    <a:pt x="3120" y="30945"/>
                    <a:pt x="48" y="31136"/>
                  </a:cubicBezTo>
                  <a:lnTo>
                    <a:pt x="0" y="33184"/>
                  </a:lnTo>
                  <a:lnTo>
                    <a:pt x="6930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73"/>
            <p:cNvSpPr/>
            <p:nvPr/>
          </p:nvSpPr>
          <p:spPr>
            <a:xfrm flipH="1">
              <a:off x="3029919" y="3899933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73"/>
            <p:cNvSpPr/>
            <p:nvPr/>
          </p:nvSpPr>
          <p:spPr>
            <a:xfrm flipH="1">
              <a:off x="2838648" y="3717625"/>
              <a:ext cx="180145" cy="915544"/>
            </a:xfrm>
            <a:custGeom>
              <a:avLst/>
              <a:gdLst/>
              <a:ahLst/>
              <a:cxnLst/>
              <a:rect l="l" t="t" r="r" b="b"/>
              <a:pathLst>
                <a:path w="6930" h="35220" extrusionOk="0">
                  <a:moveTo>
                    <a:pt x="893" y="1"/>
                  </a:moveTo>
                  <a:lnTo>
                    <a:pt x="1" y="35053"/>
                  </a:lnTo>
                  <a:lnTo>
                    <a:pt x="1" y="35220"/>
                  </a:lnTo>
                  <a:lnTo>
                    <a:pt x="6930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73"/>
            <p:cNvSpPr/>
            <p:nvPr/>
          </p:nvSpPr>
          <p:spPr>
            <a:xfrm flipH="1">
              <a:off x="2839246" y="3712998"/>
              <a:ext cx="178612" cy="57579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0" y="0"/>
                  </a:moveTo>
                  <a:lnTo>
                    <a:pt x="786" y="2215"/>
                  </a:lnTo>
                  <a:lnTo>
                    <a:pt x="6072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73"/>
            <p:cNvSpPr/>
            <p:nvPr/>
          </p:nvSpPr>
          <p:spPr>
            <a:xfrm flipH="1">
              <a:off x="2867109" y="3785110"/>
              <a:ext cx="29738" cy="824223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763" y="31516"/>
                  </a:lnTo>
                  <a:cubicBezTo>
                    <a:pt x="763" y="31623"/>
                    <a:pt x="846" y="31707"/>
                    <a:pt x="953" y="31707"/>
                  </a:cubicBezTo>
                  <a:cubicBezTo>
                    <a:pt x="1060" y="31695"/>
                    <a:pt x="1144" y="31611"/>
                    <a:pt x="1132" y="31504"/>
                  </a:cubicBezTo>
                  <a:lnTo>
                    <a:pt x="382" y="191"/>
                  </a:lnTo>
                  <a:cubicBezTo>
                    <a:pt x="382" y="84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73"/>
            <p:cNvSpPr/>
            <p:nvPr/>
          </p:nvSpPr>
          <p:spPr>
            <a:xfrm flipH="1">
              <a:off x="2905478" y="3785110"/>
              <a:ext cx="16741" cy="824223"/>
            </a:xfrm>
            <a:custGeom>
              <a:avLst/>
              <a:gdLst/>
              <a:ahLst/>
              <a:cxnLst/>
              <a:rect l="l" t="t" r="r" b="b"/>
              <a:pathLst>
                <a:path w="644" h="31707" extrusionOk="0">
                  <a:moveTo>
                    <a:pt x="191" y="0"/>
                  </a:moveTo>
                  <a:cubicBezTo>
                    <a:pt x="96" y="0"/>
                    <a:pt x="0" y="84"/>
                    <a:pt x="12" y="191"/>
                  </a:cubicBezTo>
                  <a:lnTo>
                    <a:pt x="262" y="31516"/>
                  </a:lnTo>
                  <a:cubicBezTo>
                    <a:pt x="262" y="31611"/>
                    <a:pt x="346" y="31707"/>
                    <a:pt x="453" y="31707"/>
                  </a:cubicBezTo>
                  <a:cubicBezTo>
                    <a:pt x="560" y="31707"/>
                    <a:pt x="643" y="31611"/>
                    <a:pt x="643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73"/>
            <p:cNvSpPr/>
            <p:nvPr/>
          </p:nvSpPr>
          <p:spPr>
            <a:xfrm flipH="1">
              <a:off x="2937375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707"/>
                    <a:pt x="191" y="31707"/>
                  </a:cubicBezTo>
                  <a:cubicBezTo>
                    <a:pt x="287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9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73"/>
            <p:cNvSpPr/>
            <p:nvPr/>
          </p:nvSpPr>
          <p:spPr>
            <a:xfrm flipH="1">
              <a:off x="2963059" y="3785110"/>
              <a:ext cx="29114" cy="824223"/>
            </a:xfrm>
            <a:custGeom>
              <a:avLst/>
              <a:gdLst/>
              <a:ahLst/>
              <a:cxnLst/>
              <a:rect l="l" t="t" r="r" b="b"/>
              <a:pathLst>
                <a:path w="1120" h="31707" extrusionOk="0">
                  <a:moveTo>
                    <a:pt x="929" y="0"/>
                  </a:moveTo>
                  <a:cubicBezTo>
                    <a:pt x="834" y="0"/>
                    <a:pt x="751" y="84"/>
                    <a:pt x="739" y="179"/>
                  </a:cubicBezTo>
                  <a:lnTo>
                    <a:pt x="0" y="31504"/>
                  </a:lnTo>
                  <a:cubicBezTo>
                    <a:pt x="0" y="31611"/>
                    <a:pt x="84" y="31695"/>
                    <a:pt x="179" y="31707"/>
                  </a:cubicBezTo>
                  <a:cubicBezTo>
                    <a:pt x="286" y="31707"/>
                    <a:pt x="370" y="31623"/>
                    <a:pt x="381" y="31516"/>
                  </a:cubicBezTo>
                  <a:lnTo>
                    <a:pt x="1120" y="191"/>
                  </a:lnTo>
                  <a:cubicBezTo>
                    <a:pt x="1120" y="84"/>
                    <a:pt x="1036" y="0"/>
                    <a:pt x="92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73"/>
            <p:cNvSpPr/>
            <p:nvPr/>
          </p:nvSpPr>
          <p:spPr>
            <a:xfrm flipH="1">
              <a:off x="2828744" y="3682661"/>
              <a:ext cx="199954" cy="58203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12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73"/>
            <p:cNvSpPr/>
            <p:nvPr/>
          </p:nvSpPr>
          <p:spPr>
            <a:xfrm flipH="1">
              <a:off x="2838648" y="3770552"/>
              <a:ext cx="180145" cy="862618"/>
            </a:xfrm>
            <a:custGeom>
              <a:avLst/>
              <a:gdLst/>
              <a:ahLst/>
              <a:cxnLst/>
              <a:rect l="l" t="t" r="r" b="b"/>
              <a:pathLst>
                <a:path w="6930" h="33184" extrusionOk="0">
                  <a:moveTo>
                    <a:pt x="2787" y="1"/>
                  </a:moveTo>
                  <a:lnTo>
                    <a:pt x="3537" y="60"/>
                  </a:lnTo>
                  <a:cubicBezTo>
                    <a:pt x="4537" y="144"/>
                    <a:pt x="5108" y="941"/>
                    <a:pt x="5120" y="1953"/>
                  </a:cubicBezTo>
                  <a:lnTo>
                    <a:pt x="5668" y="25385"/>
                  </a:lnTo>
                  <a:cubicBezTo>
                    <a:pt x="5620" y="28457"/>
                    <a:pt x="3108" y="30945"/>
                    <a:pt x="48" y="31136"/>
                  </a:cubicBezTo>
                  <a:lnTo>
                    <a:pt x="1" y="33184"/>
                  </a:lnTo>
                  <a:lnTo>
                    <a:pt x="6930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73"/>
            <p:cNvSpPr/>
            <p:nvPr/>
          </p:nvSpPr>
          <p:spPr>
            <a:xfrm flipH="1">
              <a:off x="371282" y="3577118"/>
              <a:ext cx="2721469" cy="113000"/>
            </a:xfrm>
            <a:custGeom>
              <a:avLst/>
              <a:gdLst/>
              <a:ahLst/>
              <a:cxnLst/>
              <a:rect l="l" t="t" r="r" b="b"/>
              <a:pathLst>
                <a:path w="104692" h="4347" extrusionOk="0">
                  <a:moveTo>
                    <a:pt x="905" y="0"/>
                  </a:moveTo>
                  <a:cubicBezTo>
                    <a:pt x="405" y="0"/>
                    <a:pt x="12" y="393"/>
                    <a:pt x="12" y="882"/>
                  </a:cubicBezTo>
                  <a:lnTo>
                    <a:pt x="12" y="3465"/>
                  </a:lnTo>
                  <a:cubicBezTo>
                    <a:pt x="0" y="3946"/>
                    <a:pt x="393" y="4346"/>
                    <a:pt x="883" y="4346"/>
                  </a:cubicBezTo>
                  <a:cubicBezTo>
                    <a:pt x="890" y="4346"/>
                    <a:pt x="898" y="4346"/>
                    <a:pt x="905" y="4346"/>
                  </a:cubicBezTo>
                  <a:lnTo>
                    <a:pt x="103799" y="4346"/>
                  </a:lnTo>
                  <a:cubicBezTo>
                    <a:pt x="103806" y="4346"/>
                    <a:pt x="103813" y="4346"/>
                    <a:pt x="103820" y="4346"/>
                  </a:cubicBezTo>
                  <a:cubicBezTo>
                    <a:pt x="104298" y="4346"/>
                    <a:pt x="104692" y="3946"/>
                    <a:pt x="104692" y="3465"/>
                  </a:cubicBezTo>
                  <a:lnTo>
                    <a:pt x="104692" y="882"/>
                  </a:lnTo>
                  <a:cubicBezTo>
                    <a:pt x="104680" y="393"/>
                    <a:pt x="104287" y="0"/>
                    <a:pt x="10379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73"/>
            <p:cNvSpPr/>
            <p:nvPr/>
          </p:nvSpPr>
          <p:spPr>
            <a:xfrm flipH="1">
              <a:off x="371594" y="3577742"/>
              <a:ext cx="2720871" cy="112376"/>
            </a:xfrm>
            <a:custGeom>
              <a:avLst/>
              <a:gdLst/>
              <a:ahLst/>
              <a:cxnLst/>
              <a:rect l="l" t="t" r="r" b="b"/>
              <a:pathLst>
                <a:path w="104669" h="4323" extrusionOk="0">
                  <a:moveTo>
                    <a:pt x="103978" y="0"/>
                  </a:moveTo>
                  <a:lnTo>
                    <a:pt x="103978" y="2215"/>
                  </a:lnTo>
                  <a:cubicBezTo>
                    <a:pt x="103978" y="2703"/>
                    <a:pt x="103585" y="3096"/>
                    <a:pt x="103109" y="3096"/>
                  </a:cubicBezTo>
                  <a:lnTo>
                    <a:pt x="1" y="3096"/>
                  </a:lnTo>
                  <a:lnTo>
                    <a:pt x="1" y="3441"/>
                  </a:lnTo>
                  <a:cubicBezTo>
                    <a:pt x="1" y="3922"/>
                    <a:pt x="394" y="4322"/>
                    <a:pt x="873" y="4322"/>
                  </a:cubicBezTo>
                  <a:cubicBezTo>
                    <a:pt x="880" y="4322"/>
                    <a:pt x="887" y="4322"/>
                    <a:pt x="894" y="4322"/>
                  </a:cubicBezTo>
                  <a:lnTo>
                    <a:pt x="103788" y="4322"/>
                  </a:lnTo>
                  <a:cubicBezTo>
                    <a:pt x="104276" y="4322"/>
                    <a:pt x="104669" y="3929"/>
                    <a:pt x="104669" y="3441"/>
                  </a:cubicBezTo>
                  <a:lnTo>
                    <a:pt x="104669" y="858"/>
                  </a:lnTo>
                  <a:cubicBezTo>
                    <a:pt x="104669" y="441"/>
                    <a:pt x="104383" y="84"/>
                    <a:pt x="10397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73"/>
            <p:cNvSpPr/>
            <p:nvPr/>
          </p:nvSpPr>
          <p:spPr>
            <a:xfrm flipH="1">
              <a:off x="326104" y="4607171"/>
              <a:ext cx="2811853" cy="68419"/>
            </a:xfrm>
            <a:custGeom>
              <a:avLst/>
              <a:gdLst/>
              <a:ahLst/>
              <a:cxnLst/>
              <a:rect l="l" t="t" r="r" b="b"/>
              <a:pathLst>
                <a:path w="108169" h="2632" extrusionOk="0">
                  <a:moveTo>
                    <a:pt x="322" y="0"/>
                  </a:moveTo>
                  <a:cubicBezTo>
                    <a:pt x="143" y="0"/>
                    <a:pt x="1" y="143"/>
                    <a:pt x="1" y="322"/>
                  </a:cubicBezTo>
                  <a:lnTo>
                    <a:pt x="1" y="2632"/>
                  </a:lnTo>
                  <a:lnTo>
                    <a:pt x="108169" y="2632"/>
                  </a:lnTo>
                  <a:lnTo>
                    <a:pt x="108169" y="298"/>
                  </a:lnTo>
                  <a:cubicBezTo>
                    <a:pt x="108169" y="131"/>
                    <a:pt x="108038" y="0"/>
                    <a:pt x="107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73"/>
            <p:cNvSpPr/>
            <p:nvPr/>
          </p:nvSpPr>
          <p:spPr>
            <a:xfrm flipH="1">
              <a:off x="260780" y="4673720"/>
              <a:ext cx="2942478" cy="65325"/>
            </a:xfrm>
            <a:custGeom>
              <a:avLst/>
              <a:gdLst/>
              <a:ahLst/>
              <a:cxnLst/>
              <a:rect l="l" t="t" r="r" b="b"/>
              <a:pathLst>
                <a:path w="113194" h="2513" extrusionOk="0">
                  <a:moveTo>
                    <a:pt x="334" y="0"/>
                  </a:moveTo>
                  <a:cubicBezTo>
                    <a:pt x="143" y="0"/>
                    <a:pt x="0" y="143"/>
                    <a:pt x="0" y="334"/>
                  </a:cubicBezTo>
                  <a:lnTo>
                    <a:pt x="0" y="2512"/>
                  </a:lnTo>
                  <a:lnTo>
                    <a:pt x="113193" y="2512"/>
                  </a:lnTo>
                  <a:lnTo>
                    <a:pt x="113193" y="298"/>
                  </a:lnTo>
                  <a:cubicBezTo>
                    <a:pt x="113193" y="131"/>
                    <a:pt x="113062" y="0"/>
                    <a:pt x="11289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73"/>
            <p:cNvSpPr/>
            <p:nvPr/>
          </p:nvSpPr>
          <p:spPr>
            <a:xfrm flipH="1">
              <a:off x="179704" y="4737462"/>
              <a:ext cx="3104661" cy="65351"/>
            </a:xfrm>
            <a:custGeom>
              <a:avLst/>
              <a:gdLst/>
              <a:ahLst/>
              <a:cxnLst/>
              <a:rect l="l" t="t" r="r" b="b"/>
              <a:pathLst>
                <a:path w="119433" h="2514" extrusionOk="0">
                  <a:moveTo>
                    <a:pt x="334" y="1"/>
                  </a:moveTo>
                  <a:cubicBezTo>
                    <a:pt x="144" y="1"/>
                    <a:pt x="1" y="144"/>
                    <a:pt x="1" y="334"/>
                  </a:cubicBezTo>
                  <a:lnTo>
                    <a:pt x="1" y="2513"/>
                  </a:lnTo>
                  <a:lnTo>
                    <a:pt x="119433" y="2513"/>
                  </a:lnTo>
                  <a:lnTo>
                    <a:pt x="119433" y="299"/>
                  </a:lnTo>
                  <a:cubicBezTo>
                    <a:pt x="119433" y="132"/>
                    <a:pt x="119290" y="1"/>
                    <a:pt x="119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73"/>
            <p:cNvSpPr/>
            <p:nvPr/>
          </p:nvSpPr>
          <p:spPr>
            <a:xfrm flipH="1">
              <a:off x="599011" y="3900245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73"/>
            <p:cNvSpPr/>
            <p:nvPr/>
          </p:nvSpPr>
          <p:spPr>
            <a:xfrm flipH="1">
              <a:off x="946288" y="3900245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73"/>
            <p:cNvSpPr/>
            <p:nvPr/>
          </p:nvSpPr>
          <p:spPr>
            <a:xfrm flipH="1">
              <a:off x="1293564" y="3900245"/>
              <a:ext cx="312" cy="26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1"/>
                  </a:moveTo>
                  <a:lnTo>
                    <a:pt x="12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73"/>
            <p:cNvSpPr/>
            <p:nvPr/>
          </p:nvSpPr>
          <p:spPr>
            <a:xfrm flipH="1">
              <a:off x="1640814" y="3900115"/>
              <a:ext cx="338" cy="156"/>
            </a:xfrm>
            <a:custGeom>
              <a:avLst/>
              <a:gdLst/>
              <a:ahLst/>
              <a:cxnLst/>
              <a:rect l="l" t="t" r="r" b="b"/>
              <a:pathLst>
                <a:path w="13" h="6" extrusionOk="0">
                  <a:moveTo>
                    <a:pt x="3" y="0"/>
                  </a:moveTo>
                  <a:cubicBezTo>
                    <a:pt x="2" y="0"/>
                    <a:pt x="0" y="2"/>
                    <a:pt x="0" y="6"/>
                  </a:cubicBezTo>
                  <a:lnTo>
                    <a:pt x="12" y="6"/>
                  </a:lnTo>
                  <a:cubicBezTo>
                    <a:pt x="12" y="6"/>
                    <a:pt x="7" y="0"/>
                    <a:pt x="3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73"/>
            <p:cNvSpPr/>
            <p:nvPr/>
          </p:nvSpPr>
          <p:spPr>
            <a:xfrm flipH="1">
              <a:off x="1988090" y="3900245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73"/>
            <p:cNvSpPr/>
            <p:nvPr/>
          </p:nvSpPr>
          <p:spPr>
            <a:xfrm flipH="1">
              <a:off x="2335367" y="3900115"/>
              <a:ext cx="338" cy="156"/>
            </a:xfrm>
            <a:custGeom>
              <a:avLst/>
              <a:gdLst/>
              <a:ahLst/>
              <a:cxnLst/>
              <a:rect l="l" t="t" r="r" b="b"/>
              <a:pathLst>
                <a:path w="13" h="6" extrusionOk="0">
                  <a:moveTo>
                    <a:pt x="4" y="0"/>
                  </a:moveTo>
                  <a:cubicBezTo>
                    <a:pt x="2" y="0"/>
                    <a:pt x="1" y="2"/>
                    <a:pt x="1" y="6"/>
                  </a:cubicBezTo>
                  <a:lnTo>
                    <a:pt x="13" y="6"/>
                  </a:lnTo>
                  <a:cubicBezTo>
                    <a:pt x="13" y="6"/>
                    <a:pt x="7" y="0"/>
                    <a:pt x="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73"/>
            <p:cNvSpPr/>
            <p:nvPr/>
          </p:nvSpPr>
          <p:spPr>
            <a:xfrm flipH="1">
              <a:off x="2682643" y="3900245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73"/>
            <p:cNvSpPr/>
            <p:nvPr/>
          </p:nvSpPr>
          <p:spPr>
            <a:xfrm flipH="1">
              <a:off x="3029919" y="3900245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73"/>
            <p:cNvSpPr/>
            <p:nvPr/>
          </p:nvSpPr>
          <p:spPr>
            <a:xfrm flipH="1">
              <a:off x="2997400" y="3690408"/>
              <a:ext cx="43672" cy="915518"/>
            </a:xfrm>
            <a:custGeom>
              <a:avLst/>
              <a:gdLst/>
              <a:ahLst/>
              <a:cxnLst/>
              <a:rect l="l" t="t" r="r" b="b"/>
              <a:pathLst>
                <a:path w="1680" h="35219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81" y="2239"/>
                    <a:pt x="834" y="2239"/>
                  </a:cubicBezTo>
                  <a:lnTo>
                    <a:pt x="1215" y="3155"/>
                  </a:lnTo>
                  <a:lnTo>
                    <a:pt x="917" y="35219"/>
                  </a:lnTo>
                  <a:lnTo>
                    <a:pt x="1679" y="3120"/>
                  </a:lnTo>
                  <a:lnTo>
                    <a:pt x="1358" y="2227"/>
                  </a:lnTo>
                  <a:lnTo>
                    <a:pt x="1262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0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73"/>
            <p:cNvSpPr/>
            <p:nvPr/>
          </p:nvSpPr>
          <p:spPr>
            <a:xfrm flipH="1">
              <a:off x="2645184" y="3690408"/>
              <a:ext cx="43984" cy="914608"/>
            </a:xfrm>
            <a:custGeom>
              <a:avLst/>
              <a:gdLst/>
              <a:ahLst/>
              <a:cxnLst/>
              <a:rect l="l" t="t" r="r" b="b"/>
              <a:pathLst>
                <a:path w="1692" h="35184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69"/>
                    <a:pt x="382" y="2239"/>
                    <a:pt x="834" y="2239"/>
                  </a:cubicBezTo>
                  <a:lnTo>
                    <a:pt x="1215" y="3155"/>
                  </a:lnTo>
                  <a:lnTo>
                    <a:pt x="703" y="35183"/>
                  </a:lnTo>
                  <a:lnTo>
                    <a:pt x="1691" y="3120"/>
                  </a:lnTo>
                  <a:lnTo>
                    <a:pt x="1370" y="2227"/>
                  </a:lnTo>
                  <a:lnTo>
                    <a:pt x="1275" y="1941"/>
                  </a:lnTo>
                  <a:cubicBezTo>
                    <a:pt x="870" y="1941"/>
                    <a:pt x="465" y="1703"/>
                    <a:pt x="465" y="1298"/>
                  </a:cubicBezTo>
                  <a:lnTo>
                    <a:pt x="51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73"/>
            <p:cNvSpPr/>
            <p:nvPr/>
          </p:nvSpPr>
          <p:spPr>
            <a:xfrm flipH="1">
              <a:off x="2293281" y="3690408"/>
              <a:ext cx="43672" cy="914608"/>
            </a:xfrm>
            <a:custGeom>
              <a:avLst/>
              <a:gdLst/>
              <a:ahLst/>
              <a:cxnLst/>
              <a:rect l="l" t="t" r="r" b="b"/>
              <a:pathLst>
                <a:path w="1680" h="35184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69"/>
                    <a:pt x="370" y="2239"/>
                    <a:pt x="834" y="2239"/>
                  </a:cubicBezTo>
                  <a:lnTo>
                    <a:pt x="1204" y="3155"/>
                  </a:lnTo>
                  <a:lnTo>
                    <a:pt x="513" y="35183"/>
                  </a:lnTo>
                  <a:lnTo>
                    <a:pt x="1680" y="3120"/>
                  </a:lnTo>
                  <a:lnTo>
                    <a:pt x="1358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0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73"/>
            <p:cNvSpPr/>
            <p:nvPr/>
          </p:nvSpPr>
          <p:spPr>
            <a:xfrm flipH="1">
              <a:off x="1948474" y="3690408"/>
              <a:ext cx="43672" cy="916142"/>
            </a:xfrm>
            <a:custGeom>
              <a:avLst/>
              <a:gdLst/>
              <a:ahLst/>
              <a:cxnLst/>
              <a:rect l="l" t="t" r="r" b="b"/>
              <a:pathLst>
                <a:path w="1680" h="35243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58"/>
                    <a:pt x="382" y="2239"/>
                    <a:pt x="834" y="2239"/>
                  </a:cubicBezTo>
                  <a:lnTo>
                    <a:pt x="1215" y="3155"/>
                  </a:lnTo>
                  <a:lnTo>
                    <a:pt x="608" y="35243"/>
                  </a:lnTo>
                  <a:lnTo>
                    <a:pt x="1679" y="3120"/>
                  </a:lnTo>
                  <a:lnTo>
                    <a:pt x="1358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0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73"/>
            <p:cNvSpPr/>
            <p:nvPr/>
          </p:nvSpPr>
          <p:spPr>
            <a:xfrm flipH="1">
              <a:off x="1603693" y="3690408"/>
              <a:ext cx="43646" cy="914608"/>
            </a:xfrm>
            <a:custGeom>
              <a:avLst/>
              <a:gdLst/>
              <a:ahLst/>
              <a:cxnLst/>
              <a:rect l="l" t="t" r="r" b="b"/>
              <a:pathLst>
                <a:path w="1679" h="35184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69" y="2239"/>
                    <a:pt x="834" y="2239"/>
                  </a:cubicBezTo>
                  <a:lnTo>
                    <a:pt x="1203" y="3155"/>
                  </a:lnTo>
                  <a:lnTo>
                    <a:pt x="691" y="35183"/>
                  </a:lnTo>
                  <a:lnTo>
                    <a:pt x="1679" y="3120"/>
                  </a:lnTo>
                  <a:lnTo>
                    <a:pt x="1357" y="2227"/>
                  </a:lnTo>
                  <a:lnTo>
                    <a:pt x="1262" y="1941"/>
                  </a:lnTo>
                  <a:cubicBezTo>
                    <a:pt x="857" y="1941"/>
                    <a:pt x="453" y="1703"/>
                    <a:pt x="453" y="1298"/>
                  </a:cubicBezTo>
                  <a:lnTo>
                    <a:pt x="50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73"/>
            <p:cNvSpPr/>
            <p:nvPr/>
          </p:nvSpPr>
          <p:spPr>
            <a:xfrm flipH="1">
              <a:off x="1260135" y="3690408"/>
              <a:ext cx="43958" cy="915518"/>
            </a:xfrm>
            <a:custGeom>
              <a:avLst/>
              <a:gdLst/>
              <a:ahLst/>
              <a:cxnLst/>
              <a:rect l="l" t="t" r="r" b="b"/>
              <a:pathLst>
                <a:path w="1691" h="35219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69" y="2239"/>
                    <a:pt x="834" y="2239"/>
                  </a:cubicBezTo>
                  <a:lnTo>
                    <a:pt x="1215" y="3155"/>
                  </a:lnTo>
                  <a:lnTo>
                    <a:pt x="845" y="35219"/>
                  </a:lnTo>
                  <a:lnTo>
                    <a:pt x="1691" y="3120"/>
                  </a:lnTo>
                  <a:lnTo>
                    <a:pt x="1369" y="2227"/>
                  </a:lnTo>
                  <a:lnTo>
                    <a:pt x="1274" y="1941"/>
                  </a:lnTo>
                  <a:cubicBezTo>
                    <a:pt x="869" y="1941"/>
                    <a:pt x="464" y="1703"/>
                    <a:pt x="464" y="1298"/>
                  </a:cubicBezTo>
                  <a:lnTo>
                    <a:pt x="5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73"/>
            <p:cNvSpPr/>
            <p:nvPr/>
          </p:nvSpPr>
          <p:spPr>
            <a:xfrm flipH="1">
              <a:off x="909765" y="3690408"/>
              <a:ext cx="43672" cy="914894"/>
            </a:xfrm>
            <a:custGeom>
              <a:avLst/>
              <a:gdLst/>
              <a:ahLst/>
              <a:cxnLst/>
              <a:rect l="l" t="t" r="r" b="b"/>
              <a:pathLst>
                <a:path w="1680" h="35195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69"/>
                    <a:pt x="370" y="2239"/>
                    <a:pt x="834" y="2239"/>
                  </a:cubicBezTo>
                  <a:lnTo>
                    <a:pt x="1215" y="3155"/>
                  </a:lnTo>
                  <a:lnTo>
                    <a:pt x="751" y="35195"/>
                  </a:lnTo>
                  <a:lnTo>
                    <a:pt x="1680" y="3120"/>
                  </a:lnTo>
                  <a:lnTo>
                    <a:pt x="1358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1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73"/>
            <p:cNvSpPr/>
            <p:nvPr/>
          </p:nvSpPr>
          <p:spPr>
            <a:xfrm flipH="1">
              <a:off x="564958" y="3690408"/>
              <a:ext cx="43672" cy="914608"/>
            </a:xfrm>
            <a:custGeom>
              <a:avLst/>
              <a:gdLst/>
              <a:ahLst/>
              <a:cxnLst/>
              <a:rect l="l" t="t" r="r" b="b"/>
              <a:pathLst>
                <a:path w="1680" h="35184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81" y="2239"/>
                    <a:pt x="846" y="2239"/>
                  </a:cubicBezTo>
                  <a:lnTo>
                    <a:pt x="1215" y="3155"/>
                  </a:lnTo>
                  <a:lnTo>
                    <a:pt x="834" y="35183"/>
                  </a:lnTo>
                  <a:lnTo>
                    <a:pt x="1679" y="3120"/>
                  </a:lnTo>
                  <a:lnTo>
                    <a:pt x="1370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73"/>
            <p:cNvSpPr/>
            <p:nvPr/>
          </p:nvSpPr>
          <p:spPr>
            <a:xfrm flipH="1">
              <a:off x="2468483" y="3222407"/>
              <a:ext cx="696718" cy="457486"/>
            </a:xfrm>
            <a:custGeom>
              <a:avLst/>
              <a:gdLst/>
              <a:ahLst/>
              <a:cxnLst/>
              <a:rect l="l" t="t" r="r" b="b"/>
              <a:pathLst>
                <a:path w="26802" h="17599" extrusionOk="0">
                  <a:moveTo>
                    <a:pt x="26802" y="1"/>
                  </a:moveTo>
                  <a:lnTo>
                    <a:pt x="644" y="4942"/>
                  </a:lnTo>
                  <a:cubicBezTo>
                    <a:pt x="275" y="5013"/>
                    <a:pt x="13" y="5335"/>
                    <a:pt x="13" y="5704"/>
                  </a:cubicBezTo>
                  <a:lnTo>
                    <a:pt x="13" y="8681"/>
                  </a:lnTo>
                  <a:cubicBezTo>
                    <a:pt x="1" y="9109"/>
                    <a:pt x="358" y="9454"/>
                    <a:pt x="787" y="9466"/>
                  </a:cubicBezTo>
                  <a:lnTo>
                    <a:pt x="2644" y="9466"/>
                  </a:lnTo>
                  <a:lnTo>
                    <a:pt x="2644" y="12883"/>
                  </a:lnTo>
                  <a:lnTo>
                    <a:pt x="2204" y="12883"/>
                  </a:lnTo>
                  <a:cubicBezTo>
                    <a:pt x="1799" y="12883"/>
                    <a:pt x="1465" y="13205"/>
                    <a:pt x="1465" y="13610"/>
                  </a:cubicBezTo>
                  <a:lnTo>
                    <a:pt x="1465" y="15253"/>
                  </a:lnTo>
                  <a:cubicBezTo>
                    <a:pt x="1465" y="15741"/>
                    <a:pt x="1644" y="16217"/>
                    <a:pt x="1965" y="16586"/>
                  </a:cubicBezTo>
                  <a:lnTo>
                    <a:pt x="2811" y="17598"/>
                  </a:lnTo>
                  <a:lnTo>
                    <a:pt x="2811" y="14538"/>
                  </a:lnTo>
                  <a:cubicBezTo>
                    <a:pt x="2811" y="14193"/>
                    <a:pt x="3085" y="13681"/>
                    <a:pt x="3430" y="13681"/>
                  </a:cubicBezTo>
                  <a:lnTo>
                    <a:pt x="3430" y="8585"/>
                  </a:lnTo>
                  <a:lnTo>
                    <a:pt x="1025" y="8478"/>
                  </a:lnTo>
                  <a:lnTo>
                    <a:pt x="1049" y="5359"/>
                  </a:lnTo>
                  <a:lnTo>
                    <a:pt x="26802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73"/>
            <p:cNvSpPr/>
            <p:nvPr/>
          </p:nvSpPr>
          <p:spPr>
            <a:xfrm flipH="1">
              <a:off x="2742391" y="3442799"/>
              <a:ext cx="396502" cy="25397"/>
            </a:xfrm>
            <a:custGeom>
              <a:avLst/>
              <a:gdLst/>
              <a:ahLst/>
              <a:cxnLst/>
              <a:rect l="l" t="t" r="r" b="b"/>
              <a:pathLst>
                <a:path w="15253" h="977" extrusionOk="0">
                  <a:moveTo>
                    <a:pt x="13" y="0"/>
                  </a:moveTo>
                  <a:lnTo>
                    <a:pt x="1" y="143"/>
                  </a:lnTo>
                  <a:lnTo>
                    <a:pt x="1632" y="976"/>
                  </a:lnTo>
                  <a:lnTo>
                    <a:pt x="15253" y="19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73"/>
            <p:cNvSpPr/>
            <p:nvPr/>
          </p:nvSpPr>
          <p:spPr>
            <a:xfrm flipH="1">
              <a:off x="2741143" y="3557310"/>
              <a:ext cx="355326" cy="20770"/>
            </a:xfrm>
            <a:custGeom>
              <a:avLst/>
              <a:gdLst/>
              <a:ahLst/>
              <a:cxnLst/>
              <a:rect l="l" t="t" r="r" b="b"/>
              <a:pathLst>
                <a:path w="13669" h="799" extrusionOk="0">
                  <a:moveTo>
                    <a:pt x="0" y="0"/>
                  </a:moveTo>
                  <a:lnTo>
                    <a:pt x="786" y="798"/>
                  </a:lnTo>
                  <a:lnTo>
                    <a:pt x="13668" y="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73"/>
            <p:cNvSpPr/>
            <p:nvPr/>
          </p:nvSpPr>
          <p:spPr>
            <a:xfrm flipH="1">
              <a:off x="-3201" y="4784202"/>
              <a:ext cx="4120130" cy="369259"/>
            </a:xfrm>
            <a:custGeom>
              <a:avLst/>
              <a:gdLst/>
              <a:ahLst/>
              <a:cxnLst/>
              <a:rect l="l" t="t" r="r" b="b"/>
              <a:pathLst>
                <a:path w="158497" h="14205" extrusionOk="0">
                  <a:moveTo>
                    <a:pt x="36862" y="1"/>
                  </a:moveTo>
                  <a:cubicBezTo>
                    <a:pt x="32278" y="1"/>
                    <a:pt x="27754" y="1084"/>
                    <a:pt x="23670" y="3168"/>
                  </a:cubicBezTo>
                  <a:cubicBezTo>
                    <a:pt x="23670" y="3168"/>
                    <a:pt x="2334" y="13669"/>
                    <a:pt x="0" y="14205"/>
                  </a:cubicBezTo>
                  <a:lnTo>
                    <a:pt x="158413" y="14205"/>
                  </a:lnTo>
                  <a:cubicBezTo>
                    <a:pt x="158449" y="6371"/>
                    <a:pt x="158496" y="1"/>
                    <a:pt x="158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2" name="Google Shape;2632;p73"/>
          <p:cNvGrpSpPr/>
          <p:nvPr/>
        </p:nvGrpSpPr>
        <p:grpSpPr>
          <a:xfrm>
            <a:off x="5386410" y="3218972"/>
            <a:ext cx="3822244" cy="2001565"/>
            <a:chOff x="5041962" y="2995905"/>
            <a:chExt cx="4120130" cy="2157556"/>
          </a:xfrm>
        </p:grpSpPr>
        <p:grpSp>
          <p:nvGrpSpPr>
            <p:cNvPr id="2633" name="Google Shape;2633;p73"/>
            <p:cNvGrpSpPr/>
            <p:nvPr/>
          </p:nvGrpSpPr>
          <p:grpSpPr>
            <a:xfrm>
              <a:off x="6095887" y="2995905"/>
              <a:ext cx="2789518" cy="1793874"/>
              <a:chOff x="6042793" y="2982631"/>
              <a:chExt cx="2789518" cy="1793874"/>
            </a:xfrm>
          </p:grpSpPr>
          <p:sp>
            <p:nvSpPr>
              <p:cNvPr id="2634" name="Google Shape;2634;p73"/>
              <p:cNvSpPr/>
              <p:nvPr/>
            </p:nvSpPr>
            <p:spPr>
              <a:xfrm>
                <a:off x="6063621" y="3088387"/>
                <a:ext cx="2764733" cy="361643"/>
              </a:xfrm>
              <a:custGeom>
                <a:avLst/>
                <a:gdLst/>
                <a:ahLst/>
                <a:cxnLst/>
                <a:rect l="l" t="t" r="r" b="b"/>
                <a:pathLst>
                  <a:path w="102740" h="13439" extrusionOk="0">
                    <a:moveTo>
                      <a:pt x="33983" y="1"/>
                    </a:moveTo>
                    <a:cubicBezTo>
                      <a:pt x="14303" y="1"/>
                      <a:pt x="0" y="1679"/>
                      <a:pt x="0" y="4463"/>
                    </a:cubicBezTo>
                    <a:cubicBezTo>
                      <a:pt x="0" y="8106"/>
                      <a:pt x="24408" y="12000"/>
                      <a:pt x="53304" y="13131"/>
                    </a:cubicBezTo>
                    <a:cubicBezTo>
                      <a:pt x="58629" y="13340"/>
                      <a:pt x="63730" y="13439"/>
                      <a:pt x="68496" y="13439"/>
                    </a:cubicBezTo>
                    <a:cubicBezTo>
                      <a:pt x="88459" y="13439"/>
                      <a:pt x="102557" y="11700"/>
                      <a:pt x="102644" y="8999"/>
                    </a:cubicBezTo>
                    <a:cubicBezTo>
                      <a:pt x="102739" y="5642"/>
                      <a:pt x="81224" y="1855"/>
                      <a:pt x="53495" y="498"/>
                    </a:cubicBezTo>
                    <a:cubicBezTo>
                      <a:pt x="46653" y="161"/>
                      <a:pt x="40062" y="1"/>
                      <a:pt x="33983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73"/>
              <p:cNvSpPr/>
              <p:nvPr/>
            </p:nvSpPr>
            <p:spPr>
              <a:xfrm>
                <a:off x="6111036" y="3518221"/>
                <a:ext cx="2665732" cy="242325"/>
              </a:xfrm>
              <a:custGeom>
                <a:avLst/>
                <a:gdLst/>
                <a:ahLst/>
                <a:cxnLst/>
                <a:rect l="l" t="t" r="r" b="b"/>
                <a:pathLst>
                  <a:path w="99061" h="9005" extrusionOk="0">
                    <a:moveTo>
                      <a:pt x="31379" y="1"/>
                    </a:moveTo>
                    <a:cubicBezTo>
                      <a:pt x="13117" y="1"/>
                      <a:pt x="0" y="1066"/>
                      <a:pt x="0" y="2861"/>
                    </a:cubicBezTo>
                    <a:cubicBezTo>
                      <a:pt x="0" y="5266"/>
                      <a:pt x="23503" y="7921"/>
                      <a:pt x="51364" y="8754"/>
                    </a:cubicBezTo>
                    <a:cubicBezTo>
                      <a:pt x="57038" y="8924"/>
                      <a:pt x="62449" y="9004"/>
                      <a:pt x="67453" y="9004"/>
                    </a:cubicBezTo>
                    <a:cubicBezTo>
                      <a:pt x="85991" y="9004"/>
                      <a:pt x="98944" y="7903"/>
                      <a:pt x="99001" y="6159"/>
                    </a:cubicBezTo>
                    <a:cubicBezTo>
                      <a:pt x="99060" y="3932"/>
                      <a:pt x="78236" y="1361"/>
                      <a:pt x="51495" y="384"/>
                    </a:cubicBezTo>
                    <a:cubicBezTo>
                      <a:pt x="44403" y="124"/>
                      <a:pt x="37593" y="1"/>
                      <a:pt x="31379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73"/>
              <p:cNvSpPr/>
              <p:nvPr/>
            </p:nvSpPr>
            <p:spPr>
              <a:xfrm>
                <a:off x="6100461" y="3956638"/>
                <a:ext cx="2672782" cy="219209"/>
              </a:xfrm>
              <a:custGeom>
                <a:avLst/>
                <a:gdLst/>
                <a:ahLst/>
                <a:cxnLst/>
                <a:rect l="l" t="t" r="r" b="b"/>
                <a:pathLst>
                  <a:path w="99323" h="8146" extrusionOk="0">
                    <a:moveTo>
                      <a:pt x="37076" y="1"/>
                    </a:moveTo>
                    <a:cubicBezTo>
                      <a:pt x="15903" y="1"/>
                      <a:pt x="0" y="1191"/>
                      <a:pt x="0" y="3047"/>
                    </a:cubicBezTo>
                    <a:cubicBezTo>
                      <a:pt x="0" y="5309"/>
                      <a:pt x="23575" y="7559"/>
                      <a:pt x="51507" y="8048"/>
                    </a:cubicBezTo>
                    <a:cubicBezTo>
                      <a:pt x="55218" y="8114"/>
                      <a:pt x="58817" y="8145"/>
                      <a:pt x="62263" y="8145"/>
                    </a:cubicBezTo>
                    <a:cubicBezTo>
                      <a:pt x="83675" y="8145"/>
                      <a:pt x="99211" y="6922"/>
                      <a:pt x="99263" y="5107"/>
                    </a:cubicBezTo>
                    <a:cubicBezTo>
                      <a:pt x="99322" y="3011"/>
                      <a:pt x="78451" y="821"/>
                      <a:pt x="51638" y="178"/>
                    </a:cubicBezTo>
                    <a:cubicBezTo>
                      <a:pt x="46605" y="58"/>
                      <a:pt x="41714" y="1"/>
                      <a:pt x="37076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73"/>
              <p:cNvSpPr/>
              <p:nvPr/>
            </p:nvSpPr>
            <p:spPr>
              <a:xfrm>
                <a:off x="6101403" y="4348152"/>
                <a:ext cx="2660296" cy="126073"/>
              </a:xfrm>
              <a:custGeom>
                <a:avLst/>
                <a:gdLst/>
                <a:ahLst/>
                <a:cxnLst/>
                <a:rect l="l" t="t" r="r" b="b"/>
                <a:pathLst>
                  <a:path w="98859" h="4685" extrusionOk="0">
                    <a:moveTo>
                      <a:pt x="38338" y="1"/>
                    </a:moveTo>
                    <a:cubicBezTo>
                      <a:pt x="16557" y="1"/>
                      <a:pt x="13" y="722"/>
                      <a:pt x="13" y="1821"/>
                    </a:cubicBezTo>
                    <a:cubicBezTo>
                      <a:pt x="1" y="3131"/>
                      <a:pt x="23480" y="4393"/>
                      <a:pt x="51305" y="4643"/>
                    </a:cubicBezTo>
                    <a:cubicBezTo>
                      <a:pt x="54482" y="4671"/>
                      <a:pt x="57577" y="4685"/>
                      <a:pt x="60563" y="4685"/>
                    </a:cubicBezTo>
                    <a:cubicBezTo>
                      <a:pt x="82632" y="4685"/>
                      <a:pt x="98791" y="3938"/>
                      <a:pt x="98823" y="2869"/>
                    </a:cubicBezTo>
                    <a:cubicBezTo>
                      <a:pt x="98859" y="1666"/>
                      <a:pt x="78058" y="416"/>
                      <a:pt x="51376" y="83"/>
                    </a:cubicBezTo>
                    <a:cubicBezTo>
                      <a:pt x="46891" y="27"/>
                      <a:pt x="42518" y="1"/>
                      <a:pt x="38338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73"/>
              <p:cNvSpPr/>
              <p:nvPr/>
            </p:nvSpPr>
            <p:spPr>
              <a:xfrm>
                <a:off x="6042793" y="4721717"/>
                <a:ext cx="2759271" cy="54789"/>
              </a:xfrm>
              <a:custGeom>
                <a:avLst/>
                <a:gdLst/>
                <a:ahLst/>
                <a:cxnLst/>
                <a:rect l="l" t="t" r="r" b="b"/>
                <a:pathLst>
                  <a:path w="102537" h="2036" extrusionOk="0">
                    <a:moveTo>
                      <a:pt x="0" y="0"/>
                    </a:moveTo>
                    <a:lnTo>
                      <a:pt x="0" y="2036"/>
                    </a:lnTo>
                    <a:lnTo>
                      <a:pt x="102477" y="2036"/>
                    </a:lnTo>
                    <a:lnTo>
                      <a:pt x="102537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73"/>
              <p:cNvSpPr/>
              <p:nvPr/>
            </p:nvSpPr>
            <p:spPr>
              <a:xfrm>
                <a:off x="6095321" y="4683262"/>
                <a:ext cx="2662852" cy="57372"/>
              </a:xfrm>
              <a:custGeom>
                <a:avLst/>
                <a:gdLst/>
                <a:ahLst/>
                <a:cxnLst/>
                <a:rect l="l" t="t" r="r" b="b"/>
                <a:pathLst>
                  <a:path w="98954" h="2132" extrusionOk="0">
                    <a:moveTo>
                      <a:pt x="1" y="0"/>
                    </a:moveTo>
                    <a:lnTo>
                      <a:pt x="1" y="2024"/>
                    </a:lnTo>
                    <a:lnTo>
                      <a:pt x="98894" y="2132"/>
                    </a:lnTo>
                    <a:lnTo>
                      <a:pt x="98954" y="25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73"/>
              <p:cNvSpPr/>
              <p:nvPr/>
            </p:nvSpPr>
            <p:spPr>
              <a:xfrm>
                <a:off x="7201026" y="4683262"/>
                <a:ext cx="1601037" cy="93243"/>
              </a:xfrm>
              <a:custGeom>
                <a:avLst/>
                <a:gdLst/>
                <a:ahLst/>
                <a:cxnLst/>
                <a:rect l="l" t="t" r="r" b="b"/>
                <a:pathLst>
                  <a:path w="59496" h="3465" extrusionOk="0">
                    <a:moveTo>
                      <a:pt x="1953" y="0"/>
                    </a:moveTo>
                    <a:lnTo>
                      <a:pt x="1953" y="1441"/>
                    </a:lnTo>
                    <a:lnTo>
                      <a:pt x="0" y="1429"/>
                    </a:lnTo>
                    <a:lnTo>
                      <a:pt x="0" y="3465"/>
                    </a:lnTo>
                    <a:lnTo>
                      <a:pt x="59436" y="3465"/>
                    </a:lnTo>
                    <a:lnTo>
                      <a:pt x="59496" y="1596"/>
                    </a:lnTo>
                    <a:lnTo>
                      <a:pt x="57829" y="1584"/>
                    </a:lnTo>
                    <a:lnTo>
                      <a:pt x="57865" y="250"/>
                    </a:lnTo>
                    <a:lnTo>
                      <a:pt x="1953" y="0"/>
                    </a:ln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73"/>
              <p:cNvSpPr/>
              <p:nvPr/>
            </p:nvSpPr>
            <p:spPr>
              <a:xfrm>
                <a:off x="6132807" y="3128618"/>
                <a:ext cx="2635135" cy="1580290"/>
              </a:xfrm>
              <a:custGeom>
                <a:avLst/>
                <a:gdLst/>
                <a:ahLst/>
                <a:cxnLst/>
                <a:rect l="l" t="t" r="r" b="b"/>
                <a:pathLst>
                  <a:path w="97924" h="58725" extrusionOk="0">
                    <a:moveTo>
                      <a:pt x="33975" y="1"/>
                    </a:moveTo>
                    <a:cubicBezTo>
                      <a:pt x="15426" y="1"/>
                      <a:pt x="53" y="1786"/>
                      <a:pt x="48" y="6016"/>
                    </a:cubicBezTo>
                    <a:lnTo>
                      <a:pt x="1" y="58534"/>
                    </a:lnTo>
                    <a:lnTo>
                      <a:pt x="96346" y="58725"/>
                    </a:lnTo>
                    <a:lnTo>
                      <a:pt x="97751" y="10112"/>
                    </a:lnTo>
                    <a:cubicBezTo>
                      <a:pt x="97924" y="4151"/>
                      <a:pt x="62258" y="1"/>
                      <a:pt x="33975" y="1"/>
                    </a:cubicBezTo>
                    <a:close/>
                  </a:path>
                </a:pathLst>
              </a:custGeom>
              <a:solidFill>
                <a:srgbClr val="C3C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73"/>
              <p:cNvSpPr/>
              <p:nvPr/>
            </p:nvSpPr>
            <p:spPr>
              <a:xfrm>
                <a:off x="6132807" y="3128645"/>
                <a:ext cx="1219454" cy="1577706"/>
              </a:xfrm>
              <a:custGeom>
                <a:avLst/>
                <a:gdLst/>
                <a:ahLst/>
                <a:cxnLst/>
                <a:rect l="l" t="t" r="r" b="b"/>
                <a:pathLst>
                  <a:path w="45316" h="58629" extrusionOk="0">
                    <a:moveTo>
                      <a:pt x="34056" y="0"/>
                    </a:moveTo>
                    <a:cubicBezTo>
                      <a:pt x="15472" y="0"/>
                      <a:pt x="48" y="1780"/>
                      <a:pt x="48" y="6015"/>
                    </a:cubicBezTo>
                    <a:lnTo>
                      <a:pt x="1" y="58533"/>
                    </a:lnTo>
                    <a:lnTo>
                      <a:pt x="45316" y="58629"/>
                    </a:lnTo>
                    <a:cubicBezTo>
                      <a:pt x="42066" y="51568"/>
                      <a:pt x="39446" y="43555"/>
                      <a:pt x="37767" y="34911"/>
                    </a:cubicBezTo>
                    <a:cubicBezTo>
                      <a:pt x="35327" y="22374"/>
                      <a:pt x="35184" y="10325"/>
                      <a:pt x="36946" y="14"/>
                    </a:cubicBezTo>
                    <a:cubicBezTo>
                      <a:pt x="35975" y="5"/>
                      <a:pt x="35012" y="0"/>
                      <a:pt x="34056" y="0"/>
                    </a:cubicBezTo>
                    <a:close/>
                  </a:path>
                </a:pathLst>
              </a:custGeom>
              <a:solidFill>
                <a:srgbClr val="C3C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73"/>
              <p:cNvSpPr/>
              <p:nvPr/>
            </p:nvSpPr>
            <p:spPr>
              <a:xfrm>
                <a:off x="8115428" y="4209377"/>
                <a:ext cx="66360" cy="3880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442" extrusionOk="0">
                    <a:moveTo>
                      <a:pt x="1" y="1"/>
                    </a:moveTo>
                    <a:lnTo>
                      <a:pt x="1" y="1108"/>
                    </a:lnTo>
                    <a:lnTo>
                      <a:pt x="2465" y="1442"/>
                    </a:lnTo>
                    <a:lnTo>
                      <a:pt x="2465" y="33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C9C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73"/>
              <p:cNvSpPr/>
              <p:nvPr/>
            </p:nvSpPr>
            <p:spPr>
              <a:xfrm>
                <a:off x="8067044" y="4537787"/>
                <a:ext cx="60601" cy="33368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240" extrusionOk="0">
                    <a:moveTo>
                      <a:pt x="1" y="1"/>
                    </a:moveTo>
                    <a:lnTo>
                      <a:pt x="1" y="1108"/>
                    </a:lnTo>
                    <a:lnTo>
                      <a:pt x="2251" y="1239"/>
                    </a:lnTo>
                    <a:lnTo>
                      <a:pt x="2251" y="12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73"/>
              <p:cNvSpPr/>
              <p:nvPr/>
            </p:nvSpPr>
            <p:spPr>
              <a:xfrm>
                <a:off x="7938252" y="4463784"/>
                <a:ext cx="60574" cy="330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227" extrusionOk="0">
                    <a:moveTo>
                      <a:pt x="0" y="1"/>
                    </a:moveTo>
                    <a:lnTo>
                      <a:pt x="0" y="1108"/>
                    </a:lnTo>
                    <a:lnTo>
                      <a:pt x="2251" y="1227"/>
                    </a:lnTo>
                    <a:lnTo>
                      <a:pt x="2251" y="1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73"/>
              <p:cNvSpPr/>
              <p:nvPr/>
            </p:nvSpPr>
            <p:spPr>
              <a:xfrm>
                <a:off x="8357322" y="3416716"/>
                <a:ext cx="60601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597" extrusionOk="0">
                    <a:moveTo>
                      <a:pt x="1" y="1"/>
                    </a:moveTo>
                    <a:lnTo>
                      <a:pt x="1" y="1120"/>
                    </a:lnTo>
                    <a:lnTo>
                      <a:pt x="2251" y="1596"/>
                    </a:lnTo>
                    <a:lnTo>
                      <a:pt x="2251" y="48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73"/>
              <p:cNvSpPr/>
              <p:nvPr/>
            </p:nvSpPr>
            <p:spPr>
              <a:xfrm>
                <a:off x="8313109" y="4056878"/>
                <a:ext cx="66360" cy="39127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454" extrusionOk="0">
                    <a:moveTo>
                      <a:pt x="1" y="1"/>
                    </a:moveTo>
                    <a:lnTo>
                      <a:pt x="1" y="1120"/>
                    </a:lnTo>
                    <a:lnTo>
                      <a:pt x="2465" y="1453"/>
                    </a:lnTo>
                    <a:lnTo>
                      <a:pt x="2465" y="34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73"/>
              <p:cNvSpPr/>
              <p:nvPr/>
            </p:nvSpPr>
            <p:spPr>
              <a:xfrm>
                <a:off x="8336493" y="4652181"/>
                <a:ext cx="64449" cy="33987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1263" extrusionOk="0">
                    <a:moveTo>
                      <a:pt x="1" y="0"/>
                    </a:moveTo>
                    <a:lnTo>
                      <a:pt x="1" y="1120"/>
                    </a:lnTo>
                    <a:lnTo>
                      <a:pt x="2394" y="1262"/>
                    </a:lnTo>
                    <a:lnTo>
                      <a:pt x="2394" y="15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73"/>
              <p:cNvSpPr/>
              <p:nvPr/>
            </p:nvSpPr>
            <p:spPr>
              <a:xfrm>
                <a:off x="8375594" y="4465076"/>
                <a:ext cx="64423" cy="33019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227" extrusionOk="0">
                    <a:moveTo>
                      <a:pt x="1" y="0"/>
                    </a:moveTo>
                    <a:lnTo>
                      <a:pt x="1" y="1107"/>
                    </a:lnTo>
                    <a:lnTo>
                      <a:pt x="2394" y="1226"/>
                    </a:lnTo>
                    <a:lnTo>
                      <a:pt x="2394" y="11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73"/>
              <p:cNvSpPr/>
              <p:nvPr/>
            </p:nvSpPr>
            <p:spPr>
              <a:xfrm>
                <a:off x="8379442" y="3777821"/>
                <a:ext cx="66333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1453" extrusionOk="0">
                    <a:moveTo>
                      <a:pt x="0" y="0"/>
                    </a:moveTo>
                    <a:lnTo>
                      <a:pt x="0" y="1119"/>
                    </a:lnTo>
                    <a:lnTo>
                      <a:pt x="2465" y="1453"/>
                    </a:lnTo>
                    <a:lnTo>
                      <a:pt x="2465" y="3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73"/>
              <p:cNvSpPr/>
              <p:nvPr/>
            </p:nvSpPr>
            <p:spPr>
              <a:xfrm>
                <a:off x="8061285" y="3371884"/>
                <a:ext cx="66360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453" extrusionOk="0">
                    <a:moveTo>
                      <a:pt x="0" y="0"/>
                    </a:moveTo>
                    <a:lnTo>
                      <a:pt x="0" y="1119"/>
                    </a:lnTo>
                    <a:lnTo>
                      <a:pt x="2465" y="1453"/>
                    </a:lnTo>
                    <a:lnTo>
                      <a:pt x="2465" y="3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73"/>
              <p:cNvSpPr/>
              <p:nvPr/>
            </p:nvSpPr>
            <p:spPr>
              <a:xfrm>
                <a:off x="8082113" y="3800560"/>
                <a:ext cx="66333" cy="39127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1454" extrusionOk="0">
                    <a:moveTo>
                      <a:pt x="0" y="1"/>
                    </a:moveTo>
                    <a:lnTo>
                      <a:pt x="0" y="1120"/>
                    </a:lnTo>
                    <a:lnTo>
                      <a:pt x="2465" y="1453"/>
                    </a:lnTo>
                    <a:lnTo>
                      <a:pt x="2465" y="34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73"/>
              <p:cNvSpPr/>
              <p:nvPr/>
            </p:nvSpPr>
            <p:spPr>
              <a:xfrm>
                <a:off x="7948505" y="3649003"/>
                <a:ext cx="66360" cy="39127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454" extrusionOk="0">
                    <a:moveTo>
                      <a:pt x="0" y="1"/>
                    </a:moveTo>
                    <a:lnTo>
                      <a:pt x="0" y="1120"/>
                    </a:lnTo>
                    <a:lnTo>
                      <a:pt x="2465" y="1454"/>
                    </a:lnTo>
                    <a:lnTo>
                      <a:pt x="2465" y="34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73"/>
              <p:cNvSpPr/>
              <p:nvPr/>
            </p:nvSpPr>
            <p:spPr>
              <a:xfrm>
                <a:off x="8625507" y="3370915"/>
                <a:ext cx="50322" cy="50322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870" extrusionOk="0">
                    <a:moveTo>
                      <a:pt x="0" y="0"/>
                    </a:moveTo>
                    <a:lnTo>
                      <a:pt x="0" y="1108"/>
                    </a:lnTo>
                    <a:lnTo>
                      <a:pt x="1870" y="1870"/>
                    </a:lnTo>
                    <a:lnTo>
                      <a:pt x="1870" y="7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73"/>
              <p:cNvSpPr/>
              <p:nvPr/>
            </p:nvSpPr>
            <p:spPr>
              <a:xfrm>
                <a:off x="8616842" y="3773327"/>
                <a:ext cx="50968" cy="46796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739" extrusionOk="0">
                    <a:moveTo>
                      <a:pt x="1" y="1"/>
                    </a:moveTo>
                    <a:lnTo>
                      <a:pt x="1" y="1120"/>
                    </a:lnTo>
                    <a:lnTo>
                      <a:pt x="1894" y="1739"/>
                    </a:lnTo>
                    <a:lnTo>
                      <a:pt x="1894" y="6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73"/>
              <p:cNvSpPr/>
              <p:nvPr/>
            </p:nvSpPr>
            <p:spPr>
              <a:xfrm>
                <a:off x="8599243" y="4175417"/>
                <a:ext cx="52232" cy="41361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537" extrusionOk="0">
                    <a:moveTo>
                      <a:pt x="0" y="1"/>
                    </a:moveTo>
                    <a:lnTo>
                      <a:pt x="0" y="1108"/>
                    </a:lnTo>
                    <a:lnTo>
                      <a:pt x="1941" y="1537"/>
                    </a:lnTo>
                    <a:lnTo>
                      <a:pt x="1941" y="43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73"/>
              <p:cNvSpPr/>
              <p:nvPr/>
            </p:nvSpPr>
            <p:spPr>
              <a:xfrm>
                <a:off x="8684790" y="4615018"/>
                <a:ext cx="25968" cy="30462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132" extrusionOk="0">
                    <a:moveTo>
                      <a:pt x="0" y="0"/>
                    </a:moveTo>
                    <a:lnTo>
                      <a:pt x="0" y="1108"/>
                    </a:lnTo>
                    <a:lnTo>
                      <a:pt x="964" y="1131"/>
                    </a:lnTo>
                    <a:lnTo>
                      <a:pt x="964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73"/>
              <p:cNvSpPr/>
              <p:nvPr/>
            </p:nvSpPr>
            <p:spPr>
              <a:xfrm>
                <a:off x="8696307" y="4137931"/>
                <a:ext cx="25995" cy="3078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144" extrusionOk="0">
                    <a:moveTo>
                      <a:pt x="1" y="1"/>
                    </a:moveTo>
                    <a:lnTo>
                      <a:pt x="1" y="1120"/>
                    </a:lnTo>
                    <a:lnTo>
                      <a:pt x="965" y="1144"/>
                    </a:lnTo>
                    <a:lnTo>
                      <a:pt x="965" y="2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73"/>
              <p:cNvSpPr/>
              <p:nvPr/>
            </p:nvSpPr>
            <p:spPr>
              <a:xfrm>
                <a:off x="8598597" y="4517604"/>
                <a:ext cx="49676" cy="36571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359" extrusionOk="0">
                    <a:moveTo>
                      <a:pt x="0" y="1"/>
                    </a:moveTo>
                    <a:lnTo>
                      <a:pt x="0" y="1108"/>
                    </a:lnTo>
                    <a:lnTo>
                      <a:pt x="1846" y="1358"/>
                    </a:lnTo>
                    <a:lnTo>
                      <a:pt x="1846" y="2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73"/>
              <p:cNvSpPr/>
              <p:nvPr/>
            </p:nvSpPr>
            <p:spPr>
              <a:xfrm>
                <a:off x="6800202" y="4031260"/>
                <a:ext cx="66360" cy="38777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441" extrusionOk="0">
                    <a:moveTo>
                      <a:pt x="2465" y="0"/>
                    </a:moveTo>
                    <a:lnTo>
                      <a:pt x="0" y="333"/>
                    </a:lnTo>
                    <a:lnTo>
                      <a:pt x="0" y="1441"/>
                    </a:lnTo>
                    <a:lnTo>
                      <a:pt x="2465" y="1107"/>
                    </a:lnTo>
                    <a:lnTo>
                      <a:pt x="2465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73"/>
              <p:cNvSpPr/>
              <p:nvPr/>
            </p:nvSpPr>
            <p:spPr>
              <a:xfrm>
                <a:off x="6803404" y="4451621"/>
                <a:ext cx="60574" cy="3334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239" extrusionOk="0">
                    <a:moveTo>
                      <a:pt x="2251" y="0"/>
                    </a:moveTo>
                    <a:lnTo>
                      <a:pt x="1" y="119"/>
                    </a:lnTo>
                    <a:lnTo>
                      <a:pt x="1" y="1238"/>
                    </a:lnTo>
                    <a:lnTo>
                      <a:pt x="2251" y="1107"/>
                    </a:lnTo>
                    <a:lnTo>
                      <a:pt x="2251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73"/>
              <p:cNvSpPr/>
              <p:nvPr/>
            </p:nvSpPr>
            <p:spPr>
              <a:xfrm>
                <a:off x="6944062" y="4597392"/>
                <a:ext cx="60574" cy="330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227" extrusionOk="0">
                    <a:moveTo>
                      <a:pt x="2251" y="0"/>
                    </a:moveTo>
                    <a:lnTo>
                      <a:pt x="0" y="119"/>
                    </a:lnTo>
                    <a:lnTo>
                      <a:pt x="0" y="1227"/>
                    </a:lnTo>
                    <a:lnTo>
                      <a:pt x="2251" y="1108"/>
                    </a:lnTo>
                    <a:lnTo>
                      <a:pt x="2251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73"/>
              <p:cNvSpPr/>
              <p:nvPr/>
            </p:nvSpPr>
            <p:spPr>
              <a:xfrm>
                <a:off x="6441680" y="3395269"/>
                <a:ext cx="60574" cy="42948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596" extrusionOk="0">
                    <a:moveTo>
                      <a:pt x="2251" y="0"/>
                    </a:moveTo>
                    <a:lnTo>
                      <a:pt x="0" y="488"/>
                    </a:lnTo>
                    <a:lnTo>
                      <a:pt x="0" y="1596"/>
                    </a:lnTo>
                    <a:lnTo>
                      <a:pt x="2251" y="1119"/>
                    </a:lnTo>
                    <a:lnTo>
                      <a:pt x="2251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73"/>
              <p:cNvSpPr/>
              <p:nvPr/>
            </p:nvSpPr>
            <p:spPr>
              <a:xfrm>
                <a:off x="6511215" y="4080586"/>
                <a:ext cx="66333" cy="38804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1442" extrusionOk="0">
                    <a:moveTo>
                      <a:pt x="2465" y="1"/>
                    </a:moveTo>
                    <a:lnTo>
                      <a:pt x="0" y="334"/>
                    </a:lnTo>
                    <a:lnTo>
                      <a:pt x="0" y="1441"/>
                    </a:lnTo>
                    <a:lnTo>
                      <a:pt x="2465" y="1108"/>
                    </a:lnTo>
                    <a:lnTo>
                      <a:pt x="2465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73"/>
              <p:cNvSpPr/>
              <p:nvPr/>
            </p:nvSpPr>
            <p:spPr>
              <a:xfrm>
                <a:off x="6515359" y="4633586"/>
                <a:ext cx="64423" cy="33664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251" extrusionOk="0">
                    <a:moveTo>
                      <a:pt x="2394" y="1"/>
                    </a:moveTo>
                    <a:lnTo>
                      <a:pt x="1" y="144"/>
                    </a:lnTo>
                    <a:lnTo>
                      <a:pt x="1" y="1251"/>
                    </a:lnTo>
                    <a:lnTo>
                      <a:pt x="2394" y="1108"/>
                    </a:lnTo>
                    <a:lnTo>
                      <a:pt x="2394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73"/>
              <p:cNvSpPr/>
              <p:nvPr/>
            </p:nvSpPr>
            <p:spPr>
              <a:xfrm>
                <a:off x="6367354" y="4431116"/>
                <a:ext cx="64423" cy="33341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239" extrusionOk="0">
                    <a:moveTo>
                      <a:pt x="2393" y="0"/>
                    </a:moveTo>
                    <a:lnTo>
                      <a:pt x="0" y="119"/>
                    </a:lnTo>
                    <a:lnTo>
                      <a:pt x="0" y="1238"/>
                    </a:lnTo>
                    <a:lnTo>
                      <a:pt x="2393" y="1107"/>
                    </a:lnTo>
                    <a:lnTo>
                      <a:pt x="2393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73"/>
              <p:cNvSpPr/>
              <p:nvPr/>
            </p:nvSpPr>
            <p:spPr>
              <a:xfrm>
                <a:off x="6364152" y="3616657"/>
                <a:ext cx="66333" cy="39127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1454" extrusionOk="0">
                    <a:moveTo>
                      <a:pt x="2465" y="0"/>
                    </a:moveTo>
                    <a:lnTo>
                      <a:pt x="0" y="334"/>
                    </a:lnTo>
                    <a:lnTo>
                      <a:pt x="0" y="1453"/>
                    </a:lnTo>
                    <a:lnTo>
                      <a:pt x="2465" y="1108"/>
                    </a:lnTo>
                    <a:lnTo>
                      <a:pt x="2465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73"/>
              <p:cNvSpPr/>
              <p:nvPr/>
            </p:nvSpPr>
            <p:spPr>
              <a:xfrm>
                <a:off x="6659866" y="3241155"/>
                <a:ext cx="66683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453" extrusionOk="0">
                    <a:moveTo>
                      <a:pt x="2477" y="0"/>
                    </a:moveTo>
                    <a:lnTo>
                      <a:pt x="1" y="346"/>
                    </a:lnTo>
                    <a:lnTo>
                      <a:pt x="1" y="1453"/>
                    </a:lnTo>
                    <a:lnTo>
                      <a:pt x="2477" y="1120"/>
                    </a:lnTo>
                    <a:lnTo>
                      <a:pt x="2477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73"/>
              <p:cNvSpPr/>
              <p:nvPr/>
            </p:nvSpPr>
            <p:spPr>
              <a:xfrm>
                <a:off x="6638069" y="3618568"/>
                <a:ext cx="66360" cy="39127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454" extrusionOk="0">
                    <a:moveTo>
                      <a:pt x="2466" y="1"/>
                    </a:moveTo>
                    <a:lnTo>
                      <a:pt x="1" y="334"/>
                    </a:lnTo>
                    <a:lnTo>
                      <a:pt x="1" y="1453"/>
                    </a:lnTo>
                    <a:lnTo>
                      <a:pt x="2466" y="1108"/>
                    </a:lnTo>
                    <a:lnTo>
                      <a:pt x="2466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73"/>
              <p:cNvSpPr/>
              <p:nvPr/>
            </p:nvSpPr>
            <p:spPr>
              <a:xfrm>
                <a:off x="7640601" y="3610899"/>
                <a:ext cx="63158" cy="30785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144" extrusionOk="0">
                    <a:moveTo>
                      <a:pt x="1" y="0"/>
                    </a:moveTo>
                    <a:lnTo>
                      <a:pt x="1" y="1107"/>
                    </a:lnTo>
                    <a:lnTo>
                      <a:pt x="2346" y="1143"/>
                    </a:lnTo>
                    <a:lnTo>
                      <a:pt x="2346" y="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73"/>
              <p:cNvSpPr/>
              <p:nvPr/>
            </p:nvSpPr>
            <p:spPr>
              <a:xfrm>
                <a:off x="7609843" y="4127355"/>
                <a:ext cx="59633" cy="33691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252" extrusionOk="0">
                    <a:moveTo>
                      <a:pt x="1" y="1"/>
                    </a:moveTo>
                    <a:lnTo>
                      <a:pt x="1" y="1108"/>
                    </a:lnTo>
                    <a:lnTo>
                      <a:pt x="2215" y="1251"/>
                    </a:lnTo>
                    <a:lnTo>
                      <a:pt x="2215" y="1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73"/>
              <p:cNvSpPr/>
              <p:nvPr/>
            </p:nvSpPr>
            <p:spPr>
              <a:xfrm>
                <a:off x="7943688" y="4054645"/>
                <a:ext cx="59633" cy="33664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251" extrusionOk="0">
                    <a:moveTo>
                      <a:pt x="1" y="0"/>
                    </a:moveTo>
                    <a:lnTo>
                      <a:pt x="1" y="1108"/>
                    </a:lnTo>
                    <a:lnTo>
                      <a:pt x="2215" y="1250"/>
                    </a:lnTo>
                    <a:lnTo>
                      <a:pt x="2215" y="1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73"/>
              <p:cNvSpPr/>
              <p:nvPr/>
            </p:nvSpPr>
            <p:spPr>
              <a:xfrm>
                <a:off x="7215423" y="3810490"/>
                <a:ext cx="65391" cy="31431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168" extrusionOk="0">
                    <a:moveTo>
                      <a:pt x="2430" y="1"/>
                    </a:moveTo>
                    <a:lnTo>
                      <a:pt x="1" y="60"/>
                    </a:lnTo>
                    <a:lnTo>
                      <a:pt x="1" y="1168"/>
                    </a:lnTo>
                    <a:lnTo>
                      <a:pt x="2430" y="1108"/>
                    </a:lnTo>
                    <a:lnTo>
                      <a:pt x="2430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73"/>
              <p:cNvSpPr/>
              <p:nvPr/>
            </p:nvSpPr>
            <p:spPr>
              <a:xfrm>
                <a:off x="6996914" y="3607696"/>
                <a:ext cx="65391" cy="31404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167" extrusionOk="0">
                    <a:moveTo>
                      <a:pt x="2430" y="0"/>
                    </a:moveTo>
                    <a:lnTo>
                      <a:pt x="1" y="48"/>
                    </a:lnTo>
                    <a:lnTo>
                      <a:pt x="1" y="1167"/>
                    </a:lnTo>
                    <a:lnTo>
                      <a:pt x="2430" y="1107"/>
                    </a:lnTo>
                    <a:lnTo>
                      <a:pt x="2430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73"/>
              <p:cNvSpPr/>
              <p:nvPr/>
            </p:nvSpPr>
            <p:spPr>
              <a:xfrm>
                <a:off x="7190127" y="4069068"/>
                <a:ext cx="65068" cy="31081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155" extrusionOk="0">
                    <a:moveTo>
                      <a:pt x="0" y="0"/>
                    </a:moveTo>
                    <a:lnTo>
                      <a:pt x="60" y="1119"/>
                    </a:lnTo>
                    <a:lnTo>
                      <a:pt x="2417" y="1155"/>
                    </a:lnTo>
                    <a:lnTo>
                      <a:pt x="2370" y="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73"/>
              <p:cNvSpPr/>
              <p:nvPr/>
            </p:nvSpPr>
            <p:spPr>
              <a:xfrm>
                <a:off x="7453496" y="3965895"/>
                <a:ext cx="64423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191" extrusionOk="0">
                    <a:moveTo>
                      <a:pt x="0" y="0"/>
                    </a:moveTo>
                    <a:lnTo>
                      <a:pt x="36" y="1108"/>
                    </a:lnTo>
                    <a:lnTo>
                      <a:pt x="2393" y="1191"/>
                    </a:lnTo>
                    <a:lnTo>
                      <a:pt x="2358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73"/>
              <p:cNvSpPr/>
              <p:nvPr/>
            </p:nvSpPr>
            <p:spPr>
              <a:xfrm>
                <a:off x="6962011" y="4215809"/>
                <a:ext cx="66010" cy="31404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1167" extrusionOk="0">
                    <a:moveTo>
                      <a:pt x="2358" y="0"/>
                    </a:moveTo>
                    <a:lnTo>
                      <a:pt x="0" y="60"/>
                    </a:lnTo>
                    <a:lnTo>
                      <a:pt x="95" y="1167"/>
                    </a:lnTo>
                    <a:lnTo>
                      <a:pt x="2453" y="1107"/>
                    </a:lnTo>
                    <a:lnTo>
                      <a:pt x="2358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73"/>
              <p:cNvSpPr/>
              <p:nvPr/>
            </p:nvSpPr>
            <p:spPr>
              <a:xfrm>
                <a:off x="7069974" y="3329582"/>
                <a:ext cx="66979" cy="32077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192" extrusionOk="0">
                    <a:moveTo>
                      <a:pt x="60" y="0"/>
                    </a:moveTo>
                    <a:lnTo>
                      <a:pt x="1" y="1108"/>
                    </a:lnTo>
                    <a:lnTo>
                      <a:pt x="2418" y="1191"/>
                    </a:lnTo>
                    <a:lnTo>
                      <a:pt x="2489" y="84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73"/>
              <p:cNvSpPr/>
              <p:nvPr/>
            </p:nvSpPr>
            <p:spPr>
              <a:xfrm>
                <a:off x="7722622" y="3240187"/>
                <a:ext cx="67948" cy="33987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263" extrusionOk="0">
                    <a:moveTo>
                      <a:pt x="96" y="1"/>
                    </a:moveTo>
                    <a:lnTo>
                      <a:pt x="1" y="1108"/>
                    </a:lnTo>
                    <a:lnTo>
                      <a:pt x="2429" y="1263"/>
                    </a:lnTo>
                    <a:lnTo>
                      <a:pt x="2525" y="155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73"/>
              <p:cNvSpPr/>
              <p:nvPr/>
            </p:nvSpPr>
            <p:spPr>
              <a:xfrm>
                <a:off x="7410547" y="3315158"/>
                <a:ext cx="58341" cy="3304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228" extrusionOk="0">
                    <a:moveTo>
                      <a:pt x="1" y="1"/>
                    </a:moveTo>
                    <a:lnTo>
                      <a:pt x="1" y="1108"/>
                    </a:lnTo>
                    <a:lnTo>
                      <a:pt x="2168" y="1227"/>
                    </a:lnTo>
                    <a:lnTo>
                      <a:pt x="2168" y="12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73"/>
              <p:cNvSpPr/>
              <p:nvPr/>
            </p:nvSpPr>
            <p:spPr>
              <a:xfrm>
                <a:off x="7085367" y="3201113"/>
                <a:ext cx="58314" cy="33019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1227" extrusionOk="0">
                    <a:moveTo>
                      <a:pt x="0" y="0"/>
                    </a:moveTo>
                    <a:lnTo>
                      <a:pt x="0" y="1107"/>
                    </a:lnTo>
                    <a:lnTo>
                      <a:pt x="2167" y="1226"/>
                    </a:lnTo>
                    <a:lnTo>
                      <a:pt x="2167" y="1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73"/>
              <p:cNvSpPr/>
              <p:nvPr/>
            </p:nvSpPr>
            <p:spPr>
              <a:xfrm>
                <a:off x="7374030" y="3617303"/>
                <a:ext cx="58341" cy="33341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239" extrusionOk="0">
                    <a:moveTo>
                      <a:pt x="1" y="0"/>
                    </a:moveTo>
                    <a:lnTo>
                      <a:pt x="1" y="1119"/>
                    </a:lnTo>
                    <a:lnTo>
                      <a:pt x="2168" y="1239"/>
                    </a:lnTo>
                    <a:lnTo>
                      <a:pt x="2168" y="11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73"/>
              <p:cNvSpPr/>
              <p:nvPr/>
            </p:nvSpPr>
            <p:spPr>
              <a:xfrm>
                <a:off x="7345210" y="4499682"/>
                <a:ext cx="58314" cy="33019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1227" extrusionOk="0">
                    <a:moveTo>
                      <a:pt x="0" y="0"/>
                    </a:moveTo>
                    <a:lnTo>
                      <a:pt x="0" y="1107"/>
                    </a:lnTo>
                    <a:lnTo>
                      <a:pt x="2167" y="1226"/>
                    </a:lnTo>
                    <a:lnTo>
                      <a:pt x="2167" y="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73"/>
              <p:cNvSpPr/>
              <p:nvPr/>
            </p:nvSpPr>
            <p:spPr>
              <a:xfrm>
                <a:off x="7595096" y="4476271"/>
                <a:ext cx="58341" cy="3304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228" extrusionOk="0">
                    <a:moveTo>
                      <a:pt x="1" y="1"/>
                    </a:moveTo>
                    <a:lnTo>
                      <a:pt x="1" y="1108"/>
                    </a:lnTo>
                    <a:lnTo>
                      <a:pt x="2168" y="1227"/>
                    </a:lnTo>
                    <a:lnTo>
                      <a:pt x="2168" y="10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73"/>
              <p:cNvSpPr/>
              <p:nvPr/>
            </p:nvSpPr>
            <p:spPr>
              <a:xfrm>
                <a:off x="7196532" y="4604120"/>
                <a:ext cx="60251" cy="30139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120" extrusionOk="0">
                    <a:moveTo>
                      <a:pt x="1" y="0"/>
                    </a:moveTo>
                    <a:lnTo>
                      <a:pt x="60" y="1108"/>
                    </a:lnTo>
                    <a:lnTo>
                      <a:pt x="2239" y="1120"/>
                    </a:lnTo>
                    <a:lnTo>
                      <a:pt x="2179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73"/>
              <p:cNvSpPr/>
              <p:nvPr/>
            </p:nvSpPr>
            <p:spPr>
              <a:xfrm>
                <a:off x="6202342" y="3269357"/>
                <a:ext cx="50322" cy="50322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870" extrusionOk="0">
                    <a:moveTo>
                      <a:pt x="1870" y="0"/>
                    </a:moveTo>
                    <a:lnTo>
                      <a:pt x="0" y="762"/>
                    </a:lnTo>
                    <a:lnTo>
                      <a:pt x="0" y="1869"/>
                    </a:lnTo>
                    <a:lnTo>
                      <a:pt x="1870" y="1119"/>
                    </a:lnTo>
                    <a:lnTo>
                      <a:pt x="1870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73"/>
              <p:cNvSpPr/>
              <p:nvPr/>
            </p:nvSpPr>
            <p:spPr>
              <a:xfrm>
                <a:off x="6259364" y="3814984"/>
                <a:ext cx="50645" cy="46796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739" extrusionOk="0">
                    <a:moveTo>
                      <a:pt x="1882" y="0"/>
                    </a:moveTo>
                    <a:lnTo>
                      <a:pt x="1" y="631"/>
                    </a:lnTo>
                    <a:lnTo>
                      <a:pt x="1" y="1739"/>
                    </a:lnTo>
                    <a:lnTo>
                      <a:pt x="1882" y="1108"/>
                    </a:lnTo>
                    <a:lnTo>
                      <a:pt x="1882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73"/>
              <p:cNvSpPr/>
              <p:nvPr/>
            </p:nvSpPr>
            <p:spPr>
              <a:xfrm>
                <a:off x="6169646" y="4589050"/>
                <a:ext cx="25995" cy="30462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132" extrusionOk="0">
                    <a:moveTo>
                      <a:pt x="965" y="1"/>
                    </a:moveTo>
                    <a:lnTo>
                      <a:pt x="1" y="25"/>
                    </a:lnTo>
                    <a:lnTo>
                      <a:pt x="1" y="1132"/>
                    </a:lnTo>
                    <a:lnTo>
                      <a:pt x="965" y="1108"/>
                    </a:lnTo>
                    <a:lnTo>
                      <a:pt x="965" y="1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73"/>
              <p:cNvSpPr/>
              <p:nvPr/>
            </p:nvSpPr>
            <p:spPr>
              <a:xfrm>
                <a:off x="6157806" y="4111990"/>
                <a:ext cx="25968" cy="30462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132" extrusionOk="0">
                    <a:moveTo>
                      <a:pt x="965" y="0"/>
                    </a:moveTo>
                    <a:lnTo>
                      <a:pt x="0" y="24"/>
                    </a:lnTo>
                    <a:lnTo>
                      <a:pt x="0" y="1132"/>
                    </a:lnTo>
                    <a:lnTo>
                      <a:pt x="965" y="1120"/>
                    </a:lnTo>
                    <a:lnTo>
                      <a:pt x="965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73"/>
              <p:cNvSpPr/>
              <p:nvPr/>
            </p:nvSpPr>
            <p:spPr>
              <a:xfrm>
                <a:off x="6232131" y="4491340"/>
                <a:ext cx="49380" cy="36867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370" extrusionOk="0">
                    <a:moveTo>
                      <a:pt x="1834" y="0"/>
                    </a:moveTo>
                    <a:lnTo>
                      <a:pt x="1" y="250"/>
                    </a:lnTo>
                    <a:lnTo>
                      <a:pt x="1" y="1370"/>
                    </a:lnTo>
                    <a:lnTo>
                      <a:pt x="1834" y="1120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73"/>
              <p:cNvSpPr/>
              <p:nvPr/>
            </p:nvSpPr>
            <p:spPr>
              <a:xfrm>
                <a:off x="6133130" y="4336527"/>
                <a:ext cx="2602170" cy="124728"/>
              </a:xfrm>
              <a:custGeom>
                <a:avLst/>
                <a:gdLst/>
                <a:ahLst/>
                <a:cxnLst/>
                <a:rect l="l" t="t" r="r" b="b"/>
                <a:pathLst>
                  <a:path w="96699" h="4635" extrusionOk="0">
                    <a:moveTo>
                      <a:pt x="37318" y="0"/>
                    </a:moveTo>
                    <a:cubicBezTo>
                      <a:pt x="17333" y="0"/>
                      <a:pt x="1" y="702"/>
                      <a:pt x="1" y="2324"/>
                    </a:cubicBezTo>
                    <a:lnTo>
                      <a:pt x="1" y="3706"/>
                    </a:lnTo>
                    <a:cubicBezTo>
                      <a:pt x="5003" y="2592"/>
                      <a:pt x="21292" y="2083"/>
                      <a:pt x="39183" y="2083"/>
                    </a:cubicBezTo>
                    <a:cubicBezTo>
                      <a:pt x="63366" y="2083"/>
                      <a:pt x="90476" y="3012"/>
                      <a:pt x="96608" y="4634"/>
                    </a:cubicBezTo>
                    <a:lnTo>
                      <a:pt x="96644" y="3348"/>
                    </a:lnTo>
                    <a:cubicBezTo>
                      <a:pt x="96699" y="1302"/>
                      <a:pt x="64547" y="0"/>
                      <a:pt x="37318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73"/>
              <p:cNvSpPr/>
              <p:nvPr/>
            </p:nvSpPr>
            <p:spPr>
              <a:xfrm>
                <a:off x="7366011" y="3562111"/>
                <a:ext cx="293830" cy="332365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12351" extrusionOk="0">
                    <a:moveTo>
                      <a:pt x="5439" y="0"/>
                    </a:moveTo>
                    <a:cubicBezTo>
                      <a:pt x="1184" y="0"/>
                      <a:pt x="95" y="5395"/>
                      <a:pt x="1" y="12041"/>
                    </a:cubicBezTo>
                    <a:lnTo>
                      <a:pt x="1" y="12076"/>
                    </a:lnTo>
                    <a:lnTo>
                      <a:pt x="10800" y="12350"/>
                    </a:lnTo>
                    <a:lnTo>
                      <a:pt x="10800" y="12314"/>
                    </a:lnTo>
                    <a:cubicBezTo>
                      <a:pt x="10919" y="5635"/>
                      <a:pt x="9978" y="158"/>
                      <a:pt x="5621" y="3"/>
                    </a:cubicBezTo>
                    <a:cubicBezTo>
                      <a:pt x="5560" y="1"/>
                      <a:pt x="5499" y="0"/>
                      <a:pt x="5439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73"/>
              <p:cNvSpPr/>
              <p:nvPr/>
            </p:nvSpPr>
            <p:spPr>
              <a:xfrm>
                <a:off x="6978346" y="3559958"/>
                <a:ext cx="267243" cy="334518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12431" extrusionOk="0">
                    <a:moveTo>
                      <a:pt x="5097" y="0"/>
                    </a:moveTo>
                    <a:cubicBezTo>
                      <a:pt x="5093" y="0"/>
                      <a:pt x="5089" y="0"/>
                      <a:pt x="5084" y="0"/>
                    </a:cubicBezTo>
                    <a:cubicBezTo>
                      <a:pt x="1096" y="24"/>
                      <a:pt x="72" y="5572"/>
                      <a:pt x="0" y="12383"/>
                    </a:cubicBezTo>
                    <a:lnTo>
                      <a:pt x="0" y="12430"/>
                    </a:lnTo>
                    <a:lnTo>
                      <a:pt x="9847" y="12287"/>
                    </a:lnTo>
                    <a:lnTo>
                      <a:pt x="9847" y="12252"/>
                    </a:lnTo>
                    <a:cubicBezTo>
                      <a:pt x="9930" y="5496"/>
                      <a:pt x="9063" y="0"/>
                      <a:pt x="5097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73"/>
              <p:cNvSpPr/>
              <p:nvPr/>
            </p:nvSpPr>
            <p:spPr>
              <a:xfrm>
                <a:off x="6646088" y="3566659"/>
                <a:ext cx="224295" cy="338393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12575" extrusionOk="0">
                    <a:moveTo>
                      <a:pt x="4294" y="1"/>
                    </a:moveTo>
                    <a:cubicBezTo>
                      <a:pt x="4280" y="1"/>
                      <a:pt x="4265" y="1"/>
                      <a:pt x="4251" y="1"/>
                    </a:cubicBezTo>
                    <a:cubicBezTo>
                      <a:pt x="894" y="49"/>
                      <a:pt x="48" y="5657"/>
                      <a:pt x="1" y="12538"/>
                    </a:cubicBezTo>
                    <a:lnTo>
                      <a:pt x="1" y="12574"/>
                    </a:lnTo>
                    <a:lnTo>
                      <a:pt x="8275" y="12372"/>
                    </a:lnTo>
                    <a:lnTo>
                      <a:pt x="8275" y="12336"/>
                    </a:lnTo>
                    <a:cubicBezTo>
                      <a:pt x="8335" y="5531"/>
                      <a:pt x="7603" y="1"/>
                      <a:pt x="4294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73"/>
              <p:cNvSpPr/>
              <p:nvPr/>
            </p:nvSpPr>
            <p:spPr>
              <a:xfrm>
                <a:off x="6361569" y="3588806"/>
                <a:ext cx="181669" cy="348915"/>
              </a:xfrm>
              <a:custGeom>
                <a:avLst/>
                <a:gdLst/>
                <a:ahLst/>
                <a:cxnLst/>
                <a:rect l="l" t="t" r="r" b="b"/>
                <a:pathLst>
                  <a:path w="6751" h="12966" extrusionOk="0">
                    <a:moveTo>
                      <a:pt x="3627" y="1"/>
                    </a:moveTo>
                    <a:cubicBezTo>
                      <a:pt x="3563" y="1"/>
                      <a:pt x="3497" y="4"/>
                      <a:pt x="3430" y="12"/>
                    </a:cubicBezTo>
                    <a:cubicBezTo>
                      <a:pt x="703" y="297"/>
                      <a:pt x="25" y="6000"/>
                      <a:pt x="1" y="12930"/>
                    </a:cubicBezTo>
                    <a:lnTo>
                      <a:pt x="1" y="12966"/>
                    </a:lnTo>
                    <a:lnTo>
                      <a:pt x="6716" y="12204"/>
                    </a:lnTo>
                    <a:lnTo>
                      <a:pt x="6716" y="12168"/>
                    </a:lnTo>
                    <a:cubicBezTo>
                      <a:pt x="6751" y="5445"/>
                      <a:pt x="6174" y="1"/>
                      <a:pt x="3627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73"/>
              <p:cNvSpPr/>
              <p:nvPr/>
            </p:nvSpPr>
            <p:spPr>
              <a:xfrm>
                <a:off x="6174140" y="3632238"/>
                <a:ext cx="101585" cy="352575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13102" extrusionOk="0">
                    <a:moveTo>
                      <a:pt x="2042" y="1"/>
                    </a:moveTo>
                    <a:cubicBezTo>
                      <a:pt x="1997" y="1"/>
                      <a:pt x="1952" y="6"/>
                      <a:pt x="1906" y="17"/>
                    </a:cubicBezTo>
                    <a:cubicBezTo>
                      <a:pt x="382" y="362"/>
                      <a:pt x="13" y="6113"/>
                      <a:pt x="1" y="13066"/>
                    </a:cubicBezTo>
                    <a:lnTo>
                      <a:pt x="1" y="13102"/>
                    </a:lnTo>
                    <a:lnTo>
                      <a:pt x="3763" y="12209"/>
                    </a:lnTo>
                    <a:lnTo>
                      <a:pt x="3763" y="12173"/>
                    </a:lnTo>
                    <a:cubicBezTo>
                      <a:pt x="3775" y="5443"/>
                      <a:pt x="3450" y="1"/>
                      <a:pt x="2042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73"/>
              <p:cNvSpPr/>
              <p:nvPr/>
            </p:nvSpPr>
            <p:spPr>
              <a:xfrm>
                <a:off x="7760754" y="3587218"/>
                <a:ext cx="251205" cy="333845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406" extrusionOk="0">
                    <a:moveTo>
                      <a:pt x="4564" y="0"/>
                    </a:moveTo>
                    <a:cubicBezTo>
                      <a:pt x="1058" y="0"/>
                      <a:pt x="116" y="5242"/>
                      <a:pt x="0" y="11739"/>
                    </a:cubicBezTo>
                    <a:lnTo>
                      <a:pt x="0" y="11774"/>
                    </a:lnTo>
                    <a:lnTo>
                      <a:pt x="9192" y="12405"/>
                    </a:lnTo>
                    <a:lnTo>
                      <a:pt x="9192" y="12370"/>
                    </a:lnTo>
                    <a:cubicBezTo>
                      <a:pt x="9335" y="5750"/>
                      <a:pt x="8597" y="309"/>
                      <a:pt x="4846" y="11"/>
                    </a:cubicBezTo>
                    <a:cubicBezTo>
                      <a:pt x="4750" y="4"/>
                      <a:pt x="4656" y="0"/>
                      <a:pt x="4564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73"/>
              <p:cNvSpPr/>
              <p:nvPr/>
            </p:nvSpPr>
            <p:spPr>
              <a:xfrm>
                <a:off x="8108700" y="3611814"/>
                <a:ext cx="203789" cy="331343"/>
              </a:xfrm>
              <a:custGeom>
                <a:avLst/>
                <a:gdLst/>
                <a:ahLst/>
                <a:cxnLst/>
                <a:rect l="l" t="t" r="r" b="b"/>
                <a:pathLst>
                  <a:path w="7573" h="12313" extrusionOk="0">
                    <a:moveTo>
                      <a:pt x="3753" y="1"/>
                    </a:moveTo>
                    <a:cubicBezTo>
                      <a:pt x="931" y="1"/>
                      <a:pt x="139" y="5175"/>
                      <a:pt x="1" y="11587"/>
                    </a:cubicBezTo>
                    <a:lnTo>
                      <a:pt x="1" y="11622"/>
                    </a:lnTo>
                    <a:lnTo>
                      <a:pt x="7418" y="12313"/>
                    </a:lnTo>
                    <a:lnTo>
                      <a:pt x="7418" y="12277"/>
                    </a:lnTo>
                    <a:cubicBezTo>
                      <a:pt x="7573" y="5729"/>
                      <a:pt x="7013" y="323"/>
                      <a:pt x="4001" y="14"/>
                    </a:cubicBezTo>
                    <a:cubicBezTo>
                      <a:pt x="3917" y="5"/>
                      <a:pt x="3834" y="1"/>
                      <a:pt x="3753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73"/>
              <p:cNvSpPr/>
              <p:nvPr/>
            </p:nvSpPr>
            <p:spPr>
              <a:xfrm>
                <a:off x="8405060" y="3655677"/>
                <a:ext cx="160868" cy="332661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12362" extrusionOk="0">
                    <a:moveTo>
                      <a:pt x="2943" y="1"/>
                    </a:moveTo>
                    <a:cubicBezTo>
                      <a:pt x="803" y="1"/>
                      <a:pt x="150" y="5048"/>
                      <a:pt x="1" y="11326"/>
                    </a:cubicBezTo>
                    <a:cubicBezTo>
                      <a:pt x="1" y="11326"/>
                      <a:pt x="1" y="11338"/>
                      <a:pt x="1" y="11350"/>
                    </a:cubicBezTo>
                    <a:lnTo>
                      <a:pt x="5811" y="12362"/>
                    </a:lnTo>
                    <a:lnTo>
                      <a:pt x="5811" y="12326"/>
                    </a:lnTo>
                    <a:cubicBezTo>
                      <a:pt x="5978" y="5837"/>
                      <a:pt x="5573" y="455"/>
                      <a:pt x="3216" y="27"/>
                    </a:cubicBezTo>
                    <a:cubicBezTo>
                      <a:pt x="3122" y="9"/>
                      <a:pt x="3031" y="1"/>
                      <a:pt x="2943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73"/>
              <p:cNvSpPr/>
              <p:nvPr/>
            </p:nvSpPr>
            <p:spPr>
              <a:xfrm>
                <a:off x="8632880" y="3710197"/>
                <a:ext cx="90041" cy="330374"/>
              </a:xfrm>
              <a:custGeom>
                <a:avLst/>
                <a:gdLst/>
                <a:ahLst/>
                <a:cxnLst/>
                <a:rect l="l" t="t" r="r" b="b"/>
                <a:pathLst>
                  <a:path w="3346" h="12277" extrusionOk="0">
                    <a:moveTo>
                      <a:pt x="1771" y="0"/>
                    </a:moveTo>
                    <a:cubicBezTo>
                      <a:pt x="597" y="0"/>
                      <a:pt x="172" y="5015"/>
                      <a:pt x="0" y="11241"/>
                    </a:cubicBezTo>
                    <a:lnTo>
                      <a:pt x="0" y="11276"/>
                    </a:lnTo>
                    <a:lnTo>
                      <a:pt x="3155" y="12276"/>
                    </a:lnTo>
                    <a:lnTo>
                      <a:pt x="3155" y="12241"/>
                    </a:lnTo>
                    <a:cubicBezTo>
                      <a:pt x="3346" y="5788"/>
                      <a:pt x="3191" y="442"/>
                      <a:pt x="1917" y="25"/>
                    </a:cubicBezTo>
                    <a:cubicBezTo>
                      <a:pt x="1867" y="8"/>
                      <a:pt x="1818" y="0"/>
                      <a:pt x="1771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73"/>
              <p:cNvSpPr/>
              <p:nvPr/>
            </p:nvSpPr>
            <p:spPr>
              <a:xfrm>
                <a:off x="8405706" y="3662162"/>
                <a:ext cx="114421" cy="344125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12788" extrusionOk="0">
                    <a:moveTo>
                      <a:pt x="2180" y="0"/>
                    </a:moveTo>
                    <a:cubicBezTo>
                      <a:pt x="429" y="1417"/>
                      <a:pt x="179" y="6465"/>
                      <a:pt x="1" y="11787"/>
                    </a:cubicBezTo>
                    <a:lnTo>
                      <a:pt x="1" y="11835"/>
                    </a:lnTo>
                    <a:lnTo>
                      <a:pt x="4085" y="12787"/>
                    </a:lnTo>
                    <a:cubicBezTo>
                      <a:pt x="4251" y="7120"/>
                      <a:pt x="3882" y="2441"/>
                      <a:pt x="2180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73"/>
              <p:cNvSpPr/>
              <p:nvPr/>
            </p:nvSpPr>
            <p:spPr>
              <a:xfrm>
                <a:off x="8108054" y="3621151"/>
                <a:ext cx="156401" cy="367510"/>
              </a:xfrm>
              <a:custGeom>
                <a:avLst/>
                <a:gdLst/>
                <a:ahLst/>
                <a:cxnLst/>
                <a:rect l="l" t="t" r="r" b="b"/>
                <a:pathLst>
                  <a:path w="5812" h="13657" extrusionOk="0">
                    <a:moveTo>
                      <a:pt x="2632" y="0"/>
                    </a:moveTo>
                    <a:cubicBezTo>
                      <a:pt x="703" y="1036"/>
                      <a:pt x="25" y="6680"/>
                      <a:pt x="1" y="12930"/>
                    </a:cubicBezTo>
                    <a:lnTo>
                      <a:pt x="1" y="12978"/>
                    </a:lnTo>
                    <a:lnTo>
                      <a:pt x="5799" y="13657"/>
                    </a:lnTo>
                    <a:cubicBezTo>
                      <a:pt x="5811" y="6965"/>
                      <a:pt x="5180" y="1369"/>
                      <a:pt x="2632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73"/>
              <p:cNvSpPr/>
              <p:nvPr/>
            </p:nvSpPr>
            <p:spPr>
              <a:xfrm>
                <a:off x="7754995" y="3599919"/>
                <a:ext cx="219478" cy="35061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13029" extrusionOk="0">
                    <a:moveTo>
                      <a:pt x="3649" y="0"/>
                    </a:moveTo>
                    <a:cubicBezTo>
                      <a:pt x="3493" y="0"/>
                      <a:pt x="3336" y="22"/>
                      <a:pt x="3179" y="51"/>
                    </a:cubicBezTo>
                    <a:cubicBezTo>
                      <a:pt x="822" y="1611"/>
                      <a:pt x="107" y="6814"/>
                      <a:pt x="0" y="12981"/>
                    </a:cubicBezTo>
                    <a:lnTo>
                      <a:pt x="0" y="13029"/>
                    </a:lnTo>
                    <a:lnTo>
                      <a:pt x="8037" y="13029"/>
                    </a:lnTo>
                    <a:cubicBezTo>
                      <a:pt x="8156" y="5837"/>
                      <a:pt x="7382" y="39"/>
                      <a:pt x="3751" y="3"/>
                    </a:cubicBezTo>
                    <a:cubicBezTo>
                      <a:pt x="3717" y="1"/>
                      <a:pt x="3683" y="0"/>
                      <a:pt x="3649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73"/>
              <p:cNvSpPr/>
              <p:nvPr/>
            </p:nvSpPr>
            <p:spPr>
              <a:xfrm>
                <a:off x="6438154" y="3609930"/>
                <a:ext cx="110869" cy="357257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13276" extrusionOk="0">
                    <a:moveTo>
                      <a:pt x="2286" y="0"/>
                    </a:moveTo>
                    <a:cubicBezTo>
                      <a:pt x="500" y="2310"/>
                      <a:pt x="12" y="7382"/>
                      <a:pt x="0" y="13276"/>
                    </a:cubicBezTo>
                    <a:lnTo>
                      <a:pt x="4120" y="12562"/>
                    </a:lnTo>
                    <a:lnTo>
                      <a:pt x="4120" y="12526"/>
                    </a:lnTo>
                    <a:cubicBezTo>
                      <a:pt x="4096" y="6977"/>
                      <a:pt x="3679" y="2227"/>
                      <a:pt x="2286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73"/>
              <p:cNvSpPr/>
              <p:nvPr/>
            </p:nvSpPr>
            <p:spPr>
              <a:xfrm>
                <a:off x="6707927" y="3580464"/>
                <a:ext cx="164716" cy="359491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13359" extrusionOk="0">
                    <a:moveTo>
                      <a:pt x="3394" y="0"/>
                    </a:moveTo>
                    <a:cubicBezTo>
                      <a:pt x="727" y="1084"/>
                      <a:pt x="24" y="6632"/>
                      <a:pt x="0" y="13359"/>
                    </a:cubicBezTo>
                    <a:lnTo>
                      <a:pt x="6108" y="13359"/>
                    </a:lnTo>
                    <a:lnTo>
                      <a:pt x="6108" y="13311"/>
                    </a:lnTo>
                    <a:cubicBezTo>
                      <a:pt x="6120" y="7025"/>
                      <a:pt x="5525" y="976"/>
                      <a:pt x="3394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73"/>
              <p:cNvSpPr/>
              <p:nvPr/>
            </p:nvSpPr>
            <p:spPr>
              <a:xfrm>
                <a:off x="7027672" y="3577880"/>
                <a:ext cx="220151" cy="363043"/>
              </a:xfrm>
              <a:custGeom>
                <a:avLst/>
                <a:gdLst/>
                <a:ahLst/>
                <a:cxnLst/>
                <a:rect l="l" t="t" r="r" b="b"/>
                <a:pathLst>
                  <a:path w="8181" h="13491" extrusionOk="0">
                    <a:moveTo>
                      <a:pt x="4823" y="1"/>
                    </a:moveTo>
                    <a:cubicBezTo>
                      <a:pt x="1203" y="37"/>
                      <a:pt x="180" y="6037"/>
                      <a:pt x="1" y="13491"/>
                    </a:cubicBezTo>
                    <a:lnTo>
                      <a:pt x="8038" y="13491"/>
                    </a:lnTo>
                    <a:lnTo>
                      <a:pt x="8038" y="13443"/>
                    </a:lnTo>
                    <a:cubicBezTo>
                      <a:pt x="8181" y="7061"/>
                      <a:pt x="7692" y="1668"/>
                      <a:pt x="5394" y="48"/>
                    </a:cubicBezTo>
                    <a:cubicBezTo>
                      <a:pt x="5204" y="13"/>
                      <a:pt x="5013" y="1"/>
                      <a:pt x="4823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73"/>
              <p:cNvSpPr/>
              <p:nvPr/>
            </p:nvSpPr>
            <p:spPr>
              <a:xfrm>
                <a:off x="7391656" y="3592627"/>
                <a:ext cx="240333" cy="347973"/>
              </a:xfrm>
              <a:custGeom>
                <a:avLst/>
                <a:gdLst/>
                <a:ahLst/>
                <a:cxnLst/>
                <a:rect l="l" t="t" r="r" b="b"/>
                <a:pathLst>
                  <a:path w="8931" h="12931" extrusionOk="0">
                    <a:moveTo>
                      <a:pt x="4564" y="0"/>
                    </a:moveTo>
                    <a:cubicBezTo>
                      <a:pt x="1005" y="0"/>
                      <a:pt x="95" y="5780"/>
                      <a:pt x="0" y="12895"/>
                    </a:cubicBezTo>
                    <a:lnTo>
                      <a:pt x="0" y="12931"/>
                    </a:lnTo>
                    <a:lnTo>
                      <a:pt x="8823" y="12931"/>
                    </a:lnTo>
                    <a:lnTo>
                      <a:pt x="8823" y="12895"/>
                    </a:lnTo>
                    <a:cubicBezTo>
                      <a:pt x="8930" y="5811"/>
                      <a:pt x="8180" y="36"/>
                      <a:pt x="4608" y="1"/>
                    </a:cubicBezTo>
                    <a:cubicBezTo>
                      <a:pt x="4593" y="0"/>
                      <a:pt x="4579" y="0"/>
                      <a:pt x="4564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73"/>
              <p:cNvSpPr/>
              <p:nvPr/>
            </p:nvSpPr>
            <p:spPr>
              <a:xfrm>
                <a:off x="7430730" y="3664719"/>
                <a:ext cx="154140" cy="226555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8419" extrusionOk="0">
                    <a:moveTo>
                      <a:pt x="2932" y="0"/>
                    </a:moveTo>
                    <a:cubicBezTo>
                      <a:pt x="664" y="0"/>
                      <a:pt x="60" y="3765"/>
                      <a:pt x="1" y="8382"/>
                    </a:cubicBezTo>
                    <a:lnTo>
                      <a:pt x="1" y="8406"/>
                    </a:lnTo>
                    <a:lnTo>
                      <a:pt x="5656" y="8418"/>
                    </a:lnTo>
                    <a:lnTo>
                      <a:pt x="5656" y="8394"/>
                    </a:lnTo>
                    <a:cubicBezTo>
                      <a:pt x="5728" y="3787"/>
                      <a:pt x="5240" y="24"/>
                      <a:pt x="2954" y="0"/>
                    </a:cubicBezTo>
                    <a:cubicBezTo>
                      <a:pt x="2947" y="0"/>
                      <a:pt x="2939" y="0"/>
                      <a:pt x="2932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73"/>
              <p:cNvSpPr/>
              <p:nvPr/>
            </p:nvSpPr>
            <p:spPr>
              <a:xfrm>
                <a:off x="7759785" y="3670477"/>
                <a:ext cx="133635" cy="24001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8919" extrusionOk="0">
                    <a:moveTo>
                      <a:pt x="2566" y="1"/>
                    </a:moveTo>
                    <a:cubicBezTo>
                      <a:pt x="581" y="1"/>
                      <a:pt x="72" y="3908"/>
                      <a:pt x="1" y="8537"/>
                    </a:cubicBezTo>
                    <a:lnTo>
                      <a:pt x="1" y="8561"/>
                    </a:lnTo>
                    <a:lnTo>
                      <a:pt x="4787" y="8918"/>
                    </a:lnTo>
                    <a:lnTo>
                      <a:pt x="4787" y="8883"/>
                    </a:lnTo>
                    <a:cubicBezTo>
                      <a:pt x="4966" y="4096"/>
                      <a:pt x="4632" y="36"/>
                      <a:pt x="2584" y="1"/>
                    </a:cubicBezTo>
                    <a:cubicBezTo>
                      <a:pt x="2578" y="1"/>
                      <a:pt x="2572" y="1"/>
                      <a:pt x="2566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73"/>
              <p:cNvSpPr/>
              <p:nvPr/>
            </p:nvSpPr>
            <p:spPr>
              <a:xfrm>
                <a:off x="8633203" y="3729437"/>
                <a:ext cx="37190" cy="294799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0955" extrusionOk="0">
                    <a:moveTo>
                      <a:pt x="1036" y="0"/>
                    </a:moveTo>
                    <a:cubicBezTo>
                      <a:pt x="417" y="1989"/>
                      <a:pt x="83" y="5787"/>
                      <a:pt x="0" y="10311"/>
                    </a:cubicBezTo>
                    <a:lnTo>
                      <a:pt x="0" y="10347"/>
                    </a:lnTo>
                    <a:lnTo>
                      <a:pt x="1119" y="10954"/>
                    </a:lnTo>
                    <a:cubicBezTo>
                      <a:pt x="1334" y="6454"/>
                      <a:pt x="1381" y="2453"/>
                      <a:pt x="1036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73"/>
              <p:cNvSpPr/>
              <p:nvPr/>
            </p:nvSpPr>
            <p:spPr>
              <a:xfrm>
                <a:off x="6235011" y="3653820"/>
                <a:ext cx="41684" cy="328437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2205" extrusionOk="0">
                    <a:moveTo>
                      <a:pt x="620" y="1"/>
                    </a:moveTo>
                    <a:cubicBezTo>
                      <a:pt x="72" y="2549"/>
                      <a:pt x="1" y="7061"/>
                      <a:pt x="108" y="12204"/>
                    </a:cubicBezTo>
                    <a:lnTo>
                      <a:pt x="1549" y="11371"/>
                    </a:lnTo>
                    <a:cubicBezTo>
                      <a:pt x="1537" y="11359"/>
                      <a:pt x="1537" y="11347"/>
                      <a:pt x="1549" y="11335"/>
                    </a:cubicBezTo>
                    <a:cubicBezTo>
                      <a:pt x="1537" y="6097"/>
                      <a:pt x="1251" y="1929"/>
                      <a:pt x="620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73"/>
              <p:cNvSpPr/>
              <p:nvPr/>
            </p:nvSpPr>
            <p:spPr>
              <a:xfrm>
                <a:off x="8108700" y="3697387"/>
                <a:ext cx="65391" cy="234252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8705" extrusionOk="0">
                    <a:moveTo>
                      <a:pt x="941" y="1"/>
                    </a:moveTo>
                    <a:cubicBezTo>
                      <a:pt x="370" y="2108"/>
                      <a:pt x="84" y="5121"/>
                      <a:pt x="1" y="8419"/>
                    </a:cubicBezTo>
                    <a:lnTo>
                      <a:pt x="2406" y="8704"/>
                    </a:lnTo>
                    <a:lnTo>
                      <a:pt x="2406" y="8669"/>
                    </a:lnTo>
                    <a:cubicBezTo>
                      <a:pt x="2429" y="4644"/>
                      <a:pt x="2144" y="1191"/>
                      <a:pt x="941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73"/>
              <p:cNvSpPr/>
              <p:nvPr/>
            </p:nvSpPr>
            <p:spPr>
              <a:xfrm>
                <a:off x="8407321" y="3796389"/>
                <a:ext cx="18595" cy="141977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276" extrusionOk="0">
                    <a:moveTo>
                      <a:pt x="369" y="1"/>
                    </a:moveTo>
                    <a:cubicBezTo>
                      <a:pt x="179" y="1525"/>
                      <a:pt x="72" y="3263"/>
                      <a:pt x="0" y="5085"/>
                    </a:cubicBezTo>
                    <a:lnTo>
                      <a:pt x="667" y="5275"/>
                    </a:lnTo>
                    <a:lnTo>
                      <a:pt x="667" y="5252"/>
                    </a:lnTo>
                    <a:cubicBezTo>
                      <a:pt x="691" y="3299"/>
                      <a:pt x="619" y="1477"/>
                      <a:pt x="369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73"/>
              <p:cNvSpPr/>
              <p:nvPr/>
            </p:nvSpPr>
            <p:spPr>
              <a:xfrm>
                <a:off x="8485494" y="3786782"/>
                <a:ext cx="31431" cy="178494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633" extrusionOk="0">
                    <a:moveTo>
                      <a:pt x="774" y="1"/>
                    </a:moveTo>
                    <a:cubicBezTo>
                      <a:pt x="215" y="1322"/>
                      <a:pt x="24" y="3632"/>
                      <a:pt x="0" y="6275"/>
                    </a:cubicBezTo>
                    <a:lnTo>
                      <a:pt x="0" y="6299"/>
                    </a:lnTo>
                    <a:lnTo>
                      <a:pt x="1143" y="6632"/>
                    </a:lnTo>
                    <a:cubicBezTo>
                      <a:pt x="1167" y="4192"/>
                      <a:pt x="1060" y="1929"/>
                      <a:pt x="774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73"/>
              <p:cNvSpPr/>
              <p:nvPr/>
            </p:nvSpPr>
            <p:spPr>
              <a:xfrm>
                <a:off x="7108752" y="3655085"/>
                <a:ext cx="134900" cy="234252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8705" extrusionOk="0">
                    <a:moveTo>
                      <a:pt x="2480" y="1"/>
                    </a:moveTo>
                    <a:cubicBezTo>
                      <a:pt x="2471" y="1"/>
                      <a:pt x="2462" y="1"/>
                      <a:pt x="2453" y="1"/>
                    </a:cubicBezTo>
                    <a:cubicBezTo>
                      <a:pt x="441" y="25"/>
                      <a:pt x="0" y="3918"/>
                      <a:pt x="36" y="8681"/>
                    </a:cubicBezTo>
                    <a:lnTo>
                      <a:pt x="36" y="8705"/>
                    </a:lnTo>
                    <a:lnTo>
                      <a:pt x="5013" y="8705"/>
                    </a:lnTo>
                    <a:lnTo>
                      <a:pt x="5013" y="8681"/>
                    </a:lnTo>
                    <a:cubicBezTo>
                      <a:pt x="4977" y="3893"/>
                      <a:pt x="4470" y="1"/>
                      <a:pt x="2480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73"/>
              <p:cNvSpPr/>
              <p:nvPr/>
            </p:nvSpPr>
            <p:spPr>
              <a:xfrm>
                <a:off x="6803081" y="3672415"/>
                <a:ext cx="67948" cy="218213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8109" extrusionOk="0">
                    <a:moveTo>
                      <a:pt x="1763" y="0"/>
                    </a:moveTo>
                    <a:cubicBezTo>
                      <a:pt x="465" y="1000"/>
                      <a:pt x="72" y="4239"/>
                      <a:pt x="1" y="8084"/>
                    </a:cubicBezTo>
                    <a:lnTo>
                      <a:pt x="1" y="8108"/>
                    </a:lnTo>
                    <a:lnTo>
                      <a:pt x="2525" y="8108"/>
                    </a:lnTo>
                    <a:cubicBezTo>
                      <a:pt x="2525" y="4965"/>
                      <a:pt x="2310" y="2072"/>
                      <a:pt x="1763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73"/>
              <p:cNvSpPr/>
              <p:nvPr/>
            </p:nvSpPr>
            <p:spPr>
              <a:xfrm>
                <a:off x="6529783" y="3760195"/>
                <a:ext cx="17653" cy="142596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299" extrusionOk="0">
                    <a:moveTo>
                      <a:pt x="382" y="0"/>
                    </a:moveTo>
                    <a:cubicBezTo>
                      <a:pt x="108" y="1465"/>
                      <a:pt x="1" y="3298"/>
                      <a:pt x="1" y="5287"/>
                    </a:cubicBezTo>
                    <a:lnTo>
                      <a:pt x="1" y="5299"/>
                    </a:lnTo>
                    <a:lnTo>
                      <a:pt x="655" y="5192"/>
                    </a:lnTo>
                    <a:cubicBezTo>
                      <a:pt x="620" y="3334"/>
                      <a:pt x="536" y="1560"/>
                      <a:pt x="382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73"/>
              <p:cNvSpPr/>
              <p:nvPr/>
            </p:nvSpPr>
            <p:spPr>
              <a:xfrm>
                <a:off x="6438477" y="3738075"/>
                <a:ext cx="32050" cy="18043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6705" extrusionOk="0">
                    <a:moveTo>
                      <a:pt x="560" y="1"/>
                    </a:moveTo>
                    <a:cubicBezTo>
                      <a:pt x="215" y="1942"/>
                      <a:pt x="60" y="4216"/>
                      <a:pt x="0" y="6704"/>
                    </a:cubicBezTo>
                    <a:lnTo>
                      <a:pt x="1143" y="6502"/>
                    </a:lnTo>
                    <a:lnTo>
                      <a:pt x="1143" y="6478"/>
                    </a:lnTo>
                    <a:cubicBezTo>
                      <a:pt x="1191" y="3787"/>
                      <a:pt x="1072" y="1418"/>
                      <a:pt x="560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73"/>
              <p:cNvSpPr/>
              <p:nvPr/>
            </p:nvSpPr>
            <p:spPr>
              <a:xfrm>
                <a:off x="6133452" y="3903088"/>
                <a:ext cx="2613634" cy="228143"/>
              </a:xfrm>
              <a:custGeom>
                <a:avLst/>
                <a:gdLst/>
                <a:ahLst/>
                <a:cxnLst/>
                <a:rect l="l" t="t" r="r" b="b"/>
                <a:pathLst>
                  <a:path w="97125" h="8478" extrusionOk="0">
                    <a:moveTo>
                      <a:pt x="36281" y="1"/>
                    </a:moveTo>
                    <a:cubicBezTo>
                      <a:pt x="16725" y="1"/>
                      <a:pt x="6" y="1225"/>
                      <a:pt x="1" y="4084"/>
                    </a:cubicBezTo>
                    <a:lnTo>
                      <a:pt x="1" y="6573"/>
                    </a:lnTo>
                    <a:cubicBezTo>
                      <a:pt x="4957" y="3473"/>
                      <a:pt x="22119" y="2050"/>
                      <a:pt x="40749" y="2050"/>
                    </a:cubicBezTo>
                    <a:cubicBezTo>
                      <a:pt x="64546" y="2050"/>
                      <a:pt x="90737" y="4371"/>
                      <a:pt x="96941" y="8478"/>
                    </a:cubicBezTo>
                    <a:lnTo>
                      <a:pt x="97013" y="6168"/>
                    </a:lnTo>
                    <a:cubicBezTo>
                      <a:pt x="97124" y="2440"/>
                      <a:pt x="63878" y="1"/>
                      <a:pt x="36281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73"/>
              <p:cNvSpPr/>
              <p:nvPr/>
            </p:nvSpPr>
            <p:spPr>
              <a:xfrm>
                <a:off x="6133775" y="3471828"/>
                <a:ext cx="2625151" cy="251232"/>
              </a:xfrm>
              <a:custGeom>
                <a:avLst/>
                <a:gdLst/>
                <a:ahLst/>
                <a:cxnLst/>
                <a:rect l="l" t="t" r="r" b="b"/>
                <a:pathLst>
                  <a:path w="97553" h="9336" extrusionOk="0">
                    <a:moveTo>
                      <a:pt x="31016" y="0"/>
                    </a:moveTo>
                    <a:cubicBezTo>
                      <a:pt x="13805" y="0"/>
                      <a:pt x="5" y="1090"/>
                      <a:pt x="0" y="3704"/>
                    </a:cubicBezTo>
                    <a:lnTo>
                      <a:pt x="0" y="6216"/>
                    </a:lnTo>
                    <a:cubicBezTo>
                      <a:pt x="4592" y="3388"/>
                      <a:pt x="19593" y="2127"/>
                      <a:pt x="36563" y="2127"/>
                    </a:cubicBezTo>
                    <a:cubicBezTo>
                      <a:pt x="61529" y="2127"/>
                      <a:pt x="90756" y="4856"/>
                      <a:pt x="97370" y="9335"/>
                    </a:cubicBezTo>
                    <a:lnTo>
                      <a:pt x="97441" y="7014"/>
                    </a:lnTo>
                    <a:cubicBezTo>
                      <a:pt x="97553" y="3001"/>
                      <a:pt x="59584" y="0"/>
                      <a:pt x="31016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73"/>
              <p:cNvSpPr/>
              <p:nvPr/>
            </p:nvSpPr>
            <p:spPr>
              <a:xfrm>
                <a:off x="6134098" y="3027302"/>
                <a:ext cx="2636776" cy="373753"/>
              </a:xfrm>
              <a:custGeom>
                <a:avLst/>
                <a:gdLst/>
                <a:ahLst/>
                <a:cxnLst/>
                <a:rect l="l" t="t" r="r" b="b"/>
                <a:pathLst>
                  <a:path w="97985" h="13889" extrusionOk="0">
                    <a:moveTo>
                      <a:pt x="33160" y="1"/>
                    </a:moveTo>
                    <a:cubicBezTo>
                      <a:pt x="14953" y="1"/>
                      <a:pt x="5" y="1757"/>
                      <a:pt x="0" y="5935"/>
                    </a:cubicBezTo>
                    <a:lnTo>
                      <a:pt x="0" y="9805"/>
                    </a:lnTo>
                    <a:cubicBezTo>
                      <a:pt x="4646" y="6929"/>
                      <a:pt x="18495" y="5679"/>
                      <a:pt x="34413" y="5679"/>
                    </a:cubicBezTo>
                    <a:cubicBezTo>
                      <a:pt x="60147" y="5679"/>
                      <a:pt x="91289" y="8945"/>
                      <a:pt x="97703" y="13889"/>
                    </a:cubicBezTo>
                    <a:lnTo>
                      <a:pt x="97810" y="10317"/>
                    </a:lnTo>
                    <a:cubicBezTo>
                      <a:pt x="97984" y="4285"/>
                      <a:pt x="61597" y="1"/>
                      <a:pt x="33160" y="1"/>
                    </a:cubicBezTo>
                    <a:close/>
                  </a:path>
                </a:pathLst>
              </a:custGeom>
              <a:solidFill>
                <a:srgbClr val="C3C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73"/>
              <p:cNvSpPr/>
              <p:nvPr/>
            </p:nvSpPr>
            <p:spPr>
              <a:xfrm>
                <a:off x="6063621" y="2982631"/>
                <a:ext cx="2768689" cy="348592"/>
              </a:xfrm>
              <a:custGeom>
                <a:avLst/>
                <a:gdLst/>
                <a:ahLst/>
                <a:cxnLst/>
                <a:rect l="l" t="t" r="r" b="b"/>
                <a:pathLst>
                  <a:path w="102887" h="12954" extrusionOk="0">
                    <a:moveTo>
                      <a:pt x="34067" y="0"/>
                    </a:moveTo>
                    <a:cubicBezTo>
                      <a:pt x="15291" y="0"/>
                      <a:pt x="5" y="1774"/>
                      <a:pt x="0" y="6012"/>
                    </a:cubicBezTo>
                    <a:lnTo>
                      <a:pt x="0" y="8417"/>
                    </a:lnTo>
                    <a:cubicBezTo>
                      <a:pt x="3430" y="5118"/>
                      <a:pt x="17959" y="3706"/>
                      <a:pt x="35080" y="3706"/>
                    </a:cubicBezTo>
                    <a:cubicBezTo>
                      <a:pt x="63066" y="3706"/>
                      <a:pt x="97975" y="7479"/>
                      <a:pt x="102644" y="12953"/>
                    </a:cubicBezTo>
                    <a:lnTo>
                      <a:pt x="102703" y="10738"/>
                    </a:lnTo>
                    <a:cubicBezTo>
                      <a:pt x="102886" y="4517"/>
                      <a:pt x="64032" y="0"/>
                      <a:pt x="34067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73"/>
              <p:cNvSpPr/>
              <p:nvPr/>
            </p:nvSpPr>
            <p:spPr>
              <a:xfrm>
                <a:off x="6111359" y="3449519"/>
                <a:ext cx="2666996" cy="232206"/>
              </a:xfrm>
              <a:custGeom>
                <a:avLst/>
                <a:gdLst/>
                <a:ahLst/>
                <a:cxnLst/>
                <a:rect l="l" t="t" r="r" b="b"/>
                <a:pathLst>
                  <a:path w="99108" h="8629" extrusionOk="0">
                    <a:moveTo>
                      <a:pt x="34697" y="0"/>
                    </a:moveTo>
                    <a:cubicBezTo>
                      <a:pt x="15760" y="0"/>
                      <a:pt x="5" y="1503"/>
                      <a:pt x="0" y="5057"/>
                    </a:cubicBezTo>
                    <a:lnTo>
                      <a:pt x="0" y="5319"/>
                    </a:lnTo>
                    <a:cubicBezTo>
                      <a:pt x="3776" y="2706"/>
                      <a:pt x="18259" y="1577"/>
                      <a:pt x="35061" y="1577"/>
                    </a:cubicBezTo>
                    <a:cubicBezTo>
                      <a:pt x="61596" y="1577"/>
                      <a:pt x="93913" y="4393"/>
                      <a:pt x="98965" y="8628"/>
                    </a:cubicBezTo>
                    <a:lnTo>
                      <a:pt x="98965" y="8378"/>
                    </a:lnTo>
                    <a:cubicBezTo>
                      <a:pt x="99108" y="3423"/>
                      <a:pt x="63279" y="0"/>
                      <a:pt x="34697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73"/>
              <p:cNvSpPr/>
              <p:nvPr/>
            </p:nvSpPr>
            <p:spPr>
              <a:xfrm>
                <a:off x="7353525" y="4410287"/>
                <a:ext cx="291274" cy="366218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13609" extrusionOk="0">
                    <a:moveTo>
                      <a:pt x="5547" y="0"/>
                    </a:moveTo>
                    <a:cubicBezTo>
                      <a:pt x="1220" y="0"/>
                      <a:pt x="107" y="6082"/>
                      <a:pt x="1" y="13573"/>
                    </a:cubicBezTo>
                    <a:lnTo>
                      <a:pt x="1" y="13609"/>
                    </a:lnTo>
                    <a:lnTo>
                      <a:pt x="10692" y="13609"/>
                    </a:lnTo>
                    <a:cubicBezTo>
                      <a:pt x="10692" y="13597"/>
                      <a:pt x="10692" y="13585"/>
                      <a:pt x="10692" y="13573"/>
                    </a:cubicBezTo>
                    <a:cubicBezTo>
                      <a:pt x="10823" y="6132"/>
                      <a:pt x="9907" y="48"/>
                      <a:pt x="5585" y="0"/>
                    </a:cubicBezTo>
                    <a:cubicBezTo>
                      <a:pt x="5572" y="0"/>
                      <a:pt x="5559" y="0"/>
                      <a:pt x="5547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73"/>
              <p:cNvSpPr/>
              <p:nvPr/>
            </p:nvSpPr>
            <p:spPr>
              <a:xfrm>
                <a:off x="7359930" y="3991487"/>
                <a:ext cx="292243" cy="327495"/>
              </a:xfrm>
              <a:custGeom>
                <a:avLst/>
                <a:gdLst/>
                <a:ahLst/>
                <a:cxnLst/>
                <a:rect l="l" t="t" r="r" b="b"/>
                <a:pathLst>
                  <a:path w="10860" h="12170" extrusionOk="0">
                    <a:moveTo>
                      <a:pt x="5472" y="1"/>
                    </a:moveTo>
                    <a:cubicBezTo>
                      <a:pt x="1196" y="1"/>
                      <a:pt x="95" y="5370"/>
                      <a:pt x="1" y="11991"/>
                    </a:cubicBezTo>
                    <a:lnTo>
                      <a:pt x="1" y="12027"/>
                    </a:lnTo>
                    <a:lnTo>
                      <a:pt x="10752" y="12170"/>
                    </a:lnTo>
                    <a:lnTo>
                      <a:pt x="10752" y="12134"/>
                    </a:lnTo>
                    <a:cubicBezTo>
                      <a:pt x="10859" y="5514"/>
                      <a:pt x="9931" y="109"/>
                      <a:pt x="5585" y="2"/>
                    </a:cubicBezTo>
                    <a:cubicBezTo>
                      <a:pt x="5547" y="1"/>
                      <a:pt x="5509" y="1"/>
                      <a:pt x="5472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73"/>
              <p:cNvSpPr/>
              <p:nvPr/>
            </p:nvSpPr>
            <p:spPr>
              <a:xfrm>
                <a:off x="7383314" y="4022568"/>
                <a:ext cx="245150" cy="296414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11015" extrusionOk="0">
                    <a:moveTo>
                      <a:pt x="4576" y="0"/>
                    </a:moveTo>
                    <a:cubicBezTo>
                      <a:pt x="995" y="0"/>
                      <a:pt x="83" y="4870"/>
                      <a:pt x="1" y="10860"/>
                    </a:cubicBezTo>
                    <a:lnTo>
                      <a:pt x="1" y="10884"/>
                    </a:lnTo>
                    <a:lnTo>
                      <a:pt x="9014" y="11015"/>
                    </a:lnTo>
                    <a:lnTo>
                      <a:pt x="9014" y="10991"/>
                    </a:lnTo>
                    <a:cubicBezTo>
                      <a:pt x="9109" y="4990"/>
                      <a:pt x="8335" y="85"/>
                      <a:pt x="4680" y="2"/>
                    </a:cubicBezTo>
                    <a:cubicBezTo>
                      <a:pt x="4645" y="1"/>
                      <a:pt x="4610" y="0"/>
                      <a:pt x="4576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73"/>
              <p:cNvSpPr/>
              <p:nvPr/>
            </p:nvSpPr>
            <p:spPr>
              <a:xfrm>
                <a:off x="6969681" y="4406116"/>
                <a:ext cx="264687" cy="370389"/>
              </a:xfrm>
              <a:custGeom>
                <a:avLst/>
                <a:gdLst/>
                <a:ahLst/>
                <a:cxnLst/>
                <a:rect l="l" t="t" r="r" b="b"/>
                <a:pathLst>
                  <a:path w="9836" h="13764" extrusionOk="0">
                    <a:moveTo>
                      <a:pt x="5015" y="0"/>
                    </a:moveTo>
                    <a:cubicBezTo>
                      <a:pt x="1067" y="0"/>
                      <a:pt x="72" y="6154"/>
                      <a:pt x="1" y="13728"/>
                    </a:cubicBezTo>
                    <a:lnTo>
                      <a:pt x="1" y="13764"/>
                    </a:lnTo>
                    <a:lnTo>
                      <a:pt x="9740" y="13764"/>
                    </a:lnTo>
                    <a:cubicBezTo>
                      <a:pt x="9740" y="13752"/>
                      <a:pt x="9740" y="13740"/>
                      <a:pt x="9740" y="13728"/>
                    </a:cubicBezTo>
                    <a:cubicBezTo>
                      <a:pt x="9835" y="6192"/>
                      <a:pt x="8990" y="48"/>
                      <a:pt x="5049" y="0"/>
                    </a:cubicBezTo>
                    <a:cubicBezTo>
                      <a:pt x="5038" y="0"/>
                      <a:pt x="5026" y="0"/>
                      <a:pt x="5015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73"/>
              <p:cNvSpPr/>
              <p:nvPr/>
            </p:nvSpPr>
            <p:spPr>
              <a:xfrm>
                <a:off x="6973852" y="3994393"/>
                <a:ext cx="266274" cy="332608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2360" extrusionOk="0">
                    <a:moveTo>
                      <a:pt x="5138" y="0"/>
                    </a:moveTo>
                    <a:cubicBezTo>
                      <a:pt x="5112" y="0"/>
                      <a:pt x="5087" y="0"/>
                      <a:pt x="5061" y="1"/>
                    </a:cubicBezTo>
                    <a:cubicBezTo>
                      <a:pt x="1072" y="60"/>
                      <a:pt x="72" y="5573"/>
                      <a:pt x="1" y="12324"/>
                    </a:cubicBezTo>
                    <a:lnTo>
                      <a:pt x="1" y="12360"/>
                    </a:lnTo>
                    <a:lnTo>
                      <a:pt x="9811" y="12110"/>
                    </a:lnTo>
                    <a:cubicBezTo>
                      <a:pt x="9811" y="12098"/>
                      <a:pt x="9811" y="12086"/>
                      <a:pt x="9811" y="12074"/>
                    </a:cubicBezTo>
                    <a:cubicBezTo>
                      <a:pt x="9894" y="5414"/>
                      <a:pt x="9037" y="0"/>
                      <a:pt x="5138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73"/>
              <p:cNvSpPr/>
              <p:nvPr/>
            </p:nvSpPr>
            <p:spPr>
              <a:xfrm>
                <a:off x="7017123" y="4016809"/>
                <a:ext cx="221066" cy="315331"/>
              </a:xfrm>
              <a:custGeom>
                <a:avLst/>
                <a:gdLst/>
                <a:ahLst/>
                <a:cxnLst/>
                <a:rect l="l" t="t" r="r" b="b"/>
                <a:pathLst>
                  <a:path w="8215" h="11718" extrusionOk="0">
                    <a:moveTo>
                      <a:pt x="4400" y="1"/>
                    </a:moveTo>
                    <a:cubicBezTo>
                      <a:pt x="4378" y="1"/>
                      <a:pt x="4356" y="1"/>
                      <a:pt x="4334" y="1"/>
                    </a:cubicBezTo>
                    <a:cubicBezTo>
                      <a:pt x="1083" y="61"/>
                      <a:pt x="167" y="5288"/>
                      <a:pt x="0" y="11681"/>
                    </a:cubicBezTo>
                    <a:lnTo>
                      <a:pt x="0" y="11717"/>
                    </a:lnTo>
                    <a:lnTo>
                      <a:pt x="8037" y="11479"/>
                    </a:lnTo>
                    <a:cubicBezTo>
                      <a:pt x="8037" y="11467"/>
                      <a:pt x="8037" y="11455"/>
                      <a:pt x="8037" y="11443"/>
                    </a:cubicBezTo>
                    <a:cubicBezTo>
                      <a:pt x="8214" y="5129"/>
                      <a:pt x="7593" y="1"/>
                      <a:pt x="4400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73"/>
              <p:cNvSpPr/>
              <p:nvPr/>
            </p:nvSpPr>
            <p:spPr>
              <a:xfrm>
                <a:off x="6640652" y="4402268"/>
                <a:ext cx="222061" cy="374237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13907" extrusionOk="0">
                    <a:moveTo>
                      <a:pt x="4187" y="0"/>
                    </a:moveTo>
                    <a:cubicBezTo>
                      <a:pt x="888" y="0"/>
                      <a:pt x="48" y="6226"/>
                      <a:pt x="0" y="13871"/>
                    </a:cubicBezTo>
                    <a:lnTo>
                      <a:pt x="0" y="13907"/>
                    </a:lnTo>
                    <a:lnTo>
                      <a:pt x="8192" y="13907"/>
                    </a:lnTo>
                    <a:lnTo>
                      <a:pt x="8192" y="13871"/>
                    </a:lnTo>
                    <a:cubicBezTo>
                      <a:pt x="8251" y="6251"/>
                      <a:pt x="7525" y="36"/>
                      <a:pt x="4215" y="1"/>
                    </a:cubicBezTo>
                    <a:cubicBezTo>
                      <a:pt x="4206" y="0"/>
                      <a:pt x="4196" y="0"/>
                      <a:pt x="4187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73"/>
              <p:cNvSpPr/>
              <p:nvPr/>
            </p:nvSpPr>
            <p:spPr>
              <a:xfrm>
                <a:off x="6643209" y="3995012"/>
                <a:ext cx="223326" cy="336483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12504" extrusionOk="0">
                    <a:moveTo>
                      <a:pt x="4302" y="1"/>
                    </a:moveTo>
                    <a:cubicBezTo>
                      <a:pt x="4277" y="1"/>
                      <a:pt x="4252" y="1"/>
                      <a:pt x="4227" y="2"/>
                    </a:cubicBezTo>
                    <a:cubicBezTo>
                      <a:pt x="893" y="85"/>
                      <a:pt x="48" y="5657"/>
                      <a:pt x="0" y="12468"/>
                    </a:cubicBezTo>
                    <a:lnTo>
                      <a:pt x="0" y="12503"/>
                    </a:lnTo>
                    <a:lnTo>
                      <a:pt x="8240" y="12218"/>
                    </a:lnTo>
                    <a:lnTo>
                      <a:pt x="8240" y="12182"/>
                    </a:lnTo>
                    <a:cubicBezTo>
                      <a:pt x="8299" y="5458"/>
                      <a:pt x="7572" y="1"/>
                      <a:pt x="4302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73"/>
              <p:cNvSpPr/>
              <p:nvPr/>
            </p:nvSpPr>
            <p:spPr>
              <a:xfrm>
                <a:off x="6689655" y="4020980"/>
                <a:ext cx="176557" cy="313394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1646" extrusionOk="0">
                    <a:moveTo>
                      <a:pt x="3398" y="0"/>
                    </a:moveTo>
                    <a:cubicBezTo>
                      <a:pt x="3377" y="0"/>
                      <a:pt x="3356" y="0"/>
                      <a:pt x="3335" y="1"/>
                    </a:cubicBezTo>
                    <a:cubicBezTo>
                      <a:pt x="703" y="73"/>
                      <a:pt x="37" y="5264"/>
                      <a:pt x="1" y="11610"/>
                    </a:cubicBezTo>
                    <a:lnTo>
                      <a:pt x="1" y="11645"/>
                    </a:lnTo>
                    <a:lnTo>
                      <a:pt x="6514" y="11372"/>
                    </a:lnTo>
                    <a:lnTo>
                      <a:pt x="6514" y="11336"/>
                    </a:lnTo>
                    <a:cubicBezTo>
                      <a:pt x="6561" y="5076"/>
                      <a:pt x="5987" y="0"/>
                      <a:pt x="3398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73"/>
              <p:cNvSpPr/>
              <p:nvPr/>
            </p:nvSpPr>
            <p:spPr>
              <a:xfrm>
                <a:off x="6358689" y="4399066"/>
                <a:ext cx="180082" cy="377440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14026" extrusionOk="0">
                    <a:moveTo>
                      <a:pt x="3383" y="0"/>
                    </a:moveTo>
                    <a:cubicBezTo>
                      <a:pt x="699" y="0"/>
                      <a:pt x="36" y="6273"/>
                      <a:pt x="1" y="13990"/>
                    </a:cubicBezTo>
                    <a:lnTo>
                      <a:pt x="1" y="14026"/>
                    </a:lnTo>
                    <a:lnTo>
                      <a:pt x="6656" y="14026"/>
                    </a:lnTo>
                    <a:lnTo>
                      <a:pt x="6656" y="13990"/>
                    </a:lnTo>
                    <a:cubicBezTo>
                      <a:pt x="6692" y="6299"/>
                      <a:pt x="6097" y="24"/>
                      <a:pt x="3406" y="0"/>
                    </a:cubicBezTo>
                    <a:cubicBezTo>
                      <a:pt x="3398" y="0"/>
                      <a:pt x="3391" y="0"/>
                      <a:pt x="3383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73"/>
              <p:cNvSpPr/>
              <p:nvPr/>
            </p:nvSpPr>
            <p:spPr>
              <a:xfrm>
                <a:off x="6360304" y="4001390"/>
                <a:ext cx="181024" cy="341300"/>
              </a:xfrm>
              <a:custGeom>
                <a:avLst/>
                <a:gdLst/>
                <a:ahLst/>
                <a:cxnLst/>
                <a:rect l="l" t="t" r="r" b="b"/>
                <a:pathLst>
                  <a:path w="6727" h="12683" extrusionOk="0">
                    <a:moveTo>
                      <a:pt x="3507" y="0"/>
                    </a:moveTo>
                    <a:cubicBezTo>
                      <a:pt x="3474" y="0"/>
                      <a:pt x="3440" y="1"/>
                      <a:pt x="3405" y="3"/>
                    </a:cubicBezTo>
                    <a:cubicBezTo>
                      <a:pt x="703" y="146"/>
                      <a:pt x="24" y="5777"/>
                      <a:pt x="0" y="12647"/>
                    </a:cubicBezTo>
                    <a:lnTo>
                      <a:pt x="0" y="12683"/>
                    </a:lnTo>
                    <a:lnTo>
                      <a:pt x="6680" y="12266"/>
                    </a:lnTo>
                    <a:lnTo>
                      <a:pt x="6680" y="12231"/>
                    </a:lnTo>
                    <a:cubicBezTo>
                      <a:pt x="6727" y="5471"/>
                      <a:pt x="6124" y="0"/>
                      <a:pt x="3507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73"/>
              <p:cNvSpPr/>
              <p:nvPr/>
            </p:nvSpPr>
            <p:spPr>
              <a:xfrm>
                <a:off x="6411567" y="4029269"/>
                <a:ext cx="129437" cy="318561"/>
              </a:xfrm>
              <a:custGeom>
                <a:avLst/>
                <a:gdLst/>
                <a:ahLst/>
                <a:cxnLst/>
                <a:rect l="l" t="t" r="r" b="b"/>
                <a:pathLst>
                  <a:path w="4810" h="11838" extrusionOk="0">
                    <a:moveTo>
                      <a:pt x="2501" y="0"/>
                    </a:moveTo>
                    <a:cubicBezTo>
                      <a:pt x="2477" y="0"/>
                      <a:pt x="2453" y="1"/>
                      <a:pt x="2429" y="3"/>
                    </a:cubicBezTo>
                    <a:cubicBezTo>
                      <a:pt x="500" y="134"/>
                      <a:pt x="12" y="5384"/>
                      <a:pt x="0" y="11802"/>
                    </a:cubicBezTo>
                    <a:lnTo>
                      <a:pt x="0" y="11837"/>
                    </a:lnTo>
                    <a:lnTo>
                      <a:pt x="4775" y="11445"/>
                    </a:lnTo>
                    <a:lnTo>
                      <a:pt x="4775" y="11409"/>
                    </a:lnTo>
                    <a:cubicBezTo>
                      <a:pt x="4810" y="5107"/>
                      <a:pt x="4381" y="0"/>
                      <a:pt x="2501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73"/>
              <p:cNvSpPr/>
              <p:nvPr/>
            </p:nvSpPr>
            <p:spPr>
              <a:xfrm>
                <a:off x="6172876" y="4396509"/>
                <a:ext cx="100939" cy="379996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14121" extrusionOk="0">
                    <a:moveTo>
                      <a:pt x="1889" y="0"/>
                    </a:moveTo>
                    <a:cubicBezTo>
                      <a:pt x="392" y="0"/>
                      <a:pt x="12" y="6318"/>
                      <a:pt x="0" y="14085"/>
                    </a:cubicBezTo>
                    <a:lnTo>
                      <a:pt x="0" y="14121"/>
                    </a:lnTo>
                    <a:lnTo>
                      <a:pt x="3727" y="14121"/>
                    </a:lnTo>
                    <a:lnTo>
                      <a:pt x="3727" y="14085"/>
                    </a:lnTo>
                    <a:cubicBezTo>
                      <a:pt x="3751" y="6334"/>
                      <a:pt x="3405" y="24"/>
                      <a:pt x="1893" y="0"/>
                    </a:cubicBezTo>
                    <a:cubicBezTo>
                      <a:pt x="1892" y="0"/>
                      <a:pt x="1890" y="0"/>
                      <a:pt x="1889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73"/>
              <p:cNvSpPr/>
              <p:nvPr/>
            </p:nvSpPr>
            <p:spPr>
              <a:xfrm>
                <a:off x="6173495" y="4023025"/>
                <a:ext cx="101262" cy="346278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2868" extrusionOk="0">
                    <a:moveTo>
                      <a:pt x="1992" y="0"/>
                    </a:moveTo>
                    <a:cubicBezTo>
                      <a:pt x="1960" y="0"/>
                      <a:pt x="1927" y="3"/>
                      <a:pt x="1894" y="8"/>
                    </a:cubicBezTo>
                    <a:cubicBezTo>
                      <a:pt x="382" y="258"/>
                      <a:pt x="13" y="5926"/>
                      <a:pt x="1" y="12831"/>
                    </a:cubicBezTo>
                    <a:lnTo>
                      <a:pt x="1" y="12867"/>
                    </a:lnTo>
                    <a:lnTo>
                      <a:pt x="3739" y="12224"/>
                    </a:lnTo>
                    <a:cubicBezTo>
                      <a:pt x="3751" y="12212"/>
                      <a:pt x="3751" y="12200"/>
                      <a:pt x="3739" y="12189"/>
                    </a:cubicBezTo>
                    <a:cubicBezTo>
                      <a:pt x="3763" y="5456"/>
                      <a:pt x="3433" y="0"/>
                      <a:pt x="1992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73"/>
              <p:cNvSpPr/>
              <p:nvPr/>
            </p:nvSpPr>
            <p:spPr>
              <a:xfrm>
                <a:off x="6235011" y="4090677"/>
                <a:ext cx="39450" cy="276043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0258" extrusionOk="0">
                    <a:moveTo>
                      <a:pt x="776" y="1"/>
                    </a:moveTo>
                    <a:cubicBezTo>
                      <a:pt x="764" y="1"/>
                      <a:pt x="751" y="3"/>
                      <a:pt x="739" y="7"/>
                    </a:cubicBezTo>
                    <a:cubicBezTo>
                      <a:pt x="156" y="209"/>
                      <a:pt x="13" y="4733"/>
                      <a:pt x="1" y="10234"/>
                    </a:cubicBezTo>
                    <a:lnTo>
                      <a:pt x="1" y="10258"/>
                    </a:lnTo>
                    <a:lnTo>
                      <a:pt x="1465" y="9746"/>
                    </a:lnTo>
                    <a:lnTo>
                      <a:pt x="1465" y="9722"/>
                    </a:lnTo>
                    <a:cubicBezTo>
                      <a:pt x="1465" y="4348"/>
                      <a:pt x="1340" y="1"/>
                      <a:pt x="776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73"/>
              <p:cNvSpPr/>
              <p:nvPr/>
            </p:nvSpPr>
            <p:spPr>
              <a:xfrm>
                <a:off x="7744743" y="4414431"/>
                <a:ext cx="249617" cy="362074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13455" extrusionOk="0">
                    <a:moveTo>
                      <a:pt x="4802" y="1"/>
                    </a:moveTo>
                    <a:cubicBezTo>
                      <a:pt x="1123" y="1"/>
                      <a:pt x="131" y="6019"/>
                      <a:pt x="0" y="13419"/>
                    </a:cubicBezTo>
                    <a:cubicBezTo>
                      <a:pt x="0" y="13431"/>
                      <a:pt x="0" y="13443"/>
                      <a:pt x="0" y="13455"/>
                    </a:cubicBezTo>
                    <a:lnTo>
                      <a:pt x="9120" y="13455"/>
                    </a:lnTo>
                    <a:lnTo>
                      <a:pt x="9120" y="13419"/>
                    </a:lnTo>
                    <a:cubicBezTo>
                      <a:pt x="9275" y="6049"/>
                      <a:pt x="8549" y="37"/>
                      <a:pt x="4846" y="1"/>
                    </a:cubicBezTo>
                    <a:cubicBezTo>
                      <a:pt x="4831" y="1"/>
                      <a:pt x="4817" y="1"/>
                      <a:pt x="4802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73"/>
              <p:cNvSpPr/>
              <p:nvPr/>
            </p:nvSpPr>
            <p:spPr>
              <a:xfrm>
                <a:off x="7753058" y="4011831"/>
                <a:ext cx="250263" cy="328948"/>
              </a:xfrm>
              <a:custGeom>
                <a:avLst/>
                <a:gdLst/>
                <a:ahLst/>
                <a:cxnLst/>
                <a:rect l="l" t="t" r="r" b="b"/>
                <a:pathLst>
                  <a:path w="9300" h="12224" extrusionOk="0">
                    <a:moveTo>
                      <a:pt x="4597" y="0"/>
                    </a:moveTo>
                    <a:cubicBezTo>
                      <a:pt x="1066" y="0"/>
                      <a:pt x="117" y="5223"/>
                      <a:pt x="1" y="11676"/>
                    </a:cubicBezTo>
                    <a:lnTo>
                      <a:pt x="1" y="11712"/>
                    </a:lnTo>
                    <a:lnTo>
                      <a:pt x="9157" y="12224"/>
                    </a:lnTo>
                    <a:cubicBezTo>
                      <a:pt x="9157" y="12212"/>
                      <a:pt x="9157" y="12200"/>
                      <a:pt x="9157" y="12188"/>
                    </a:cubicBezTo>
                    <a:cubicBezTo>
                      <a:pt x="9299" y="5639"/>
                      <a:pt x="8537" y="246"/>
                      <a:pt x="4835" y="8"/>
                    </a:cubicBezTo>
                    <a:cubicBezTo>
                      <a:pt x="4754" y="3"/>
                      <a:pt x="4675" y="0"/>
                      <a:pt x="4597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73"/>
              <p:cNvSpPr/>
              <p:nvPr/>
            </p:nvSpPr>
            <p:spPr>
              <a:xfrm>
                <a:off x="7753704" y="4042266"/>
                <a:ext cx="210194" cy="301392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11200" extrusionOk="0">
                    <a:moveTo>
                      <a:pt x="3854" y="0"/>
                    </a:moveTo>
                    <a:cubicBezTo>
                      <a:pt x="893" y="0"/>
                      <a:pt x="105" y="4787"/>
                      <a:pt x="0" y="10712"/>
                    </a:cubicBezTo>
                    <a:lnTo>
                      <a:pt x="0" y="10735"/>
                    </a:lnTo>
                    <a:lnTo>
                      <a:pt x="7692" y="11200"/>
                    </a:lnTo>
                    <a:lnTo>
                      <a:pt x="7692" y="11164"/>
                    </a:lnTo>
                    <a:cubicBezTo>
                      <a:pt x="7811" y="5163"/>
                      <a:pt x="7192" y="234"/>
                      <a:pt x="4061" y="8"/>
                    </a:cubicBezTo>
                    <a:cubicBezTo>
                      <a:pt x="3990" y="3"/>
                      <a:pt x="3921" y="0"/>
                      <a:pt x="3854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73"/>
              <p:cNvSpPr/>
              <p:nvPr/>
            </p:nvSpPr>
            <p:spPr>
              <a:xfrm>
                <a:off x="8089809" y="4417634"/>
                <a:ext cx="203144" cy="358872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13336" extrusionOk="0">
                    <a:moveTo>
                      <a:pt x="3995" y="1"/>
                    </a:moveTo>
                    <a:cubicBezTo>
                      <a:pt x="1009" y="1"/>
                      <a:pt x="166" y="5957"/>
                      <a:pt x="0" y="13300"/>
                    </a:cubicBezTo>
                    <a:lnTo>
                      <a:pt x="0" y="13336"/>
                    </a:lnTo>
                    <a:lnTo>
                      <a:pt x="7370" y="13336"/>
                    </a:lnTo>
                    <a:cubicBezTo>
                      <a:pt x="7370" y="13324"/>
                      <a:pt x="7370" y="13312"/>
                      <a:pt x="7370" y="13300"/>
                    </a:cubicBezTo>
                    <a:cubicBezTo>
                      <a:pt x="7549" y="5990"/>
                      <a:pt x="7001" y="37"/>
                      <a:pt x="4013" y="1"/>
                    </a:cubicBezTo>
                    <a:cubicBezTo>
                      <a:pt x="4007" y="1"/>
                      <a:pt x="4001" y="1"/>
                      <a:pt x="3995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73"/>
              <p:cNvSpPr/>
              <p:nvPr/>
            </p:nvSpPr>
            <p:spPr>
              <a:xfrm>
                <a:off x="8099416" y="4031933"/>
                <a:ext cx="203144" cy="327118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12156" extrusionOk="0">
                    <a:moveTo>
                      <a:pt x="3756" y="1"/>
                    </a:moveTo>
                    <a:cubicBezTo>
                      <a:pt x="936" y="1"/>
                      <a:pt x="151" y="5151"/>
                      <a:pt x="0" y="11524"/>
                    </a:cubicBezTo>
                    <a:cubicBezTo>
                      <a:pt x="0" y="11536"/>
                      <a:pt x="0" y="11548"/>
                      <a:pt x="0" y="11560"/>
                    </a:cubicBezTo>
                    <a:lnTo>
                      <a:pt x="7394" y="12155"/>
                    </a:lnTo>
                    <a:lnTo>
                      <a:pt x="7394" y="12119"/>
                    </a:lnTo>
                    <a:cubicBezTo>
                      <a:pt x="7549" y="5631"/>
                      <a:pt x="6989" y="285"/>
                      <a:pt x="3977" y="11"/>
                    </a:cubicBezTo>
                    <a:cubicBezTo>
                      <a:pt x="3902" y="4"/>
                      <a:pt x="3828" y="1"/>
                      <a:pt x="3756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73"/>
              <p:cNvSpPr/>
              <p:nvPr/>
            </p:nvSpPr>
            <p:spPr>
              <a:xfrm>
                <a:off x="8094276" y="4061453"/>
                <a:ext cx="163747" cy="308173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11452" extrusionOk="0">
                    <a:moveTo>
                      <a:pt x="3030" y="0"/>
                    </a:moveTo>
                    <a:cubicBezTo>
                      <a:pt x="755" y="0"/>
                      <a:pt x="117" y="4850"/>
                      <a:pt x="1" y="10856"/>
                    </a:cubicBezTo>
                    <a:cubicBezTo>
                      <a:pt x="1" y="10868"/>
                      <a:pt x="1" y="10868"/>
                      <a:pt x="1" y="10880"/>
                    </a:cubicBezTo>
                    <a:lnTo>
                      <a:pt x="5954" y="11451"/>
                    </a:lnTo>
                    <a:cubicBezTo>
                      <a:pt x="5954" y="11439"/>
                      <a:pt x="5954" y="11427"/>
                      <a:pt x="5954" y="11415"/>
                    </a:cubicBezTo>
                    <a:cubicBezTo>
                      <a:pt x="6085" y="5296"/>
                      <a:pt x="5632" y="271"/>
                      <a:pt x="3204" y="9"/>
                    </a:cubicBezTo>
                    <a:cubicBezTo>
                      <a:pt x="3145" y="3"/>
                      <a:pt x="3087" y="0"/>
                      <a:pt x="3030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73"/>
              <p:cNvSpPr/>
              <p:nvPr/>
            </p:nvSpPr>
            <p:spPr>
              <a:xfrm>
                <a:off x="8379119" y="4420863"/>
                <a:ext cx="160868" cy="355643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13216" extrusionOk="0">
                    <a:moveTo>
                      <a:pt x="3225" y="0"/>
                    </a:moveTo>
                    <a:cubicBezTo>
                      <a:pt x="891" y="0"/>
                      <a:pt x="179" y="5908"/>
                      <a:pt x="0" y="13180"/>
                    </a:cubicBezTo>
                    <a:cubicBezTo>
                      <a:pt x="0" y="13192"/>
                      <a:pt x="0" y="13204"/>
                      <a:pt x="0" y="13216"/>
                    </a:cubicBezTo>
                    <a:lnTo>
                      <a:pt x="5787" y="13216"/>
                    </a:lnTo>
                    <a:cubicBezTo>
                      <a:pt x="5787" y="13204"/>
                      <a:pt x="5787" y="13192"/>
                      <a:pt x="5787" y="13180"/>
                    </a:cubicBezTo>
                    <a:cubicBezTo>
                      <a:pt x="5977" y="5929"/>
                      <a:pt x="5596" y="24"/>
                      <a:pt x="3239" y="0"/>
                    </a:cubicBezTo>
                    <a:cubicBezTo>
                      <a:pt x="3234" y="0"/>
                      <a:pt x="3230" y="0"/>
                      <a:pt x="3225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73"/>
              <p:cNvSpPr/>
              <p:nvPr/>
            </p:nvSpPr>
            <p:spPr>
              <a:xfrm>
                <a:off x="8388080" y="4041270"/>
                <a:ext cx="160545" cy="324185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12047" extrusionOk="0">
                    <a:moveTo>
                      <a:pt x="3043" y="0"/>
                    </a:moveTo>
                    <a:cubicBezTo>
                      <a:pt x="815" y="0"/>
                      <a:pt x="152" y="5112"/>
                      <a:pt x="1" y="11439"/>
                    </a:cubicBezTo>
                    <a:cubicBezTo>
                      <a:pt x="1" y="11451"/>
                      <a:pt x="1" y="11463"/>
                      <a:pt x="1" y="11475"/>
                    </a:cubicBezTo>
                    <a:lnTo>
                      <a:pt x="5799" y="12046"/>
                    </a:lnTo>
                    <a:lnTo>
                      <a:pt x="5799" y="12011"/>
                    </a:lnTo>
                    <a:cubicBezTo>
                      <a:pt x="5966" y="5569"/>
                      <a:pt x="5561" y="271"/>
                      <a:pt x="3204" y="9"/>
                    </a:cubicBezTo>
                    <a:cubicBezTo>
                      <a:pt x="3149" y="3"/>
                      <a:pt x="3095" y="0"/>
                      <a:pt x="3043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73"/>
              <p:cNvSpPr/>
              <p:nvPr/>
            </p:nvSpPr>
            <p:spPr>
              <a:xfrm>
                <a:off x="8389372" y="4072674"/>
                <a:ext cx="116332" cy="300477"/>
              </a:xfrm>
              <a:custGeom>
                <a:avLst/>
                <a:gdLst/>
                <a:ahLst/>
                <a:cxnLst/>
                <a:rect l="l" t="t" r="r" b="b"/>
                <a:pathLst>
                  <a:path w="4323" h="11166" extrusionOk="0">
                    <a:moveTo>
                      <a:pt x="2203" y="0"/>
                    </a:moveTo>
                    <a:cubicBezTo>
                      <a:pt x="596" y="0"/>
                      <a:pt x="117" y="4736"/>
                      <a:pt x="0" y="10605"/>
                    </a:cubicBezTo>
                    <a:lnTo>
                      <a:pt x="0" y="10641"/>
                    </a:lnTo>
                    <a:lnTo>
                      <a:pt x="4203" y="11165"/>
                    </a:lnTo>
                    <a:lnTo>
                      <a:pt x="4203" y="11129"/>
                    </a:lnTo>
                    <a:cubicBezTo>
                      <a:pt x="4322" y="5152"/>
                      <a:pt x="4037" y="247"/>
                      <a:pt x="2322" y="9"/>
                    </a:cubicBezTo>
                    <a:cubicBezTo>
                      <a:pt x="2282" y="3"/>
                      <a:pt x="2242" y="0"/>
                      <a:pt x="2203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73"/>
              <p:cNvSpPr/>
              <p:nvPr/>
            </p:nvSpPr>
            <p:spPr>
              <a:xfrm>
                <a:off x="8608204" y="4423096"/>
                <a:ext cx="90687" cy="353409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3133" extrusionOk="0">
                    <a:moveTo>
                      <a:pt x="1945" y="0"/>
                    </a:moveTo>
                    <a:cubicBezTo>
                      <a:pt x="665" y="0"/>
                      <a:pt x="202" y="5873"/>
                      <a:pt x="0" y="13097"/>
                    </a:cubicBezTo>
                    <a:cubicBezTo>
                      <a:pt x="0" y="13109"/>
                      <a:pt x="0" y="13121"/>
                      <a:pt x="0" y="13133"/>
                    </a:cubicBezTo>
                    <a:lnTo>
                      <a:pt x="3168" y="13133"/>
                    </a:lnTo>
                    <a:cubicBezTo>
                      <a:pt x="3168" y="13121"/>
                      <a:pt x="3168" y="13109"/>
                      <a:pt x="3168" y="13097"/>
                    </a:cubicBezTo>
                    <a:cubicBezTo>
                      <a:pt x="3370" y="5894"/>
                      <a:pt x="3239" y="24"/>
                      <a:pt x="1953" y="0"/>
                    </a:cubicBezTo>
                    <a:cubicBezTo>
                      <a:pt x="1950" y="0"/>
                      <a:pt x="1948" y="0"/>
                      <a:pt x="1945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73"/>
              <p:cNvSpPr/>
              <p:nvPr/>
            </p:nvSpPr>
            <p:spPr>
              <a:xfrm>
                <a:off x="8619102" y="4074639"/>
                <a:ext cx="88453" cy="320929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11926" extrusionOk="0">
                    <a:moveTo>
                      <a:pt x="1803" y="0"/>
                    </a:moveTo>
                    <a:cubicBezTo>
                      <a:pt x="601" y="0"/>
                      <a:pt x="175" y="5096"/>
                      <a:pt x="0" y="11378"/>
                    </a:cubicBezTo>
                    <a:lnTo>
                      <a:pt x="0" y="11414"/>
                    </a:lnTo>
                    <a:lnTo>
                      <a:pt x="3108" y="11926"/>
                    </a:lnTo>
                    <a:cubicBezTo>
                      <a:pt x="3108" y="11914"/>
                      <a:pt x="3108" y="11902"/>
                      <a:pt x="3108" y="11890"/>
                    </a:cubicBezTo>
                    <a:cubicBezTo>
                      <a:pt x="3286" y="5484"/>
                      <a:pt x="3144" y="234"/>
                      <a:pt x="1881" y="7"/>
                    </a:cubicBezTo>
                    <a:cubicBezTo>
                      <a:pt x="1855" y="3"/>
                      <a:pt x="1829" y="0"/>
                      <a:pt x="1803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73"/>
              <p:cNvSpPr/>
              <p:nvPr/>
            </p:nvSpPr>
            <p:spPr>
              <a:xfrm>
                <a:off x="8618133" y="4135213"/>
                <a:ext cx="40715" cy="255214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9484" extrusionOk="0">
                    <a:moveTo>
                      <a:pt x="967" y="0"/>
                    </a:moveTo>
                    <a:cubicBezTo>
                      <a:pt x="476" y="0"/>
                      <a:pt x="198" y="4050"/>
                      <a:pt x="1" y="9043"/>
                    </a:cubicBezTo>
                    <a:cubicBezTo>
                      <a:pt x="1" y="9055"/>
                      <a:pt x="1" y="9067"/>
                      <a:pt x="1" y="9079"/>
                    </a:cubicBezTo>
                    <a:lnTo>
                      <a:pt x="1263" y="9484"/>
                    </a:lnTo>
                    <a:lnTo>
                      <a:pt x="1263" y="9460"/>
                    </a:lnTo>
                    <a:cubicBezTo>
                      <a:pt x="1465" y="4364"/>
                      <a:pt x="1513" y="185"/>
                      <a:pt x="1001" y="7"/>
                    </a:cubicBezTo>
                    <a:cubicBezTo>
                      <a:pt x="989" y="2"/>
                      <a:pt x="978" y="0"/>
                      <a:pt x="967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73"/>
              <p:cNvSpPr/>
              <p:nvPr/>
            </p:nvSpPr>
            <p:spPr>
              <a:xfrm>
                <a:off x="7429465" y="4090839"/>
                <a:ext cx="154140" cy="226555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8419" extrusionOk="0">
                    <a:moveTo>
                      <a:pt x="2932" y="1"/>
                    </a:moveTo>
                    <a:cubicBezTo>
                      <a:pt x="663" y="1"/>
                      <a:pt x="60" y="3766"/>
                      <a:pt x="0" y="8395"/>
                    </a:cubicBezTo>
                    <a:lnTo>
                      <a:pt x="0" y="8418"/>
                    </a:lnTo>
                    <a:lnTo>
                      <a:pt x="5656" y="8418"/>
                    </a:lnTo>
                    <a:lnTo>
                      <a:pt x="5656" y="8395"/>
                    </a:lnTo>
                    <a:cubicBezTo>
                      <a:pt x="5727" y="3787"/>
                      <a:pt x="5239" y="24"/>
                      <a:pt x="2953" y="1"/>
                    </a:cubicBezTo>
                    <a:cubicBezTo>
                      <a:pt x="2946" y="1"/>
                      <a:pt x="2939" y="1"/>
                      <a:pt x="2932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73"/>
              <p:cNvSpPr/>
              <p:nvPr/>
            </p:nvSpPr>
            <p:spPr>
              <a:xfrm>
                <a:off x="7755614" y="4088874"/>
                <a:ext cx="134281" cy="228520"/>
              </a:xfrm>
              <a:custGeom>
                <a:avLst/>
                <a:gdLst/>
                <a:ahLst/>
                <a:cxnLst/>
                <a:rect l="l" t="t" r="r" b="b"/>
                <a:pathLst>
                  <a:path w="4990" h="8492" extrusionOk="0">
                    <a:moveTo>
                      <a:pt x="2508" y="1"/>
                    </a:moveTo>
                    <a:cubicBezTo>
                      <a:pt x="561" y="1"/>
                      <a:pt x="36" y="3720"/>
                      <a:pt x="1" y="8313"/>
                    </a:cubicBezTo>
                    <a:lnTo>
                      <a:pt x="1" y="8337"/>
                    </a:lnTo>
                    <a:lnTo>
                      <a:pt x="4930" y="8491"/>
                    </a:lnTo>
                    <a:lnTo>
                      <a:pt x="4930" y="8468"/>
                    </a:lnTo>
                    <a:cubicBezTo>
                      <a:pt x="4990" y="3860"/>
                      <a:pt x="4561" y="97"/>
                      <a:pt x="2573" y="2"/>
                    </a:cubicBezTo>
                    <a:cubicBezTo>
                      <a:pt x="2551" y="1"/>
                      <a:pt x="2529" y="1"/>
                      <a:pt x="2508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73"/>
              <p:cNvSpPr/>
              <p:nvPr/>
            </p:nvSpPr>
            <p:spPr>
              <a:xfrm>
                <a:off x="8095891" y="4104617"/>
                <a:ext cx="66333" cy="217271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8074" extrusionOk="0">
                    <a:moveTo>
                      <a:pt x="1096" y="1"/>
                    </a:moveTo>
                    <a:cubicBezTo>
                      <a:pt x="465" y="1989"/>
                      <a:pt x="131" y="4846"/>
                      <a:pt x="0" y="7978"/>
                    </a:cubicBezTo>
                    <a:lnTo>
                      <a:pt x="2465" y="8073"/>
                    </a:lnTo>
                    <a:cubicBezTo>
                      <a:pt x="2465" y="4049"/>
                      <a:pt x="2310" y="1132"/>
                      <a:pt x="1096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73"/>
              <p:cNvSpPr/>
              <p:nvPr/>
            </p:nvSpPr>
            <p:spPr>
              <a:xfrm>
                <a:off x="8389372" y="4182467"/>
                <a:ext cx="19564" cy="1448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383" extrusionOk="0">
                    <a:moveTo>
                      <a:pt x="393" y="1"/>
                    </a:moveTo>
                    <a:cubicBezTo>
                      <a:pt x="191" y="1596"/>
                      <a:pt x="84" y="3406"/>
                      <a:pt x="0" y="5299"/>
                    </a:cubicBezTo>
                    <a:lnTo>
                      <a:pt x="703" y="5382"/>
                    </a:lnTo>
                    <a:lnTo>
                      <a:pt x="703" y="5359"/>
                    </a:lnTo>
                    <a:cubicBezTo>
                      <a:pt x="727" y="3335"/>
                      <a:pt x="655" y="1489"/>
                      <a:pt x="393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73"/>
              <p:cNvSpPr/>
              <p:nvPr/>
            </p:nvSpPr>
            <p:spPr>
              <a:xfrm>
                <a:off x="8470102" y="4156203"/>
                <a:ext cx="33987" cy="181696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6752" extrusionOk="0">
                    <a:moveTo>
                      <a:pt x="906" y="1"/>
                    </a:moveTo>
                    <a:cubicBezTo>
                      <a:pt x="299" y="1465"/>
                      <a:pt x="72" y="3870"/>
                      <a:pt x="1" y="6585"/>
                    </a:cubicBezTo>
                    <a:lnTo>
                      <a:pt x="1" y="6609"/>
                    </a:lnTo>
                    <a:lnTo>
                      <a:pt x="1215" y="6751"/>
                    </a:lnTo>
                    <a:cubicBezTo>
                      <a:pt x="1263" y="4227"/>
                      <a:pt x="1191" y="1929"/>
                      <a:pt x="906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73"/>
              <p:cNvSpPr/>
              <p:nvPr/>
            </p:nvSpPr>
            <p:spPr>
              <a:xfrm>
                <a:off x="7106814" y="4090839"/>
                <a:ext cx="135573" cy="22655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8419" extrusionOk="0">
                    <a:moveTo>
                      <a:pt x="2460" y="1"/>
                    </a:moveTo>
                    <a:cubicBezTo>
                      <a:pt x="2454" y="1"/>
                      <a:pt x="2448" y="1"/>
                      <a:pt x="2442" y="1"/>
                    </a:cubicBezTo>
                    <a:cubicBezTo>
                      <a:pt x="417" y="24"/>
                      <a:pt x="1" y="3787"/>
                      <a:pt x="60" y="8395"/>
                    </a:cubicBezTo>
                    <a:lnTo>
                      <a:pt x="60" y="8418"/>
                    </a:lnTo>
                    <a:lnTo>
                      <a:pt x="5037" y="8418"/>
                    </a:lnTo>
                    <a:lnTo>
                      <a:pt x="5037" y="8395"/>
                    </a:lnTo>
                    <a:cubicBezTo>
                      <a:pt x="4990" y="3766"/>
                      <a:pt x="4457" y="1"/>
                      <a:pt x="2460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73"/>
              <p:cNvSpPr/>
              <p:nvPr/>
            </p:nvSpPr>
            <p:spPr>
              <a:xfrm>
                <a:off x="6799233" y="4096920"/>
                <a:ext cx="67948" cy="217917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8098" extrusionOk="0">
                    <a:moveTo>
                      <a:pt x="1763" y="1"/>
                    </a:moveTo>
                    <a:cubicBezTo>
                      <a:pt x="465" y="989"/>
                      <a:pt x="72" y="4240"/>
                      <a:pt x="1" y="8073"/>
                    </a:cubicBezTo>
                    <a:lnTo>
                      <a:pt x="1" y="8097"/>
                    </a:lnTo>
                    <a:lnTo>
                      <a:pt x="2525" y="8097"/>
                    </a:lnTo>
                    <a:cubicBezTo>
                      <a:pt x="2525" y="4954"/>
                      <a:pt x="2311" y="2073"/>
                      <a:pt x="1763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73"/>
              <p:cNvSpPr/>
              <p:nvPr/>
            </p:nvSpPr>
            <p:spPr>
              <a:xfrm>
                <a:off x="6521468" y="4174798"/>
                <a:ext cx="19241" cy="1419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5275" extrusionOk="0">
                    <a:moveTo>
                      <a:pt x="512" y="0"/>
                    </a:moveTo>
                    <a:cubicBezTo>
                      <a:pt x="191" y="1441"/>
                      <a:pt x="48" y="3274"/>
                      <a:pt x="0" y="5251"/>
                    </a:cubicBezTo>
                    <a:lnTo>
                      <a:pt x="0" y="5275"/>
                    </a:lnTo>
                    <a:lnTo>
                      <a:pt x="714" y="5227"/>
                    </a:lnTo>
                    <a:cubicBezTo>
                      <a:pt x="703" y="3370"/>
                      <a:pt x="655" y="1584"/>
                      <a:pt x="512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73"/>
              <p:cNvSpPr/>
              <p:nvPr/>
            </p:nvSpPr>
            <p:spPr>
              <a:xfrm>
                <a:off x="6411567" y="4146596"/>
                <a:ext cx="33341" cy="175911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6537" extrusionOk="0">
                    <a:moveTo>
                      <a:pt x="405" y="0"/>
                    </a:moveTo>
                    <a:cubicBezTo>
                      <a:pt x="95" y="1858"/>
                      <a:pt x="0" y="4084"/>
                      <a:pt x="24" y="6537"/>
                    </a:cubicBezTo>
                    <a:lnTo>
                      <a:pt x="1238" y="6454"/>
                    </a:lnTo>
                    <a:lnTo>
                      <a:pt x="1238" y="6430"/>
                    </a:lnTo>
                    <a:cubicBezTo>
                      <a:pt x="1215" y="3787"/>
                      <a:pt x="1000" y="1441"/>
                      <a:pt x="405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73"/>
              <p:cNvSpPr/>
              <p:nvPr/>
            </p:nvSpPr>
            <p:spPr>
              <a:xfrm>
                <a:off x="6101107" y="4312819"/>
                <a:ext cx="2662260" cy="114152"/>
              </a:xfrm>
              <a:custGeom>
                <a:avLst/>
                <a:gdLst/>
                <a:ahLst/>
                <a:cxnLst/>
                <a:rect l="l" t="t" r="r" b="b"/>
                <a:pathLst>
                  <a:path w="98932" h="4242" extrusionOk="0">
                    <a:moveTo>
                      <a:pt x="37471" y="0"/>
                    </a:moveTo>
                    <a:cubicBezTo>
                      <a:pt x="17326" y="0"/>
                      <a:pt x="0" y="702"/>
                      <a:pt x="0" y="2336"/>
                    </a:cubicBezTo>
                    <a:lnTo>
                      <a:pt x="0" y="3205"/>
                    </a:lnTo>
                    <a:cubicBezTo>
                      <a:pt x="3612" y="1889"/>
                      <a:pt x="20127" y="1313"/>
                      <a:pt x="38689" y="1313"/>
                    </a:cubicBezTo>
                    <a:cubicBezTo>
                      <a:pt x="64616" y="1313"/>
                      <a:pt x="94535" y="2437"/>
                      <a:pt x="98858" y="4241"/>
                    </a:cubicBezTo>
                    <a:lnTo>
                      <a:pt x="98870" y="3456"/>
                    </a:lnTo>
                    <a:cubicBezTo>
                      <a:pt x="98932" y="1357"/>
                      <a:pt x="65477" y="0"/>
                      <a:pt x="37471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73"/>
              <p:cNvSpPr/>
              <p:nvPr/>
            </p:nvSpPr>
            <p:spPr>
              <a:xfrm>
                <a:off x="6101107" y="3882178"/>
                <a:ext cx="2673535" cy="209656"/>
              </a:xfrm>
              <a:custGeom>
                <a:avLst/>
                <a:gdLst/>
                <a:ahLst/>
                <a:cxnLst/>
                <a:rect l="l" t="t" r="r" b="b"/>
                <a:pathLst>
                  <a:path w="99351" h="7791" extrusionOk="0">
                    <a:moveTo>
                      <a:pt x="39388" y="1"/>
                    </a:moveTo>
                    <a:cubicBezTo>
                      <a:pt x="18424" y="1"/>
                      <a:pt x="5" y="1655"/>
                      <a:pt x="0" y="5457"/>
                    </a:cubicBezTo>
                    <a:lnTo>
                      <a:pt x="0" y="5719"/>
                    </a:lnTo>
                    <a:cubicBezTo>
                      <a:pt x="4142" y="2835"/>
                      <a:pt x="21135" y="1558"/>
                      <a:pt x="39963" y="1558"/>
                    </a:cubicBezTo>
                    <a:cubicBezTo>
                      <a:pt x="65517" y="1558"/>
                      <a:pt x="94450" y="3910"/>
                      <a:pt x="99215" y="7790"/>
                    </a:cubicBezTo>
                    <a:lnTo>
                      <a:pt x="99215" y="7552"/>
                    </a:lnTo>
                    <a:cubicBezTo>
                      <a:pt x="99350" y="2899"/>
                      <a:pt x="67139" y="1"/>
                      <a:pt x="39388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73"/>
              <p:cNvSpPr/>
              <p:nvPr/>
            </p:nvSpPr>
            <p:spPr>
              <a:xfrm>
                <a:off x="7710782" y="3319652"/>
                <a:ext cx="53847" cy="7755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2882" extrusionOk="0">
                    <a:moveTo>
                      <a:pt x="48" y="0"/>
                    </a:moveTo>
                    <a:lnTo>
                      <a:pt x="0" y="2810"/>
                    </a:lnTo>
                    <a:lnTo>
                      <a:pt x="1941" y="2882"/>
                    </a:lnTo>
                    <a:lnTo>
                      <a:pt x="2000" y="84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73"/>
              <p:cNvSpPr/>
              <p:nvPr/>
            </p:nvSpPr>
            <p:spPr>
              <a:xfrm>
                <a:off x="8206114" y="3228346"/>
                <a:ext cx="43594" cy="76263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2834" extrusionOk="0">
                    <a:moveTo>
                      <a:pt x="48" y="0"/>
                    </a:moveTo>
                    <a:lnTo>
                      <a:pt x="0" y="2500"/>
                    </a:lnTo>
                    <a:lnTo>
                      <a:pt x="1560" y="2834"/>
                    </a:lnTo>
                    <a:lnTo>
                      <a:pt x="1619" y="33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73"/>
              <p:cNvSpPr/>
              <p:nvPr/>
            </p:nvSpPr>
            <p:spPr>
              <a:xfrm>
                <a:off x="8567516" y="3450381"/>
                <a:ext cx="36867" cy="82668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3072" extrusionOk="0">
                    <a:moveTo>
                      <a:pt x="72" y="0"/>
                    </a:moveTo>
                    <a:lnTo>
                      <a:pt x="0" y="2739"/>
                    </a:lnTo>
                    <a:lnTo>
                      <a:pt x="1298" y="3072"/>
                    </a:lnTo>
                    <a:lnTo>
                      <a:pt x="1370" y="3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73"/>
              <p:cNvSpPr/>
              <p:nvPr/>
            </p:nvSpPr>
            <p:spPr>
              <a:xfrm>
                <a:off x="8716490" y="3351702"/>
                <a:ext cx="20855" cy="70827"/>
              </a:xfrm>
              <a:custGeom>
                <a:avLst/>
                <a:gdLst/>
                <a:ahLst/>
                <a:cxnLst/>
                <a:rect l="l" t="t" r="r" b="b"/>
                <a:pathLst>
                  <a:path w="775" h="2632" extrusionOk="0">
                    <a:moveTo>
                      <a:pt x="72" y="0"/>
                    </a:moveTo>
                    <a:lnTo>
                      <a:pt x="1" y="2357"/>
                    </a:lnTo>
                    <a:lnTo>
                      <a:pt x="715" y="2631"/>
                    </a:lnTo>
                    <a:lnTo>
                      <a:pt x="775" y="286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73"/>
              <p:cNvSpPr/>
              <p:nvPr/>
            </p:nvSpPr>
            <p:spPr>
              <a:xfrm>
                <a:off x="7175704" y="3154317"/>
                <a:ext cx="55139" cy="7949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954" extrusionOk="0">
                    <a:moveTo>
                      <a:pt x="36" y="1"/>
                    </a:moveTo>
                    <a:lnTo>
                      <a:pt x="1" y="2870"/>
                    </a:lnTo>
                    <a:lnTo>
                      <a:pt x="2013" y="2954"/>
                    </a:lnTo>
                    <a:lnTo>
                      <a:pt x="2048" y="96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73"/>
              <p:cNvSpPr/>
              <p:nvPr/>
            </p:nvSpPr>
            <p:spPr>
              <a:xfrm>
                <a:off x="6804050" y="3292742"/>
                <a:ext cx="55784" cy="79788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965" extrusionOk="0">
                    <a:moveTo>
                      <a:pt x="12" y="0"/>
                    </a:moveTo>
                    <a:lnTo>
                      <a:pt x="0" y="2882"/>
                    </a:lnTo>
                    <a:lnTo>
                      <a:pt x="2036" y="2965"/>
                    </a:lnTo>
                    <a:lnTo>
                      <a:pt x="2072" y="8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73"/>
              <p:cNvSpPr/>
              <p:nvPr/>
            </p:nvSpPr>
            <p:spPr>
              <a:xfrm>
                <a:off x="6414124" y="3166507"/>
                <a:ext cx="44886" cy="88453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3287" extrusionOk="0">
                    <a:moveTo>
                      <a:pt x="1667" y="0"/>
                    </a:moveTo>
                    <a:lnTo>
                      <a:pt x="12" y="357"/>
                    </a:lnTo>
                    <a:lnTo>
                      <a:pt x="0" y="3286"/>
                    </a:lnTo>
                    <a:lnTo>
                      <a:pt x="0" y="3286"/>
                    </a:lnTo>
                    <a:lnTo>
                      <a:pt x="1644" y="2929"/>
                    </a:lnTo>
                    <a:lnTo>
                      <a:pt x="1667" y="0"/>
                    </a:ln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73"/>
              <p:cNvSpPr/>
              <p:nvPr/>
            </p:nvSpPr>
            <p:spPr>
              <a:xfrm>
                <a:off x="6221233" y="3355523"/>
                <a:ext cx="30785" cy="89422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3323" extrusionOk="0">
                    <a:moveTo>
                      <a:pt x="1144" y="1"/>
                    </a:moveTo>
                    <a:lnTo>
                      <a:pt x="1" y="394"/>
                    </a:lnTo>
                    <a:lnTo>
                      <a:pt x="1" y="3323"/>
                    </a:lnTo>
                    <a:lnTo>
                      <a:pt x="1144" y="2930"/>
                    </a:lnTo>
                    <a:lnTo>
                      <a:pt x="1144" y="1"/>
                    </a:ln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73"/>
              <p:cNvSpPr/>
              <p:nvPr/>
            </p:nvSpPr>
            <p:spPr>
              <a:xfrm>
                <a:off x="8379119" y="4430470"/>
                <a:ext cx="116009" cy="346036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12859" extrusionOk="0">
                    <a:moveTo>
                      <a:pt x="2227" y="0"/>
                    </a:moveTo>
                    <a:cubicBezTo>
                      <a:pt x="441" y="2012"/>
                      <a:pt x="191" y="7287"/>
                      <a:pt x="0" y="12823"/>
                    </a:cubicBezTo>
                    <a:lnTo>
                      <a:pt x="0" y="12859"/>
                    </a:lnTo>
                    <a:lnTo>
                      <a:pt x="4132" y="12859"/>
                    </a:lnTo>
                    <a:cubicBezTo>
                      <a:pt x="4311" y="6977"/>
                      <a:pt x="3965" y="2001"/>
                      <a:pt x="2227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73"/>
              <p:cNvSpPr/>
              <p:nvPr/>
            </p:nvSpPr>
            <p:spPr>
              <a:xfrm>
                <a:off x="8089809" y="4430147"/>
                <a:ext cx="165012" cy="346359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12871" extrusionOk="0">
                    <a:moveTo>
                      <a:pt x="2822" y="0"/>
                    </a:moveTo>
                    <a:cubicBezTo>
                      <a:pt x="774" y="1227"/>
                      <a:pt x="48" y="6775"/>
                      <a:pt x="0" y="12835"/>
                    </a:cubicBezTo>
                    <a:lnTo>
                      <a:pt x="0" y="12871"/>
                    </a:lnTo>
                    <a:lnTo>
                      <a:pt x="6096" y="12871"/>
                    </a:lnTo>
                    <a:cubicBezTo>
                      <a:pt x="6132" y="6394"/>
                      <a:pt x="5489" y="1036"/>
                      <a:pt x="2822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73"/>
              <p:cNvSpPr/>
              <p:nvPr/>
            </p:nvSpPr>
            <p:spPr>
              <a:xfrm>
                <a:off x="7744743" y="4425976"/>
                <a:ext cx="219801" cy="350530"/>
              </a:xfrm>
              <a:custGeom>
                <a:avLst/>
                <a:gdLst/>
                <a:ahLst/>
                <a:cxnLst/>
                <a:rect l="l" t="t" r="r" b="b"/>
                <a:pathLst>
                  <a:path w="8168" h="13026" extrusionOk="0">
                    <a:moveTo>
                      <a:pt x="3762" y="1"/>
                    </a:moveTo>
                    <a:cubicBezTo>
                      <a:pt x="3560" y="1"/>
                      <a:pt x="3370" y="24"/>
                      <a:pt x="3191" y="60"/>
                    </a:cubicBezTo>
                    <a:cubicBezTo>
                      <a:pt x="822" y="1620"/>
                      <a:pt x="119" y="6823"/>
                      <a:pt x="12" y="12990"/>
                    </a:cubicBezTo>
                    <a:cubicBezTo>
                      <a:pt x="0" y="13002"/>
                      <a:pt x="0" y="13014"/>
                      <a:pt x="12" y="13026"/>
                    </a:cubicBezTo>
                    <a:lnTo>
                      <a:pt x="8049" y="13026"/>
                    </a:lnTo>
                    <a:cubicBezTo>
                      <a:pt x="8168" y="5847"/>
                      <a:pt x="7382" y="48"/>
                      <a:pt x="3762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73"/>
              <p:cNvSpPr/>
              <p:nvPr/>
            </p:nvSpPr>
            <p:spPr>
              <a:xfrm>
                <a:off x="6425022" y="4424065"/>
                <a:ext cx="115040" cy="352440"/>
              </a:xfrm>
              <a:custGeom>
                <a:avLst/>
                <a:gdLst/>
                <a:ahLst/>
                <a:cxnLst/>
                <a:rect l="l" t="t" r="r" b="b"/>
                <a:pathLst>
                  <a:path w="4275" h="13097" extrusionOk="0">
                    <a:moveTo>
                      <a:pt x="2560" y="0"/>
                    </a:moveTo>
                    <a:cubicBezTo>
                      <a:pt x="715" y="2024"/>
                      <a:pt x="119" y="7108"/>
                      <a:pt x="0" y="13097"/>
                    </a:cubicBezTo>
                    <a:lnTo>
                      <a:pt x="4191" y="13097"/>
                    </a:lnTo>
                    <a:lnTo>
                      <a:pt x="4191" y="13061"/>
                    </a:lnTo>
                    <a:cubicBezTo>
                      <a:pt x="4275" y="7418"/>
                      <a:pt x="3941" y="2500"/>
                      <a:pt x="2560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73"/>
              <p:cNvSpPr/>
              <p:nvPr/>
            </p:nvSpPr>
            <p:spPr>
              <a:xfrm>
                <a:off x="6697029" y="4417015"/>
                <a:ext cx="164393" cy="359491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3359" extrusionOk="0">
                    <a:moveTo>
                      <a:pt x="3394" y="0"/>
                    </a:moveTo>
                    <a:cubicBezTo>
                      <a:pt x="715" y="1084"/>
                      <a:pt x="24" y="6644"/>
                      <a:pt x="1" y="13359"/>
                    </a:cubicBezTo>
                    <a:lnTo>
                      <a:pt x="6097" y="13359"/>
                    </a:lnTo>
                    <a:lnTo>
                      <a:pt x="6097" y="13323"/>
                    </a:lnTo>
                    <a:cubicBezTo>
                      <a:pt x="6109" y="7025"/>
                      <a:pt x="5513" y="988"/>
                      <a:pt x="3394" y="0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73"/>
              <p:cNvSpPr/>
              <p:nvPr/>
            </p:nvSpPr>
            <p:spPr>
              <a:xfrm>
                <a:off x="7014540" y="4425976"/>
                <a:ext cx="219828" cy="350530"/>
              </a:xfrm>
              <a:custGeom>
                <a:avLst/>
                <a:gdLst/>
                <a:ahLst/>
                <a:cxnLst/>
                <a:rect l="l" t="t" r="r" b="b"/>
                <a:pathLst>
                  <a:path w="8169" h="13026" extrusionOk="0">
                    <a:moveTo>
                      <a:pt x="4787" y="1"/>
                    </a:moveTo>
                    <a:cubicBezTo>
                      <a:pt x="1156" y="48"/>
                      <a:pt x="156" y="5847"/>
                      <a:pt x="1" y="13026"/>
                    </a:cubicBezTo>
                    <a:lnTo>
                      <a:pt x="8037" y="13026"/>
                    </a:lnTo>
                    <a:lnTo>
                      <a:pt x="8037" y="12990"/>
                    </a:lnTo>
                    <a:cubicBezTo>
                      <a:pt x="8168" y="6823"/>
                      <a:pt x="7656" y="1620"/>
                      <a:pt x="5359" y="60"/>
                    </a:cubicBezTo>
                    <a:cubicBezTo>
                      <a:pt x="5168" y="24"/>
                      <a:pt x="4978" y="1"/>
                      <a:pt x="4787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73"/>
              <p:cNvSpPr/>
              <p:nvPr/>
            </p:nvSpPr>
            <p:spPr>
              <a:xfrm>
                <a:off x="7378847" y="4428209"/>
                <a:ext cx="239983" cy="34829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12943" extrusionOk="0">
                    <a:moveTo>
                      <a:pt x="4563" y="1"/>
                    </a:moveTo>
                    <a:cubicBezTo>
                      <a:pt x="1007" y="1"/>
                      <a:pt x="83" y="5785"/>
                      <a:pt x="0" y="12907"/>
                    </a:cubicBezTo>
                    <a:lnTo>
                      <a:pt x="0" y="12943"/>
                    </a:lnTo>
                    <a:lnTo>
                      <a:pt x="8811" y="12943"/>
                    </a:lnTo>
                    <a:lnTo>
                      <a:pt x="8811" y="12907"/>
                    </a:lnTo>
                    <a:cubicBezTo>
                      <a:pt x="8918" y="5823"/>
                      <a:pt x="8168" y="49"/>
                      <a:pt x="4596" y="1"/>
                    </a:cubicBezTo>
                    <a:cubicBezTo>
                      <a:pt x="4585" y="1"/>
                      <a:pt x="4574" y="1"/>
                      <a:pt x="4563" y="1"/>
                    </a:cubicBezTo>
                    <a:close/>
                  </a:path>
                </a:pathLst>
              </a:custGeom>
              <a:solidFill>
                <a:srgbClr val="95A5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73"/>
              <p:cNvSpPr/>
              <p:nvPr/>
            </p:nvSpPr>
            <p:spPr>
              <a:xfrm>
                <a:off x="7417598" y="4500947"/>
                <a:ext cx="154140" cy="226555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8419" extrusionOk="0">
                    <a:moveTo>
                      <a:pt x="2932" y="1"/>
                    </a:moveTo>
                    <a:cubicBezTo>
                      <a:pt x="664" y="1"/>
                      <a:pt x="60" y="3754"/>
                      <a:pt x="1" y="8383"/>
                    </a:cubicBezTo>
                    <a:lnTo>
                      <a:pt x="1" y="8418"/>
                    </a:lnTo>
                    <a:lnTo>
                      <a:pt x="5668" y="8418"/>
                    </a:lnTo>
                    <a:lnTo>
                      <a:pt x="5668" y="8383"/>
                    </a:lnTo>
                    <a:cubicBezTo>
                      <a:pt x="5728" y="3787"/>
                      <a:pt x="5251" y="24"/>
                      <a:pt x="2954" y="1"/>
                    </a:cubicBezTo>
                    <a:cubicBezTo>
                      <a:pt x="2946" y="1"/>
                      <a:pt x="2939" y="1"/>
                      <a:pt x="2932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73"/>
              <p:cNvSpPr/>
              <p:nvPr/>
            </p:nvSpPr>
            <p:spPr>
              <a:xfrm>
                <a:off x="7749532" y="4500947"/>
                <a:ext cx="135869" cy="226555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8419" extrusionOk="0">
                    <a:moveTo>
                      <a:pt x="2589" y="1"/>
                    </a:moveTo>
                    <a:cubicBezTo>
                      <a:pt x="581" y="1"/>
                      <a:pt x="60" y="3754"/>
                      <a:pt x="1" y="8383"/>
                    </a:cubicBezTo>
                    <a:lnTo>
                      <a:pt x="1" y="8418"/>
                    </a:lnTo>
                    <a:lnTo>
                      <a:pt x="4989" y="8418"/>
                    </a:lnTo>
                    <a:lnTo>
                      <a:pt x="4989" y="8383"/>
                    </a:lnTo>
                    <a:cubicBezTo>
                      <a:pt x="5049" y="3787"/>
                      <a:pt x="4620" y="24"/>
                      <a:pt x="2608" y="1"/>
                    </a:cubicBezTo>
                    <a:cubicBezTo>
                      <a:pt x="2602" y="1"/>
                      <a:pt x="2595" y="1"/>
                      <a:pt x="2589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73"/>
              <p:cNvSpPr/>
              <p:nvPr/>
            </p:nvSpPr>
            <p:spPr>
              <a:xfrm>
                <a:off x="8608204" y="4482675"/>
                <a:ext cx="32696" cy="29383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0919" extrusionOk="0">
                    <a:moveTo>
                      <a:pt x="822" y="1"/>
                    </a:moveTo>
                    <a:cubicBezTo>
                      <a:pt x="358" y="2347"/>
                      <a:pt x="131" y="6347"/>
                      <a:pt x="0" y="10883"/>
                    </a:cubicBezTo>
                    <a:cubicBezTo>
                      <a:pt x="0" y="10895"/>
                      <a:pt x="0" y="10907"/>
                      <a:pt x="0" y="10919"/>
                    </a:cubicBezTo>
                    <a:lnTo>
                      <a:pt x="1096" y="10919"/>
                    </a:lnTo>
                    <a:cubicBezTo>
                      <a:pt x="1215" y="6299"/>
                      <a:pt x="1203" y="2263"/>
                      <a:pt x="822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73"/>
              <p:cNvSpPr/>
              <p:nvPr/>
            </p:nvSpPr>
            <p:spPr>
              <a:xfrm>
                <a:off x="6233423" y="4453209"/>
                <a:ext cx="40069" cy="32329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014" extrusionOk="0">
                    <a:moveTo>
                      <a:pt x="834" y="1"/>
                    </a:moveTo>
                    <a:cubicBezTo>
                      <a:pt x="215" y="2251"/>
                      <a:pt x="24" y="6763"/>
                      <a:pt x="0" y="12014"/>
                    </a:cubicBezTo>
                    <a:lnTo>
                      <a:pt x="1477" y="12014"/>
                    </a:lnTo>
                    <a:lnTo>
                      <a:pt x="1477" y="11978"/>
                    </a:lnTo>
                    <a:cubicBezTo>
                      <a:pt x="1489" y="6918"/>
                      <a:pt x="1358" y="2489"/>
                      <a:pt x="834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73"/>
              <p:cNvSpPr/>
              <p:nvPr/>
            </p:nvSpPr>
            <p:spPr>
              <a:xfrm>
                <a:off x="8090751" y="4509289"/>
                <a:ext cx="69562" cy="218213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8109" extrusionOk="0">
                    <a:moveTo>
                      <a:pt x="1025" y="0"/>
                    </a:moveTo>
                    <a:cubicBezTo>
                      <a:pt x="418" y="2072"/>
                      <a:pt x="108" y="4965"/>
                      <a:pt x="1" y="8108"/>
                    </a:cubicBezTo>
                    <a:lnTo>
                      <a:pt x="2525" y="8108"/>
                    </a:lnTo>
                    <a:lnTo>
                      <a:pt x="2525" y="8073"/>
                    </a:lnTo>
                    <a:cubicBezTo>
                      <a:pt x="2585" y="4239"/>
                      <a:pt x="2287" y="988"/>
                      <a:pt x="1025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73"/>
              <p:cNvSpPr/>
              <p:nvPr/>
            </p:nvSpPr>
            <p:spPr>
              <a:xfrm>
                <a:off x="8380733" y="4583615"/>
                <a:ext cx="18918" cy="143888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347" extrusionOk="0">
                    <a:moveTo>
                      <a:pt x="381" y="0"/>
                    </a:moveTo>
                    <a:cubicBezTo>
                      <a:pt x="179" y="1620"/>
                      <a:pt x="83" y="3441"/>
                      <a:pt x="0" y="5346"/>
                    </a:cubicBezTo>
                    <a:lnTo>
                      <a:pt x="679" y="5346"/>
                    </a:lnTo>
                    <a:lnTo>
                      <a:pt x="679" y="5311"/>
                    </a:lnTo>
                    <a:cubicBezTo>
                      <a:pt x="702" y="3298"/>
                      <a:pt x="631" y="1441"/>
                      <a:pt x="381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73"/>
              <p:cNvSpPr/>
              <p:nvPr/>
            </p:nvSpPr>
            <p:spPr>
              <a:xfrm>
                <a:off x="8460172" y="4546452"/>
                <a:ext cx="31754" cy="18105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6728" extrusionOk="0">
                    <a:moveTo>
                      <a:pt x="787" y="0"/>
                    </a:moveTo>
                    <a:cubicBezTo>
                      <a:pt x="227" y="1536"/>
                      <a:pt x="25" y="3953"/>
                      <a:pt x="1" y="6692"/>
                    </a:cubicBezTo>
                    <a:lnTo>
                      <a:pt x="1" y="6727"/>
                    </a:lnTo>
                    <a:lnTo>
                      <a:pt x="1156" y="6727"/>
                    </a:lnTo>
                    <a:cubicBezTo>
                      <a:pt x="1179" y="4191"/>
                      <a:pt x="1084" y="1893"/>
                      <a:pt x="787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73"/>
              <p:cNvSpPr/>
              <p:nvPr/>
            </p:nvSpPr>
            <p:spPr>
              <a:xfrm>
                <a:off x="7094974" y="4500947"/>
                <a:ext cx="135546" cy="226555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8419" extrusionOk="0">
                    <a:moveTo>
                      <a:pt x="2460" y="1"/>
                    </a:moveTo>
                    <a:cubicBezTo>
                      <a:pt x="2454" y="1"/>
                      <a:pt x="2447" y="1"/>
                      <a:pt x="2441" y="1"/>
                    </a:cubicBezTo>
                    <a:cubicBezTo>
                      <a:pt x="429" y="24"/>
                      <a:pt x="0" y="3787"/>
                      <a:pt x="60" y="8383"/>
                    </a:cubicBezTo>
                    <a:cubicBezTo>
                      <a:pt x="60" y="8395"/>
                      <a:pt x="60" y="8406"/>
                      <a:pt x="60" y="8418"/>
                    </a:cubicBezTo>
                    <a:lnTo>
                      <a:pt x="5037" y="8418"/>
                    </a:lnTo>
                    <a:lnTo>
                      <a:pt x="5037" y="8383"/>
                    </a:lnTo>
                    <a:cubicBezTo>
                      <a:pt x="4989" y="3754"/>
                      <a:pt x="4457" y="1"/>
                      <a:pt x="2460" y="1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73"/>
              <p:cNvSpPr/>
              <p:nvPr/>
            </p:nvSpPr>
            <p:spPr>
              <a:xfrm>
                <a:off x="6791859" y="4509289"/>
                <a:ext cx="68271" cy="21821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8109" extrusionOk="0">
                    <a:moveTo>
                      <a:pt x="1763" y="0"/>
                    </a:moveTo>
                    <a:cubicBezTo>
                      <a:pt x="477" y="988"/>
                      <a:pt x="84" y="4239"/>
                      <a:pt x="1" y="8073"/>
                    </a:cubicBezTo>
                    <a:lnTo>
                      <a:pt x="1" y="8108"/>
                    </a:lnTo>
                    <a:lnTo>
                      <a:pt x="2537" y="8108"/>
                    </a:lnTo>
                    <a:cubicBezTo>
                      <a:pt x="2537" y="4965"/>
                      <a:pt x="2311" y="2072"/>
                      <a:pt x="1763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73"/>
              <p:cNvSpPr/>
              <p:nvPr/>
            </p:nvSpPr>
            <p:spPr>
              <a:xfrm>
                <a:off x="6519207" y="4583615"/>
                <a:ext cx="17976" cy="143888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7" extrusionOk="0">
                    <a:moveTo>
                      <a:pt x="477" y="0"/>
                    </a:moveTo>
                    <a:cubicBezTo>
                      <a:pt x="179" y="1441"/>
                      <a:pt x="48" y="3298"/>
                      <a:pt x="1" y="5311"/>
                    </a:cubicBezTo>
                    <a:cubicBezTo>
                      <a:pt x="1" y="5323"/>
                      <a:pt x="1" y="5334"/>
                      <a:pt x="1" y="5346"/>
                    </a:cubicBezTo>
                    <a:lnTo>
                      <a:pt x="667" y="5346"/>
                    </a:lnTo>
                    <a:cubicBezTo>
                      <a:pt x="656" y="3453"/>
                      <a:pt x="620" y="1632"/>
                      <a:pt x="477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73"/>
              <p:cNvSpPr/>
              <p:nvPr/>
            </p:nvSpPr>
            <p:spPr>
              <a:xfrm>
                <a:off x="6426287" y="4546452"/>
                <a:ext cx="33987" cy="18105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6728" extrusionOk="0">
                    <a:moveTo>
                      <a:pt x="691" y="0"/>
                    </a:moveTo>
                    <a:cubicBezTo>
                      <a:pt x="310" y="1893"/>
                      <a:pt x="96" y="4191"/>
                      <a:pt x="1" y="6727"/>
                    </a:cubicBezTo>
                    <a:lnTo>
                      <a:pt x="1156" y="6727"/>
                    </a:lnTo>
                    <a:lnTo>
                      <a:pt x="1156" y="6692"/>
                    </a:lnTo>
                    <a:cubicBezTo>
                      <a:pt x="1263" y="3953"/>
                      <a:pt x="1180" y="1536"/>
                      <a:pt x="691" y="0"/>
                    </a:cubicBezTo>
                    <a:close/>
                  </a:path>
                </a:pathLst>
              </a:custGeom>
              <a:solidFill>
                <a:srgbClr val="728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88" name="Google Shape;2788;p73"/>
            <p:cNvSpPr/>
            <p:nvPr/>
          </p:nvSpPr>
          <p:spPr>
            <a:xfrm>
              <a:off x="5041962" y="4784202"/>
              <a:ext cx="4120130" cy="369259"/>
            </a:xfrm>
            <a:custGeom>
              <a:avLst/>
              <a:gdLst/>
              <a:ahLst/>
              <a:cxnLst/>
              <a:rect l="l" t="t" r="r" b="b"/>
              <a:pathLst>
                <a:path w="158497" h="14205" extrusionOk="0">
                  <a:moveTo>
                    <a:pt x="36862" y="1"/>
                  </a:moveTo>
                  <a:cubicBezTo>
                    <a:pt x="32278" y="1"/>
                    <a:pt x="27754" y="1084"/>
                    <a:pt x="23670" y="3168"/>
                  </a:cubicBezTo>
                  <a:cubicBezTo>
                    <a:pt x="23670" y="3168"/>
                    <a:pt x="2334" y="13669"/>
                    <a:pt x="0" y="14205"/>
                  </a:cubicBezTo>
                  <a:lnTo>
                    <a:pt x="158413" y="14205"/>
                  </a:lnTo>
                  <a:cubicBezTo>
                    <a:pt x="158449" y="6371"/>
                    <a:pt x="158496" y="1"/>
                    <a:pt x="158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1" name="Google Shape;2801;p73"/>
          <p:cNvSpPr txBox="1">
            <a:spLocks noGrp="1"/>
          </p:cNvSpPr>
          <p:nvPr>
            <p:ph type="title"/>
          </p:nvPr>
        </p:nvSpPr>
        <p:spPr>
          <a:xfrm>
            <a:off x="2600912" y="170096"/>
            <a:ext cx="4221869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132440"/>
                </a:solidFill>
                <a:latin typeface="#9Slide04 SFU Fenice Bold" panose="00000700000000000000" pitchFamily="2" charset="0"/>
              </a:rPr>
              <a:t>Vận dụng</a:t>
            </a:r>
            <a:endParaRPr sz="4400" b="1" dirty="0">
              <a:solidFill>
                <a:srgbClr val="132440"/>
              </a:solidFill>
              <a:latin typeface="#9Slide04 SFU Fenice Bold" panose="00000700000000000000" pitchFamily="2" charset="0"/>
              <a:ea typeface="Stoke"/>
              <a:cs typeface="Stoke"/>
              <a:sym typeface="Stoke"/>
            </a:endParaRPr>
          </a:p>
        </p:txBody>
      </p:sp>
      <p:sp>
        <p:nvSpPr>
          <p:cNvPr id="2802" name="Google Shape;2802;p73"/>
          <p:cNvSpPr txBox="1"/>
          <p:nvPr/>
        </p:nvSpPr>
        <p:spPr>
          <a:xfrm>
            <a:off x="194065" y="1737890"/>
            <a:ext cx="4221869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Theo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tựu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minh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Hy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Lạp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, La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Mã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tựu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hưởng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  <a:cs typeface="Arial" panose="020B0604020202020204" pitchFamily="34" charset="0"/>
              </a:rPr>
              <a:t> Nam?</a:t>
            </a:r>
            <a:endParaRPr lang="vi-VN" sz="2400" dirty="0">
              <a:solidFill>
                <a:srgbClr val="132440"/>
              </a:solidFill>
              <a:effectLst/>
              <a:latin typeface="#9Slide03 Comfortaa Bold" panose="00000800000000000000" pitchFamily="2" charset="0"/>
              <a:ea typeface="#9Slide03 Roboto Slab" pitchFamily="2" charset="0"/>
              <a:cs typeface="Arial" panose="020B0604020202020204" pitchFamily="34" charset="0"/>
            </a:endParaRPr>
          </a:p>
        </p:txBody>
      </p:sp>
      <p:sp>
        <p:nvSpPr>
          <p:cNvPr id="2803" name="Google Shape;2803;p73"/>
          <p:cNvSpPr txBox="1"/>
          <p:nvPr/>
        </p:nvSpPr>
        <p:spPr>
          <a:xfrm>
            <a:off x="4678575" y="1770405"/>
            <a:ext cx="4221869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  <a:cs typeface="Stoke"/>
                <a:sym typeface="Stoke"/>
              </a:rPr>
              <a:t>Viết 1 đoạn văn ngắn, giới thiệu 1 công trình kiến trúc hoặc điêu khắc nổi tiếng của Hy Lạp, La Mã cổ đại.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  <a:cs typeface="Stoke"/>
              <a:sym typeface="Stok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9" name="Google Shape;1989;p61"/>
          <p:cNvGrpSpPr/>
          <p:nvPr/>
        </p:nvGrpSpPr>
        <p:grpSpPr>
          <a:xfrm rot="-1103073">
            <a:off x="263566" y="3510237"/>
            <a:ext cx="1428568" cy="1636677"/>
            <a:chOff x="3520375" y="1174375"/>
            <a:chExt cx="993300" cy="1137975"/>
          </a:xfrm>
        </p:grpSpPr>
        <p:sp>
          <p:nvSpPr>
            <p:cNvPr id="1990" name="Google Shape;1990;p61"/>
            <p:cNvSpPr/>
            <p:nvPr/>
          </p:nvSpPr>
          <p:spPr>
            <a:xfrm>
              <a:off x="3602225" y="1243150"/>
              <a:ext cx="825725" cy="772425"/>
            </a:xfrm>
            <a:custGeom>
              <a:avLst/>
              <a:gdLst/>
              <a:ahLst/>
              <a:cxnLst/>
              <a:rect l="l" t="t" r="r" b="b"/>
              <a:pathLst>
                <a:path w="33029" h="30897" extrusionOk="0">
                  <a:moveTo>
                    <a:pt x="6549" y="0"/>
                  </a:moveTo>
                  <a:cubicBezTo>
                    <a:pt x="6561" y="72"/>
                    <a:pt x="6573" y="155"/>
                    <a:pt x="6585" y="226"/>
                  </a:cubicBezTo>
                  <a:cubicBezTo>
                    <a:pt x="7025" y="1893"/>
                    <a:pt x="8752" y="3322"/>
                    <a:pt x="6013" y="7096"/>
                  </a:cubicBezTo>
                  <a:cubicBezTo>
                    <a:pt x="4394" y="9335"/>
                    <a:pt x="1453" y="11073"/>
                    <a:pt x="667" y="14680"/>
                  </a:cubicBezTo>
                  <a:cubicBezTo>
                    <a:pt x="0" y="17717"/>
                    <a:pt x="96" y="23027"/>
                    <a:pt x="3906" y="29266"/>
                  </a:cubicBezTo>
                  <a:cubicBezTo>
                    <a:pt x="4263" y="29837"/>
                    <a:pt x="4608" y="30373"/>
                    <a:pt x="4953" y="30897"/>
                  </a:cubicBezTo>
                  <a:lnTo>
                    <a:pt x="28075" y="30897"/>
                  </a:lnTo>
                  <a:cubicBezTo>
                    <a:pt x="28433" y="30373"/>
                    <a:pt x="28778" y="29837"/>
                    <a:pt x="29135" y="29266"/>
                  </a:cubicBezTo>
                  <a:cubicBezTo>
                    <a:pt x="32945" y="23027"/>
                    <a:pt x="33028" y="17717"/>
                    <a:pt x="32362" y="14680"/>
                  </a:cubicBezTo>
                  <a:cubicBezTo>
                    <a:pt x="31576" y="11073"/>
                    <a:pt x="28635" y="9323"/>
                    <a:pt x="27028" y="7096"/>
                  </a:cubicBezTo>
                  <a:cubicBezTo>
                    <a:pt x="24277" y="3322"/>
                    <a:pt x="26016" y="1893"/>
                    <a:pt x="26444" y="226"/>
                  </a:cubicBezTo>
                  <a:cubicBezTo>
                    <a:pt x="26468" y="143"/>
                    <a:pt x="26480" y="72"/>
                    <a:pt x="26492" y="0"/>
                  </a:cubicBezTo>
                  <a:lnTo>
                    <a:pt x="17538" y="0"/>
                  </a:lnTo>
                  <a:lnTo>
                    <a:pt x="17467" y="24"/>
                  </a:lnTo>
                  <a:cubicBezTo>
                    <a:pt x="16979" y="12"/>
                    <a:pt x="16336" y="0"/>
                    <a:pt x="15490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61"/>
            <p:cNvSpPr/>
            <p:nvPr/>
          </p:nvSpPr>
          <p:spPr>
            <a:xfrm>
              <a:off x="3674550" y="1391975"/>
              <a:ext cx="681650" cy="557225"/>
            </a:xfrm>
            <a:custGeom>
              <a:avLst/>
              <a:gdLst/>
              <a:ahLst/>
              <a:cxnLst/>
              <a:rect l="l" t="t" r="r" b="b"/>
              <a:pathLst>
                <a:path w="27266" h="22289" extrusionOk="0">
                  <a:moveTo>
                    <a:pt x="6168" y="0"/>
                  </a:moveTo>
                  <a:cubicBezTo>
                    <a:pt x="6085" y="715"/>
                    <a:pt x="5751" y="1560"/>
                    <a:pt x="4954" y="2655"/>
                  </a:cubicBezTo>
                  <a:cubicBezTo>
                    <a:pt x="3620" y="4489"/>
                    <a:pt x="1203" y="5930"/>
                    <a:pt x="548" y="8906"/>
                  </a:cubicBezTo>
                  <a:cubicBezTo>
                    <a:pt x="1" y="11406"/>
                    <a:pt x="72" y="15788"/>
                    <a:pt x="3227" y="20931"/>
                  </a:cubicBezTo>
                  <a:cubicBezTo>
                    <a:pt x="3513" y="21408"/>
                    <a:pt x="3799" y="21848"/>
                    <a:pt x="4085" y="22289"/>
                  </a:cubicBezTo>
                  <a:lnTo>
                    <a:pt x="23182" y="22289"/>
                  </a:lnTo>
                  <a:cubicBezTo>
                    <a:pt x="23468" y="21848"/>
                    <a:pt x="23754" y="21408"/>
                    <a:pt x="24039" y="20931"/>
                  </a:cubicBezTo>
                  <a:cubicBezTo>
                    <a:pt x="27195" y="15788"/>
                    <a:pt x="27266" y="11406"/>
                    <a:pt x="26718" y="8906"/>
                  </a:cubicBezTo>
                  <a:cubicBezTo>
                    <a:pt x="26052" y="5930"/>
                    <a:pt x="23623" y="4489"/>
                    <a:pt x="22301" y="2655"/>
                  </a:cubicBezTo>
                  <a:cubicBezTo>
                    <a:pt x="21503" y="1560"/>
                    <a:pt x="21170" y="715"/>
                    <a:pt x="21075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1"/>
            <p:cNvSpPr/>
            <p:nvPr/>
          </p:nvSpPr>
          <p:spPr>
            <a:xfrm>
              <a:off x="3726050" y="2015550"/>
              <a:ext cx="578375" cy="192900"/>
            </a:xfrm>
            <a:custGeom>
              <a:avLst/>
              <a:gdLst/>
              <a:ahLst/>
              <a:cxnLst/>
              <a:rect l="l" t="t" r="r" b="b"/>
              <a:pathLst>
                <a:path w="23135" h="7716" extrusionOk="0">
                  <a:moveTo>
                    <a:pt x="0" y="1"/>
                  </a:moveTo>
                  <a:cubicBezTo>
                    <a:pt x="3406" y="5132"/>
                    <a:pt x="6418" y="7716"/>
                    <a:pt x="6418" y="7716"/>
                  </a:cubicBezTo>
                  <a:lnTo>
                    <a:pt x="16705" y="7716"/>
                  </a:lnTo>
                  <a:cubicBezTo>
                    <a:pt x="16705" y="7716"/>
                    <a:pt x="19717" y="5144"/>
                    <a:pt x="23134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1"/>
            <p:cNvSpPr/>
            <p:nvPr/>
          </p:nvSpPr>
          <p:spPr>
            <a:xfrm>
              <a:off x="3706400" y="1174375"/>
              <a:ext cx="617675" cy="74450"/>
            </a:xfrm>
            <a:custGeom>
              <a:avLst/>
              <a:gdLst/>
              <a:ahLst/>
              <a:cxnLst/>
              <a:rect l="l" t="t" r="r" b="b"/>
              <a:pathLst>
                <a:path w="24707" h="2978" extrusionOk="0">
                  <a:moveTo>
                    <a:pt x="1" y="1"/>
                  </a:moveTo>
                  <a:lnTo>
                    <a:pt x="858" y="2977"/>
                  </a:lnTo>
                  <a:lnTo>
                    <a:pt x="23849" y="2977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1"/>
            <p:cNvSpPr/>
            <p:nvPr/>
          </p:nvSpPr>
          <p:spPr>
            <a:xfrm>
              <a:off x="3520375" y="1288325"/>
              <a:ext cx="315825" cy="393875"/>
            </a:xfrm>
            <a:custGeom>
              <a:avLst/>
              <a:gdLst/>
              <a:ahLst/>
              <a:cxnLst/>
              <a:rect l="l" t="t" r="r" b="b"/>
              <a:pathLst>
                <a:path w="12633" h="15755" extrusionOk="0">
                  <a:moveTo>
                    <a:pt x="6425" y="1"/>
                  </a:moveTo>
                  <a:cubicBezTo>
                    <a:pt x="4260" y="1"/>
                    <a:pt x="1786" y="943"/>
                    <a:pt x="1024" y="4551"/>
                  </a:cubicBezTo>
                  <a:cubicBezTo>
                    <a:pt x="0" y="9349"/>
                    <a:pt x="4477" y="15755"/>
                    <a:pt x="4477" y="15755"/>
                  </a:cubicBezTo>
                  <a:lnTo>
                    <a:pt x="5644" y="11016"/>
                  </a:lnTo>
                  <a:cubicBezTo>
                    <a:pt x="5644" y="11016"/>
                    <a:pt x="3798" y="8135"/>
                    <a:pt x="3632" y="6468"/>
                  </a:cubicBezTo>
                  <a:cubicBezTo>
                    <a:pt x="3410" y="4411"/>
                    <a:pt x="4347" y="2990"/>
                    <a:pt x="6533" y="2990"/>
                  </a:cubicBezTo>
                  <a:cubicBezTo>
                    <a:pt x="6815" y="2990"/>
                    <a:pt x="7118" y="3014"/>
                    <a:pt x="7442" y="3063"/>
                  </a:cubicBezTo>
                  <a:cubicBezTo>
                    <a:pt x="9442" y="3372"/>
                    <a:pt x="11037" y="5408"/>
                    <a:pt x="11037" y="5408"/>
                  </a:cubicBezTo>
                  <a:lnTo>
                    <a:pt x="12633" y="2444"/>
                  </a:lnTo>
                  <a:cubicBezTo>
                    <a:pt x="12633" y="2444"/>
                    <a:pt x="10561" y="610"/>
                    <a:pt x="7870" y="134"/>
                  </a:cubicBezTo>
                  <a:cubicBezTo>
                    <a:pt x="7423" y="52"/>
                    <a:pt x="6932" y="1"/>
                    <a:pt x="642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61"/>
            <p:cNvSpPr/>
            <p:nvPr/>
          </p:nvSpPr>
          <p:spPr>
            <a:xfrm>
              <a:off x="4198125" y="1288325"/>
              <a:ext cx="315550" cy="393875"/>
            </a:xfrm>
            <a:custGeom>
              <a:avLst/>
              <a:gdLst/>
              <a:ahLst/>
              <a:cxnLst/>
              <a:rect l="l" t="t" r="r" b="b"/>
              <a:pathLst>
                <a:path w="12622" h="15755" extrusionOk="0">
                  <a:moveTo>
                    <a:pt x="6209" y="1"/>
                  </a:moveTo>
                  <a:cubicBezTo>
                    <a:pt x="5701" y="1"/>
                    <a:pt x="5211" y="52"/>
                    <a:pt x="4763" y="134"/>
                  </a:cubicBezTo>
                  <a:cubicBezTo>
                    <a:pt x="2072" y="610"/>
                    <a:pt x="1" y="2444"/>
                    <a:pt x="1" y="2444"/>
                  </a:cubicBezTo>
                  <a:lnTo>
                    <a:pt x="1596" y="5408"/>
                  </a:lnTo>
                  <a:cubicBezTo>
                    <a:pt x="1596" y="5408"/>
                    <a:pt x="3192" y="3372"/>
                    <a:pt x="5192" y="3063"/>
                  </a:cubicBezTo>
                  <a:cubicBezTo>
                    <a:pt x="5516" y="3014"/>
                    <a:pt x="5818" y="2990"/>
                    <a:pt x="6100" y="2990"/>
                  </a:cubicBezTo>
                  <a:cubicBezTo>
                    <a:pt x="8286" y="2990"/>
                    <a:pt x="9223" y="4411"/>
                    <a:pt x="9002" y="6468"/>
                  </a:cubicBezTo>
                  <a:cubicBezTo>
                    <a:pt x="8823" y="8135"/>
                    <a:pt x="6990" y="11016"/>
                    <a:pt x="6990" y="11016"/>
                  </a:cubicBezTo>
                  <a:lnTo>
                    <a:pt x="8145" y="15755"/>
                  </a:lnTo>
                  <a:cubicBezTo>
                    <a:pt x="8145" y="15755"/>
                    <a:pt x="12621" y="9349"/>
                    <a:pt x="11609" y="4551"/>
                  </a:cubicBezTo>
                  <a:cubicBezTo>
                    <a:pt x="10847" y="943"/>
                    <a:pt x="8374" y="1"/>
                    <a:pt x="6209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1"/>
            <p:cNvSpPr/>
            <p:nvPr/>
          </p:nvSpPr>
          <p:spPr>
            <a:xfrm>
              <a:off x="3737050" y="2208425"/>
              <a:ext cx="556350" cy="103925"/>
            </a:xfrm>
            <a:custGeom>
              <a:avLst/>
              <a:gdLst/>
              <a:ahLst/>
              <a:cxnLst/>
              <a:rect l="l" t="t" r="r" b="b"/>
              <a:pathLst>
                <a:path w="22254" h="4157" extrusionOk="0">
                  <a:moveTo>
                    <a:pt x="5978" y="1"/>
                  </a:moveTo>
                  <a:cubicBezTo>
                    <a:pt x="5978" y="1"/>
                    <a:pt x="3120" y="656"/>
                    <a:pt x="1275" y="2323"/>
                  </a:cubicBezTo>
                  <a:cubicBezTo>
                    <a:pt x="25" y="3454"/>
                    <a:pt x="1" y="4156"/>
                    <a:pt x="1" y="4156"/>
                  </a:cubicBezTo>
                  <a:lnTo>
                    <a:pt x="22254" y="4156"/>
                  </a:lnTo>
                  <a:cubicBezTo>
                    <a:pt x="22254" y="4156"/>
                    <a:pt x="22230" y="3454"/>
                    <a:pt x="20968" y="2323"/>
                  </a:cubicBezTo>
                  <a:cubicBezTo>
                    <a:pt x="19134" y="656"/>
                    <a:pt x="16265" y="1"/>
                    <a:pt x="1626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1"/>
            <p:cNvSpPr/>
            <p:nvPr/>
          </p:nvSpPr>
          <p:spPr>
            <a:xfrm>
              <a:off x="3706400" y="1174375"/>
              <a:ext cx="617675" cy="24150"/>
            </a:xfrm>
            <a:custGeom>
              <a:avLst/>
              <a:gdLst/>
              <a:ahLst/>
              <a:cxnLst/>
              <a:rect l="l" t="t" r="r" b="b"/>
              <a:pathLst>
                <a:path w="24707" h="966" extrusionOk="0">
                  <a:moveTo>
                    <a:pt x="1" y="1"/>
                  </a:moveTo>
                  <a:lnTo>
                    <a:pt x="274" y="965"/>
                  </a:lnTo>
                  <a:lnTo>
                    <a:pt x="24432" y="965"/>
                  </a:lnTo>
                  <a:lnTo>
                    <a:pt x="24706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1"/>
            <p:cNvSpPr/>
            <p:nvPr/>
          </p:nvSpPr>
          <p:spPr>
            <a:xfrm>
              <a:off x="3737050" y="2290900"/>
              <a:ext cx="556350" cy="21450"/>
            </a:xfrm>
            <a:custGeom>
              <a:avLst/>
              <a:gdLst/>
              <a:ahLst/>
              <a:cxnLst/>
              <a:rect l="l" t="t" r="r" b="b"/>
              <a:pathLst>
                <a:path w="22254" h="858" extrusionOk="0">
                  <a:moveTo>
                    <a:pt x="394" y="0"/>
                  </a:moveTo>
                  <a:cubicBezTo>
                    <a:pt x="394" y="0"/>
                    <a:pt x="1" y="429"/>
                    <a:pt x="1" y="857"/>
                  </a:cubicBezTo>
                  <a:lnTo>
                    <a:pt x="22242" y="857"/>
                  </a:lnTo>
                  <a:cubicBezTo>
                    <a:pt x="22254" y="429"/>
                    <a:pt x="21861" y="0"/>
                    <a:pt x="21861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1"/>
            <p:cNvSpPr/>
            <p:nvPr/>
          </p:nvSpPr>
          <p:spPr>
            <a:xfrm>
              <a:off x="3785875" y="2015550"/>
              <a:ext cx="180400" cy="192900"/>
            </a:xfrm>
            <a:custGeom>
              <a:avLst/>
              <a:gdLst/>
              <a:ahLst/>
              <a:cxnLst/>
              <a:rect l="l" t="t" r="r" b="b"/>
              <a:pathLst>
                <a:path w="7216" h="7716" extrusionOk="0">
                  <a:moveTo>
                    <a:pt x="5168" y="1"/>
                  </a:moveTo>
                  <a:lnTo>
                    <a:pt x="5168" y="1"/>
                  </a:lnTo>
                  <a:lnTo>
                    <a:pt x="5168" y="1"/>
                  </a:lnTo>
                  <a:close/>
                  <a:moveTo>
                    <a:pt x="1" y="1"/>
                  </a:moveTo>
                  <a:lnTo>
                    <a:pt x="4025" y="7716"/>
                  </a:lnTo>
                  <a:lnTo>
                    <a:pt x="5001" y="7716"/>
                  </a:lnTo>
                  <a:lnTo>
                    <a:pt x="1" y="1"/>
                  </a:lnTo>
                  <a:close/>
                  <a:moveTo>
                    <a:pt x="2501" y="1"/>
                  </a:moveTo>
                  <a:lnTo>
                    <a:pt x="5001" y="7716"/>
                  </a:lnTo>
                  <a:lnTo>
                    <a:pt x="7216" y="7716"/>
                  </a:lnTo>
                  <a:lnTo>
                    <a:pt x="5168" y="1"/>
                  </a:lnTo>
                  <a:lnTo>
                    <a:pt x="6168" y="770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1"/>
            <p:cNvSpPr/>
            <p:nvPr/>
          </p:nvSpPr>
          <p:spPr>
            <a:xfrm>
              <a:off x="3965075" y="2015550"/>
              <a:ext cx="33050" cy="192900"/>
            </a:xfrm>
            <a:custGeom>
              <a:avLst/>
              <a:gdLst/>
              <a:ahLst/>
              <a:cxnLst/>
              <a:rect l="l" t="t" r="r" b="b"/>
              <a:pathLst>
                <a:path w="1322" h="7716" extrusionOk="0">
                  <a:moveTo>
                    <a:pt x="0" y="1"/>
                  </a:moveTo>
                  <a:lnTo>
                    <a:pt x="48" y="7716"/>
                  </a:lnTo>
                  <a:lnTo>
                    <a:pt x="1322" y="77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1"/>
            <p:cNvSpPr/>
            <p:nvPr/>
          </p:nvSpPr>
          <p:spPr>
            <a:xfrm>
              <a:off x="4064475" y="2015550"/>
              <a:ext cx="180125" cy="192900"/>
            </a:xfrm>
            <a:custGeom>
              <a:avLst/>
              <a:gdLst/>
              <a:ahLst/>
              <a:cxnLst/>
              <a:rect l="l" t="t" r="r" b="b"/>
              <a:pathLst>
                <a:path w="7205" h="7716" extrusionOk="0">
                  <a:moveTo>
                    <a:pt x="2037" y="1"/>
                  </a:moveTo>
                  <a:lnTo>
                    <a:pt x="2037" y="1"/>
                  </a:lnTo>
                  <a:lnTo>
                    <a:pt x="2037" y="1"/>
                  </a:lnTo>
                  <a:close/>
                  <a:moveTo>
                    <a:pt x="2037" y="1"/>
                  </a:moveTo>
                  <a:lnTo>
                    <a:pt x="2037" y="1"/>
                  </a:lnTo>
                  <a:lnTo>
                    <a:pt x="2037" y="1"/>
                  </a:lnTo>
                  <a:close/>
                  <a:moveTo>
                    <a:pt x="4704" y="1"/>
                  </a:moveTo>
                  <a:lnTo>
                    <a:pt x="1037" y="7704"/>
                  </a:lnTo>
                  <a:lnTo>
                    <a:pt x="2037" y="1"/>
                  </a:lnTo>
                  <a:lnTo>
                    <a:pt x="1" y="7716"/>
                  </a:lnTo>
                  <a:lnTo>
                    <a:pt x="2204" y="7716"/>
                  </a:lnTo>
                  <a:lnTo>
                    <a:pt x="4704" y="1"/>
                  </a:lnTo>
                  <a:close/>
                  <a:moveTo>
                    <a:pt x="7204" y="1"/>
                  </a:moveTo>
                  <a:lnTo>
                    <a:pt x="2204" y="7716"/>
                  </a:lnTo>
                  <a:lnTo>
                    <a:pt x="3180" y="7716"/>
                  </a:lnTo>
                  <a:lnTo>
                    <a:pt x="7204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1"/>
            <p:cNvSpPr/>
            <p:nvPr/>
          </p:nvSpPr>
          <p:spPr>
            <a:xfrm>
              <a:off x="4032050" y="2015550"/>
              <a:ext cx="33650" cy="192900"/>
            </a:xfrm>
            <a:custGeom>
              <a:avLst/>
              <a:gdLst/>
              <a:ahLst/>
              <a:cxnLst/>
              <a:rect l="l" t="t" r="r" b="b"/>
              <a:pathLst>
                <a:path w="1346" h="7716" extrusionOk="0">
                  <a:moveTo>
                    <a:pt x="1345" y="1"/>
                  </a:moveTo>
                  <a:lnTo>
                    <a:pt x="0" y="7716"/>
                  </a:lnTo>
                  <a:lnTo>
                    <a:pt x="1298" y="7716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1"/>
            <p:cNvSpPr/>
            <p:nvPr/>
          </p:nvSpPr>
          <p:spPr>
            <a:xfrm>
              <a:off x="3998100" y="2015550"/>
              <a:ext cx="33975" cy="192900"/>
            </a:xfrm>
            <a:custGeom>
              <a:avLst/>
              <a:gdLst/>
              <a:ahLst/>
              <a:cxnLst/>
              <a:rect l="l" t="t" r="r" b="b"/>
              <a:pathLst>
                <a:path w="1359" h="7716" extrusionOk="0">
                  <a:moveTo>
                    <a:pt x="632" y="1"/>
                  </a:moveTo>
                  <a:lnTo>
                    <a:pt x="1" y="7716"/>
                  </a:lnTo>
                  <a:lnTo>
                    <a:pt x="1358" y="7716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1"/>
            <p:cNvSpPr/>
            <p:nvPr/>
          </p:nvSpPr>
          <p:spPr>
            <a:xfrm>
              <a:off x="3717425" y="1503100"/>
              <a:ext cx="211050" cy="448800"/>
            </a:xfrm>
            <a:custGeom>
              <a:avLst/>
              <a:gdLst/>
              <a:ahLst/>
              <a:cxnLst/>
              <a:rect l="l" t="t" r="r" b="b"/>
              <a:pathLst>
                <a:path w="8442" h="17952" extrusionOk="0">
                  <a:moveTo>
                    <a:pt x="3306" y="1"/>
                  </a:moveTo>
                  <a:cubicBezTo>
                    <a:pt x="3071" y="1"/>
                    <a:pt x="2839" y="69"/>
                    <a:pt x="2643" y="211"/>
                  </a:cubicBezTo>
                  <a:cubicBezTo>
                    <a:pt x="2203" y="580"/>
                    <a:pt x="2143" y="1187"/>
                    <a:pt x="2084" y="1723"/>
                  </a:cubicBezTo>
                  <a:cubicBezTo>
                    <a:pt x="2029" y="2330"/>
                    <a:pt x="2455" y="2548"/>
                    <a:pt x="2878" y="2548"/>
                  </a:cubicBezTo>
                  <a:cubicBezTo>
                    <a:pt x="2911" y="2548"/>
                    <a:pt x="2944" y="2547"/>
                    <a:pt x="2977" y="2544"/>
                  </a:cubicBezTo>
                  <a:lnTo>
                    <a:pt x="2977" y="2544"/>
                  </a:lnTo>
                  <a:cubicBezTo>
                    <a:pt x="2774" y="2854"/>
                    <a:pt x="2453" y="3068"/>
                    <a:pt x="2084" y="3139"/>
                  </a:cubicBezTo>
                  <a:cubicBezTo>
                    <a:pt x="1834" y="3187"/>
                    <a:pt x="1238" y="3223"/>
                    <a:pt x="1072" y="3532"/>
                  </a:cubicBezTo>
                  <a:cubicBezTo>
                    <a:pt x="738" y="4187"/>
                    <a:pt x="131" y="5318"/>
                    <a:pt x="36" y="6056"/>
                  </a:cubicBezTo>
                  <a:cubicBezTo>
                    <a:pt x="0" y="6390"/>
                    <a:pt x="0" y="6747"/>
                    <a:pt x="417" y="6783"/>
                  </a:cubicBezTo>
                  <a:cubicBezTo>
                    <a:pt x="423" y="6783"/>
                    <a:pt x="430" y="6783"/>
                    <a:pt x="436" y="6783"/>
                  </a:cubicBezTo>
                  <a:cubicBezTo>
                    <a:pt x="715" y="6783"/>
                    <a:pt x="1223" y="6541"/>
                    <a:pt x="1572" y="6366"/>
                  </a:cubicBezTo>
                  <a:cubicBezTo>
                    <a:pt x="1643" y="6521"/>
                    <a:pt x="1929" y="7438"/>
                    <a:pt x="1869" y="7783"/>
                  </a:cubicBezTo>
                  <a:cubicBezTo>
                    <a:pt x="1834" y="7961"/>
                    <a:pt x="1274" y="8831"/>
                    <a:pt x="1143" y="9462"/>
                  </a:cubicBezTo>
                  <a:cubicBezTo>
                    <a:pt x="834" y="11152"/>
                    <a:pt x="1560" y="12724"/>
                    <a:pt x="2000" y="13462"/>
                  </a:cubicBezTo>
                  <a:cubicBezTo>
                    <a:pt x="1631" y="14141"/>
                    <a:pt x="1596" y="14522"/>
                    <a:pt x="1691" y="15200"/>
                  </a:cubicBezTo>
                  <a:cubicBezTo>
                    <a:pt x="1822" y="16165"/>
                    <a:pt x="1869" y="16201"/>
                    <a:pt x="2131" y="17129"/>
                  </a:cubicBezTo>
                  <a:cubicBezTo>
                    <a:pt x="2179" y="17320"/>
                    <a:pt x="1977" y="17796"/>
                    <a:pt x="2274" y="17891"/>
                  </a:cubicBezTo>
                  <a:cubicBezTo>
                    <a:pt x="2317" y="17902"/>
                    <a:pt x="2355" y="17907"/>
                    <a:pt x="2391" y="17907"/>
                  </a:cubicBezTo>
                  <a:cubicBezTo>
                    <a:pt x="2540" y="17907"/>
                    <a:pt x="2647" y="17831"/>
                    <a:pt x="2806" y="17831"/>
                  </a:cubicBezTo>
                  <a:cubicBezTo>
                    <a:pt x="2815" y="17831"/>
                    <a:pt x="2824" y="17831"/>
                    <a:pt x="2834" y="17832"/>
                  </a:cubicBezTo>
                  <a:cubicBezTo>
                    <a:pt x="3161" y="17854"/>
                    <a:pt x="3510" y="17952"/>
                    <a:pt x="3718" y="17952"/>
                  </a:cubicBezTo>
                  <a:cubicBezTo>
                    <a:pt x="3729" y="17952"/>
                    <a:pt x="3740" y="17951"/>
                    <a:pt x="3751" y="17951"/>
                  </a:cubicBezTo>
                  <a:cubicBezTo>
                    <a:pt x="3929" y="17951"/>
                    <a:pt x="4096" y="17832"/>
                    <a:pt x="3953" y="17772"/>
                  </a:cubicBezTo>
                  <a:cubicBezTo>
                    <a:pt x="3584" y="17594"/>
                    <a:pt x="3239" y="17391"/>
                    <a:pt x="2893" y="17165"/>
                  </a:cubicBezTo>
                  <a:cubicBezTo>
                    <a:pt x="2512" y="16927"/>
                    <a:pt x="2620" y="15760"/>
                    <a:pt x="2655" y="15379"/>
                  </a:cubicBezTo>
                  <a:cubicBezTo>
                    <a:pt x="2751" y="14427"/>
                    <a:pt x="3024" y="13415"/>
                    <a:pt x="3048" y="13105"/>
                  </a:cubicBezTo>
                  <a:cubicBezTo>
                    <a:pt x="3536" y="13450"/>
                    <a:pt x="4251" y="13581"/>
                    <a:pt x="4834" y="13748"/>
                  </a:cubicBezTo>
                  <a:cubicBezTo>
                    <a:pt x="4691" y="14986"/>
                    <a:pt x="5644" y="16070"/>
                    <a:pt x="6251" y="17082"/>
                  </a:cubicBezTo>
                  <a:cubicBezTo>
                    <a:pt x="6310" y="17177"/>
                    <a:pt x="6025" y="17606"/>
                    <a:pt x="6358" y="17784"/>
                  </a:cubicBezTo>
                  <a:cubicBezTo>
                    <a:pt x="6422" y="17818"/>
                    <a:pt x="6473" y="17829"/>
                    <a:pt x="6521" y="17829"/>
                  </a:cubicBezTo>
                  <a:cubicBezTo>
                    <a:pt x="6639" y="17829"/>
                    <a:pt x="6738" y="17760"/>
                    <a:pt x="6953" y="17760"/>
                  </a:cubicBezTo>
                  <a:cubicBezTo>
                    <a:pt x="6964" y="17760"/>
                    <a:pt x="6977" y="17760"/>
                    <a:pt x="6989" y="17760"/>
                  </a:cubicBezTo>
                  <a:cubicBezTo>
                    <a:pt x="7377" y="17771"/>
                    <a:pt x="7636" y="17874"/>
                    <a:pt x="8058" y="17874"/>
                  </a:cubicBezTo>
                  <a:cubicBezTo>
                    <a:pt x="8115" y="17874"/>
                    <a:pt x="8175" y="17872"/>
                    <a:pt x="8239" y="17867"/>
                  </a:cubicBezTo>
                  <a:cubicBezTo>
                    <a:pt x="8323" y="17867"/>
                    <a:pt x="8442" y="17784"/>
                    <a:pt x="8168" y="17653"/>
                  </a:cubicBezTo>
                  <a:cubicBezTo>
                    <a:pt x="7906" y="17546"/>
                    <a:pt x="7501" y="17248"/>
                    <a:pt x="7025" y="16951"/>
                  </a:cubicBezTo>
                  <a:cubicBezTo>
                    <a:pt x="6703" y="16760"/>
                    <a:pt x="6441" y="15915"/>
                    <a:pt x="6346" y="15653"/>
                  </a:cubicBezTo>
                  <a:cubicBezTo>
                    <a:pt x="6180" y="15141"/>
                    <a:pt x="6096" y="14605"/>
                    <a:pt x="5941" y="14093"/>
                  </a:cubicBezTo>
                  <a:cubicBezTo>
                    <a:pt x="5715" y="12950"/>
                    <a:pt x="5108" y="11712"/>
                    <a:pt x="4763" y="10736"/>
                  </a:cubicBezTo>
                  <a:cubicBezTo>
                    <a:pt x="4453" y="9866"/>
                    <a:pt x="4215" y="8962"/>
                    <a:pt x="3870" y="8104"/>
                  </a:cubicBezTo>
                  <a:cubicBezTo>
                    <a:pt x="4167" y="7533"/>
                    <a:pt x="4405" y="6485"/>
                    <a:pt x="4584" y="5842"/>
                  </a:cubicBezTo>
                  <a:cubicBezTo>
                    <a:pt x="4584" y="5842"/>
                    <a:pt x="5144" y="6723"/>
                    <a:pt x="5429" y="6973"/>
                  </a:cubicBezTo>
                  <a:cubicBezTo>
                    <a:pt x="5132" y="7807"/>
                    <a:pt x="5560" y="8997"/>
                    <a:pt x="5548" y="9819"/>
                  </a:cubicBezTo>
                  <a:cubicBezTo>
                    <a:pt x="5346" y="9974"/>
                    <a:pt x="5275" y="10259"/>
                    <a:pt x="5394" y="10498"/>
                  </a:cubicBezTo>
                  <a:cubicBezTo>
                    <a:pt x="5491" y="10692"/>
                    <a:pt x="5698" y="10844"/>
                    <a:pt x="5895" y="10844"/>
                  </a:cubicBezTo>
                  <a:cubicBezTo>
                    <a:pt x="6060" y="10844"/>
                    <a:pt x="6217" y="10738"/>
                    <a:pt x="6299" y="10462"/>
                  </a:cubicBezTo>
                  <a:cubicBezTo>
                    <a:pt x="6430" y="10009"/>
                    <a:pt x="5989" y="9831"/>
                    <a:pt x="5989" y="9819"/>
                  </a:cubicBezTo>
                  <a:cubicBezTo>
                    <a:pt x="6049" y="9462"/>
                    <a:pt x="6441" y="7473"/>
                    <a:pt x="6168" y="6902"/>
                  </a:cubicBezTo>
                  <a:cubicBezTo>
                    <a:pt x="6096" y="6521"/>
                    <a:pt x="5870" y="4318"/>
                    <a:pt x="5418" y="3687"/>
                  </a:cubicBezTo>
                  <a:cubicBezTo>
                    <a:pt x="5191" y="3425"/>
                    <a:pt x="4917" y="3223"/>
                    <a:pt x="4608" y="3080"/>
                  </a:cubicBezTo>
                  <a:cubicBezTo>
                    <a:pt x="4155" y="2878"/>
                    <a:pt x="3798" y="3020"/>
                    <a:pt x="3703" y="2354"/>
                  </a:cubicBezTo>
                  <a:cubicBezTo>
                    <a:pt x="4060" y="2211"/>
                    <a:pt x="4405" y="1175"/>
                    <a:pt x="4227" y="651"/>
                  </a:cubicBezTo>
                  <a:cubicBezTo>
                    <a:pt x="4120" y="389"/>
                    <a:pt x="3929" y="175"/>
                    <a:pt x="3667" y="56"/>
                  </a:cubicBezTo>
                  <a:cubicBezTo>
                    <a:pt x="3549" y="19"/>
                    <a:pt x="3427" y="1"/>
                    <a:pt x="3306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1"/>
            <p:cNvSpPr/>
            <p:nvPr/>
          </p:nvSpPr>
          <p:spPr>
            <a:xfrm>
              <a:off x="3851650" y="1500775"/>
              <a:ext cx="165825" cy="448775"/>
            </a:xfrm>
            <a:custGeom>
              <a:avLst/>
              <a:gdLst/>
              <a:ahLst/>
              <a:cxnLst/>
              <a:rect l="l" t="t" r="r" b="b"/>
              <a:pathLst>
                <a:path w="6633" h="17951" extrusionOk="0">
                  <a:moveTo>
                    <a:pt x="1477" y="4685"/>
                  </a:moveTo>
                  <a:cubicBezTo>
                    <a:pt x="1561" y="5304"/>
                    <a:pt x="2132" y="6304"/>
                    <a:pt x="1787" y="7304"/>
                  </a:cubicBezTo>
                  <a:cubicBezTo>
                    <a:pt x="1751" y="7245"/>
                    <a:pt x="1001" y="6364"/>
                    <a:pt x="858" y="6197"/>
                  </a:cubicBezTo>
                  <a:cubicBezTo>
                    <a:pt x="1132" y="5685"/>
                    <a:pt x="1453" y="4887"/>
                    <a:pt x="1477" y="4685"/>
                  </a:cubicBezTo>
                  <a:close/>
                  <a:moveTo>
                    <a:pt x="2839" y="1"/>
                  </a:moveTo>
                  <a:cubicBezTo>
                    <a:pt x="2546" y="1"/>
                    <a:pt x="2238" y="170"/>
                    <a:pt x="2001" y="613"/>
                  </a:cubicBezTo>
                  <a:cubicBezTo>
                    <a:pt x="1727" y="1125"/>
                    <a:pt x="2144" y="2006"/>
                    <a:pt x="2549" y="2387"/>
                  </a:cubicBezTo>
                  <a:cubicBezTo>
                    <a:pt x="2096" y="2590"/>
                    <a:pt x="1203" y="2554"/>
                    <a:pt x="941" y="2804"/>
                  </a:cubicBezTo>
                  <a:cubicBezTo>
                    <a:pt x="430" y="3304"/>
                    <a:pt x="441" y="4209"/>
                    <a:pt x="275" y="4852"/>
                  </a:cubicBezTo>
                  <a:cubicBezTo>
                    <a:pt x="1" y="5899"/>
                    <a:pt x="144" y="6721"/>
                    <a:pt x="834" y="7483"/>
                  </a:cubicBezTo>
                  <a:cubicBezTo>
                    <a:pt x="1001" y="7685"/>
                    <a:pt x="1180" y="7876"/>
                    <a:pt x="1382" y="8043"/>
                  </a:cubicBezTo>
                  <a:cubicBezTo>
                    <a:pt x="1215" y="8471"/>
                    <a:pt x="1132" y="8936"/>
                    <a:pt x="1168" y="9412"/>
                  </a:cubicBezTo>
                  <a:cubicBezTo>
                    <a:pt x="1168" y="10602"/>
                    <a:pt x="1894" y="12115"/>
                    <a:pt x="2227" y="12603"/>
                  </a:cubicBezTo>
                  <a:cubicBezTo>
                    <a:pt x="1620" y="13924"/>
                    <a:pt x="1239" y="15270"/>
                    <a:pt x="1644" y="16687"/>
                  </a:cubicBezTo>
                  <a:cubicBezTo>
                    <a:pt x="1620" y="16722"/>
                    <a:pt x="1311" y="17270"/>
                    <a:pt x="1346" y="17484"/>
                  </a:cubicBezTo>
                  <a:cubicBezTo>
                    <a:pt x="1370" y="17639"/>
                    <a:pt x="1453" y="17651"/>
                    <a:pt x="1608" y="17758"/>
                  </a:cubicBezTo>
                  <a:cubicBezTo>
                    <a:pt x="1664" y="17790"/>
                    <a:pt x="1910" y="17806"/>
                    <a:pt x="2036" y="17806"/>
                  </a:cubicBezTo>
                  <a:cubicBezTo>
                    <a:pt x="2097" y="17806"/>
                    <a:pt x="2130" y="17802"/>
                    <a:pt x="2099" y="17794"/>
                  </a:cubicBezTo>
                  <a:lnTo>
                    <a:pt x="2099" y="17794"/>
                  </a:lnTo>
                  <a:cubicBezTo>
                    <a:pt x="2560" y="17901"/>
                    <a:pt x="3030" y="17950"/>
                    <a:pt x="3500" y="17950"/>
                  </a:cubicBezTo>
                  <a:cubicBezTo>
                    <a:pt x="3552" y="17950"/>
                    <a:pt x="3604" y="17950"/>
                    <a:pt x="3656" y="17949"/>
                  </a:cubicBezTo>
                  <a:cubicBezTo>
                    <a:pt x="4013" y="17949"/>
                    <a:pt x="3751" y="17579"/>
                    <a:pt x="3478" y="17484"/>
                  </a:cubicBezTo>
                  <a:cubicBezTo>
                    <a:pt x="2977" y="17318"/>
                    <a:pt x="2525" y="17139"/>
                    <a:pt x="2323" y="16520"/>
                  </a:cubicBezTo>
                  <a:cubicBezTo>
                    <a:pt x="2168" y="16067"/>
                    <a:pt x="2382" y="15436"/>
                    <a:pt x="2430" y="15329"/>
                  </a:cubicBezTo>
                  <a:cubicBezTo>
                    <a:pt x="2751" y="14448"/>
                    <a:pt x="3323" y="13115"/>
                    <a:pt x="3347" y="13055"/>
                  </a:cubicBezTo>
                  <a:cubicBezTo>
                    <a:pt x="3537" y="12531"/>
                    <a:pt x="3382" y="11864"/>
                    <a:pt x="3358" y="11448"/>
                  </a:cubicBezTo>
                  <a:lnTo>
                    <a:pt x="3358" y="11448"/>
                  </a:lnTo>
                  <a:cubicBezTo>
                    <a:pt x="3501" y="11495"/>
                    <a:pt x="5311" y="12103"/>
                    <a:pt x="5561" y="12174"/>
                  </a:cubicBezTo>
                  <a:cubicBezTo>
                    <a:pt x="5013" y="12912"/>
                    <a:pt x="4847" y="14531"/>
                    <a:pt x="4692" y="15448"/>
                  </a:cubicBezTo>
                  <a:cubicBezTo>
                    <a:pt x="4656" y="15579"/>
                    <a:pt x="4525" y="15674"/>
                    <a:pt x="4394" y="15817"/>
                  </a:cubicBezTo>
                  <a:cubicBezTo>
                    <a:pt x="4061" y="16198"/>
                    <a:pt x="4311" y="16413"/>
                    <a:pt x="4537" y="16556"/>
                  </a:cubicBezTo>
                  <a:cubicBezTo>
                    <a:pt x="4751" y="16675"/>
                    <a:pt x="4942" y="16853"/>
                    <a:pt x="5073" y="17068"/>
                  </a:cubicBezTo>
                  <a:cubicBezTo>
                    <a:pt x="5204" y="17246"/>
                    <a:pt x="5656" y="17401"/>
                    <a:pt x="5847" y="17508"/>
                  </a:cubicBezTo>
                  <a:cubicBezTo>
                    <a:pt x="5914" y="17551"/>
                    <a:pt x="6004" y="17568"/>
                    <a:pt x="6093" y="17568"/>
                  </a:cubicBezTo>
                  <a:cubicBezTo>
                    <a:pt x="6304" y="17568"/>
                    <a:pt x="6514" y="17473"/>
                    <a:pt x="6430" y="17389"/>
                  </a:cubicBezTo>
                  <a:cubicBezTo>
                    <a:pt x="6168" y="17091"/>
                    <a:pt x="5942" y="16770"/>
                    <a:pt x="5752" y="16425"/>
                  </a:cubicBezTo>
                  <a:cubicBezTo>
                    <a:pt x="5609" y="16198"/>
                    <a:pt x="5502" y="15948"/>
                    <a:pt x="5406" y="15698"/>
                  </a:cubicBezTo>
                  <a:cubicBezTo>
                    <a:pt x="5787" y="14627"/>
                    <a:pt x="6633" y="13210"/>
                    <a:pt x="6537" y="12091"/>
                  </a:cubicBezTo>
                  <a:cubicBezTo>
                    <a:pt x="6466" y="11376"/>
                    <a:pt x="5525" y="9995"/>
                    <a:pt x="5132" y="9448"/>
                  </a:cubicBezTo>
                  <a:cubicBezTo>
                    <a:pt x="4466" y="8507"/>
                    <a:pt x="3978" y="7888"/>
                    <a:pt x="3763" y="6769"/>
                  </a:cubicBezTo>
                  <a:cubicBezTo>
                    <a:pt x="4120" y="6066"/>
                    <a:pt x="4370" y="5304"/>
                    <a:pt x="4466" y="4518"/>
                  </a:cubicBezTo>
                  <a:cubicBezTo>
                    <a:pt x="4656" y="4721"/>
                    <a:pt x="4775" y="4911"/>
                    <a:pt x="4978" y="5126"/>
                  </a:cubicBezTo>
                  <a:cubicBezTo>
                    <a:pt x="5549" y="5721"/>
                    <a:pt x="5299" y="6233"/>
                    <a:pt x="4990" y="6971"/>
                  </a:cubicBezTo>
                  <a:cubicBezTo>
                    <a:pt x="4740" y="7566"/>
                    <a:pt x="4359" y="8078"/>
                    <a:pt x="5061" y="8531"/>
                  </a:cubicBezTo>
                  <a:cubicBezTo>
                    <a:pt x="5234" y="8643"/>
                    <a:pt x="5422" y="8711"/>
                    <a:pt x="5587" y="8711"/>
                  </a:cubicBezTo>
                  <a:cubicBezTo>
                    <a:pt x="5809" y="8711"/>
                    <a:pt x="5990" y="8588"/>
                    <a:pt x="6037" y="8281"/>
                  </a:cubicBezTo>
                  <a:cubicBezTo>
                    <a:pt x="6121" y="7757"/>
                    <a:pt x="5752" y="7638"/>
                    <a:pt x="5287" y="7578"/>
                  </a:cubicBezTo>
                  <a:cubicBezTo>
                    <a:pt x="5787" y="6769"/>
                    <a:pt x="6633" y="6007"/>
                    <a:pt x="6204" y="5066"/>
                  </a:cubicBezTo>
                  <a:cubicBezTo>
                    <a:pt x="5990" y="4554"/>
                    <a:pt x="5692" y="4078"/>
                    <a:pt x="5311" y="3673"/>
                  </a:cubicBezTo>
                  <a:cubicBezTo>
                    <a:pt x="4930" y="3244"/>
                    <a:pt x="4454" y="2506"/>
                    <a:pt x="3656" y="2447"/>
                  </a:cubicBezTo>
                  <a:cubicBezTo>
                    <a:pt x="3739" y="2387"/>
                    <a:pt x="3799" y="2304"/>
                    <a:pt x="3847" y="2220"/>
                  </a:cubicBezTo>
                  <a:cubicBezTo>
                    <a:pt x="4037" y="1851"/>
                    <a:pt x="3870" y="946"/>
                    <a:pt x="3716" y="601"/>
                  </a:cubicBezTo>
                  <a:cubicBezTo>
                    <a:pt x="3556" y="269"/>
                    <a:pt x="3209" y="1"/>
                    <a:pt x="2839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1"/>
            <p:cNvSpPr/>
            <p:nvPr/>
          </p:nvSpPr>
          <p:spPr>
            <a:xfrm>
              <a:off x="4142475" y="1500775"/>
              <a:ext cx="165825" cy="448875"/>
            </a:xfrm>
            <a:custGeom>
              <a:avLst/>
              <a:gdLst/>
              <a:ahLst/>
              <a:cxnLst/>
              <a:rect l="l" t="t" r="r" b="b"/>
              <a:pathLst>
                <a:path w="6633" h="17955" extrusionOk="0">
                  <a:moveTo>
                    <a:pt x="5156" y="4685"/>
                  </a:moveTo>
                  <a:cubicBezTo>
                    <a:pt x="5180" y="4887"/>
                    <a:pt x="5501" y="5685"/>
                    <a:pt x="5775" y="6197"/>
                  </a:cubicBezTo>
                  <a:cubicBezTo>
                    <a:pt x="5632" y="6364"/>
                    <a:pt x="4882" y="7245"/>
                    <a:pt x="4846" y="7304"/>
                  </a:cubicBezTo>
                  <a:cubicBezTo>
                    <a:pt x="4501" y="6304"/>
                    <a:pt x="5072" y="5304"/>
                    <a:pt x="5156" y="4685"/>
                  </a:cubicBezTo>
                  <a:close/>
                  <a:moveTo>
                    <a:pt x="3794" y="1"/>
                  </a:moveTo>
                  <a:cubicBezTo>
                    <a:pt x="3424" y="1"/>
                    <a:pt x="3077" y="269"/>
                    <a:pt x="2917" y="601"/>
                  </a:cubicBezTo>
                  <a:cubicBezTo>
                    <a:pt x="2763" y="946"/>
                    <a:pt x="2596" y="1851"/>
                    <a:pt x="2786" y="2220"/>
                  </a:cubicBezTo>
                  <a:cubicBezTo>
                    <a:pt x="2834" y="2304"/>
                    <a:pt x="2894" y="2387"/>
                    <a:pt x="2977" y="2447"/>
                  </a:cubicBezTo>
                  <a:cubicBezTo>
                    <a:pt x="2179" y="2506"/>
                    <a:pt x="1703" y="3244"/>
                    <a:pt x="1322" y="3673"/>
                  </a:cubicBezTo>
                  <a:cubicBezTo>
                    <a:pt x="941" y="4078"/>
                    <a:pt x="643" y="4554"/>
                    <a:pt x="429" y="5066"/>
                  </a:cubicBezTo>
                  <a:cubicBezTo>
                    <a:pt x="0" y="6007"/>
                    <a:pt x="846" y="6769"/>
                    <a:pt x="1346" y="7578"/>
                  </a:cubicBezTo>
                  <a:cubicBezTo>
                    <a:pt x="881" y="7638"/>
                    <a:pt x="512" y="7757"/>
                    <a:pt x="596" y="8281"/>
                  </a:cubicBezTo>
                  <a:cubicBezTo>
                    <a:pt x="643" y="8588"/>
                    <a:pt x="824" y="8711"/>
                    <a:pt x="1046" y="8711"/>
                  </a:cubicBezTo>
                  <a:cubicBezTo>
                    <a:pt x="1211" y="8711"/>
                    <a:pt x="1399" y="8643"/>
                    <a:pt x="1572" y="8531"/>
                  </a:cubicBezTo>
                  <a:cubicBezTo>
                    <a:pt x="2274" y="8078"/>
                    <a:pt x="1893" y="7566"/>
                    <a:pt x="1643" y="6971"/>
                  </a:cubicBezTo>
                  <a:cubicBezTo>
                    <a:pt x="1334" y="6233"/>
                    <a:pt x="1084" y="5721"/>
                    <a:pt x="1655" y="5126"/>
                  </a:cubicBezTo>
                  <a:cubicBezTo>
                    <a:pt x="1858" y="4911"/>
                    <a:pt x="1977" y="4721"/>
                    <a:pt x="2167" y="4518"/>
                  </a:cubicBezTo>
                  <a:cubicBezTo>
                    <a:pt x="2262" y="5304"/>
                    <a:pt x="2501" y="6066"/>
                    <a:pt x="2870" y="6769"/>
                  </a:cubicBezTo>
                  <a:cubicBezTo>
                    <a:pt x="2655" y="7888"/>
                    <a:pt x="2167" y="8507"/>
                    <a:pt x="1500" y="9448"/>
                  </a:cubicBezTo>
                  <a:cubicBezTo>
                    <a:pt x="1108" y="9995"/>
                    <a:pt x="167" y="11376"/>
                    <a:pt x="96" y="12091"/>
                  </a:cubicBezTo>
                  <a:cubicBezTo>
                    <a:pt x="0" y="13210"/>
                    <a:pt x="846" y="14627"/>
                    <a:pt x="1227" y="15698"/>
                  </a:cubicBezTo>
                  <a:cubicBezTo>
                    <a:pt x="1131" y="15948"/>
                    <a:pt x="1024" y="16198"/>
                    <a:pt x="881" y="16425"/>
                  </a:cubicBezTo>
                  <a:cubicBezTo>
                    <a:pt x="691" y="16770"/>
                    <a:pt x="465" y="17091"/>
                    <a:pt x="203" y="17389"/>
                  </a:cubicBezTo>
                  <a:cubicBezTo>
                    <a:pt x="127" y="17482"/>
                    <a:pt x="343" y="17574"/>
                    <a:pt x="552" y="17574"/>
                  </a:cubicBezTo>
                  <a:cubicBezTo>
                    <a:pt x="638" y="17574"/>
                    <a:pt x="723" y="17558"/>
                    <a:pt x="786" y="17520"/>
                  </a:cubicBezTo>
                  <a:cubicBezTo>
                    <a:pt x="989" y="17401"/>
                    <a:pt x="1429" y="17258"/>
                    <a:pt x="1572" y="17068"/>
                  </a:cubicBezTo>
                  <a:cubicBezTo>
                    <a:pt x="1703" y="16853"/>
                    <a:pt x="1881" y="16687"/>
                    <a:pt x="2108" y="16567"/>
                  </a:cubicBezTo>
                  <a:cubicBezTo>
                    <a:pt x="2334" y="16413"/>
                    <a:pt x="2584" y="16210"/>
                    <a:pt x="2239" y="15817"/>
                  </a:cubicBezTo>
                  <a:cubicBezTo>
                    <a:pt x="2120" y="15674"/>
                    <a:pt x="1989" y="15591"/>
                    <a:pt x="1941" y="15448"/>
                  </a:cubicBezTo>
                  <a:cubicBezTo>
                    <a:pt x="1798" y="14531"/>
                    <a:pt x="1631" y="12912"/>
                    <a:pt x="1084" y="12174"/>
                  </a:cubicBezTo>
                  <a:cubicBezTo>
                    <a:pt x="1334" y="12103"/>
                    <a:pt x="3144" y="11495"/>
                    <a:pt x="3286" y="11448"/>
                  </a:cubicBezTo>
                  <a:lnTo>
                    <a:pt x="3286" y="11448"/>
                  </a:lnTo>
                  <a:cubicBezTo>
                    <a:pt x="3251" y="11876"/>
                    <a:pt x="3108" y="12543"/>
                    <a:pt x="3298" y="13067"/>
                  </a:cubicBezTo>
                  <a:cubicBezTo>
                    <a:pt x="3322" y="13127"/>
                    <a:pt x="3882" y="14460"/>
                    <a:pt x="4215" y="15329"/>
                  </a:cubicBezTo>
                  <a:cubicBezTo>
                    <a:pt x="4251" y="15436"/>
                    <a:pt x="4465" y="16067"/>
                    <a:pt x="4322" y="16520"/>
                  </a:cubicBezTo>
                  <a:cubicBezTo>
                    <a:pt x="4120" y="17139"/>
                    <a:pt x="3667" y="17329"/>
                    <a:pt x="3167" y="17496"/>
                  </a:cubicBezTo>
                  <a:cubicBezTo>
                    <a:pt x="2894" y="17579"/>
                    <a:pt x="2632" y="17949"/>
                    <a:pt x="2989" y="17949"/>
                  </a:cubicBezTo>
                  <a:cubicBezTo>
                    <a:pt x="3076" y="17953"/>
                    <a:pt x="3163" y="17955"/>
                    <a:pt x="3251" y="17955"/>
                  </a:cubicBezTo>
                  <a:cubicBezTo>
                    <a:pt x="3684" y="17955"/>
                    <a:pt x="4115" y="17906"/>
                    <a:pt x="4538" y="17808"/>
                  </a:cubicBezTo>
                  <a:lnTo>
                    <a:pt x="4538" y="17808"/>
                  </a:lnTo>
                  <a:cubicBezTo>
                    <a:pt x="4517" y="17814"/>
                    <a:pt x="4544" y="17817"/>
                    <a:pt x="4594" y="17817"/>
                  </a:cubicBezTo>
                  <a:cubicBezTo>
                    <a:pt x="4716" y="17817"/>
                    <a:pt x="4976" y="17799"/>
                    <a:pt x="5025" y="17758"/>
                  </a:cubicBezTo>
                  <a:cubicBezTo>
                    <a:pt x="5180" y="17663"/>
                    <a:pt x="5263" y="17651"/>
                    <a:pt x="5299" y="17484"/>
                  </a:cubicBezTo>
                  <a:cubicBezTo>
                    <a:pt x="5334" y="17282"/>
                    <a:pt x="5025" y="16734"/>
                    <a:pt x="5001" y="16687"/>
                  </a:cubicBezTo>
                  <a:cubicBezTo>
                    <a:pt x="5394" y="15270"/>
                    <a:pt x="5025" y="13924"/>
                    <a:pt x="4418" y="12615"/>
                  </a:cubicBezTo>
                  <a:cubicBezTo>
                    <a:pt x="4739" y="12115"/>
                    <a:pt x="5477" y="10602"/>
                    <a:pt x="5477" y="9412"/>
                  </a:cubicBezTo>
                  <a:cubicBezTo>
                    <a:pt x="5501" y="8947"/>
                    <a:pt x="5430" y="8471"/>
                    <a:pt x="5251" y="8043"/>
                  </a:cubicBezTo>
                  <a:cubicBezTo>
                    <a:pt x="5441" y="7876"/>
                    <a:pt x="5632" y="7685"/>
                    <a:pt x="5787" y="7483"/>
                  </a:cubicBezTo>
                  <a:cubicBezTo>
                    <a:pt x="6489" y="6721"/>
                    <a:pt x="6632" y="5899"/>
                    <a:pt x="6358" y="4852"/>
                  </a:cubicBezTo>
                  <a:cubicBezTo>
                    <a:pt x="6192" y="4209"/>
                    <a:pt x="6203" y="3304"/>
                    <a:pt x="5691" y="2804"/>
                  </a:cubicBezTo>
                  <a:cubicBezTo>
                    <a:pt x="5430" y="2554"/>
                    <a:pt x="4537" y="2590"/>
                    <a:pt x="4084" y="2387"/>
                  </a:cubicBezTo>
                  <a:cubicBezTo>
                    <a:pt x="4489" y="2006"/>
                    <a:pt x="4906" y="1125"/>
                    <a:pt x="4632" y="613"/>
                  </a:cubicBezTo>
                  <a:cubicBezTo>
                    <a:pt x="4395" y="170"/>
                    <a:pt x="4087" y="1"/>
                    <a:pt x="3794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1"/>
            <p:cNvSpPr/>
            <p:nvPr/>
          </p:nvSpPr>
          <p:spPr>
            <a:xfrm>
              <a:off x="3976675" y="1509075"/>
              <a:ext cx="224450" cy="443100"/>
            </a:xfrm>
            <a:custGeom>
              <a:avLst/>
              <a:gdLst/>
              <a:ahLst/>
              <a:cxnLst/>
              <a:rect l="l" t="t" r="r" b="b"/>
              <a:pathLst>
                <a:path w="8978" h="17724" extrusionOk="0">
                  <a:moveTo>
                    <a:pt x="2676" y="1"/>
                  </a:moveTo>
                  <a:cubicBezTo>
                    <a:pt x="2451" y="1"/>
                    <a:pt x="2227" y="90"/>
                    <a:pt x="2060" y="269"/>
                  </a:cubicBezTo>
                  <a:cubicBezTo>
                    <a:pt x="1394" y="984"/>
                    <a:pt x="2084" y="2115"/>
                    <a:pt x="2870" y="2115"/>
                  </a:cubicBezTo>
                  <a:cubicBezTo>
                    <a:pt x="2894" y="2341"/>
                    <a:pt x="2846" y="2543"/>
                    <a:pt x="2525" y="2591"/>
                  </a:cubicBezTo>
                  <a:cubicBezTo>
                    <a:pt x="2275" y="2627"/>
                    <a:pt x="1977" y="2746"/>
                    <a:pt x="1739" y="2805"/>
                  </a:cubicBezTo>
                  <a:cubicBezTo>
                    <a:pt x="1608" y="2841"/>
                    <a:pt x="1405" y="2948"/>
                    <a:pt x="1215" y="3436"/>
                  </a:cubicBezTo>
                  <a:cubicBezTo>
                    <a:pt x="989" y="4043"/>
                    <a:pt x="989" y="5091"/>
                    <a:pt x="953" y="5698"/>
                  </a:cubicBezTo>
                  <a:cubicBezTo>
                    <a:pt x="905" y="6425"/>
                    <a:pt x="893" y="7270"/>
                    <a:pt x="774" y="7984"/>
                  </a:cubicBezTo>
                  <a:cubicBezTo>
                    <a:pt x="715" y="8401"/>
                    <a:pt x="786" y="8496"/>
                    <a:pt x="667" y="8889"/>
                  </a:cubicBezTo>
                  <a:cubicBezTo>
                    <a:pt x="512" y="9104"/>
                    <a:pt x="1" y="9377"/>
                    <a:pt x="286" y="9782"/>
                  </a:cubicBezTo>
                  <a:cubicBezTo>
                    <a:pt x="418" y="9976"/>
                    <a:pt x="586" y="10110"/>
                    <a:pt x="755" y="10110"/>
                  </a:cubicBezTo>
                  <a:cubicBezTo>
                    <a:pt x="846" y="10110"/>
                    <a:pt x="937" y="10072"/>
                    <a:pt x="1024" y="9985"/>
                  </a:cubicBezTo>
                  <a:cubicBezTo>
                    <a:pt x="1167" y="9854"/>
                    <a:pt x="1251" y="9663"/>
                    <a:pt x="1251" y="9461"/>
                  </a:cubicBezTo>
                  <a:cubicBezTo>
                    <a:pt x="1239" y="9044"/>
                    <a:pt x="1096" y="9223"/>
                    <a:pt x="1191" y="8794"/>
                  </a:cubicBezTo>
                  <a:cubicBezTo>
                    <a:pt x="1227" y="8604"/>
                    <a:pt x="1548" y="8056"/>
                    <a:pt x="1620" y="7484"/>
                  </a:cubicBezTo>
                  <a:cubicBezTo>
                    <a:pt x="1679" y="6984"/>
                    <a:pt x="1560" y="6341"/>
                    <a:pt x="1620" y="6091"/>
                  </a:cubicBezTo>
                  <a:cubicBezTo>
                    <a:pt x="1703" y="5710"/>
                    <a:pt x="1989" y="5234"/>
                    <a:pt x="2060" y="4865"/>
                  </a:cubicBezTo>
                  <a:cubicBezTo>
                    <a:pt x="2191" y="5579"/>
                    <a:pt x="2394" y="6472"/>
                    <a:pt x="2834" y="7032"/>
                  </a:cubicBezTo>
                  <a:cubicBezTo>
                    <a:pt x="2584" y="7889"/>
                    <a:pt x="2001" y="9020"/>
                    <a:pt x="2060" y="10020"/>
                  </a:cubicBezTo>
                  <a:cubicBezTo>
                    <a:pt x="2036" y="11009"/>
                    <a:pt x="2334" y="11973"/>
                    <a:pt x="2715" y="12949"/>
                  </a:cubicBezTo>
                  <a:cubicBezTo>
                    <a:pt x="2918" y="13628"/>
                    <a:pt x="3096" y="14235"/>
                    <a:pt x="3144" y="14819"/>
                  </a:cubicBezTo>
                  <a:cubicBezTo>
                    <a:pt x="3168" y="15247"/>
                    <a:pt x="3239" y="16164"/>
                    <a:pt x="3084" y="16569"/>
                  </a:cubicBezTo>
                  <a:cubicBezTo>
                    <a:pt x="2989" y="16819"/>
                    <a:pt x="2775" y="16938"/>
                    <a:pt x="2548" y="17069"/>
                  </a:cubicBezTo>
                  <a:cubicBezTo>
                    <a:pt x="2370" y="17188"/>
                    <a:pt x="2179" y="17295"/>
                    <a:pt x="1977" y="17378"/>
                  </a:cubicBezTo>
                  <a:cubicBezTo>
                    <a:pt x="1584" y="17498"/>
                    <a:pt x="1608" y="17652"/>
                    <a:pt x="1798" y="17712"/>
                  </a:cubicBezTo>
                  <a:cubicBezTo>
                    <a:pt x="1866" y="17719"/>
                    <a:pt x="1935" y="17723"/>
                    <a:pt x="2005" y="17723"/>
                  </a:cubicBezTo>
                  <a:cubicBezTo>
                    <a:pt x="2155" y="17723"/>
                    <a:pt x="2307" y="17705"/>
                    <a:pt x="2453" y="17664"/>
                  </a:cubicBezTo>
                  <a:cubicBezTo>
                    <a:pt x="2772" y="17596"/>
                    <a:pt x="3091" y="17473"/>
                    <a:pt x="3296" y="17473"/>
                  </a:cubicBezTo>
                  <a:cubicBezTo>
                    <a:pt x="3305" y="17473"/>
                    <a:pt x="3314" y="17473"/>
                    <a:pt x="3322" y="17474"/>
                  </a:cubicBezTo>
                  <a:cubicBezTo>
                    <a:pt x="3339" y="17474"/>
                    <a:pt x="3355" y="17474"/>
                    <a:pt x="3371" y="17474"/>
                  </a:cubicBezTo>
                  <a:cubicBezTo>
                    <a:pt x="3827" y="17474"/>
                    <a:pt x="3891" y="17306"/>
                    <a:pt x="3822" y="16926"/>
                  </a:cubicBezTo>
                  <a:cubicBezTo>
                    <a:pt x="3715" y="16319"/>
                    <a:pt x="4037" y="15700"/>
                    <a:pt x="4049" y="15081"/>
                  </a:cubicBezTo>
                  <a:cubicBezTo>
                    <a:pt x="4061" y="14640"/>
                    <a:pt x="4156" y="13330"/>
                    <a:pt x="3894" y="12568"/>
                  </a:cubicBezTo>
                  <a:cubicBezTo>
                    <a:pt x="4406" y="12211"/>
                    <a:pt x="4846" y="11771"/>
                    <a:pt x="5204" y="11271"/>
                  </a:cubicBezTo>
                  <a:cubicBezTo>
                    <a:pt x="5311" y="11449"/>
                    <a:pt x="5489" y="11413"/>
                    <a:pt x="5573" y="11592"/>
                  </a:cubicBezTo>
                  <a:cubicBezTo>
                    <a:pt x="4680" y="13009"/>
                    <a:pt x="4501" y="14354"/>
                    <a:pt x="4787" y="16462"/>
                  </a:cubicBezTo>
                  <a:cubicBezTo>
                    <a:pt x="4787" y="16462"/>
                    <a:pt x="4465" y="17057"/>
                    <a:pt x="4858" y="17247"/>
                  </a:cubicBezTo>
                  <a:cubicBezTo>
                    <a:pt x="5108" y="17355"/>
                    <a:pt x="5465" y="17688"/>
                    <a:pt x="5739" y="17700"/>
                  </a:cubicBezTo>
                  <a:cubicBezTo>
                    <a:pt x="5835" y="17708"/>
                    <a:pt x="5928" y="17712"/>
                    <a:pt x="6022" y="17712"/>
                  </a:cubicBezTo>
                  <a:cubicBezTo>
                    <a:pt x="6209" y="17712"/>
                    <a:pt x="6394" y="17696"/>
                    <a:pt x="6585" y="17664"/>
                  </a:cubicBezTo>
                  <a:cubicBezTo>
                    <a:pt x="6716" y="17652"/>
                    <a:pt x="6763" y="17474"/>
                    <a:pt x="6644" y="17402"/>
                  </a:cubicBezTo>
                  <a:cubicBezTo>
                    <a:pt x="6394" y="17259"/>
                    <a:pt x="6394" y="17295"/>
                    <a:pt x="6108" y="17236"/>
                  </a:cubicBezTo>
                  <a:cubicBezTo>
                    <a:pt x="5823" y="17164"/>
                    <a:pt x="5549" y="16664"/>
                    <a:pt x="5311" y="16414"/>
                  </a:cubicBezTo>
                  <a:cubicBezTo>
                    <a:pt x="5585" y="14676"/>
                    <a:pt x="6585" y="11771"/>
                    <a:pt x="6597" y="11735"/>
                  </a:cubicBezTo>
                  <a:cubicBezTo>
                    <a:pt x="7061" y="10068"/>
                    <a:pt x="5632" y="7913"/>
                    <a:pt x="4453" y="6794"/>
                  </a:cubicBezTo>
                  <a:cubicBezTo>
                    <a:pt x="4370" y="6056"/>
                    <a:pt x="4358" y="5306"/>
                    <a:pt x="4442" y="4555"/>
                  </a:cubicBezTo>
                  <a:lnTo>
                    <a:pt x="4442" y="4555"/>
                  </a:lnTo>
                  <a:cubicBezTo>
                    <a:pt x="4918" y="5234"/>
                    <a:pt x="5525" y="5675"/>
                    <a:pt x="5918" y="6222"/>
                  </a:cubicBezTo>
                  <a:cubicBezTo>
                    <a:pt x="6132" y="7139"/>
                    <a:pt x="7263" y="8199"/>
                    <a:pt x="7644" y="8473"/>
                  </a:cubicBezTo>
                  <a:cubicBezTo>
                    <a:pt x="7609" y="8735"/>
                    <a:pt x="7728" y="8996"/>
                    <a:pt x="7942" y="9151"/>
                  </a:cubicBezTo>
                  <a:cubicBezTo>
                    <a:pt x="8066" y="9249"/>
                    <a:pt x="8208" y="9302"/>
                    <a:pt x="8343" y="9302"/>
                  </a:cubicBezTo>
                  <a:cubicBezTo>
                    <a:pt x="8506" y="9302"/>
                    <a:pt x="8660" y="9225"/>
                    <a:pt x="8764" y="9056"/>
                  </a:cubicBezTo>
                  <a:cubicBezTo>
                    <a:pt x="8942" y="8794"/>
                    <a:pt x="8978" y="8508"/>
                    <a:pt x="8787" y="8282"/>
                  </a:cubicBezTo>
                  <a:cubicBezTo>
                    <a:pt x="8606" y="8077"/>
                    <a:pt x="8420" y="7966"/>
                    <a:pt x="8246" y="7966"/>
                  </a:cubicBezTo>
                  <a:cubicBezTo>
                    <a:pt x="8156" y="7966"/>
                    <a:pt x="8070" y="7995"/>
                    <a:pt x="7990" y="8056"/>
                  </a:cubicBezTo>
                  <a:cubicBezTo>
                    <a:pt x="7561" y="7758"/>
                    <a:pt x="6799" y="6127"/>
                    <a:pt x="6525" y="5687"/>
                  </a:cubicBezTo>
                  <a:cubicBezTo>
                    <a:pt x="6180" y="5079"/>
                    <a:pt x="5858" y="4460"/>
                    <a:pt x="5596" y="3817"/>
                  </a:cubicBezTo>
                  <a:cubicBezTo>
                    <a:pt x="5430" y="3472"/>
                    <a:pt x="5180" y="2877"/>
                    <a:pt x="4703" y="2639"/>
                  </a:cubicBezTo>
                  <a:cubicBezTo>
                    <a:pt x="4370" y="2472"/>
                    <a:pt x="3608" y="2412"/>
                    <a:pt x="3608" y="2400"/>
                  </a:cubicBezTo>
                  <a:cubicBezTo>
                    <a:pt x="3549" y="2234"/>
                    <a:pt x="3501" y="2067"/>
                    <a:pt x="3477" y="1888"/>
                  </a:cubicBezTo>
                  <a:cubicBezTo>
                    <a:pt x="3775" y="1543"/>
                    <a:pt x="3620" y="567"/>
                    <a:pt x="3263" y="233"/>
                  </a:cubicBezTo>
                  <a:cubicBezTo>
                    <a:pt x="3096" y="78"/>
                    <a:pt x="2886" y="1"/>
                    <a:pt x="2676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1"/>
            <p:cNvSpPr/>
            <p:nvPr/>
          </p:nvSpPr>
          <p:spPr>
            <a:xfrm>
              <a:off x="4133550" y="1423525"/>
              <a:ext cx="20550" cy="29775"/>
            </a:xfrm>
            <a:custGeom>
              <a:avLst/>
              <a:gdLst/>
              <a:ahLst/>
              <a:cxnLst/>
              <a:rect l="l" t="t" r="r" b="b"/>
              <a:pathLst>
                <a:path w="822" h="1191" extrusionOk="0">
                  <a:moveTo>
                    <a:pt x="405" y="0"/>
                  </a:moveTo>
                  <a:cubicBezTo>
                    <a:pt x="179" y="0"/>
                    <a:pt x="0" y="262"/>
                    <a:pt x="0" y="596"/>
                  </a:cubicBezTo>
                  <a:cubicBezTo>
                    <a:pt x="0" y="917"/>
                    <a:pt x="179" y="1191"/>
                    <a:pt x="405" y="1191"/>
                  </a:cubicBezTo>
                  <a:cubicBezTo>
                    <a:pt x="643" y="1191"/>
                    <a:pt x="822" y="917"/>
                    <a:pt x="822" y="596"/>
                  </a:cubicBezTo>
                  <a:cubicBezTo>
                    <a:pt x="822" y="250"/>
                    <a:pt x="643" y="0"/>
                    <a:pt x="405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1"/>
            <p:cNvSpPr/>
            <p:nvPr/>
          </p:nvSpPr>
          <p:spPr>
            <a:xfrm>
              <a:off x="4170150" y="1423525"/>
              <a:ext cx="20850" cy="29775"/>
            </a:xfrm>
            <a:custGeom>
              <a:avLst/>
              <a:gdLst/>
              <a:ahLst/>
              <a:cxnLst/>
              <a:rect l="l" t="t" r="r" b="b"/>
              <a:pathLst>
                <a:path w="834" h="1191" extrusionOk="0">
                  <a:moveTo>
                    <a:pt x="417" y="0"/>
                  </a:moveTo>
                  <a:cubicBezTo>
                    <a:pt x="191" y="0"/>
                    <a:pt x="1" y="262"/>
                    <a:pt x="1" y="596"/>
                  </a:cubicBezTo>
                  <a:cubicBezTo>
                    <a:pt x="1" y="917"/>
                    <a:pt x="191" y="1191"/>
                    <a:pt x="417" y="1191"/>
                  </a:cubicBezTo>
                  <a:cubicBezTo>
                    <a:pt x="644" y="1191"/>
                    <a:pt x="834" y="917"/>
                    <a:pt x="834" y="596"/>
                  </a:cubicBezTo>
                  <a:cubicBezTo>
                    <a:pt x="834" y="250"/>
                    <a:pt x="644" y="0"/>
                    <a:pt x="417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1"/>
            <p:cNvSpPr/>
            <p:nvPr/>
          </p:nvSpPr>
          <p:spPr>
            <a:xfrm>
              <a:off x="3839150" y="1423525"/>
              <a:ext cx="20875" cy="29775"/>
            </a:xfrm>
            <a:custGeom>
              <a:avLst/>
              <a:gdLst/>
              <a:ahLst/>
              <a:cxnLst/>
              <a:rect l="l" t="t" r="r" b="b"/>
              <a:pathLst>
                <a:path w="835" h="1191" extrusionOk="0">
                  <a:moveTo>
                    <a:pt x="418" y="0"/>
                  </a:moveTo>
                  <a:cubicBezTo>
                    <a:pt x="191" y="0"/>
                    <a:pt x="1" y="262"/>
                    <a:pt x="1" y="596"/>
                  </a:cubicBezTo>
                  <a:cubicBezTo>
                    <a:pt x="1" y="917"/>
                    <a:pt x="191" y="1191"/>
                    <a:pt x="418" y="1191"/>
                  </a:cubicBezTo>
                  <a:cubicBezTo>
                    <a:pt x="644" y="1191"/>
                    <a:pt x="834" y="917"/>
                    <a:pt x="834" y="596"/>
                  </a:cubicBezTo>
                  <a:cubicBezTo>
                    <a:pt x="834" y="250"/>
                    <a:pt x="644" y="0"/>
                    <a:pt x="418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1"/>
            <p:cNvSpPr/>
            <p:nvPr/>
          </p:nvSpPr>
          <p:spPr>
            <a:xfrm>
              <a:off x="3876075" y="1423525"/>
              <a:ext cx="20550" cy="29775"/>
            </a:xfrm>
            <a:custGeom>
              <a:avLst/>
              <a:gdLst/>
              <a:ahLst/>
              <a:cxnLst/>
              <a:rect l="l" t="t" r="r" b="b"/>
              <a:pathLst>
                <a:path w="822" h="1191" extrusionOk="0">
                  <a:moveTo>
                    <a:pt x="405" y="0"/>
                  </a:moveTo>
                  <a:cubicBezTo>
                    <a:pt x="179" y="0"/>
                    <a:pt x="0" y="262"/>
                    <a:pt x="0" y="596"/>
                  </a:cubicBezTo>
                  <a:cubicBezTo>
                    <a:pt x="0" y="917"/>
                    <a:pt x="179" y="1191"/>
                    <a:pt x="405" y="1191"/>
                  </a:cubicBezTo>
                  <a:cubicBezTo>
                    <a:pt x="643" y="1191"/>
                    <a:pt x="822" y="917"/>
                    <a:pt x="822" y="596"/>
                  </a:cubicBezTo>
                  <a:cubicBezTo>
                    <a:pt x="822" y="250"/>
                    <a:pt x="643" y="0"/>
                    <a:pt x="405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1"/>
            <p:cNvSpPr/>
            <p:nvPr/>
          </p:nvSpPr>
          <p:spPr>
            <a:xfrm>
              <a:off x="3912675" y="1423525"/>
              <a:ext cx="20875" cy="29775"/>
            </a:xfrm>
            <a:custGeom>
              <a:avLst/>
              <a:gdLst/>
              <a:ahLst/>
              <a:cxnLst/>
              <a:rect l="l" t="t" r="r" b="b"/>
              <a:pathLst>
                <a:path w="835" h="1191" extrusionOk="0">
                  <a:moveTo>
                    <a:pt x="417" y="0"/>
                  </a:moveTo>
                  <a:cubicBezTo>
                    <a:pt x="191" y="0"/>
                    <a:pt x="1" y="262"/>
                    <a:pt x="1" y="596"/>
                  </a:cubicBezTo>
                  <a:cubicBezTo>
                    <a:pt x="1" y="917"/>
                    <a:pt x="191" y="1191"/>
                    <a:pt x="417" y="1191"/>
                  </a:cubicBezTo>
                  <a:cubicBezTo>
                    <a:pt x="644" y="1191"/>
                    <a:pt x="834" y="917"/>
                    <a:pt x="834" y="596"/>
                  </a:cubicBezTo>
                  <a:cubicBezTo>
                    <a:pt x="834" y="250"/>
                    <a:pt x="644" y="0"/>
                    <a:pt x="417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1"/>
            <p:cNvSpPr/>
            <p:nvPr/>
          </p:nvSpPr>
          <p:spPr>
            <a:xfrm>
              <a:off x="3949600" y="1423525"/>
              <a:ext cx="20550" cy="29775"/>
            </a:xfrm>
            <a:custGeom>
              <a:avLst/>
              <a:gdLst/>
              <a:ahLst/>
              <a:cxnLst/>
              <a:rect l="l" t="t" r="r" b="b"/>
              <a:pathLst>
                <a:path w="822" h="1191" extrusionOk="0">
                  <a:moveTo>
                    <a:pt x="417" y="0"/>
                  </a:moveTo>
                  <a:cubicBezTo>
                    <a:pt x="179" y="0"/>
                    <a:pt x="0" y="262"/>
                    <a:pt x="0" y="596"/>
                  </a:cubicBezTo>
                  <a:cubicBezTo>
                    <a:pt x="0" y="917"/>
                    <a:pt x="179" y="1191"/>
                    <a:pt x="417" y="1191"/>
                  </a:cubicBezTo>
                  <a:cubicBezTo>
                    <a:pt x="643" y="1191"/>
                    <a:pt x="822" y="917"/>
                    <a:pt x="822" y="596"/>
                  </a:cubicBezTo>
                  <a:cubicBezTo>
                    <a:pt x="822" y="250"/>
                    <a:pt x="643" y="0"/>
                    <a:pt x="417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1"/>
            <p:cNvSpPr/>
            <p:nvPr/>
          </p:nvSpPr>
          <p:spPr>
            <a:xfrm>
              <a:off x="3986500" y="1423525"/>
              <a:ext cx="20850" cy="29775"/>
            </a:xfrm>
            <a:custGeom>
              <a:avLst/>
              <a:gdLst/>
              <a:ahLst/>
              <a:cxnLst/>
              <a:rect l="l" t="t" r="r" b="b"/>
              <a:pathLst>
                <a:path w="834" h="1191" extrusionOk="0">
                  <a:moveTo>
                    <a:pt x="417" y="0"/>
                  </a:moveTo>
                  <a:cubicBezTo>
                    <a:pt x="179" y="0"/>
                    <a:pt x="0" y="262"/>
                    <a:pt x="0" y="596"/>
                  </a:cubicBezTo>
                  <a:cubicBezTo>
                    <a:pt x="0" y="917"/>
                    <a:pt x="179" y="1191"/>
                    <a:pt x="417" y="1191"/>
                  </a:cubicBezTo>
                  <a:cubicBezTo>
                    <a:pt x="643" y="1191"/>
                    <a:pt x="834" y="917"/>
                    <a:pt x="834" y="596"/>
                  </a:cubicBezTo>
                  <a:cubicBezTo>
                    <a:pt x="834" y="250"/>
                    <a:pt x="643" y="0"/>
                    <a:pt x="417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1"/>
            <p:cNvSpPr/>
            <p:nvPr/>
          </p:nvSpPr>
          <p:spPr>
            <a:xfrm>
              <a:off x="4023100" y="1423525"/>
              <a:ext cx="20875" cy="29775"/>
            </a:xfrm>
            <a:custGeom>
              <a:avLst/>
              <a:gdLst/>
              <a:ahLst/>
              <a:cxnLst/>
              <a:rect l="l" t="t" r="r" b="b"/>
              <a:pathLst>
                <a:path w="835" h="1191" extrusionOk="0">
                  <a:moveTo>
                    <a:pt x="418" y="0"/>
                  </a:moveTo>
                  <a:cubicBezTo>
                    <a:pt x="191" y="0"/>
                    <a:pt x="1" y="262"/>
                    <a:pt x="1" y="596"/>
                  </a:cubicBezTo>
                  <a:cubicBezTo>
                    <a:pt x="1" y="917"/>
                    <a:pt x="191" y="1191"/>
                    <a:pt x="418" y="1191"/>
                  </a:cubicBezTo>
                  <a:cubicBezTo>
                    <a:pt x="644" y="1191"/>
                    <a:pt x="834" y="917"/>
                    <a:pt x="834" y="596"/>
                  </a:cubicBezTo>
                  <a:cubicBezTo>
                    <a:pt x="834" y="250"/>
                    <a:pt x="644" y="0"/>
                    <a:pt x="418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1"/>
            <p:cNvSpPr/>
            <p:nvPr/>
          </p:nvSpPr>
          <p:spPr>
            <a:xfrm>
              <a:off x="4060025" y="1423525"/>
              <a:ext cx="20550" cy="29775"/>
            </a:xfrm>
            <a:custGeom>
              <a:avLst/>
              <a:gdLst/>
              <a:ahLst/>
              <a:cxnLst/>
              <a:rect l="l" t="t" r="r" b="b"/>
              <a:pathLst>
                <a:path w="822" h="1191" extrusionOk="0">
                  <a:moveTo>
                    <a:pt x="405" y="0"/>
                  </a:moveTo>
                  <a:cubicBezTo>
                    <a:pt x="179" y="0"/>
                    <a:pt x="0" y="262"/>
                    <a:pt x="0" y="596"/>
                  </a:cubicBezTo>
                  <a:cubicBezTo>
                    <a:pt x="0" y="917"/>
                    <a:pt x="179" y="1191"/>
                    <a:pt x="405" y="1191"/>
                  </a:cubicBezTo>
                  <a:cubicBezTo>
                    <a:pt x="643" y="1191"/>
                    <a:pt x="822" y="917"/>
                    <a:pt x="822" y="596"/>
                  </a:cubicBezTo>
                  <a:cubicBezTo>
                    <a:pt x="822" y="250"/>
                    <a:pt x="643" y="0"/>
                    <a:pt x="405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1"/>
            <p:cNvSpPr/>
            <p:nvPr/>
          </p:nvSpPr>
          <p:spPr>
            <a:xfrm>
              <a:off x="4096625" y="1423525"/>
              <a:ext cx="20875" cy="29775"/>
            </a:xfrm>
            <a:custGeom>
              <a:avLst/>
              <a:gdLst/>
              <a:ahLst/>
              <a:cxnLst/>
              <a:rect l="l" t="t" r="r" b="b"/>
              <a:pathLst>
                <a:path w="835" h="1191" extrusionOk="0">
                  <a:moveTo>
                    <a:pt x="417" y="0"/>
                  </a:moveTo>
                  <a:cubicBezTo>
                    <a:pt x="191" y="0"/>
                    <a:pt x="1" y="262"/>
                    <a:pt x="1" y="596"/>
                  </a:cubicBezTo>
                  <a:cubicBezTo>
                    <a:pt x="1" y="917"/>
                    <a:pt x="191" y="1191"/>
                    <a:pt x="417" y="1191"/>
                  </a:cubicBezTo>
                  <a:cubicBezTo>
                    <a:pt x="644" y="1191"/>
                    <a:pt x="834" y="917"/>
                    <a:pt x="834" y="596"/>
                  </a:cubicBezTo>
                  <a:cubicBezTo>
                    <a:pt x="834" y="250"/>
                    <a:pt x="644" y="0"/>
                    <a:pt x="417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1"/>
            <p:cNvSpPr/>
            <p:nvPr/>
          </p:nvSpPr>
          <p:spPr>
            <a:xfrm>
              <a:off x="3818625" y="1457450"/>
              <a:ext cx="393825" cy="5675"/>
            </a:xfrm>
            <a:custGeom>
              <a:avLst/>
              <a:gdLst/>
              <a:ahLst/>
              <a:cxnLst/>
              <a:rect l="l" t="t" r="r" b="b"/>
              <a:pathLst>
                <a:path w="15753" h="227" extrusionOk="0">
                  <a:moveTo>
                    <a:pt x="119" y="1"/>
                  </a:moveTo>
                  <a:lnTo>
                    <a:pt x="0" y="227"/>
                  </a:lnTo>
                  <a:lnTo>
                    <a:pt x="15752" y="227"/>
                  </a:lnTo>
                  <a:lnTo>
                    <a:pt x="15597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1"/>
            <p:cNvSpPr/>
            <p:nvPr/>
          </p:nvSpPr>
          <p:spPr>
            <a:xfrm>
              <a:off x="3833200" y="1412200"/>
              <a:ext cx="359600" cy="5400"/>
            </a:xfrm>
            <a:custGeom>
              <a:avLst/>
              <a:gdLst/>
              <a:ahLst/>
              <a:cxnLst/>
              <a:rect l="l" t="t" r="r" b="b"/>
              <a:pathLst>
                <a:path w="14384" h="216" extrusionOk="0">
                  <a:moveTo>
                    <a:pt x="60" y="1"/>
                  </a:moveTo>
                  <a:lnTo>
                    <a:pt x="1" y="215"/>
                  </a:lnTo>
                  <a:lnTo>
                    <a:pt x="14383" y="215"/>
                  </a:lnTo>
                  <a:lnTo>
                    <a:pt x="14312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0" name="Google Shape;2020;p61"/>
          <p:cNvGrpSpPr/>
          <p:nvPr/>
        </p:nvGrpSpPr>
        <p:grpSpPr>
          <a:xfrm>
            <a:off x="6307401" y="-494654"/>
            <a:ext cx="2478128" cy="2478128"/>
            <a:chOff x="5075596" y="-421684"/>
            <a:chExt cx="2785352" cy="2785352"/>
          </a:xfrm>
        </p:grpSpPr>
        <p:sp>
          <p:nvSpPr>
            <p:cNvPr id="2021" name="Google Shape;2021;p61"/>
            <p:cNvSpPr/>
            <p:nvPr/>
          </p:nvSpPr>
          <p:spPr>
            <a:xfrm rot="-2700000">
              <a:off x="6058653" y="-122475"/>
              <a:ext cx="574497" cy="730508"/>
            </a:xfrm>
            <a:custGeom>
              <a:avLst/>
              <a:gdLst/>
              <a:ahLst/>
              <a:cxnLst/>
              <a:rect l="l" t="t" r="r" b="b"/>
              <a:pathLst>
                <a:path w="9740" h="12385" extrusionOk="0">
                  <a:moveTo>
                    <a:pt x="6334" y="1739"/>
                  </a:moveTo>
                  <a:cubicBezTo>
                    <a:pt x="6525" y="1739"/>
                    <a:pt x="6715" y="1775"/>
                    <a:pt x="6894" y="1846"/>
                  </a:cubicBezTo>
                  <a:cubicBezTo>
                    <a:pt x="7620" y="2179"/>
                    <a:pt x="7823" y="3132"/>
                    <a:pt x="7870" y="3668"/>
                  </a:cubicBezTo>
                  <a:cubicBezTo>
                    <a:pt x="7989" y="4739"/>
                    <a:pt x="7727" y="6049"/>
                    <a:pt x="7168" y="7263"/>
                  </a:cubicBezTo>
                  <a:cubicBezTo>
                    <a:pt x="6132" y="9490"/>
                    <a:pt x="4489" y="10657"/>
                    <a:pt x="3405" y="10657"/>
                  </a:cubicBezTo>
                  <a:cubicBezTo>
                    <a:pt x="3215" y="10657"/>
                    <a:pt x="3024" y="10621"/>
                    <a:pt x="2846" y="10538"/>
                  </a:cubicBezTo>
                  <a:cubicBezTo>
                    <a:pt x="2131" y="10204"/>
                    <a:pt x="1929" y="9252"/>
                    <a:pt x="1869" y="8716"/>
                  </a:cubicBezTo>
                  <a:cubicBezTo>
                    <a:pt x="1750" y="7644"/>
                    <a:pt x="2012" y="6347"/>
                    <a:pt x="2572" y="5132"/>
                  </a:cubicBezTo>
                  <a:cubicBezTo>
                    <a:pt x="3608" y="2906"/>
                    <a:pt x="5251" y="1739"/>
                    <a:pt x="6334" y="1739"/>
                  </a:cubicBezTo>
                  <a:close/>
                  <a:moveTo>
                    <a:pt x="6334" y="1"/>
                  </a:moveTo>
                  <a:cubicBezTo>
                    <a:pt x="4370" y="1"/>
                    <a:pt x="2227" y="1775"/>
                    <a:pt x="1012" y="4394"/>
                  </a:cubicBezTo>
                  <a:cubicBezTo>
                    <a:pt x="310" y="5906"/>
                    <a:pt x="0" y="7513"/>
                    <a:pt x="143" y="8906"/>
                  </a:cubicBezTo>
                  <a:cubicBezTo>
                    <a:pt x="310" y="10454"/>
                    <a:pt x="1012" y="11597"/>
                    <a:pt x="2119" y="12109"/>
                  </a:cubicBezTo>
                  <a:cubicBezTo>
                    <a:pt x="2502" y="12289"/>
                    <a:pt x="2916" y="12384"/>
                    <a:pt x="3332" y="12384"/>
                  </a:cubicBezTo>
                  <a:cubicBezTo>
                    <a:pt x="3356" y="12384"/>
                    <a:pt x="3381" y="12384"/>
                    <a:pt x="3405" y="12383"/>
                  </a:cubicBezTo>
                  <a:cubicBezTo>
                    <a:pt x="5370" y="12383"/>
                    <a:pt x="7513" y="10621"/>
                    <a:pt x="8739" y="7990"/>
                  </a:cubicBezTo>
                  <a:cubicBezTo>
                    <a:pt x="9442" y="6489"/>
                    <a:pt x="9739" y="4882"/>
                    <a:pt x="9597" y="3489"/>
                  </a:cubicBezTo>
                  <a:cubicBezTo>
                    <a:pt x="9430" y="1941"/>
                    <a:pt x="8727" y="798"/>
                    <a:pt x="7620" y="286"/>
                  </a:cubicBezTo>
                  <a:cubicBezTo>
                    <a:pt x="7215" y="96"/>
                    <a:pt x="6787" y="1"/>
                    <a:pt x="6334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1"/>
            <p:cNvSpPr/>
            <p:nvPr/>
          </p:nvSpPr>
          <p:spPr>
            <a:xfrm rot="-2700000">
              <a:off x="5459775" y="476403"/>
              <a:ext cx="574497" cy="730508"/>
            </a:xfrm>
            <a:custGeom>
              <a:avLst/>
              <a:gdLst/>
              <a:ahLst/>
              <a:cxnLst/>
              <a:rect l="l" t="t" r="r" b="b"/>
              <a:pathLst>
                <a:path w="9740" h="12385" extrusionOk="0">
                  <a:moveTo>
                    <a:pt x="3405" y="1739"/>
                  </a:moveTo>
                  <a:cubicBezTo>
                    <a:pt x="4489" y="1739"/>
                    <a:pt x="6132" y="2894"/>
                    <a:pt x="7168" y="5132"/>
                  </a:cubicBezTo>
                  <a:cubicBezTo>
                    <a:pt x="7727" y="6335"/>
                    <a:pt x="7989" y="7644"/>
                    <a:pt x="7882" y="8716"/>
                  </a:cubicBezTo>
                  <a:cubicBezTo>
                    <a:pt x="7823" y="9252"/>
                    <a:pt x="7620" y="10204"/>
                    <a:pt x="6894" y="10538"/>
                  </a:cubicBezTo>
                  <a:cubicBezTo>
                    <a:pt x="6727" y="10621"/>
                    <a:pt x="6537" y="10657"/>
                    <a:pt x="6346" y="10657"/>
                  </a:cubicBezTo>
                  <a:cubicBezTo>
                    <a:pt x="5263" y="10657"/>
                    <a:pt x="3620" y="9502"/>
                    <a:pt x="2584" y="7263"/>
                  </a:cubicBezTo>
                  <a:cubicBezTo>
                    <a:pt x="2024" y="6061"/>
                    <a:pt x="1762" y="4739"/>
                    <a:pt x="1869" y="3680"/>
                  </a:cubicBezTo>
                  <a:cubicBezTo>
                    <a:pt x="1929" y="3132"/>
                    <a:pt x="2131" y="2191"/>
                    <a:pt x="2858" y="1858"/>
                  </a:cubicBezTo>
                  <a:cubicBezTo>
                    <a:pt x="3036" y="1775"/>
                    <a:pt x="3215" y="1739"/>
                    <a:pt x="3405" y="1739"/>
                  </a:cubicBezTo>
                  <a:close/>
                  <a:moveTo>
                    <a:pt x="3405" y="1"/>
                  </a:moveTo>
                  <a:cubicBezTo>
                    <a:pt x="2965" y="1"/>
                    <a:pt x="2524" y="96"/>
                    <a:pt x="2119" y="286"/>
                  </a:cubicBezTo>
                  <a:cubicBezTo>
                    <a:pt x="1012" y="798"/>
                    <a:pt x="310" y="1941"/>
                    <a:pt x="143" y="3489"/>
                  </a:cubicBezTo>
                  <a:cubicBezTo>
                    <a:pt x="0" y="4882"/>
                    <a:pt x="298" y="6489"/>
                    <a:pt x="1000" y="7990"/>
                  </a:cubicBezTo>
                  <a:cubicBezTo>
                    <a:pt x="2227" y="10621"/>
                    <a:pt x="4370" y="12383"/>
                    <a:pt x="6334" y="12383"/>
                  </a:cubicBezTo>
                  <a:cubicBezTo>
                    <a:pt x="6359" y="12384"/>
                    <a:pt x="6383" y="12384"/>
                    <a:pt x="6408" y="12384"/>
                  </a:cubicBezTo>
                  <a:cubicBezTo>
                    <a:pt x="6824" y="12384"/>
                    <a:pt x="7238" y="12289"/>
                    <a:pt x="7620" y="12109"/>
                  </a:cubicBezTo>
                  <a:cubicBezTo>
                    <a:pt x="8727" y="11597"/>
                    <a:pt x="9430" y="10454"/>
                    <a:pt x="9597" y="8906"/>
                  </a:cubicBezTo>
                  <a:cubicBezTo>
                    <a:pt x="9739" y="7513"/>
                    <a:pt x="9442" y="5906"/>
                    <a:pt x="8739" y="4394"/>
                  </a:cubicBezTo>
                  <a:cubicBezTo>
                    <a:pt x="7513" y="1775"/>
                    <a:pt x="5370" y="1"/>
                    <a:pt x="340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1"/>
            <p:cNvSpPr/>
            <p:nvPr/>
          </p:nvSpPr>
          <p:spPr>
            <a:xfrm rot="-2700000">
              <a:off x="5768081" y="-298359"/>
              <a:ext cx="1400382" cy="2538701"/>
            </a:xfrm>
            <a:custGeom>
              <a:avLst/>
              <a:gdLst/>
              <a:ahLst/>
              <a:cxnLst/>
              <a:rect l="l" t="t" r="r" b="b"/>
              <a:pathLst>
                <a:path w="23742" h="43041" extrusionOk="0">
                  <a:moveTo>
                    <a:pt x="5442" y="0"/>
                  </a:moveTo>
                  <a:cubicBezTo>
                    <a:pt x="5442" y="0"/>
                    <a:pt x="11871" y="3465"/>
                    <a:pt x="5942" y="9644"/>
                  </a:cubicBezTo>
                  <a:cubicBezTo>
                    <a:pt x="0" y="15835"/>
                    <a:pt x="7430" y="31659"/>
                    <a:pt x="8906" y="35862"/>
                  </a:cubicBezTo>
                  <a:cubicBezTo>
                    <a:pt x="10383" y="40064"/>
                    <a:pt x="5942" y="43041"/>
                    <a:pt x="5942" y="43041"/>
                  </a:cubicBezTo>
                  <a:lnTo>
                    <a:pt x="17812" y="43041"/>
                  </a:lnTo>
                  <a:cubicBezTo>
                    <a:pt x="17812" y="43041"/>
                    <a:pt x="13359" y="40064"/>
                    <a:pt x="14836" y="35862"/>
                  </a:cubicBezTo>
                  <a:cubicBezTo>
                    <a:pt x="16324" y="31659"/>
                    <a:pt x="23741" y="15835"/>
                    <a:pt x="17812" y="9644"/>
                  </a:cubicBezTo>
                  <a:cubicBezTo>
                    <a:pt x="11871" y="3465"/>
                    <a:pt x="18300" y="0"/>
                    <a:pt x="18300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1"/>
            <p:cNvSpPr/>
            <p:nvPr/>
          </p:nvSpPr>
          <p:spPr>
            <a:xfrm rot="-2700000">
              <a:off x="6993344" y="1809619"/>
              <a:ext cx="744487" cy="117377"/>
            </a:xfrm>
            <a:custGeom>
              <a:avLst/>
              <a:gdLst/>
              <a:ahLst/>
              <a:cxnLst/>
              <a:rect l="l" t="t" r="r" b="b"/>
              <a:pathLst>
                <a:path w="12622" h="1990" extrusionOk="0">
                  <a:moveTo>
                    <a:pt x="1001" y="1"/>
                  </a:moveTo>
                  <a:cubicBezTo>
                    <a:pt x="453" y="1"/>
                    <a:pt x="1" y="453"/>
                    <a:pt x="13" y="1001"/>
                  </a:cubicBezTo>
                  <a:cubicBezTo>
                    <a:pt x="1" y="1537"/>
                    <a:pt x="453" y="1989"/>
                    <a:pt x="1001" y="1989"/>
                  </a:cubicBezTo>
                  <a:lnTo>
                    <a:pt x="11633" y="1989"/>
                  </a:lnTo>
                  <a:cubicBezTo>
                    <a:pt x="12181" y="1989"/>
                    <a:pt x="12621" y="1537"/>
                    <a:pt x="12621" y="1001"/>
                  </a:cubicBezTo>
                  <a:cubicBezTo>
                    <a:pt x="12621" y="453"/>
                    <a:pt x="12181" y="1"/>
                    <a:pt x="11633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1"/>
            <p:cNvSpPr/>
            <p:nvPr/>
          </p:nvSpPr>
          <p:spPr>
            <a:xfrm rot="-2700000">
              <a:off x="5108571" y="1053"/>
              <a:ext cx="924269" cy="144745"/>
            </a:xfrm>
            <a:custGeom>
              <a:avLst/>
              <a:gdLst/>
              <a:ahLst/>
              <a:cxnLst/>
              <a:rect l="l" t="t" r="r" b="b"/>
              <a:pathLst>
                <a:path w="15670" h="2454" extrusionOk="0">
                  <a:moveTo>
                    <a:pt x="1227" y="1"/>
                  </a:moveTo>
                  <a:cubicBezTo>
                    <a:pt x="548" y="1"/>
                    <a:pt x="1" y="548"/>
                    <a:pt x="1" y="1227"/>
                  </a:cubicBezTo>
                  <a:cubicBezTo>
                    <a:pt x="1" y="1906"/>
                    <a:pt x="548" y="2453"/>
                    <a:pt x="1227" y="2453"/>
                  </a:cubicBezTo>
                  <a:lnTo>
                    <a:pt x="14443" y="2453"/>
                  </a:lnTo>
                  <a:cubicBezTo>
                    <a:pt x="15122" y="2453"/>
                    <a:pt x="15669" y="1906"/>
                    <a:pt x="15669" y="1227"/>
                  </a:cubicBezTo>
                  <a:cubicBezTo>
                    <a:pt x="15669" y="548"/>
                    <a:pt x="15122" y="1"/>
                    <a:pt x="14443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1"/>
            <p:cNvSpPr/>
            <p:nvPr/>
          </p:nvSpPr>
          <p:spPr>
            <a:xfrm rot="-2700000">
              <a:off x="5866128" y="519699"/>
              <a:ext cx="1027489" cy="724787"/>
            </a:xfrm>
            <a:custGeom>
              <a:avLst/>
              <a:gdLst/>
              <a:ahLst/>
              <a:cxnLst/>
              <a:rect l="l" t="t" r="r" b="b"/>
              <a:pathLst>
                <a:path w="17420" h="12288" extrusionOk="0">
                  <a:moveTo>
                    <a:pt x="870" y="1"/>
                  </a:moveTo>
                  <a:cubicBezTo>
                    <a:pt x="0" y="3537"/>
                    <a:pt x="810" y="8109"/>
                    <a:pt x="2025" y="12288"/>
                  </a:cubicBezTo>
                  <a:lnTo>
                    <a:pt x="15383" y="12288"/>
                  </a:lnTo>
                  <a:cubicBezTo>
                    <a:pt x="16610" y="8109"/>
                    <a:pt x="17419" y="3549"/>
                    <a:pt x="16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1"/>
            <p:cNvSpPr/>
            <p:nvPr/>
          </p:nvSpPr>
          <p:spPr>
            <a:xfrm rot="-2700000">
              <a:off x="5874870" y="706245"/>
              <a:ext cx="967798" cy="310488"/>
            </a:xfrm>
            <a:custGeom>
              <a:avLst/>
              <a:gdLst/>
              <a:ahLst/>
              <a:cxnLst/>
              <a:rect l="l" t="t" r="r" b="b"/>
              <a:pathLst>
                <a:path w="16408" h="5264" extrusionOk="0">
                  <a:moveTo>
                    <a:pt x="12" y="1"/>
                  </a:moveTo>
                  <a:cubicBezTo>
                    <a:pt x="1" y="1775"/>
                    <a:pt x="179" y="3525"/>
                    <a:pt x="536" y="5263"/>
                  </a:cubicBezTo>
                  <a:lnTo>
                    <a:pt x="15883" y="5263"/>
                  </a:lnTo>
                  <a:cubicBezTo>
                    <a:pt x="16229" y="3525"/>
                    <a:pt x="16407" y="1775"/>
                    <a:pt x="16395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1"/>
            <p:cNvSpPr/>
            <p:nvPr/>
          </p:nvSpPr>
          <p:spPr>
            <a:xfrm rot="-2700000">
              <a:off x="6023181" y="1155531"/>
              <a:ext cx="82223" cy="55503"/>
            </a:xfrm>
            <a:custGeom>
              <a:avLst/>
              <a:gdLst/>
              <a:ahLst/>
              <a:cxnLst/>
              <a:rect l="l" t="t" r="r" b="b"/>
              <a:pathLst>
                <a:path w="1394" h="941" extrusionOk="0">
                  <a:moveTo>
                    <a:pt x="1" y="0"/>
                  </a:moveTo>
                  <a:cubicBezTo>
                    <a:pt x="13" y="119"/>
                    <a:pt x="24" y="227"/>
                    <a:pt x="36" y="346"/>
                  </a:cubicBezTo>
                  <a:lnTo>
                    <a:pt x="1084" y="346"/>
                  </a:lnTo>
                  <a:lnTo>
                    <a:pt x="1084" y="608"/>
                  </a:lnTo>
                  <a:lnTo>
                    <a:pt x="60" y="608"/>
                  </a:lnTo>
                  <a:cubicBezTo>
                    <a:pt x="72" y="715"/>
                    <a:pt x="96" y="834"/>
                    <a:pt x="108" y="941"/>
                  </a:cubicBezTo>
                  <a:lnTo>
                    <a:pt x="1382" y="941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1"/>
            <p:cNvSpPr/>
            <p:nvPr/>
          </p:nvSpPr>
          <p:spPr>
            <a:xfrm rot="-2700000">
              <a:off x="5878319" y="777157"/>
              <a:ext cx="949513" cy="179132"/>
            </a:xfrm>
            <a:custGeom>
              <a:avLst/>
              <a:gdLst/>
              <a:ahLst/>
              <a:cxnLst/>
              <a:rect l="l" t="t" r="r" b="b"/>
              <a:pathLst>
                <a:path w="16098" h="3037" extrusionOk="0">
                  <a:moveTo>
                    <a:pt x="0" y="0"/>
                  </a:moveTo>
                  <a:cubicBezTo>
                    <a:pt x="0" y="107"/>
                    <a:pt x="12" y="226"/>
                    <a:pt x="12" y="345"/>
                  </a:cubicBezTo>
                  <a:lnTo>
                    <a:pt x="2501" y="345"/>
                  </a:lnTo>
                  <a:lnTo>
                    <a:pt x="2501" y="3024"/>
                  </a:lnTo>
                  <a:lnTo>
                    <a:pt x="2584" y="3024"/>
                  </a:lnTo>
                  <a:lnTo>
                    <a:pt x="2584" y="3036"/>
                  </a:lnTo>
                  <a:lnTo>
                    <a:pt x="6525" y="3036"/>
                  </a:lnTo>
                  <a:lnTo>
                    <a:pt x="6525" y="703"/>
                  </a:lnTo>
                  <a:lnTo>
                    <a:pt x="3882" y="703"/>
                  </a:lnTo>
                  <a:lnTo>
                    <a:pt x="3882" y="1727"/>
                  </a:lnTo>
                  <a:lnTo>
                    <a:pt x="5561" y="1727"/>
                  </a:lnTo>
                  <a:lnTo>
                    <a:pt x="5561" y="1989"/>
                  </a:lnTo>
                  <a:lnTo>
                    <a:pt x="3477" y="1989"/>
                  </a:lnTo>
                  <a:lnTo>
                    <a:pt x="3477" y="345"/>
                  </a:lnTo>
                  <a:lnTo>
                    <a:pt x="6882" y="345"/>
                  </a:lnTo>
                  <a:lnTo>
                    <a:pt x="6882" y="3024"/>
                  </a:lnTo>
                  <a:lnTo>
                    <a:pt x="6966" y="3024"/>
                  </a:lnTo>
                  <a:lnTo>
                    <a:pt x="6966" y="3036"/>
                  </a:lnTo>
                  <a:lnTo>
                    <a:pt x="10906" y="3036"/>
                  </a:lnTo>
                  <a:lnTo>
                    <a:pt x="10906" y="703"/>
                  </a:lnTo>
                  <a:lnTo>
                    <a:pt x="8263" y="703"/>
                  </a:lnTo>
                  <a:lnTo>
                    <a:pt x="8263" y="1727"/>
                  </a:lnTo>
                  <a:lnTo>
                    <a:pt x="9942" y="1727"/>
                  </a:lnTo>
                  <a:lnTo>
                    <a:pt x="9942" y="1989"/>
                  </a:lnTo>
                  <a:lnTo>
                    <a:pt x="7858" y="1989"/>
                  </a:lnTo>
                  <a:lnTo>
                    <a:pt x="7858" y="345"/>
                  </a:lnTo>
                  <a:lnTo>
                    <a:pt x="11264" y="345"/>
                  </a:lnTo>
                  <a:lnTo>
                    <a:pt x="11264" y="3024"/>
                  </a:lnTo>
                  <a:lnTo>
                    <a:pt x="11335" y="3024"/>
                  </a:lnTo>
                  <a:lnTo>
                    <a:pt x="11335" y="3036"/>
                  </a:lnTo>
                  <a:lnTo>
                    <a:pt x="15276" y="3036"/>
                  </a:lnTo>
                  <a:lnTo>
                    <a:pt x="15276" y="703"/>
                  </a:lnTo>
                  <a:lnTo>
                    <a:pt x="12645" y="703"/>
                  </a:lnTo>
                  <a:lnTo>
                    <a:pt x="12645" y="1727"/>
                  </a:lnTo>
                  <a:lnTo>
                    <a:pt x="14312" y="1727"/>
                  </a:lnTo>
                  <a:lnTo>
                    <a:pt x="14312" y="1989"/>
                  </a:lnTo>
                  <a:lnTo>
                    <a:pt x="12228" y="1989"/>
                  </a:lnTo>
                  <a:lnTo>
                    <a:pt x="12228" y="345"/>
                  </a:lnTo>
                  <a:lnTo>
                    <a:pt x="15633" y="345"/>
                  </a:lnTo>
                  <a:lnTo>
                    <a:pt x="15633" y="3024"/>
                  </a:lnTo>
                  <a:lnTo>
                    <a:pt x="15717" y="3024"/>
                  </a:lnTo>
                  <a:lnTo>
                    <a:pt x="15717" y="3036"/>
                  </a:lnTo>
                  <a:lnTo>
                    <a:pt x="16050" y="3036"/>
                  </a:lnTo>
                  <a:cubicBezTo>
                    <a:pt x="16062" y="2929"/>
                    <a:pt x="16086" y="2810"/>
                    <a:pt x="16098" y="2703"/>
                  </a:cubicBezTo>
                  <a:lnTo>
                    <a:pt x="15943" y="2703"/>
                  </a:lnTo>
                  <a:lnTo>
                    <a:pt x="15943" y="0"/>
                  </a:lnTo>
                  <a:lnTo>
                    <a:pt x="11919" y="0"/>
                  </a:lnTo>
                  <a:lnTo>
                    <a:pt x="11919" y="2322"/>
                  </a:lnTo>
                  <a:lnTo>
                    <a:pt x="14597" y="2322"/>
                  </a:lnTo>
                  <a:lnTo>
                    <a:pt x="14597" y="1381"/>
                  </a:lnTo>
                  <a:lnTo>
                    <a:pt x="12942" y="1381"/>
                  </a:lnTo>
                  <a:lnTo>
                    <a:pt x="12942" y="1048"/>
                  </a:lnTo>
                  <a:lnTo>
                    <a:pt x="14978" y="1048"/>
                  </a:lnTo>
                  <a:lnTo>
                    <a:pt x="14978" y="2703"/>
                  </a:lnTo>
                  <a:lnTo>
                    <a:pt x="11561" y="2703"/>
                  </a:lnTo>
                  <a:lnTo>
                    <a:pt x="11561" y="0"/>
                  </a:lnTo>
                  <a:lnTo>
                    <a:pt x="7561" y="0"/>
                  </a:lnTo>
                  <a:lnTo>
                    <a:pt x="7561" y="2322"/>
                  </a:lnTo>
                  <a:lnTo>
                    <a:pt x="10240" y="2322"/>
                  </a:lnTo>
                  <a:lnTo>
                    <a:pt x="10240" y="1381"/>
                  </a:lnTo>
                  <a:lnTo>
                    <a:pt x="8561" y="1381"/>
                  </a:lnTo>
                  <a:lnTo>
                    <a:pt x="8561" y="1048"/>
                  </a:lnTo>
                  <a:lnTo>
                    <a:pt x="10597" y="1048"/>
                  </a:lnTo>
                  <a:lnTo>
                    <a:pt x="10597" y="2703"/>
                  </a:lnTo>
                  <a:lnTo>
                    <a:pt x="7180" y="2703"/>
                  </a:lnTo>
                  <a:lnTo>
                    <a:pt x="7180" y="0"/>
                  </a:lnTo>
                  <a:lnTo>
                    <a:pt x="3167" y="0"/>
                  </a:lnTo>
                  <a:lnTo>
                    <a:pt x="3167" y="2322"/>
                  </a:lnTo>
                  <a:lnTo>
                    <a:pt x="5846" y="2322"/>
                  </a:lnTo>
                  <a:lnTo>
                    <a:pt x="5846" y="1381"/>
                  </a:lnTo>
                  <a:lnTo>
                    <a:pt x="4179" y="1381"/>
                  </a:lnTo>
                  <a:lnTo>
                    <a:pt x="4179" y="1048"/>
                  </a:lnTo>
                  <a:lnTo>
                    <a:pt x="6215" y="1048"/>
                  </a:lnTo>
                  <a:lnTo>
                    <a:pt x="6215" y="2703"/>
                  </a:lnTo>
                  <a:lnTo>
                    <a:pt x="2810" y="2703"/>
                  </a:lnTo>
                  <a:lnTo>
                    <a:pt x="2810" y="0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1"/>
            <p:cNvSpPr/>
            <p:nvPr/>
          </p:nvSpPr>
          <p:spPr>
            <a:xfrm rot="-2700000">
              <a:off x="6015304" y="1102742"/>
              <a:ext cx="124337" cy="137726"/>
            </a:xfrm>
            <a:custGeom>
              <a:avLst/>
              <a:gdLst/>
              <a:ahLst/>
              <a:cxnLst/>
              <a:rect l="l" t="t" r="r" b="b"/>
              <a:pathLst>
                <a:path w="2108" h="2335" extrusionOk="0">
                  <a:moveTo>
                    <a:pt x="0" y="1"/>
                  </a:moveTo>
                  <a:cubicBezTo>
                    <a:pt x="0" y="120"/>
                    <a:pt x="12" y="227"/>
                    <a:pt x="24" y="346"/>
                  </a:cubicBezTo>
                  <a:lnTo>
                    <a:pt x="1810" y="346"/>
                  </a:lnTo>
                  <a:lnTo>
                    <a:pt x="1810" y="2001"/>
                  </a:lnTo>
                  <a:lnTo>
                    <a:pt x="226" y="2001"/>
                  </a:lnTo>
                  <a:cubicBezTo>
                    <a:pt x="250" y="2108"/>
                    <a:pt x="262" y="2227"/>
                    <a:pt x="286" y="2334"/>
                  </a:cubicBezTo>
                  <a:lnTo>
                    <a:pt x="2107" y="2334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1"/>
            <p:cNvSpPr/>
            <p:nvPr/>
          </p:nvSpPr>
          <p:spPr>
            <a:xfrm rot="-2700000">
              <a:off x="6653727" y="449571"/>
              <a:ext cx="3539" cy="57627"/>
            </a:xfrm>
            <a:custGeom>
              <a:avLst/>
              <a:gdLst/>
              <a:ahLst/>
              <a:cxnLst/>
              <a:rect l="l" t="t" r="r" b="b"/>
              <a:pathLst>
                <a:path w="60" h="977" extrusionOk="0">
                  <a:moveTo>
                    <a:pt x="0" y="0"/>
                  </a:moveTo>
                  <a:lnTo>
                    <a:pt x="12" y="976"/>
                  </a:lnTo>
                  <a:cubicBezTo>
                    <a:pt x="36" y="643"/>
                    <a:pt x="48" y="322"/>
                    <a:pt x="60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1"/>
            <p:cNvSpPr/>
            <p:nvPr/>
          </p:nvSpPr>
          <p:spPr>
            <a:xfrm rot="-2700000">
              <a:off x="6978661" y="1576521"/>
              <a:ext cx="349771" cy="159491"/>
            </a:xfrm>
            <a:custGeom>
              <a:avLst/>
              <a:gdLst/>
              <a:ahLst/>
              <a:cxnLst/>
              <a:rect l="l" t="t" r="r" b="b"/>
              <a:pathLst>
                <a:path w="5930" h="2704" extrusionOk="0">
                  <a:moveTo>
                    <a:pt x="203" y="1"/>
                  </a:moveTo>
                  <a:cubicBezTo>
                    <a:pt x="381" y="906"/>
                    <a:pt x="310" y="1834"/>
                    <a:pt x="0" y="2703"/>
                  </a:cubicBezTo>
                  <a:lnTo>
                    <a:pt x="5930" y="2703"/>
                  </a:lnTo>
                  <a:cubicBezTo>
                    <a:pt x="5620" y="1834"/>
                    <a:pt x="5549" y="906"/>
                    <a:pt x="5727" y="1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1"/>
            <p:cNvSpPr/>
            <p:nvPr/>
          </p:nvSpPr>
          <p:spPr>
            <a:xfrm rot="-2700000">
              <a:off x="6987907" y="1609802"/>
              <a:ext cx="330778" cy="93430"/>
            </a:xfrm>
            <a:custGeom>
              <a:avLst/>
              <a:gdLst/>
              <a:ahLst/>
              <a:cxnLst/>
              <a:rect l="l" t="t" r="r" b="b"/>
              <a:pathLst>
                <a:path w="5608" h="1584" extrusionOk="0">
                  <a:moveTo>
                    <a:pt x="119" y="0"/>
                  </a:moveTo>
                  <a:cubicBezTo>
                    <a:pt x="167" y="536"/>
                    <a:pt x="131" y="1060"/>
                    <a:pt x="0" y="1584"/>
                  </a:cubicBezTo>
                  <a:lnTo>
                    <a:pt x="5608" y="1584"/>
                  </a:lnTo>
                  <a:cubicBezTo>
                    <a:pt x="5489" y="1060"/>
                    <a:pt x="5441" y="536"/>
                    <a:pt x="5489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4" name="Google Shape;2034;p61"/>
          <p:cNvSpPr txBox="1">
            <a:spLocks noGrp="1"/>
          </p:cNvSpPr>
          <p:nvPr>
            <p:ph type="ctrTitle"/>
          </p:nvPr>
        </p:nvSpPr>
        <p:spPr>
          <a:xfrm>
            <a:off x="1233397" y="1099782"/>
            <a:ext cx="6386400" cy="23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0" dirty="0">
                <a:solidFill>
                  <a:srgbClr val="132440"/>
                </a:solidFill>
                <a:latin typeface="#9Slide04 SFU Fenice Bold" panose="00000700000000000000" pitchFamily="2" charset="0"/>
              </a:rPr>
              <a:t>Cảm ơn các em đã chú ý lắng nghe</a:t>
            </a:r>
            <a:endParaRPr sz="5400" dirty="0">
              <a:solidFill>
                <a:srgbClr val="132440"/>
              </a:solidFill>
              <a:latin typeface="#9Slide04 SFU Fenice Bold" panose="00000700000000000000" pitchFamily="2" charset="0"/>
            </a:endParaRPr>
          </a:p>
        </p:txBody>
      </p:sp>
      <p:sp>
        <p:nvSpPr>
          <p:cNvPr id="2035" name="Google Shape;2035;p61"/>
          <p:cNvSpPr/>
          <p:nvPr/>
        </p:nvSpPr>
        <p:spPr>
          <a:xfrm rot="10800000" flipH="1">
            <a:off x="5747874" y="4067272"/>
            <a:ext cx="787667" cy="706673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6" name="Google Shape;2036;p61"/>
          <p:cNvGrpSpPr/>
          <p:nvPr/>
        </p:nvGrpSpPr>
        <p:grpSpPr>
          <a:xfrm>
            <a:off x="2802038" y="3864732"/>
            <a:ext cx="364061" cy="740011"/>
            <a:chOff x="2802038" y="3864732"/>
            <a:chExt cx="364061" cy="740011"/>
          </a:xfrm>
        </p:grpSpPr>
        <p:sp>
          <p:nvSpPr>
            <p:cNvPr id="2037" name="Google Shape;2037;p61"/>
            <p:cNvSpPr/>
            <p:nvPr/>
          </p:nvSpPr>
          <p:spPr>
            <a:xfrm rot="-821527" flipH="1">
              <a:off x="2826712" y="3893063"/>
              <a:ext cx="268272" cy="240687"/>
            </a:xfrm>
            <a:custGeom>
              <a:avLst/>
              <a:gdLst/>
              <a:ahLst/>
              <a:cxnLst/>
              <a:rect l="l" t="t" r="r" b="b"/>
              <a:pathLst>
                <a:path w="8383" h="7521" extrusionOk="0">
                  <a:moveTo>
                    <a:pt x="4190" y="0"/>
                  </a:moveTo>
                  <a:cubicBezTo>
                    <a:pt x="3302" y="0"/>
                    <a:pt x="2409" y="313"/>
                    <a:pt x="1691" y="949"/>
                  </a:cubicBezTo>
                  <a:cubicBezTo>
                    <a:pt x="143" y="2318"/>
                    <a:pt x="0" y="4700"/>
                    <a:pt x="1369" y="6259"/>
                  </a:cubicBezTo>
                  <a:cubicBezTo>
                    <a:pt x="2115" y="7095"/>
                    <a:pt x="3148" y="7521"/>
                    <a:pt x="4187" y="7521"/>
                  </a:cubicBezTo>
                  <a:cubicBezTo>
                    <a:pt x="5072" y="7521"/>
                    <a:pt x="5962" y="7211"/>
                    <a:pt x="6680" y="6581"/>
                  </a:cubicBezTo>
                  <a:cubicBezTo>
                    <a:pt x="8239" y="5200"/>
                    <a:pt x="8382" y="2830"/>
                    <a:pt x="7001" y="1271"/>
                  </a:cubicBezTo>
                  <a:cubicBezTo>
                    <a:pt x="6262" y="429"/>
                    <a:pt x="5229" y="0"/>
                    <a:pt x="4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1"/>
            <p:cNvSpPr/>
            <p:nvPr/>
          </p:nvSpPr>
          <p:spPr>
            <a:xfrm rot="-821600" flipH="1">
              <a:off x="3064953" y="4515196"/>
              <a:ext cx="93040" cy="79667"/>
            </a:xfrm>
            <a:custGeom>
              <a:avLst/>
              <a:gdLst/>
              <a:ahLst/>
              <a:cxnLst/>
              <a:rect l="l" t="t" r="r" b="b"/>
              <a:pathLst>
                <a:path w="4394" h="3762" extrusionOk="0">
                  <a:moveTo>
                    <a:pt x="2513" y="1"/>
                  </a:moveTo>
                  <a:cubicBezTo>
                    <a:pt x="846" y="1"/>
                    <a:pt x="0" y="2025"/>
                    <a:pt x="1191" y="3204"/>
                  </a:cubicBezTo>
                  <a:cubicBezTo>
                    <a:pt x="1572" y="3589"/>
                    <a:pt x="2042" y="3761"/>
                    <a:pt x="2504" y="3761"/>
                  </a:cubicBezTo>
                  <a:cubicBezTo>
                    <a:pt x="3468" y="3761"/>
                    <a:pt x="4394" y="3009"/>
                    <a:pt x="4394" y="1882"/>
                  </a:cubicBezTo>
                  <a:cubicBezTo>
                    <a:pt x="4394" y="834"/>
                    <a:pt x="3548" y="1"/>
                    <a:pt x="2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591;p58">
            <a:extLst>
              <a:ext uri="{FF2B5EF4-FFF2-40B4-BE49-F238E27FC236}">
                <a16:creationId xmlns:a16="http://schemas.microsoft.com/office/drawing/2014/main" id="{F8036AC5-17CE-4B37-8884-37D0ADCAB816}"/>
              </a:ext>
            </a:extLst>
          </p:cNvPr>
          <p:cNvGrpSpPr/>
          <p:nvPr/>
        </p:nvGrpSpPr>
        <p:grpSpPr>
          <a:xfrm>
            <a:off x="6899438" y="2497742"/>
            <a:ext cx="2156971" cy="2598240"/>
            <a:chOff x="4840775" y="1957525"/>
            <a:chExt cx="792975" cy="955200"/>
          </a:xfrm>
        </p:grpSpPr>
        <p:sp>
          <p:nvSpPr>
            <p:cNvPr id="114" name="Google Shape;1592;p58">
              <a:extLst>
                <a:ext uri="{FF2B5EF4-FFF2-40B4-BE49-F238E27FC236}">
                  <a16:creationId xmlns:a16="http://schemas.microsoft.com/office/drawing/2014/main" id="{8516C76F-487E-4055-9977-F4B1FF27EFB7}"/>
                </a:ext>
              </a:extLst>
            </p:cNvPr>
            <p:cNvSpPr/>
            <p:nvPr/>
          </p:nvSpPr>
          <p:spPr>
            <a:xfrm>
              <a:off x="4931250" y="2407875"/>
              <a:ext cx="62125" cy="22725"/>
            </a:xfrm>
            <a:custGeom>
              <a:avLst/>
              <a:gdLst/>
              <a:ahLst/>
              <a:cxnLst/>
              <a:rect l="l" t="t" r="r" b="b"/>
              <a:pathLst>
                <a:path w="2485" h="909" extrusionOk="0">
                  <a:moveTo>
                    <a:pt x="801" y="31"/>
                  </a:moveTo>
                  <a:cubicBezTo>
                    <a:pt x="756" y="31"/>
                    <a:pt x="711" y="32"/>
                    <a:pt x="668" y="36"/>
                  </a:cubicBezTo>
                  <a:cubicBezTo>
                    <a:pt x="513" y="48"/>
                    <a:pt x="1" y="0"/>
                    <a:pt x="25" y="226"/>
                  </a:cubicBezTo>
                  <a:cubicBezTo>
                    <a:pt x="13" y="429"/>
                    <a:pt x="108" y="619"/>
                    <a:pt x="287" y="750"/>
                  </a:cubicBezTo>
                  <a:cubicBezTo>
                    <a:pt x="397" y="850"/>
                    <a:pt x="688" y="908"/>
                    <a:pt x="1031" y="908"/>
                  </a:cubicBezTo>
                  <a:cubicBezTo>
                    <a:pt x="1504" y="908"/>
                    <a:pt x="2075" y="798"/>
                    <a:pt x="2406" y="536"/>
                  </a:cubicBezTo>
                  <a:cubicBezTo>
                    <a:pt x="2484" y="469"/>
                    <a:pt x="1547" y="31"/>
                    <a:pt x="801" y="3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593;p58">
              <a:extLst>
                <a:ext uri="{FF2B5EF4-FFF2-40B4-BE49-F238E27FC236}">
                  <a16:creationId xmlns:a16="http://schemas.microsoft.com/office/drawing/2014/main" id="{6159E336-D7EF-4C82-B602-13CF0443E3A5}"/>
                </a:ext>
              </a:extLst>
            </p:cNvPr>
            <p:cNvSpPr/>
            <p:nvPr/>
          </p:nvSpPr>
          <p:spPr>
            <a:xfrm>
              <a:off x="4916075" y="2377375"/>
              <a:ext cx="31575" cy="31275"/>
            </a:xfrm>
            <a:custGeom>
              <a:avLst/>
              <a:gdLst/>
              <a:ahLst/>
              <a:cxnLst/>
              <a:rect l="l" t="t" r="r" b="b"/>
              <a:pathLst>
                <a:path w="1263" h="1251" extrusionOk="0">
                  <a:moveTo>
                    <a:pt x="679" y="0"/>
                  </a:moveTo>
                  <a:cubicBezTo>
                    <a:pt x="448" y="0"/>
                    <a:pt x="174" y="74"/>
                    <a:pt x="108" y="244"/>
                  </a:cubicBezTo>
                  <a:cubicBezTo>
                    <a:pt x="1" y="434"/>
                    <a:pt x="24" y="684"/>
                    <a:pt x="155" y="863"/>
                  </a:cubicBezTo>
                  <a:cubicBezTo>
                    <a:pt x="307" y="1037"/>
                    <a:pt x="955" y="1250"/>
                    <a:pt x="1122" y="1250"/>
                  </a:cubicBezTo>
                  <a:cubicBezTo>
                    <a:pt x="1138" y="1250"/>
                    <a:pt x="1149" y="1248"/>
                    <a:pt x="1156" y="1244"/>
                  </a:cubicBezTo>
                  <a:cubicBezTo>
                    <a:pt x="1263" y="1149"/>
                    <a:pt x="1156" y="196"/>
                    <a:pt x="1001" y="77"/>
                  </a:cubicBezTo>
                  <a:cubicBezTo>
                    <a:pt x="947" y="28"/>
                    <a:pt x="821" y="0"/>
                    <a:pt x="679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594;p58">
              <a:extLst>
                <a:ext uri="{FF2B5EF4-FFF2-40B4-BE49-F238E27FC236}">
                  <a16:creationId xmlns:a16="http://schemas.microsoft.com/office/drawing/2014/main" id="{E9C73B0C-5BB0-4ECD-A55F-AB4BEF43D89D}"/>
                </a:ext>
              </a:extLst>
            </p:cNvPr>
            <p:cNvSpPr/>
            <p:nvPr/>
          </p:nvSpPr>
          <p:spPr>
            <a:xfrm>
              <a:off x="4905950" y="2348200"/>
              <a:ext cx="32775" cy="35425"/>
            </a:xfrm>
            <a:custGeom>
              <a:avLst/>
              <a:gdLst/>
              <a:ahLst/>
              <a:cxnLst/>
              <a:rect l="l" t="t" r="r" b="b"/>
              <a:pathLst>
                <a:path w="1311" h="1417" extrusionOk="0">
                  <a:moveTo>
                    <a:pt x="315" y="1"/>
                  </a:moveTo>
                  <a:cubicBezTo>
                    <a:pt x="198" y="1"/>
                    <a:pt x="105" y="32"/>
                    <a:pt x="72" y="113"/>
                  </a:cubicBezTo>
                  <a:cubicBezTo>
                    <a:pt x="1" y="423"/>
                    <a:pt x="60" y="756"/>
                    <a:pt x="215" y="1030"/>
                  </a:cubicBezTo>
                  <a:cubicBezTo>
                    <a:pt x="356" y="1204"/>
                    <a:pt x="1003" y="1417"/>
                    <a:pt x="1169" y="1417"/>
                  </a:cubicBezTo>
                  <a:cubicBezTo>
                    <a:pt x="1185" y="1417"/>
                    <a:pt x="1197" y="1415"/>
                    <a:pt x="1203" y="1411"/>
                  </a:cubicBezTo>
                  <a:cubicBezTo>
                    <a:pt x="1311" y="1316"/>
                    <a:pt x="1203" y="363"/>
                    <a:pt x="1049" y="244"/>
                  </a:cubicBezTo>
                  <a:cubicBezTo>
                    <a:pt x="950" y="154"/>
                    <a:pt x="574" y="1"/>
                    <a:pt x="315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595;p58">
              <a:extLst>
                <a:ext uri="{FF2B5EF4-FFF2-40B4-BE49-F238E27FC236}">
                  <a16:creationId xmlns:a16="http://schemas.microsoft.com/office/drawing/2014/main" id="{F80594C1-816F-429C-97FF-164FF8AA69FC}"/>
                </a:ext>
              </a:extLst>
            </p:cNvPr>
            <p:cNvSpPr/>
            <p:nvPr/>
          </p:nvSpPr>
          <p:spPr>
            <a:xfrm>
              <a:off x="5525375" y="2454000"/>
              <a:ext cx="103900" cy="107550"/>
            </a:xfrm>
            <a:custGeom>
              <a:avLst/>
              <a:gdLst/>
              <a:ahLst/>
              <a:cxnLst/>
              <a:rect l="l" t="t" r="r" b="b"/>
              <a:pathLst>
                <a:path w="4156" h="4302" extrusionOk="0">
                  <a:moveTo>
                    <a:pt x="2644" y="1"/>
                  </a:moveTo>
                  <a:lnTo>
                    <a:pt x="1" y="1382"/>
                  </a:lnTo>
                  <a:cubicBezTo>
                    <a:pt x="1" y="1382"/>
                    <a:pt x="537" y="3918"/>
                    <a:pt x="1060" y="4251"/>
                  </a:cubicBezTo>
                  <a:cubicBezTo>
                    <a:pt x="1117" y="4286"/>
                    <a:pt x="1189" y="4301"/>
                    <a:pt x="1275" y="4301"/>
                  </a:cubicBezTo>
                  <a:cubicBezTo>
                    <a:pt x="1992" y="4301"/>
                    <a:pt x="3624" y="3229"/>
                    <a:pt x="4156" y="3144"/>
                  </a:cubicBezTo>
                  <a:cubicBezTo>
                    <a:pt x="4037" y="1548"/>
                    <a:pt x="3430" y="1251"/>
                    <a:pt x="2644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596;p58">
              <a:extLst>
                <a:ext uri="{FF2B5EF4-FFF2-40B4-BE49-F238E27FC236}">
                  <a16:creationId xmlns:a16="http://schemas.microsoft.com/office/drawing/2014/main" id="{241AADA4-6C2F-40FA-862A-3A143F90B69D}"/>
                </a:ext>
              </a:extLst>
            </p:cNvPr>
            <p:cNvSpPr/>
            <p:nvPr/>
          </p:nvSpPr>
          <p:spPr>
            <a:xfrm>
              <a:off x="5554550" y="2547875"/>
              <a:ext cx="32475" cy="19950"/>
            </a:xfrm>
            <a:custGeom>
              <a:avLst/>
              <a:gdLst/>
              <a:ahLst/>
              <a:cxnLst/>
              <a:rect l="l" t="t" r="r" b="b"/>
              <a:pathLst>
                <a:path w="1299" h="798" extrusionOk="0">
                  <a:moveTo>
                    <a:pt x="756" y="0"/>
                  </a:moveTo>
                  <a:cubicBezTo>
                    <a:pt x="696" y="0"/>
                    <a:pt x="635" y="6"/>
                    <a:pt x="572" y="20"/>
                  </a:cubicBezTo>
                  <a:cubicBezTo>
                    <a:pt x="239" y="79"/>
                    <a:pt x="1" y="294"/>
                    <a:pt x="36" y="508"/>
                  </a:cubicBezTo>
                  <a:cubicBezTo>
                    <a:pt x="66" y="685"/>
                    <a:pt x="282" y="797"/>
                    <a:pt x="545" y="797"/>
                  </a:cubicBezTo>
                  <a:cubicBezTo>
                    <a:pt x="600" y="797"/>
                    <a:pt x="657" y="792"/>
                    <a:pt x="715" y="782"/>
                  </a:cubicBezTo>
                  <a:cubicBezTo>
                    <a:pt x="1048" y="722"/>
                    <a:pt x="1298" y="496"/>
                    <a:pt x="1251" y="282"/>
                  </a:cubicBezTo>
                  <a:cubicBezTo>
                    <a:pt x="1222" y="117"/>
                    <a:pt x="1012" y="0"/>
                    <a:pt x="756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597;p58">
              <a:extLst>
                <a:ext uri="{FF2B5EF4-FFF2-40B4-BE49-F238E27FC236}">
                  <a16:creationId xmlns:a16="http://schemas.microsoft.com/office/drawing/2014/main" id="{5E2BAD44-E7C0-43CA-A423-14F384E5C527}"/>
                </a:ext>
              </a:extLst>
            </p:cNvPr>
            <p:cNvSpPr/>
            <p:nvPr/>
          </p:nvSpPr>
          <p:spPr>
            <a:xfrm>
              <a:off x="5579850" y="2537250"/>
              <a:ext cx="32475" cy="20125"/>
            </a:xfrm>
            <a:custGeom>
              <a:avLst/>
              <a:gdLst/>
              <a:ahLst/>
              <a:cxnLst/>
              <a:rect l="l" t="t" r="r" b="b"/>
              <a:pathLst>
                <a:path w="1299" h="805" extrusionOk="0">
                  <a:moveTo>
                    <a:pt x="747" y="1"/>
                  </a:moveTo>
                  <a:cubicBezTo>
                    <a:pt x="691" y="1"/>
                    <a:pt x="632" y="6"/>
                    <a:pt x="572" y="16"/>
                  </a:cubicBezTo>
                  <a:cubicBezTo>
                    <a:pt x="239" y="76"/>
                    <a:pt x="1" y="302"/>
                    <a:pt x="36" y="516"/>
                  </a:cubicBezTo>
                  <a:cubicBezTo>
                    <a:pt x="66" y="685"/>
                    <a:pt x="287" y="805"/>
                    <a:pt x="553" y="805"/>
                  </a:cubicBezTo>
                  <a:cubicBezTo>
                    <a:pt x="606" y="805"/>
                    <a:pt x="660" y="800"/>
                    <a:pt x="715" y="790"/>
                  </a:cubicBezTo>
                  <a:cubicBezTo>
                    <a:pt x="1060" y="719"/>
                    <a:pt x="1298" y="504"/>
                    <a:pt x="1263" y="290"/>
                  </a:cubicBezTo>
                  <a:cubicBezTo>
                    <a:pt x="1223" y="113"/>
                    <a:pt x="1013" y="1"/>
                    <a:pt x="747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598;p58">
              <a:extLst>
                <a:ext uri="{FF2B5EF4-FFF2-40B4-BE49-F238E27FC236}">
                  <a16:creationId xmlns:a16="http://schemas.microsoft.com/office/drawing/2014/main" id="{97D7C791-EC13-4D84-BD91-FD9FD1651C63}"/>
                </a:ext>
              </a:extLst>
            </p:cNvPr>
            <p:cNvSpPr/>
            <p:nvPr/>
          </p:nvSpPr>
          <p:spPr>
            <a:xfrm>
              <a:off x="5601275" y="2492925"/>
              <a:ext cx="32475" cy="51975"/>
            </a:xfrm>
            <a:custGeom>
              <a:avLst/>
              <a:gdLst/>
              <a:ahLst/>
              <a:cxnLst/>
              <a:rect l="l" t="t" r="r" b="b"/>
              <a:pathLst>
                <a:path w="1299" h="2079" extrusionOk="0">
                  <a:moveTo>
                    <a:pt x="513" y="1"/>
                  </a:moveTo>
                  <a:cubicBezTo>
                    <a:pt x="505" y="1"/>
                    <a:pt x="497" y="2"/>
                    <a:pt x="489" y="3"/>
                  </a:cubicBezTo>
                  <a:cubicBezTo>
                    <a:pt x="156" y="63"/>
                    <a:pt x="1" y="1587"/>
                    <a:pt x="37" y="1789"/>
                  </a:cubicBezTo>
                  <a:cubicBezTo>
                    <a:pt x="66" y="1966"/>
                    <a:pt x="283" y="2078"/>
                    <a:pt x="545" y="2078"/>
                  </a:cubicBezTo>
                  <a:cubicBezTo>
                    <a:pt x="600" y="2078"/>
                    <a:pt x="657" y="2073"/>
                    <a:pt x="715" y="2063"/>
                  </a:cubicBezTo>
                  <a:cubicBezTo>
                    <a:pt x="1049" y="2004"/>
                    <a:pt x="1299" y="1777"/>
                    <a:pt x="1263" y="1575"/>
                  </a:cubicBezTo>
                  <a:cubicBezTo>
                    <a:pt x="1228" y="1366"/>
                    <a:pt x="842" y="1"/>
                    <a:pt x="513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599;p58">
              <a:extLst>
                <a:ext uri="{FF2B5EF4-FFF2-40B4-BE49-F238E27FC236}">
                  <a16:creationId xmlns:a16="http://schemas.microsoft.com/office/drawing/2014/main" id="{459AEB5A-FFCC-4525-9FD9-80ECECB00EDF}"/>
                </a:ext>
              </a:extLst>
            </p:cNvPr>
            <p:cNvSpPr/>
            <p:nvPr/>
          </p:nvSpPr>
          <p:spPr>
            <a:xfrm>
              <a:off x="5549975" y="2443100"/>
              <a:ext cx="66225" cy="80275"/>
            </a:xfrm>
            <a:custGeom>
              <a:avLst/>
              <a:gdLst/>
              <a:ahLst/>
              <a:cxnLst/>
              <a:rect l="l" t="t" r="r" b="b"/>
              <a:pathLst>
                <a:path w="2649" h="3211" extrusionOk="0">
                  <a:moveTo>
                    <a:pt x="1190" y="1"/>
                  </a:moveTo>
                  <a:cubicBezTo>
                    <a:pt x="1024" y="1"/>
                    <a:pt x="753" y="66"/>
                    <a:pt x="553" y="437"/>
                  </a:cubicBezTo>
                  <a:cubicBezTo>
                    <a:pt x="148" y="1199"/>
                    <a:pt x="1124" y="1877"/>
                    <a:pt x="1124" y="1877"/>
                  </a:cubicBezTo>
                  <a:cubicBezTo>
                    <a:pt x="1124" y="1877"/>
                    <a:pt x="481" y="2187"/>
                    <a:pt x="219" y="2532"/>
                  </a:cubicBezTo>
                  <a:cubicBezTo>
                    <a:pt x="0" y="2835"/>
                    <a:pt x="467" y="3211"/>
                    <a:pt x="714" y="3211"/>
                  </a:cubicBezTo>
                  <a:cubicBezTo>
                    <a:pt x="749" y="3211"/>
                    <a:pt x="779" y="3203"/>
                    <a:pt x="803" y="3187"/>
                  </a:cubicBezTo>
                  <a:cubicBezTo>
                    <a:pt x="957" y="3092"/>
                    <a:pt x="2505" y="2365"/>
                    <a:pt x="2577" y="1913"/>
                  </a:cubicBezTo>
                  <a:cubicBezTo>
                    <a:pt x="2648" y="1472"/>
                    <a:pt x="2339" y="568"/>
                    <a:pt x="1338" y="20"/>
                  </a:cubicBezTo>
                  <a:cubicBezTo>
                    <a:pt x="1338" y="20"/>
                    <a:pt x="1280" y="1"/>
                    <a:pt x="1190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00;p58">
              <a:extLst>
                <a:ext uri="{FF2B5EF4-FFF2-40B4-BE49-F238E27FC236}">
                  <a16:creationId xmlns:a16="http://schemas.microsoft.com/office/drawing/2014/main" id="{C4DCFDD1-7705-4FA3-9FF2-0BB3EC76EBE8}"/>
                </a:ext>
              </a:extLst>
            </p:cNvPr>
            <p:cNvSpPr/>
            <p:nvPr/>
          </p:nvSpPr>
          <p:spPr>
            <a:xfrm>
              <a:off x="5590275" y="2508800"/>
              <a:ext cx="39500" cy="35325"/>
            </a:xfrm>
            <a:custGeom>
              <a:avLst/>
              <a:gdLst/>
              <a:ahLst/>
              <a:cxnLst/>
              <a:rect l="l" t="t" r="r" b="b"/>
              <a:pathLst>
                <a:path w="1580" h="1413" extrusionOk="0">
                  <a:moveTo>
                    <a:pt x="556" y="1"/>
                  </a:moveTo>
                  <a:cubicBezTo>
                    <a:pt x="376" y="1"/>
                    <a:pt x="0" y="270"/>
                    <a:pt x="0" y="452"/>
                  </a:cubicBezTo>
                  <a:cubicBezTo>
                    <a:pt x="12" y="654"/>
                    <a:pt x="512" y="1238"/>
                    <a:pt x="774" y="1380"/>
                  </a:cubicBezTo>
                  <a:cubicBezTo>
                    <a:pt x="821" y="1403"/>
                    <a:pt x="875" y="1413"/>
                    <a:pt x="933" y="1413"/>
                  </a:cubicBezTo>
                  <a:cubicBezTo>
                    <a:pt x="1214" y="1413"/>
                    <a:pt x="1580" y="1177"/>
                    <a:pt x="1560" y="999"/>
                  </a:cubicBezTo>
                  <a:cubicBezTo>
                    <a:pt x="1548" y="785"/>
                    <a:pt x="905" y="166"/>
                    <a:pt x="608" y="11"/>
                  </a:cubicBezTo>
                  <a:cubicBezTo>
                    <a:pt x="593" y="4"/>
                    <a:pt x="576" y="1"/>
                    <a:pt x="556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01;p58">
              <a:extLst>
                <a:ext uri="{FF2B5EF4-FFF2-40B4-BE49-F238E27FC236}">
                  <a16:creationId xmlns:a16="http://schemas.microsoft.com/office/drawing/2014/main" id="{31E4A26E-0725-48A1-B8FB-C3C4E811E106}"/>
                </a:ext>
              </a:extLst>
            </p:cNvPr>
            <p:cNvSpPr/>
            <p:nvPr/>
          </p:nvSpPr>
          <p:spPr>
            <a:xfrm>
              <a:off x="5567400" y="2521325"/>
              <a:ext cx="38275" cy="36150"/>
            </a:xfrm>
            <a:custGeom>
              <a:avLst/>
              <a:gdLst/>
              <a:ahLst/>
              <a:cxnLst/>
              <a:rect l="l" t="t" r="r" b="b"/>
              <a:pathLst>
                <a:path w="1531" h="1446" extrusionOk="0">
                  <a:moveTo>
                    <a:pt x="524" y="0"/>
                  </a:moveTo>
                  <a:cubicBezTo>
                    <a:pt x="358" y="0"/>
                    <a:pt x="1" y="281"/>
                    <a:pt x="22" y="475"/>
                  </a:cubicBezTo>
                  <a:cubicBezTo>
                    <a:pt x="34" y="689"/>
                    <a:pt x="522" y="1272"/>
                    <a:pt x="784" y="1415"/>
                  </a:cubicBezTo>
                  <a:cubicBezTo>
                    <a:pt x="825" y="1436"/>
                    <a:pt x="871" y="1446"/>
                    <a:pt x="921" y="1446"/>
                  </a:cubicBezTo>
                  <a:cubicBezTo>
                    <a:pt x="1182" y="1446"/>
                    <a:pt x="1531" y="1190"/>
                    <a:pt x="1511" y="1010"/>
                  </a:cubicBezTo>
                  <a:cubicBezTo>
                    <a:pt x="1499" y="784"/>
                    <a:pt x="856" y="153"/>
                    <a:pt x="570" y="10"/>
                  </a:cubicBezTo>
                  <a:cubicBezTo>
                    <a:pt x="557" y="3"/>
                    <a:pt x="542" y="0"/>
                    <a:pt x="524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02;p58">
              <a:extLst>
                <a:ext uri="{FF2B5EF4-FFF2-40B4-BE49-F238E27FC236}">
                  <a16:creationId xmlns:a16="http://schemas.microsoft.com/office/drawing/2014/main" id="{101707CA-F349-488F-BE87-2D1C8BDA9FF8}"/>
                </a:ext>
              </a:extLst>
            </p:cNvPr>
            <p:cNvSpPr/>
            <p:nvPr/>
          </p:nvSpPr>
          <p:spPr>
            <a:xfrm>
              <a:off x="5539675" y="2529325"/>
              <a:ext cx="36575" cy="36800"/>
            </a:xfrm>
            <a:custGeom>
              <a:avLst/>
              <a:gdLst/>
              <a:ahLst/>
              <a:cxnLst/>
              <a:rect l="l" t="t" r="r" b="b"/>
              <a:pathLst>
                <a:path w="1463" h="1472" extrusionOk="0">
                  <a:moveTo>
                    <a:pt x="522" y="1"/>
                  </a:moveTo>
                  <a:cubicBezTo>
                    <a:pt x="354" y="1"/>
                    <a:pt x="0" y="260"/>
                    <a:pt x="0" y="452"/>
                  </a:cubicBezTo>
                  <a:cubicBezTo>
                    <a:pt x="0" y="667"/>
                    <a:pt x="453" y="1286"/>
                    <a:pt x="703" y="1429"/>
                  </a:cubicBezTo>
                  <a:cubicBezTo>
                    <a:pt x="751" y="1459"/>
                    <a:pt x="809" y="1472"/>
                    <a:pt x="871" y="1472"/>
                  </a:cubicBezTo>
                  <a:cubicBezTo>
                    <a:pt x="1131" y="1472"/>
                    <a:pt x="1462" y="1244"/>
                    <a:pt x="1453" y="1071"/>
                  </a:cubicBezTo>
                  <a:cubicBezTo>
                    <a:pt x="1453" y="845"/>
                    <a:pt x="857" y="178"/>
                    <a:pt x="572" y="12"/>
                  </a:cubicBezTo>
                  <a:cubicBezTo>
                    <a:pt x="558" y="4"/>
                    <a:pt x="541" y="1"/>
                    <a:pt x="522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03;p58">
              <a:extLst>
                <a:ext uri="{FF2B5EF4-FFF2-40B4-BE49-F238E27FC236}">
                  <a16:creationId xmlns:a16="http://schemas.microsoft.com/office/drawing/2014/main" id="{B25C6146-297B-4C4D-BF6C-96AC715144DE}"/>
                </a:ext>
              </a:extLst>
            </p:cNvPr>
            <p:cNvSpPr/>
            <p:nvPr/>
          </p:nvSpPr>
          <p:spPr>
            <a:xfrm>
              <a:off x="5089025" y="2609875"/>
              <a:ext cx="373675" cy="237275"/>
            </a:xfrm>
            <a:custGeom>
              <a:avLst/>
              <a:gdLst/>
              <a:ahLst/>
              <a:cxnLst/>
              <a:rect l="l" t="t" r="r" b="b"/>
              <a:pathLst>
                <a:path w="14947" h="9491" extrusionOk="0">
                  <a:moveTo>
                    <a:pt x="13031" y="1"/>
                  </a:moveTo>
                  <a:cubicBezTo>
                    <a:pt x="8479" y="1"/>
                    <a:pt x="0" y="8970"/>
                    <a:pt x="0" y="8970"/>
                  </a:cubicBezTo>
                  <a:cubicBezTo>
                    <a:pt x="1525" y="9325"/>
                    <a:pt x="2967" y="9491"/>
                    <a:pt x="4307" y="9491"/>
                  </a:cubicBezTo>
                  <a:cubicBezTo>
                    <a:pt x="10825" y="9491"/>
                    <a:pt x="14947" y="5575"/>
                    <a:pt x="14621" y="528"/>
                  </a:cubicBezTo>
                  <a:cubicBezTo>
                    <a:pt x="14182" y="162"/>
                    <a:pt x="13642" y="1"/>
                    <a:pt x="13031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04;p58">
              <a:extLst>
                <a:ext uri="{FF2B5EF4-FFF2-40B4-BE49-F238E27FC236}">
                  <a16:creationId xmlns:a16="http://schemas.microsoft.com/office/drawing/2014/main" id="{F2A9DF23-FD3E-4DE2-8584-90D9EEB329B7}"/>
                </a:ext>
              </a:extLst>
            </p:cNvPr>
            <p:cNvSpPr/>
            <p:nvPr/>
          </p:nvSpPr>
          <p:spPr>
            <a:xfrm>
              <a:off x="5356300" y="2098300"/>
              <a:ext cx="241425" cy="395325"/>
            </a:xfrm>
            <a:custGeom>
              <a:avLst/>
              <a:gdLst/>
              <a:ahLst/>
              <a:cxnLst/>
              <a:rect l="l" t="t" r="r" b="b"/>
              <a:pathLst>
                <a:path w="9657" h="15813" extrusionOk="0">
                  <a:moveTo>
                    <a:pt x="858" y="1"/>
                  </a:moveTo>
                  <a:lnTo>
                    <a:pt x="1" y="6906"/>
                  </a:lnTo>
                  <a:cubicBezTo>
                    <a:pt x="3180" y="10847"/>
                    <a:pt x="7526" y="15812"/>
                    <a:pt x="7526" y="15812"/>
                  </a:cubicBezTo>
                  <a:lnTo>
                    <a:pt x="9657" y="15062"/>
                  </a:lnTo>
                  <a:cubicBezTo>
                    <a:pt x="9657" y="15062"/>
                    <a:pt x="4775" y="3965"/>
                    <a:pt x="858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05;p58">
              <a:extLst>
                <a:ext uri="{FF2B5EF4-FFF2-40B4-BE49-F238E27FC236}">
                  <a16:creationId xmlns:a16="http://schemas.microsoft.com/office/drawing/2014/main" id="{F2BB3D0C-EE01-4695-A1D5-6620EC1A6F4D}"/>
                </a:ext>
              </a:extLst>
            </p:cNvPr>
            <p:cNvSpPr/>
            <p:nvPr/>
          </p:nvSpPr>
          <p:spPr>
            <a:xfrm>
              <a:off x="5355125" y="2180350"/>
              <a:ext cx="213150" cy="321300"/>
            </a:xfrm>
            <a:custGeom>
              <a:avLst/>
              <a:gdLst/>
              <a:ahLst/>
              <a:cxnLst/>
              <a:rect l="l" t="t" r="r" b="b"/>
              <a:pathLst>
                <a:path w="8526" h="12852" extrusionOk="0">
                  <a:moveTo>
                    <a:pt x="1998" y="1"/>
                  </a:moveTo>
                  <a:cubicBezTo>
                    <a:pt x="1476" y="1"/>
                    <a:pt x="0" y="3755"/>
                    <a:pt x="0" y="3755"/>
                  </a:cubicBezTo>
                  <a:cubicBezTo>
                    <a:pt x="3167" y="7708"/>
                    <a:pt x="7180" y="12852"/>
                    <a:pt x="7180" y="12852"/>
                  </a:cubicBezTo>
                  <a:lnTo>
                    <a:pt x="8525" y="12411"/>
                  </a:lnTo>
                  <a:cubicBezTo>
                    <a:pt x="5644" y="8125"/>
                    <a:pt x="2953" y="2184"/>
                    <a:pt x="2120" y="112"/>
                  </a:cubicBezTo>
                  <a:cubicBezTo>
                    <a:pt x="2089" y="36"/>
                    <a:pt x="2048" y="1"/>
                    <a:pt x="1998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06;p58">
              <a:extLst>
                <a:ext uri="{FF2B5EF4-FFF2-40B4-BE49-F238E27FC236}">
                  <a16:creationId xmlns:a16="http://schemas.microsoft.com/office/drawing/2014/main" id="{4B420D6C-218E-4B3A-BE2D-82E4A9E87308}"/>
                </a:ext>
              </a:extLst>
            </p:cNvPr>
            <p:cNvSpPr/>
            <p:nvPr/>
          </p:nvSpPr>
          <p:spPr>
            <a:xfrm>
              <a:off x="5052700" y="2583475"/>
              <a:ext cx="185175" cy="329250"/>
            </a:xfrm>
            <a:custGeom>
              <a:avLst/>
              <a:gdLst/>
              <a:ahLst/>
              <a:cxnLst/>
              <a:rect l="l" t="t" r="r" b="b"/>
              <a:pathLst>
                <a:path w="7407" h="13170" extrusionOk="0">
                  <a:moveTo>
                    <a:pt x="1715" y="1"/>
                  </a:moveTo>
                  <a:lnTo>
                    <a:pt x="1" y="13169"/>
                  </a:lnTo>
                  <a:lnTo>
                    <a:pt x="191" y="13169"/>
                  </a:lnTo>
                  <a:cubicBezTo>
                    <a:pt x="191" y="13169"/>
                    <a:pt x="5275" y="7502"/>
                    <a:pt x="7406" y="691"/>
                  </a:cubicBezTo>
                  <a:lnTo>
                    <a:pt x="1715" y="1"/>
                  </a:ln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07;p58">
              <a:extLst>
                <a:ext uri="{FF2B5EF4-FFF2-40B4-BE49-F238E27FC236}">
                  <a16:creationId xmlns:a16="http://schemas.microsoft.com/office/drawing/2014/main" id="{E3E6318E-3569-4BAC-9AD7-5F94044455C4}"/>
                </a:ext>
              </a:extLst>
            </p:cNvPr>
            <p:cNvSpPr/>
            <p:nvPr/>
          </p:nvSpPr>
          <p:spPr>
            <a:xfrm>
              <a:off x="5058350" y="2583475"/>
              <a:ext cx="179225" cy="284900"/>
            </a:xfrm>
            <a:custGeom>
              <a:avLst/>
              <a:gdLst/>
              <a:ahLst/>
              <a:cxnLst/>
              <a:rect l="l" t="t" r="r" b="b"/>
              <a:pathLst>
                <a:path w="7169" h="11396" extrusionOk="0">
                  <a:moveTo>
                    <a:pt x="1489" y="1"/>
                  </a:moveTo>
                  <a:lnTo>
                    <a:pt x="1" y="11395"/>
                  </a:lnTo>
                  <a:cubicBezTo>
                    <a:pt x="394" y="11216"/>
                    <a:pt x="787" y="11074"/>
                    <a:pt x="1191" y="10943"/>
                  </a:cubicBezTo>
                  <a:cubicBezTo>
                    <a:pt x="1418" y="10871"/>
                    <a:pt x="1644" y="10812"/>
                    <a:pt x="1870" y="10764"/>
                  </a:cubicBezTo>
                  <a:cubicBezTo>
                    <a:pt x="3549" y="8478"/>
                    <a:pt x="5894" y="4787"/>
                    <a:pt x="7168" y="691"/>
                  </a:cubicBezTo>
                  <a:lnTo>
                    <a:pt x="1489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08;p58">
              <a:extLst>
                <a:ext uri="{FF2B5EF4-FFF2-40B4-BE49-F238E27FC236}">
                  <a16:creationId xmlns:a16="http://schemas.microsoft.com/office/drawing/2014/main" id="{41618FF8-0586-4429-B927-EF12CC66B5E2}"/>
                </a:ext>
              </a:extLst>
            </p:cNvPr>
            <p:cNvSpPr/>
            <p:nvPr/>
          </p:nvSpPr>
          <p:spPr>
            <a:xfrm>
              <a:off x="5303025" y="2585875"/>
              <a:ext cx="210475" cy="326850"/>
            </a:xfrm>
            <a:custGeom>
              <a:avLst/>
              <a:gdLst/>
              <a:ahLst/>
              <a:cxnLst/>
              <a:rect l="l" t="t" r="r" b="b"/>
              <a:pathLst>
                <a:path w="8419" h="13074" extrusionOk="0">
                  <a:moveTo>
                    <a:pt x="4787" y="0"/>
                  </a:moveTo>
                  <a:lnTo>
                    <a:pt x="1" y="1143"/>
                  </a:lnTo>
                  <a:cubicBezTo>
                    <a:pt x="2977" y="7906"/>
                    <a:pt x="8240" y="13073"/>
                    <a:pt x="8240" y="13073"/>
                  </a:cubicBezTo>
                  <a:lnTo>
                    <a:pt x="8418" y="13073"/>
                  </a:lnTo>
                  <a:lnTo>
                    <a:pt x="4787" y="0"/>
                  </a:ln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09;p58">
              <a:extLst>
                <a:ext uri="{FF2B5EF4-FFF2-40B4-BE49-F238E27FC236}">
                  <a16:creationId xmlns:a16="http://schemas.microsoft.com/office/drawing/2014/main" id="{712023CE-7827-43FF-88D7-5036C40AD0A9}"/>
                </a:ext>
              </a:extLst>
            </p:cNvPr>
            <p:cNvSpPr/>
            <p:nvPr/>
          </p:nvSpPr>
          <p:spPr>
            <a:xfrm>
              <a:off x="5303025" y="2586150"/>
              <a:ext cx="150650" cy="233100"/>
            </a:xfrm>
            <a:custGeom>
              <a:avLst/>
              <a:gdLst/>
              <a:ahLst/>
              <a:cxnLst/>
              <a:rect l="l" t="t" r="r" b="b"/>
              <a:pathLst>
                <a:path w="6026" h="9324" extrusionOk="0">
                  <a:moveTo>
                    <a:pt x="4787" y="1"/>
                  </a:moveTo>
                  <a:lnTo>
                    <a:pt x="1" y="1132"/>
                  </a:lnTo>
                  <a:cubicBezTo>
                    <a:pt x="1418" y="4347"/>
                    <a:pt x="3346" y="7204"/>
                    <a:pt x="4989" y="9324"/>
                  </a:cubicBezTo>
                  <a:cubicBezTo>
                    <a:pt x="5073" y="7371"/>
                    <a:pt x="5466" y="5656"/>
                    <a:pt x="6025" y="4466"/>
                  </a:cubicBezTo>
                  <a:lnTo>
                    <a:pt x="4787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10;p58">
              <a:extLst>
                <a:ext uri="{FF2B5EF4-FFF2-40B4-BE49-F238E27FC236}">
                  <a16:creationId xmlns:a16="http://schemas.microsoft.com/office/drawing/2014/main" id="{FBDD6E15-F689-4825-BE24-46CBE3C39134}"/>
                </a:ext>
              </a:extLst>
            </p:cNvPr>
            <p:cNvSpPr/>
            <p:nvPr/>
          </p:nvSpPr>
          <p:spPr>
            <a:xfrm>
              <a:off x="5280325" y="1988325"/>
              <a:ext cx="42975" cy="41100"/>
            </a:xfrm>
            <a:custGeom>
              <a:avLst/>
              <a:gdLst/>
              <a:ahLst/>
              <a:cxnLst/>
              <a:rect l="l" t="t" r="r" b="b"/>
              <a:pathLst>
                <a:path w="1719" h="1644" extrusionOk="0">
                  <a:moveTo>
                    <a:pt x="723" y="1"/>
                  </a:moveTo>
                  <a:cubicBezTo>
                    <a:pt x="672" y="1"/>
                    <a:pt x="612" y="10"/>
                    <a:pt x="540" y="30"/>
                  </a:cubicBezTo>
                  <a:cubicBezTo>
                    <a:pt x="0" y="179"/>
                    <a:pt x="500" y="1644"/>
                    <a:pt x="1198" y="1644"/>
                  </a:cubicBezTo>
                  <a:cubicBezTo>
                    <a:pt x="1224" y="1644"/>
                    <a:pt x="1251" y="1642"/>
                    <a:pt x="1278" y="1637"/>
                  </a:cubicBezTo>
                  <a:cubicBezTo>
                    <a:pt x="1718" y="1566"/>
                    <a:pt x="1623" y="971"/>
                    <a:pt x="1373" y="911"/>
                  </a:cubicBezTo>
                  <a:cubicBezTo>
                    <a:pt x="1373" y="911"/>
                    <a:pt x="1521" y="387"/>
                    <a:pt x="1003" y="387"/>
                  </a:cubicBezTo>
                  <a:cubicBezTo>
                    <a:pt x="992" y="387"/>
                    <a:pt x="980" y="387"/>
                    <a:pt x="968" y="387"/>
                  </a:cubicBezTo>
                  <a:cubicBezTo>
                    <a:pt x="968" y="387"/>
                    <a:pt x="1058" y="1"/>
                    <a:pt x="7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11;p58">
              <a:extLst>
                <a:ext uri="{FF2B5EF4-FFF2-40B4-BE49-F238E27FC236}">
                  <a16:creationId xmlns:a16="http://schemas.microsoft.com/office/drawing/2014/main" id="{B6E27164-30C5-4E85-8DA7-3B522BF27CBC}"/>
                </a:ext>
              </a:extLst>
            </p:cNvPr>
            <p:cNvSpPr/>
            <p:nvPr/>
          </p:nvSpPr>
          <p:spPr>
            <a:xfrm>
              <a:off x="5296125" y="2021425"/>
              <a:ext cx="59025" cy="51875"/>
            </a:xfrm>
            <a:custGeom>
              <a:avLst/>
              <a:gdLst/>
              <a:ahLst/>
              <a:cxnLst/>
              <a:rect l="l" t="t" r="r" b="b"/>
              <a:pathLst>
                <a:path w="2361" h="2075" extrusionOk="0">
                  <a:moveTo>
                    <a:pt x="1003" y="0"/>
                  </a:moveTo>
                  <a:cubicBezTo>
                    <a:pt x="931" y="0"/>
                    <a:pt x="845" y="12"/>
                    <a:pt x="741" y="40"/>
                  </a:cubicBezTo>
                  <a:cubicBezTo>
                    <a:pt x="0" y="222"/>
                    <a:pt x="656" y="2075"/>
                    <a:pt x="1613" y="2075"/>
                  </a:cubicBezTo>
                  <a:cubicBezTo>
                    <a:pt x="1655" y="2075"/>
                    <a:pt x="1698" y="2071"/>
                    <a:pt x="1741" y="2064"/>
                  </a:cubicBezTo>
                  <a:cubicBezTo>
                    <a:pt x="2360" y="1956"/>
                    <a:pt x="2217" y="1218"/>
                    <a:pt x="1884" y="1147"/>
                  </a:cubicBezTo>
                  <a:cubicBezTo>
                    <a:pt x="1884" y="1147"/>
                    <a:pt x="2088" y="479"/>
                    <a:pt x="1391" y="479"/>
                  </a:cubicBezTo>
                  <a:cubicBezTo>
                    <a:pt x="1374" y="479"/>
                    <a:pt x="1355" y="479"/>
                    <a:pt x="1336" y="480"/>
                  </a:cubicBezTo>
                  <a:cubicBezTo>
                    <a:pt x="1336" y="480"/>
                    <a:pt x="1461" y="0"/>
                    <a:pt x="10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12;p58">
              <a:extLst>
                <a:ext uri="{FF2B5EF4-FFF2-40B4-BE49-F238E27FC236}">
                  <a16:creationId xmlns:a16="http://schemas.microsoft.com/office/drawing/2014/main" id="{5D17AA94-27F7-4A74-8E05-A305B5FF05BF}"/>
                </a:ext>
              </a:extLst>
            </p:cNvPr>
            <p:cNvSpPr/>
            <p:nvPr/>
          </p:nvSpPr>
          <p:spPr>
            <a:xfrm>
              <a:off x="5156575" y="2019325"/>
              <a:ext cx="58750" cy="51900"/>
            </a:xfrm>
            <a:custGeom>
              <a:avLst/>
              <a:gdLst/>
              <a:ahLst/>
              <a:cxnLst/>
              <a:rect l="l" t="t" r="r" b="b"/>
              <a:pathLst>
                <a:path w="2350" h="2076" extrusionOk="0">
                  <a:moveTo>
                    <a:pt x="1358" y="1"/>
                  </a:moveTo>
                  <a:cubicBezTo>
                    <a:pt x="900" y="1"/>
                    <a:pt x="1025" y="481"/>
                    <a:pt x="1025" y="481"/>
                  </a:cubicBezTo>
                  <a:cubicBezTo>
                    <a:pt x="1006" y="480"/>
                    <a:pt x="988" y="479"/>
                    <a:pt x="970" y="479"/>
                  </a:cubicBezTo>
                  <a:cubicBezTo>
                    <a:pt x="273" y="479"/>
                    <a:pt x="465" y="1148"/>
                    <a:pt x="465" y="1148"/>
                  </a:cubicBezTo>
                  <a:cubicBezTo>
                    <a:pt x="144" y="1219"/>
                    <a:pt x="1" y="1957"/>
                    <a:pt x="620" y="2064"/>
                  </a:cubicBezTo>
                  <a:cubicBezTo>
                    <a:pt x="664" y="2072"/>
                    <a:pt x="707" y="2076"/>
                    <a:pt x="749" y="2076"/>
                  </a:cubicBezTo>
                  <a:cubicBezTo>
                    <a:pt x="1704" y="2076"/>
                    <a:pt x="2350" y="234"/>
                    <a:pt x="1620" y="40"/>
                  </a:cubicBezTo>
                  <a:cubicBezTo>
                    <a:pt x="1517" y="13"/>
                    <a:pt x="1430" y="1"/>
                    <a:pt x="1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13;p58">
              <a:extLst>
                <a:ext uri="{FF2B5EF4-FFF2-40B4-BE49-F238E27FC236}">
                  <a16:creationId xmlns:a16="http://schemas.microsoft.com/office/drawing/2014/main" id="{A0155AF6-736A-4A2B-809B-4FB69CD57A84}"/>
                </a:ext>
              </a:extLst>
            </p:cNvPr>
            <p:cNvSpPr/>
            <p:nvPr/>
          </p:nvSpPr>
          <p:spPr>
            <a:xfrm>
              <a:off x="5191125" y="1985450"/>
              <a:ext cx="35725" cy="41450"/>
            </a:xfrm>
            <a:custGeom>
              <a:avLst/>
              <a:gdLst/>
              <a:ahLst/>
              <a:cxnLst/>
              <a:rect l="l" t="t" r="r" b="b"/>
              <a:pathLst>
                <a:path w="1429" h="1658" extrusionOk="0">
                  <a:moveTo>
                    <a:pt x="821" y="0"/>
                  </a:moveTo>
                  <a:cubicBezTo>
                    <a:pt x="337" y="0"/>
                    <a:pt x="536" y="419"/>
                    <a:pt x="536" y="419"/>
                  </a:cubicBezTo>
                  <a:cubicBezTo>
                    <a:pt x="0" y="502"/>
                    <a:pt x="250" y="990"/>
                    <a:pt x="250" y="990"/>
                  </a:cubicBezTo>
                  <a:cubicBezTo>
                    <a:pt x="38" y="1096"/>
                    <a:pt x="47" y="1657"/>
                    <a:pt x="475" y="1657"/>
                  </a:cubicBezTo>
                  <a:cubicBezTo>
                    <a:pt x="479" y="1657"/>
                    <a:pt x="484" y="1657"/>
                    <a:pt x="488" y="1657"/>
                  </a:cubicBezTo>
                  <a:cubicBezTo>
                    <a:pt x="1214" y="1621"/>
                    <a:pt x="1429" y="26"/>
                    <a:pt x="881" y="2"/>
                  </a:cubicBezTo>
                  <a:cubicBezTo>
                    <a:pt x="860" y="1"/>
                    <a:pt x="840" y="0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14;p58">
              <a:extLst>
                <a:ext uri="{FF2B5EF4-FFF2-40B4-BE49-F238E27FC236}">
                  <a16:creationId xmlns:a16="http://schemas.microsoft.com/office/drawing/2014/main" id="{795FA243-1DB4-4085-BF52-059B89997ED7}"/>
                </a:ext>
              </a:extLst>
            </p:cNvPr>
            <p:cNvSpPr/>
            <p:nvPr/>
          </p:nvSpPr>
          <p:spPr>
            <a:xfrm>
              <a:off x="5290875" y="1998175"/>
              <a:ext cx="14850" cy="16825"/>
            </a:xfrm>
            <a:custGeom>
              <a:avLst/>
              <a:gdLst/>
              <a:ahLst/>
              <a:cxnLst/>
              <a:rect l="l" t="t" r="r" b="b"/>
              <a:pathLst>
                <a:path w="594" h="673" extrusionOk="0">
                  <a:moveTo>
                    <a:pt x="213" y="0"/>
                  </a:moveTo>
                  <a:cubicBezTo>
                    <a:pt x="147" y="0"/>
                    <a:pt x="89" y="27"/>
                    <a:pt x="58" y="89"/>
                  </a:cubicBezTo>
                  <a:cubicBezTo>
                    <a:pt x="0" y="228"/>
                    <a:pt x="89" y="673"/>
                    <a:pt x="204" y="673"/>
                  </a:cubicBezTo>
                  <a:cubicBezTo>
                    <a:pt x="207" y="673"/>
                    <a:pt x="210" y="673"/>
                    <a:pt x="213" y="672"/>
                  </a:cubicBezTo>
                  <a:cubicBezTo>
                    <a:pt x="546" y="612"/>
                    <a:pt x="594" y="231"/>
                    <a:pt x="475" y="112"/>
                  </a:cubicBezTo>
                  <a:cubicBezTo>
                    <a:pt x="401" y="45"/>
                    <a:pt x="300" y="0"/>
                    <a:pt x="213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15;p58">
              <a:extLst>
                <a:ext uri="{FF2B5EF4-FFF2-40B4-BE49-F238E27FC236}">
                  <a16:creationId xmlns:a16="http://schemas.microsoft.com/office/drawing/2014/main" id="{2075F021-532B-49EB-81C3-6F4F0B2A739B}"/>
                </a:ext>
              </a:extLst>
            </p:cNvPr>
            <p:cNvSpPr/>
            <p:nvPr/>
          </p:nvSpPr>
          <p:spPr>
            <a:xfrm>
              <a:off x="5291150" y="2002000"/>
              <a:ext cx="9825" cy="9425"/>
            </a:xfrm>
            <a:custGeom>
              <a:avLst/>
              <a:gdLst/>
              <a:ahLst/>
              <a:cxnLst/>
              <a:rect l="l" t="t" r="r" b="b"/>
              <a:pathLst>
                <a:path w="393" h="377" extrusionOk="0">
                  <a:moveTo>
                    <a:pt x="157" y="1"/>
                  </a:moveTo>
                  <a:cubicBezTo>
                    <a:pt x="111" y="1"/>
                    <a:pt x="69" y="16"/>
                    <a:pt x="47" y="55"/>
                  </a:cubicBezTo>
                  <a:cubicBezTo>
                    <a:pt x="1" y="148"/>
                    <a:pt x="68" y="376"/>
                    <a:pt x="137" y="376"/>
                  </a:cubicBezTo>
                  <a:cubicBezTo>
                    <a:pt x="139" y="376"/>
                    <a:pt x="141" y="376"/>
                    <a:pt x="142" y="376"/>
                  </a:cubicBezTo>
                  <a:cubicBezTo>
                    <a:pt x="357" y="328"/>
                    <a:pt x="392" y="126"/>
                    <a:pt x="309" y="55"/>
                  </a:cubicBezTo>
                  <a:cubicBezTo>
                    <a:pt x="270" y="22"/>
                    <a:pt x="211" y="1"/>
                    <a:pt x="157" y="1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16;p58">
              <a:extLst>
                <a:ext uri="{FF2B5EF4-FFF2-40B4-BE49-F238E27FC236}">
                  <a16:creationId xmlns:a16="http://schemas.microsoft.com/office/drawing/2014/main" id="{171EE7C8-1FDD-4242-9ABC-13145C9939E4}"/>
                </a:ext>
              </a:extLst>
            </p:cNvPr>
            <p:cNvSpPr/>
            <p:nvPr/>
          </p:nvSpPr>
          <p:spPr>
            <a:xfrm>
              <a:off x="5202725" y="2002000"/>
              <a:ext cx="13375" cy="17175"/>
            </a:xfrm>
            <a:custGeom>
              <a:avLst/>
              <a:gdLst/>
              <a:ahLst/>
              <a:cxnLst/>
              <a:rect l="l" t="t" r="r" b="b"/>
              <a:pathLst>
                <a:path w="535" h="687" extrusionOk="0">
                  <a:moveTo>
                    <a:pt x="317" y="0"/>
                  </a:moveTo>
                  <a:cubicBezTo>
                    <a:pt x="242" y="0"/>
                    <a:pt x="159" y="43"/>
                    <a:pt x="108" y="114"/>
                  </a:cubicBezTo>
                  <a:cubicBezTo>
                    <a:pt x="0" y="233"/>
                    <a:pt x="84" y="614"/>
                    <a:pt x="405" y="686"/>
                  </a:cubicBezTo>
                  <a:cubicBezTo>
                    <a:pt x="408" y="686"/>
                    <a:pt x="410" y="687"/>
                    <a:pt x="412" y="687"/>
                  </a:cubicBezTo>
                  <a:cubicBezTo>
                    <a:pt x="502" y="687"/>
                    <a:pt x="534" y="242"/>
                    <a:pt x="465" y="102"/>
                  </a:cubicBezTo>
                  <a:cubicBezTo>
                    <a:pt x="437" y="31"/>
                    <a:pt x="380" y="0"/>
                    <a:pt x="317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17;p58">
              <a:extLst>
                <a:ext uri="{FF2B5EF4-FFF2-40B4-BE49-F238E27FC236}">
                  <a16:creationId xmlns:a16="http://schemas.microsoft.com/office/drawing/2014/main" id="{8A4B7098-9D55-446E-8B54-94A6794C8AA1}"/>
                </a:ext>
              </a:extLst>
            </p:cNvPr>
            <p:cNvSpPr/>
            <p:nvPr/>
          </p:nvSpPr>
          <p:spPr>
            <a:xfrm>
              <a:off x="5207475" y="2005650"/>
              <a:ext cx="8050" cy="9950"/>
            </a:xfrm>
            <a:custGeom>
              <a:avLst/>
              <a:gdLst/>
              <a:ahLst/>
              <a:cxnLst/>
              <a:rect l="l" t="t" r="r" b="b"/>
              <a:pathLst>
                <a:path w="322" h="398" extrusionOk="0">
                  <a:moveTo>
                    <a:pt x="185" y="1"/>
                  </a:moveTo>
                  <a:cubicBezTo>
                    <a:pt x="141" y="1"/>
                    <a:pt x="92" y="25"/>
                    <a:pt x="60" y="63"/>
                  </a:cubicBezTo>
                  <a:cubicBezTo>
                    <a:pt x="1" y="206"/>
                    <a:pt x="84" y="373"/>
                    <a:pt x="239" y="397"/>
                  </a:cubicBezTo>
                  <a:cubicBezTo>
                    <a:pt x="240" y="397"/>
                    <a:pt x="242" y="397"/>
                    <a:pt x="243" y="397"/>
                  </a:cubicBezTo>
                  <a:cubicBezTo>
                    <a:pt x="300" y="397"/>
                    <a:pt x="321" y="156"/>
                    <a:pt x="275" y="63"/>
                  </a:cubicBezTo>
                  <a:cubicBezTo>
                    <a:pt x="258" y="19"/>
                    <a:pt x="223" y="1"/>
                    <a:pt x="185" y="1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18;p58">
              <a:extLst>
                <a:ext uri="{FF2B5EF4-FFF2-40B4-BE49-F238E27FC236}">
                  <a16:creationId xmlns:a16="http://schemas.microsoft.com/office/drawing/2014/main" id="{D82FFEEC-D0BF-4C89-B568-1F62550E05AA}"/>
                </a:ext>
              </a:extLst>
            </p:cNvPr>
            <p:cNvSpPr/>
            <p:nvPr/>
          </p:nvSpPr>
          <p:spPr>
            <a:xfrm>
              <a:off x="5018600" y="2082600"/>
              <a:ext cx="182425" cy="336125"/>
            </a:xfrm>
            <a:custGeom>
              <a:avLst/>
              <a:gdLst/>
              <a:ahLst/>
              <a:cxnLst/>
              <a:rect l="l" t="t" r="r" b="b"/>
              <a:pathLst>
                <a:path w="7297" h="13445" extrusionOk="0">
                  <a:moveTo>
                    <a:pt x="5420" y="1"/>
                  </a:moveTo>
                  <a:cubicBezTo>
                    <a:pt x="5354" y="1"/>
                    <a:pt x="5284" y="15"/>
                    <a:pt x="5210" y="45"/>
                  </a:cubicBezTo>
                  <a:cubicBezTo>
                    <a:pt x="3055" y="914"/>
                    <a:pt x="1031" y="5641"/>
                    <a:pt x="841" y="8749"/>
                  </a:cubicBezTo>
                  <a:cubicBezTo>
                    <a:pt x="767" y="9983"/>
                    <a:pt x="1" y="13444"/>
                    <a:pt x="1676" y="13444"/>
                  </a:cubicBezTo>
                  <a:cubicBezTo>
                    <a:pt x="1891" y="13444"/>
                    <a:pt x="2146" y="13387"/>
                    <a:pt x="2448" y="13261"/>
                  </a:cubicBezTo>
                  <a:cubicBezTo>
                    <a:pt x="6278" y="11663"/>
                    <a:pt x="7297" y="1"/>
                    <a:pt x="5420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19;p58">
              <a:extLst>
                <a:ext uri="{FF2B5EF4-FFF2-40B4-BE49-F238E27FC236}">
                  <a16:creationId xmlns:a16="http://schemas.microsoft.com/office/drawing/2014/main" id="{87CCEC38-B7A4-44D1-81F1-D7305FE2DC08}"/>
                </a:ext>
              </a:extLst>
            </p:cNvPr>
            <p:cNvSpPr/>
            <p:nvPr/>
          </p:nvSpPr>
          <p:spPr>
            <a:xfrm>
              <a:off x="5023225" y="2094725"/>
              <a:ext cx="155500" cy="323725"/>
            </a:xfrm>
            <a:custGeom>
              <a:avLst/>
              <a:gdLst/>
              <a:ahLst/>
              <a:cxnLst/>
              <a:rect l="l" t="t" r="r" b="b"/>
              <a:pathLst>
                <a:path w="6220" h="12949" extrusionOk="0">
                  <a:moveTo>
                    <a:pt x="4824" y="1"/>
                  </a:moveTo>
                  <a:lnTo>
                    <a:pt x="4824" y="1"/>
                  </a:lnTo>
                  <a:cubicBezTo>
                    <a:pt x="4823" y="1"/>
                    <a:pt x="4823" y="1"/>
                    <a:pt x="4823" y="1"/>
                  </a:cubicBezTo>
                  <a:cubicBezTo>
                    <a:pt x="1406" y="4085"/>
                    <a:pt x="4228" y="9681"/>
                    <a:pt x="2037" y="10871"/>
                  </a:cubicBezTo>
                  <a:cubicBezTo>
                    <a:pt x="2013" y="10885"/>
                    <a:pt x="1983" y="10891"/>
                    <a:pt x="1947" y="10891"/>
                  </a:cubicBezTo>
                  <a:cubicBezTo>
                    <a:pt x="1504" y="10891"/>
                    <a:pt x="232" y="9941"/>
                    <a:pt x="1" y="9919"/>
                  </a:cubicBezTo>
                  <a:lnTo>
                    <a:pt x="1" y="9919"/>
                  </a:lnTo>
                  <a:cubicBezTo>
                    <a:pt x="1" y="11366"/>
                    <a:pt x="315" y="12949"/>
                    <a:pt x="1508" y="12949"/>
                  </a:cubicBezTo>
                  <a:cubicBezTo>
                    <a:pt x="1729" y="12949"/>
                    <a:pt x="1979" y="12895"/>
                    <a:pt x="2263" y="12776"/>
                  </a:cubicBezTo>
                  <a:cubicBezTo>
                    <a:pt x="6219" y="11125"/>
                    <a:pt x="4924" y="1"/>
                    <a:pt x="4824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620;p58">
              <a:extLst>
                <a:ext uri="{FF2B5EF4-FFF2-40B4-BE49-F238E27FC236}">
                  <a16:creationId xmlns:a16="http://schemas.microsoft.com/office/drawing/2014/main" id="{EF6EB776-37D3-4627-9C1E-AA4B546A4AB6}"/>
                </a:ext>
              </a:extLst>
            </p:cNvPr>
            <p:cNvSpPr/>
            <p:nvPr/>
          </p:nvSpPr>
          <p:spPr>
            <a:xfrm>
              <a:off x="5073825" y="2044425"/>
              <a:ext cx="352750" cy="398600"/>
            </a:xfrm>
            <a:custGeom>
              <a:avLst/>
              <a:gdLst/>
              <a:ahLst/>
              <a:cxnLst/>
              <a:rect l="l" t="t" r="r" b="b"/>
              <a:pathLst>
                <a:path w="14110" h="15944" extrusionOk="0">
                  <a:moveTo>
                    <a:pt x="7689" y="1"/>
                  </a:moveTo>
                  <a:cubicBezTo>
                    <a:pt x="7599" y="1"/>
                    <a:pt x="7513" y="5"/>
                    <a:pt x="7430" y="13"/>
                  </a:cubicBezTo>
                  <a:cubicBezTo>
                    <a:pt x="5799" y="155"/>
                    <a:pt x="3323" y="989"/>
                    <a:pt x="2096" y="2596"/>
                  </a:cubicBezTo>
                  <a:cubicBezTo>
                    <a:pt x="1787" y="3001"/>
                    <a:pt x="1" y="6299"/>
                    <a:pt x="2799" y="11252"/>
                  </a:cubicBezTo>
                  <a:cubicBezTo>
                    <a:pt x="3061" y="12252"/>
                    <a:pt x="3263" y="14788"/>
                    <a:pt x="3216" y="15895"/>
                  </a:cubicBezTo>
                  <a:lnTo>
                    <a:pt x="12312" y="15943"/>
                  </a:lnTo>
                  <a:cubicBezTo>
                    <a:pt x="12026" y="14133"/>
                    <a:pt x="12086" y="12359"/>
                    <a:pt x="12681" y="11097"/>
                  </a:cubicBezTo>
                  <a:cubicBezTo>
                    <a:pt x="14110" y="8621"/>
                    <a:pt x="13872" y="4870"/>
                    <a:pt x="13217" y="3489"/>
                  </a:cubicBezTo>
                  <a:cubicBezTo>
                    <a:pt x="12188" y="1364"/>
                    <a:pt x="9367" y="1"/>
                    <a:pt x="7689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621;p58">
              <a:extLst>
                <a:ext uri="{FF2B5EF4-FFF2-40B4-BE49-F238E27FC236}">
                  <a16:creationId xmlns:a16="http://schemas.microsoft.com/office/drawing/2014/main" id="{C58BD023-DB5B-4520-9BBD-E5C4BCDFD5B0}"/>
                </a:ext>
              </a:extLst>
            </p:cNvPr>
            <p:cNvSpPr/>
            <p:nvPr/>
          </p:nvSpPr>
          <p:spPr>
            <a:xfrm>
              <a:off x="5253625" y="2335825"/>
              <a:ext cx="13125" cy="72375"/>
            </a:xfrm>
            <a:custGeom>
              <a:avLst/>
              <a:gdLst/>
              <a:ahLst/>
              <a:cxnLst/>
              <a:rect l="l" t="t" r="r" b="b"/>
              <a:pathLst>
                <a:path w="525" h="2895" extrusionOk="0">
                  <a:moveTo>
                    <a:pt x="238" y="1"/>
                  </a:moveTo>
                  <a:cubicBezTo>
                    <a:pt x="238" y="1"/>
                    <a:pt x="0" y="1953"/>
                    <a:pt x="0" y="2501"/>
                  </a:cubicBezTo>
                  <a:lnTo>
                    <a:pt x="524" y="2894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622;p58">
              <a:extLst>
                <a:ext uri="{FF2B5EF4-FFF2-40B4-BE49-F238E27FC236}">
                  <a16:creationId xmlns:a16="http://schemas.microsoft.com/office/drawing/2014/main" id="{DBD9DA40-BCB5-40EE-A1B4-70DAF801FF73}"/>
                </a:ext>
              </a:extLst>
            </p:cNvPr>
            <p:cNvSpPr/>
            <p:nvPr/>
          </p:nvSpPr>
          <p:spPr>
            <a:xfrm>
              <a:off x="5260175" y="2359950"/>
              <a:ext cx="46150" cy="12225"/>
            </a:xfrm>
            <a:custGeom>
              <a:avLst/>
              <a:gdLst/>
              <a:ahLst/>
              <a:cxnLst/>
              <a:rect l="l" t="t" r="r" b="b"/>
              <a:pathLst>
                <a:path w="1846" h="489" extrusionOk="0">
                  <a:moveTo>
                    <a:pt x="12" y="0"/>
                  </a:moveTo>
                  <a:lnTo>
                    <a:pt x="0" y="334"/>
                  </a:lnTo>
                  <a:cubicBezTo>
                    <a:pt x="369" y="393"/>
                    <a:pt x="1846" y="488"/>
                    <a:pt x="1846" y="488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23;p58">
              <a:extLst>
                <a:ext uri="{FF2B5EF4-FFF2-40B4-BE49-F238E27FC236}">
                  <a16:creationId xmlns:a16="http://schemas.microsoft.com/office/drawing/2014/main" id="{12E76106-4391-4DF5-B076-1EF46DF70B75}"/>
                </a:ext>
              </a:extLst>
            </p:cNvPr>
            <p:cNvSpPr/>
            <p:nvPr/>
          </p:nvSpPr>
          <p:spPr>
            <a:xfrm>
              <a:off x="5260175" y="2380775"/>
              <a:ext cx="46150" cy="12225"/>
            </a:xfrm>
            <a:custGeom>
              <a:avLst/>
              <a:gdLst/>
              <a:ahLst/>
              <a:cxnLst/>
              <a:rect l="l" t="t" r="r" b="b"/>
              <a:pathLst>
                <a:path w="1846" h="489" extrusionOk="0">
                  <a:moveTo>
                    <a:pt x="12" y="1"/>
                  </a:moveTo>
                  <a:lnTo>
                    <a:pt x="0" y="334"/>
                  </a:lnTo>
                  <a:cubicBezTo>
                    <a:pt x="369" y="394"/>
                    <a:pt x="1846" y="489"/>
                    <a:pt x="1846" y="489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24;p58">
              <a:extLst>
                <a:ext uri="{FF2B5EF4-FFF2-40B4-BE49-F238E27FC236}">
                  <a16:creationId xmlns:a16="http://schemas.microsoft.com/office/drawing/2014/main" id="{8B2FEC6F-D472-439A-82D3-1FF69F8B923C}"/>
                </a:ext>
              </a:extLst>
            </p:cNvPr>
            <p:cNvSpPr/>
            <p:nvPr/>
          </p:nvSpPr>
          <p:spPr>
            <a:xfrm>
              <a:off x="5214925" y="2359950"/>
              <a:ext cx="43775" cy="12225"/>
            </a:xfrm>
            <a:custGeom>
              <a:avLst/>
              <a:gdLst/>
              <a:ahLst/>
              <a:cxnLst/>
              <a:rect l="l" t="t" r="r" b="b"/>
              <a:pathLst>
                <a:path w="1751" h="489" extrusionOk="0">
                  <a:moveTo>
                    <a:pt x="1727" y="0"/>
                  </a:moveTo>
                  <a:lnTo>
                    <a:pt x="1" y="488"/>
                  </a:lnTo>
                  <a:cubicBezTo>
                    <a:pt x="1" y="488"/>
                    <a:pt x="1394" y="393"/>
                    <a:pt x="1751" y="334"/>
                  </a:cubicBezTo>
                  <a:lnTo>
                    <a:pt x="1727" y="0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625;p58">
              <a:extLst>
                <a:ext uri="{FF2B5EF4-FFF2-40B4-BE49-F238E27FC236}">
                  <a16:creationId xmlns:a16="http://schemas.microsoft.com/office/drawing/2014/main" id="{1E86ABA6-17B7-46E2-B5AF-77C91FC13A3C}"/>
                </a:ext>
              </a:extLst>
            </p:cNvPr>
            <p:cNvSpPr/>
            <p:nvPr/>
          </p:nvSpPr>
          <p:spPr>
            <a:xfrm>
              <a:off x="5214925" y="2380775"/>
              <a:ext cx="43775" cy="12225"/>
            </a:xfrm>
            <a:custGeom>
              <a:avLst/>
              <a:gdLst/>
              <a:ahLst/>
              <a:cxnLst/>
              <a:rect l="l" t="t" r="r" b="b"/>
              <a:pathLst>
                <a:path w="1751" h="489" extrusionOk="0">
                  <a:moveTo>
                    <a:pt x="1727" y="1"/>
                  </a:moveTo>
                  <a:lnTo>
                    <a:pt x="1" y="489"/>
                  </a:lnTo>
                  <a:cubicBezTo>
                    <a:pt x="1" y="489"/>
                    <a:pt x="1394" y="394"/>
                    <a:pt x="1751" y="334"/>
                  </a:cubicBezTo>
                  <a:lnTo>
                    <a:pt x="1727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626;p58">
              <a:extLst>
                <a:ext uri="{FF2B5EF4-FFF2-40B4-BE49-F238E27FC236}">
                  <a16:creationId xmlns:a16="http://schemas.microsoft.com/office/drawing/2014/main" id="{3E5D125E-6B25-4012-88D2-2ADE564B38C0}"/>
                </a:ext>
              </a:extLst>
            </p:cNvPr>
            <p:cNvSpPr/>
            <p:nvPr/>
          </p:nvSpPr>
          <p:spPr>
            <a:xfrm>
              <a:off x="5124725" y="2059600"/>
              <a:ext cx="260175" cy="183125"/>
            </a:xfrm>
            <a:custGeom>
              <a:avLst/>
              <a:gdLst/>
              <a:ahLst/>
              <a:cxnLst/>
              <a:rect l="l" t="t" r="r" b="b"/>
              <a:pathLst>
                <a:path w="10407" h="7325" extrusionOk="0">
                  <a:moveTo>
                    <a:pt x="5318" y="1"/>
                  </a:moveTo>
                  <a:cubicBezTo>
                    <a:pt x="5292" y="1"/>
                    <a:pt x="5266" y="1"/>
                    <a:pt x="5240" y="1"/>
                  </a:cubicBezTo>
                  <a:cubicBezTo>
                    <a:pt x="3311" y="13"/>
                    <a:pt x="1608" y="429"/>
                    <a:pt x="453" y="1227"/>
                  </a:cubicBezTo>
                  <a:cubicBezTo>
                    <a:pt x="394" y="1322"/>
                    <a:pt x="346" y="1430"/>
                    <a:pt x="310" y="1525"/>
                  </a:cubicBezTo>
                  <a:cubicBezTo>
                    <a:pt x="1" y="2120"/>
                    <a:pt x="620" y="2704"/>
                    <a:pt x="620" y="2704"/>
                  </a:cubicBezTo>
                  <a:cubicBezTo>
                    <a:pt x="156" y="3525"/>
                    <a:pt x="1156" y="4025"/>
                    <a:pt x="1156" y="4025"/>
                  </a:cubicBezTo>
                  <a:cubicBezTo>
                    <a:pt x="787" y="4823"/>
                    <a:pt x="1823" y="5204"/>
                    <a:pt x="1823" y="5204"/>
                  </a:cubicBezTo>
                  <a:cubicBezTo>
                    <a:pt x="1775" y="5894"/>
                    <a:pt x="2799" y="5954"/>
                    <a:pt x="2799" y="5954"/>
                  </a:cubicBezTo>
                  <a:cubicBezTo>
                    <a:pt x="2831" y="6608"/>
                    <a:pt x="3824" y="6645"/>
                    <a:pt x="4051" y="6645"/>
                  </a:cubicBezTo>
                  <a:cubicBezTo>
                    <a:pt x="4080" y="6645"/>
                    <a:pt x="4097" y="6645"/>
                    <a:pt x="4097" y="6645"/>
                  </a:cubicBezTo>
                  <a:cubicBezTo>
                    <a:pt x="4097" y="6645"/>
                    <a:pt x="4187" y="7324"/>
                    <a:pt x="5109" y="7324"/>
                  </a:cubicBezTo>
                  <a:cubicBezTo>
                    <a:pt x="5132" y="7324"/>
                    <a:pt x="5156" y="7324"/>
                    <a:pt x="5180" y="7323"/>
                  </a:cubicBezTo>
                  <a:cubicBezTo>
                    <a:pt x="5752" y="7299"/>
                    <a:pt x="5906" y="6561"/>
                    <a:pt x="5906" y="6561"/>
                  </a:cubicBezTo>
                  <a:cubicBezTo>
                    <a:pt x="6055" y="6617"/>
                    <a:pt x="6185" y="6641"/>
                    <a:pt x="6299" y="6641"/>
                  </a:cubicBezTo>
                  <a:cubicBezTo>
                    <a:pt x="6861" y="6641"/>
                    <a:pt x="7026" y="6073"/>
                    <a:pt x="7026" y="6073"/>
                  </a:cubicBezTo>
                  <a:cubicBezTo>
                    <a:pt x="7111" y="6082"/>
                    <a:pt x="7192" y="6086"/>
                    <a:pt x="7268" y="6086"/>
                  </a:cubicBezTo>
                  <a:cubicBezTo>
                    <a:pt x="7920" y="6086"/>
                    <a:pt x="8217" y="5770"/>
                    <a:pt x="8228" y="5216"/>
                  </a:cubicBezTo>
                  <a:cubicBezTo>
                    <a:pt x="9133" y="5085"/>
                    <a:pt x="9466" y="4644"/>
                    <a:pt x="9371" y="3978"/>
                  </a:cubicBezTo>
                  <a:cubicBezTo>
                    <a:pt x="9990" y="3799"/>
                    <a:pt x="10312" y="2918"/>
                    <a:pt x="9955" y="2442"/>
                  </a:cubicBezTo>
                  <a:cubicBezTo>
                    <a:pt x="10407" y="2120"/>
                    <a:pt x="10347" y="1430"/>
                    <a:pt x="9859" y="1168"/>
                  </a:cubicBezTo>
                  <a:cubicBezTo>
                    <a:pt x="8803" y="405"/>
                    <a:pt x="7122" y="1"/>
                    <a:pt x="5318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27;p58">
              <a:extLst>
                <a:ext uri="{FF2B5EF4-FFF2-40B4-BE49-F238E27FC236}">
                  <a16:creationId xmlns:a16="http://schemas.microsoft.com/office/drawing/2014/main" id="{C6CB6084-B2B8-4E50-BE3A-25DEF811C4A7}"/>
                </a:ext>
              </a:extLst>
            </p:cNvPr>
            <p:cNvSpPr/>
            <p:nvPr/>
          </p:nvSpPr>
          <p:spPr>
            <a:xfrm>
              <a:off x="5127700" y="2060800"/>
              <a:ext cx="253925" cy="382225"/>
            </a:xfrm>
            <a:custGeom>
              <a:avLst/>
              <a:gdLst/>
              <a:ahLst/>
              <a:cxnLst/>
              <a:rect l="l" t="t" r="r" b="b"/>
              <a:pathLst>
                <a:path w="10157" h="15289" extrusionOk="0">
                  <a:moveTo>
                    <a:pt x="2608" y="0"/>
                  </a:moveTo>
                  <a:cubicBezTo>
                    <a:pt x="2501" y="48"/>
                    <a:pt x="2394" y="84"/>
                    <a:pt x="2287" y="131"/>
                  </a:cubicBezTo>
                  <a:lnTo>
                    <a:pt x="2108" y="215"/>
                  </a:lnTo>
                  <a:cubicBezTo>
                    <a:pt x="1156" y="3870"/>
                    <a:pt x="191" y="6525"/>
                    <a:pt x="1" y="9978"/>
                  </a:cubicBezTo>
                  <a:cubicBezTo>
                    <a:pt x="37" y="10037"/>
                    <a:pt x="525" y="10585"/>
                    <a:pt x="561" y="10645"/>
                  </a:cubicBezTo>
                  <a:cubicBezTo>
                    <a:pt x="823" y="11645"/>
                    <a:pt x="1204" y="14133"/>
                    <a:pt x="1156" y="15240"/>
                  </a:cubicBezTo>
                  <a:lnTo>
                    <a:pt x="10157" y="15288"/>
                  </a:lnTo>
                  <a:cubicBezTo>
                    <a:pt x="10097" y="14931"/>
                    <a:pt x="10050" y="14574"/>
                    <a:pt x="10026" y="14228"/>
                  </a:cubicBezTo>
                  <a:cubicBezTo>
                    <a:pt x="9952" y="14220"/>
                    <a:pt x="9864" y="14216"/>
                    <a:pt x="9763" y="14216"/>
                  </a:cubicBezTo>
                  <a:cubicBezTo>
                    <a:pt x="9441" y="14216"/>
                    <a:pt x="8991" y="14250"/>
                    <a:pt x="8469" y="14250"/>
                  </a:cubicBezTo>
                  <a:cubicBezTo>
                    <a:pt x="5614" y="14250"/>
                    <a:pt x="600" y="13233"/>
                    <a:pt x="2597" y="84"/>
                  </a:cubicBezTo>
                  <a:cubicBezTo>
                    <a:pt x="2597" y="48"/>
                    <a:pt x="2597" y="24"/>
                    <a:pt x="2608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628;p58">
              <a:extLst>
                <a:ext uri="{FF2B5EF4-FFF2-40B4-BE49-F238E27FC236}">
                  <a16:creationId xmlns:a16="http://schemas.microsoft.com/office/drawing/2014/main" id="{9DC4AB38-BC35-4F6B-A6DA-55D4C91D6FF3}"/>
                </a:ext>
              </a:extLst>
            </p:cNvPr>
            <p:cNvSpPr/>
            <p:nvPr/>
          </p:nvSpPr>
          <p:spPr>
            <a:xfrm>
              <a:off x="5106875" y="2259325"/>
              <a:ext cx="304825" cy="183400"/>
            </a:xfrm>
            <a:custGeom>
              <a:avLst/>
              <a:gdLst/>
              <a:ahLst/>
              <a:cxnLst/>
              <a:rect l="l" t="t" r="r" b="b"/>
              <a:pathLst>
                <a:path w="12193" h="7336" extrusionOk="0">
                  <a:moveTo>
                    <a:pt x="1" y="1"/>
                  </a:moveTo>
                  <a:lnTo>
                    <a:pt x="1" y="1"/>
                  </a:lnTo>
                  <a:cubicBezTo>
                    <a:pt x="322" y="942"/>
                    <a:pt x="727" y="1870"/>
                    <a:pt x="1203" y="2751"/>
                  </a:cubicBezTo>
                  <a:cubicBezTo>
                    <a:pt x="1465" y="3751"/>
                    <a:pt x="1941" y="6192"/>
                    <a:pt x="1894" y="7299"/>
                  </a:cubicBezTo>
                  <a:lnTo>
                    <a:pt x="2751" y="7299"/>
                  </a:lnTo>
                  <a:cubicBezTo>
                    <a:pt x="2727" y="7121"/>
                    <a:pt x="2715" y="6954"/>
                    <a:pt x="2715" y="6776"/>
                  </a:cubicBezTo>
                  <a:cubicBezTo>
                    <a:pt x="2715" y="4537"/>
                    <a:pt x="4382" y="2727"/>
                    <a:pt x="6442" y="2727"/>
                  </a:cubicBezTo>
                  <a:cubicBezTo>
                    <a:pt x="8502" y="2727"/>
                    <a:pt x="10157" y="4537"/>
                    <a:pt x="10157" y="6776"/>
                  </a:cubicBezTo>
                  <a:cubicBezTo>
                    <a:pt x="10145" y="6966"/>
                    <a:pt x="10133" y="7157"/>
                    <a:pt x="10109" y="7335"/>
                  </a:cubicBezTo>
                  <a:lnTo>
                    <a:pt x="11002" y="7335"/>
                  </a:lnTo>
                  <a:cubicBezTo>
                    <a:pt x="10704" y="5525"/>
                    <a:pt x="10835" y="3823"/>
                    <a:pt x="11431" y="2561"/>
                  </a:cubicBezTo>
                  <a:cubicBezTo>
                    <a:pt x="11740" y="2013"/>
                    <a:pt x="11966" y="1346"/>
                    <a:pt x="12193" y="739"/>
                  </a:cubicBezTo>
                  <a:lnTo>
                    <a:pt x="12193" y="739"/>
                  </a:lnTo>
                  <a:cubicBezTo>
                    <a:pt x="11363" y="2218"/>
                    <a:pt x="9657" y="2426"/>
                    <a:pt x="8091" y="2426"/>
                  </a:cubicBezTo>
                  <a:cubicBezTo>
                    <a:pt x="7475" y="2426"/>
                    <a:pt x="6881" y="2394"/>
                    <a:pt x="6370" y="2394"/>
                  </a:cubicBezTo>
                  <a:cubicBezTo>
                    <a:pt x="6055" y="2394"/>
                    <a:pt x="5746" y="2396"/>
                    <a:pt x="5445" y="2396"/>
                  </a:cubicBezTo>
                  <a:cubicBezTo>
                    <a:pt x="3132" y="2396"/>
                    <a:pt x="1254" y="2266"/>
                    <a:pt x="1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629;p58">
              <a:extLst>
                <a:ext uri="{FF2B5EF4-FFF2-40B4-BE49-F238E27FC236}">
                  <a16:creationId xmlns:a16="http://schemas.microsoft.com/office/drawing/2014/main" id="{BEC96B5E-3060-4E8F-B44B-F1C652FC456F}"/>
                </a:ext>
              </a:extLst>
            </p:cNvPr>
            <p:cNvSpPr/>
            <p:nvPr/>
          </p:nvSpPr>
          <p:spPr>
            <a:xfrm>
              <a:off x="5249750" y="2257550"/>
              <a:ext cx="21750" cy="64625"/>
            </a:xfrm>
            <a:custGeom>
              <a:avLst/>
              <a:gdLst/>
              <a:ahLst/>
              <a:cxnLst/>
              <a:rect l="l" t="t" r="r" b="b"/>
              <a:pathLst>
                <a:path w="870" h="2585" extrusionOk="0">
                  <a:moveTo>
                    <a:pt x="441" y="1"/>
                  </a:moveTo>
                  <a:cubicBezTo>
                    <a:pt x="441" y="1"/>
                    <a:pt x="251" y="2013"/>
                    <a:pt x="1" y="2584"/>
                  </a:cubicBezTo>
                  <a:cubicBezTo>
                    <a:pt x="160" y="2515"/>
                    <a:pt x="332" y="2478"/>
                    <a:pt x="504" y="2478"/>
                  </a:cubicBezTo>
                  <a:cubicBezTo>
                    <a:pt x="627" y="2478"/>
                    <a:pt x="750" y="2497"/>
                    <a:pt x="870" y="2537"/>
                  </a:cubicBezTo>
                  <a:cubicBezTo>
                    <a:pt x="477" y="1525"/>
                    <a:pt x="441" y="1"/>
                    <a:pt x="441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630;p58">
              <a:extLst>
                <a:ext uri="{FF2B5EF4-FFF2-40B4-BE49-F238E27FC236}">
                  <a16:creationId xmlns:a16="http://schemas.microsoft.com/office/drawing/2014/main" id="{72F776E0-B509-437C-A725-1AE6FF61A645}"/>
                </a:ext>
              </a:extLst>
            </p:cNvPr>
            <p:cNvSpPr/>
            <p:nvPr/>
          </p:nvSpPr>
          <p:spPr>
            <a:xfrm>
              <a:off x="5053600" y="2061525"/>
              <a:ext cx="400975" cy="772025"/>
            </a:xfrm>
            <a:custGeom>
              <a:avLst/>
              <a:gdLst/>
              <a:ahLst/>
              <a:cxnLst/>
              <a:rect l="l" t="t" r="r" b="b"/>
              <a:pathLst>
                <a:path w="16039" h="30881" extrusionOk="0">
                  <a:moveTo>
                    <a:pt x="5195" y="1"/>
                  </a:moveTo>
                  <a:cubicBezTo>
                    <a:pt x="5121" y="1"/>
                    <a:pt x="5028" y="134"/>
                    <a:pt x="4977" y="460"/>
                  </a:cubicBezTo>
                  <a:cubicBezTo>
                    <a:pt x="2965" y="12878"/>
                    <a:pt x="1679" y="16152"/>
                    <a:pt x="0" y="30880"/>
                  </a:cubicBezTo>
                  <a:cubicBezTo>
                    <a:pt x="7513" y="26403"/>
                    <a:pt x="11811" y="28618"/>
                    <a:pt x="16038" y="22462"/>
                  </a:cubicBezTo>
                  <a:cubicBezTo>
                    <a:pt x="16038" y="22462"/>
                    <a:pt x="13716" y="15211"/>
                    <a:pt x="13026" y="14628"/>
                  </a:cubicBezTo>
                  <a:cubicBezTo>
                    <a:pt x="12951" y="14566"/>
                    <a:pt x="12787" y="14548"/>
                    <a:pt x="12555" y="14548"/>
                  </a:cubicBezTo>
                  <a:cubicBezTo>
                    <a:pt x="12223" y="14548"/>
                    <a:pt x="11753" y="14585"/>
                    <a:pt x="11206" y="14585"/>
                  </a:cubicBezTo>
                  <a:cubicBezTo>
                    <a:pt x="8311" y="14585"/>
                    <a:pt x="3271" y="13541"/>
                    <a:pt x="5299" y="400"/>
                  </a:cubicBezTo>
                  <a:cubicBezTo>
                    <a:pt x="5336" y="158"/>
                    <a:pt x="5276" y="1"/>
                    <a:pt x="5195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631;p58">
              <a:extLst>
                <a:ext uri="{FF2B5EF4-FFF2-40B4-BE49-F238E27FC236}">
                  <a16:creationId xmlns:a16="http://schemas.microsoft.com/office/drawing/2014/main" id="{3FEB43AA-936D-4B5A-82AC-C1E3EF2FA76E}"/>
                </a:ext>
              </a:extLst>
            </p:cNvPr>
            <p:cNvSpPr/>
            <p:nvPr/>
          </p:nvSpPr>
          <p:spPr>
            <a:xfrm>
              <a:off x="5129500" y="2061825"/>
              <a:ext cx="57500" cy="280875"/>
            </a:xfrm>
            <a:custGeom>
              <a:avLst/>
              <a:gdLst/>
              <a:ahLst/>
              <a:cxnLst/>
              <a:rect l="l" t="t" r="r" b="b"/>
              <a:pathLst>
                <a:path w="2300" h="11235" extrusionOk="0">
                  <a:moveTo>
                    <a:pt x="2097" y="1"/>
                  </a:moveTo>
                  <a:cubicBezTo>
                    <a:pt x="1989" y="1"/>
                    <a:pt x="1863" y="139"/>
                    <a:pt x="1810" y="471"/>
                  </a:cubicBezTo>
                  <a:cubicBezTo>
                    <a:pt x="1096" y="4924"/>
                    <a:pt x="584" y="8175"/>
                    <a:pt x="0" y="11235"/>
                  </a:cubicBezTo>
                  <a:cubicBezTo>
                    <a:pt x="1001" y="8401"/>
                    <a:pt x="1001" y="5734"/>
                    <a:pt x="1370" y="5365"/>
                  </a:cubicBezTo>
                  <a:cubicBezTo>
                    <a:pt x="1388" y="5348"/>
                    <a:pt x="1404" y="5339"/>
                    <a:pt x="1418" y="5339"/>
                  </a:cubicBezTo>
                  <a:cubicBezTo>
                    <a:pt x="1632" y="5339"/>
                    <a:pt x="1477" y="7184"/>
                    <a:pt x="2013" y="8746"/>
                  </a:cubicBezTo>
                  <a:cubicBezTo>
                    <a:pt x="1679" y="6734"/>
                    <a:pt x="1703" y="4031"/>
                    <a:pt x="2263" y="388"/>
                  </a:cubicBezTo>
                  <a:cubicBezTo>
                    <a:pt x="2299" y="151"/>
                    <a:pt x="2208" y="1"/>
                    <a:pt x="2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632;p58">
              <a:extLst>
                <a:ext uri="{FF2B5EF4-FFF2-40B4-BE49-F238E27FC236}">
                  <a16:creationId xmlns:a16="http://schemas.microsoft.com/office/drawing/2014/main" id="{83F83906-69BB-43F9-A995-F0FE65493564}"/>
                </a:ext>
              </a:extLst>
            </p:cNvPr>
            <p:cNvSpPr/>
            <p:nvPr/>
          </p:nvSpPr>
          <p:spPr>
            <a:xfrm>
              <a:off x="5367025" y="2430200"/>
              <a:ext cx="87550" cy="279225"/>
            </a:xfrm>
            <a:custGeom>
              <a:avLst/>
              <a:gdLst/>
              <a:ahLst/>
              <a:cxnLst/>
              <a:rect l="l" t="t" r="r" b="b"/>
              <a:pathLst>
                <a:path w="3502" h="11169" extrusionOk="0">
                  <a:moveTo>
                    <a:pt x="584" y="0"/>
                  </a:moveTo>
                  <a:lnTo>
                    <a:pt x="584" y="0"/>
                  </a:lnTo>
                  <a:cubicBezTo>
                    <a:pt x="1036" y="5132"/>
                    <a:pt x="965" y="8966"/>
                    <a:pt x="1" y="11168"/>
                  </a:cubicBezTo>
                  <a:cubicBezTo>
                    <a:pt x="1215" y="10418"/>
                    <a:pt x="2358" y="9382"/>
                    <a:pt x="3501" y="7715"/>
                  </a:cubicBezTo>
                  <a:cubicBezTo>
                    <a:pt x="3501" y="7715"/>
                    <a:pt x="1370" y="1072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633;p58">
              <a:extLst>
                <a:ext uri="{FF2B5EF4-FFF2-40B4-BE49-F238E27FC236}">
                  <a16:creationId xmlns:a16="http://schemas.microsoft.com/office/drawing/2014/main" id="{0F6CF90E-9B05-421E-B149-DB89E11F905A}"/>
                </a:ext>
              </a:extLst>
            </p:cNvPr>
            <p:cNvSpPr/>
            <p:nvPr/>
          </p:nvSpPr>
          <p:spPr>
            <a:xfrm>
              <a:off x="5137225" y="1957525"/>
              <a:ext cx="239950" cy="269700"/>
            </a:xfrm>
            <a:custGeom>
              <a:avLst/>
              <a:gdLst/>
              <a:ahLst/>
              <a:cxnLst/>
              <a:rect l="l" t="t" r="r" b="b"/>
              <a:pathLst>
                <a:path w="9598" h="10788" extrusionOk="0">
                  <a:moveTo>
                    <a:pt x="4561" y="0"/>
                  </a:moveTo>
                  <a:cubicBezTo>
                    <a:pt x="4311" y="12"/>
                    <a:pt x="4228" y="286"/>
                    <a:pt x="4228" y="286"/>
                  </a:cubicBezTo>
                  <a:cubicBezTo>
                    <a:pt x="4167" y="245"/>
                    <a:pt x="4095" y="224"/>
                    <a:pt x="4019" y="224"/>
                  </a:cubicBezTo>
                  <a:cubicBezTo>
                    <a:pt x="3962" y="224"/>
                    <a:pt x="3903" y="236"/>
                    <a:pt x="3847" y="262"/>
                  </a:cubicBezTo>
                  <a:cubicBezTo>
                    <a:pt x="3716" y="298"/>
                    <a:pt x="3656" y="452"/>
                    <a:pt x="3716" y="572"/>
                  </a:cubicBezTo>
                  <a:cubicBezTo>
                    <a:pt x="3666" y="553"/>
                    <a:pt x="3615" y="543"/>
                    <a:pt x="3563" y="543"/>
                  </a:cubicBezTo>
                  <a:cubicBezTo>
                    <a:pt x="3453" y="543"/>
                    <a:pt x="3344" y="586"/>
                    <a:pt x="3263" y="667"/>
                  </a:cubicBezTo>
                  <a:cubicBezTo>
                    <a:pt x="3156" y="774"/>
                    <a:pt x="3168" y="941"/>
                    <a:pt x="3275" y="1036"/>
                  </a:cubicBezTo>
                  <a:cubicBezTo>
                    <a:pt x="2882" y="1345"/>
                    <a:pt x="3287" y="1429"/>
                    <a:pt x="3287" y="1429"/>
                  </a:cubicBezTo>
                  <a:cubicBezTo>
                    <a:pt x="3156" y="1512"/>
                    <a:pt x="3037" y="1619"/>
                    <a:pt x="2954" y="1750"/>
                  </a:cubicBezTo>
                  <a:cubicBezTo>
                    <a:pt x="2799" y="1965"/>
                    <a:pt x="3097" y="2167"/>
                    <a:pt x="3097" y="2167"/>
                  </a:cubicBezTo>
                  <a:cubicBezTo>
                    <a:pt x="2347" y="2619"/>
                    <a:pt x="2275" y="3239"/>
                    <a:pt x="2275" y="3239"/>
                  </a:cubicBezTo>
                  <a:cubicBezTo>
                    <a:pt x="2001" y="3286"/>
                    <a:pt x="1739" y="3381"/>
                    <a:pt x="1513" y="3524"/>
                  </a:cubicBezTo>
                  <a:cubicBezTo>
                    <a:pt x="1204" y="3739"/>
                    <a:pt x="1061" y="4298"/>
                    <a:pt x="1061" y="4298"/>
                  </a:cubicBezTo>
                  <a:cubicBezTo>
                    <a:pt x="715" y="4417"/>
                    <a:pt x="418" y="4667"/>
                    <a:pt x="275" y="5013"/>
                  </a:cubicBezTo>
                  <a:cubicBezTo>
                    <a:pt x="1" y="5608"/>
                    <a:pt x="442" y="6310"/>
                    <a:pt x="442" y="6310"/>
                  </a:cubicBezTo>
                  <a:cubicBezTo>
                    <a:pt x="13" y="7120"/>
                    <a:pt x="858" y="7632"/>
                    <a:pt x="858" y="7632"/>
                  </a:cubicBezTo>
                  <a:cubicBezTo>
                    <a:pt x="525" y="8430"/>
                    <a:pt x="1489" y="8834"/>
                    <a:pt x="1489" y="8834"/>
                  </a:cubicBezTo>
                  <a:cubicBezTo>
                    <a:pt x="1454" y="9537"/>
                    <a:pt x="2406" y="9620"/>
                    <a:pt x="2406" y="9620"/>
                  </a:cubicBezTo>
                  <a:cubicBezTo>
                    <a:pt x="2439" y="10317"/>
                    <a:pt x="3427" y="10347"/>
                    <a:pt x="3596" y="10347"/>
                  </a:cubicBezTo>
                  <a:cubicBezTo>
                    <a:pt x="3612" y="10347"/>
                    <a:pt x="3620" y="10347"/>
                    <a:pt x="3620" y="10347"/>
                  </a:cubicBezTo>
                  <a:cubicBezTo>
                    <a:pt x="3620" y="10347"/>
                    <a:pt x="3680" y="10787"/>
                    <a:pt x="4609" y="10787"/>
                  </a:cubicBezTo>
                  <a:cubicBezTo>
                    <a:pt x="4906" y="10775"/>
                    <a:pt x="5192" y="10585"/>
                    <a:pt x="5311" y="10299"/>
                  </a:cubicBezTo>
                  <a:cubicBezTo>
                    <a:pt x="5458" y="10363"/>
                    <a:pt x="5585" y="10389"/>
                    <a:pt x="5695" y="10389"/>
                  </a:cubicBezTo>
                  <a:cubicBezTo>
                    <a:pt x="6202" y="10389"/>
                    <a:pt x="6347" y="9835"/>
                    <a:pt x="6347" y="9835"/>
                  </a:cubicBezTo>
                  <a:cubicBezTo>
                    <a:pt x="6447" y="9848"/>
                    <a:pt x="6540" y="9855"/>
                    <a:pt x="6626" y="9855"/>
                  </a:cubicBezTo>
                  <a:cubicBezTo>
                    <a:pt x="7213" y="9855"/>
                    <a:pt x="7468" y="9541"/>
                    <a:pt x="7478" y="9001"/>
                  </a:cubicBezTo>
                  <a:cubicBezTo>
                    <a:pt x="8323" y="8882"/>
                    <a:pt x="8621" y="8442"/>
                    <a:pt x="8538" y="7775"/>
                  </a:cubicBezTo>
                  <a:cubicBezTo>
                    <a:pt x="9109" y="7596"/>
                    <a:pt x="9407" y="6715"/>
                    <a:pt x="9062" y="6227"/>
                  </a:cubicBezTo>
                  <a:cubicBezTo>
                    <a:pt x="9347" y="6036"/>
                    <a:pt x="9597" y="5417"/>
                    <a:pt x="8978" y="5001"/>
                  </a:cubicBezTo>
                  <a:cubicBezTo>
                    <a:pt x="9000" y="4385"/>
                    <a:pt x="8646" y="3932"/>
                    <a:pt x="8367" y="3932"/>
                  </a:cubicBezTo>
                  <a:cubicBezTo>
                    <a:pt x="8344" y="3932"/>
                    <a:pt x="8321" y="3935"/>
                    <a:pt x="8300" y="3941"/>
                  </a:cubicBezTo>
                  <a:cubicBezTo>
                    <a:pt x="7999" y="3340"/>
                    <a:pt x="7485" y="2952"/>
                    <a:pt x="6976" y="2952"/>
                  </a:cubicBezTo>
                  <a:cubicBezTo>
                    <a:pt x="6961" y="2952"/>
                    <a:pt x="6945" y="2952"/>
                    <a:pt x="6930" y="2953"/>
                  </a:cubicBezTo>
                  <a:cubicBezTo>
                    <a:pt x="6942" y="2715"/>
                    <a:pt x="6883" y="2488"/>
                    <a:pt x="6776" y="2274"/>
                  </a:cubicBezTo>
                  <a:cubicBezTo>
                    <a:pt x="6657" y="2060"/>
                    <a:pt x="6442" y="1905"/>
                    <a:pt x="6204" y="1869"/>
                  </a:cubicBezTo>
                  <a:cubicBezTo>
                    <a:pt x="6335" y="1774"/>
                    <a:pt x="6407" y="1631"/>
                    <a:pt x="6407" y="1464"/>
                  </a:cubicBezTo>
                  <a:cubicBezTo>
                    <a:pt x="6395" y="1352"/>
                    <a:pt x="6289" y="1261"/>
                    <a:pt x="6167" y="1261"/>
                  </a:cubicBezTo>
                  <a:cubicBezTo>
                    <a:pt x="6159" y="1261"/>
                    <a:pt x="6152" y="1261"/>
                    <a:pt x="6145" y="1262"/>
                  </a:cubicBezTo>
                  <a:cubicBezTo>
                    <a:pt x="6264" y="1203"/>
                    <a:pt x="6335" y="1060"/>
                    <a:pt x="6299" y="929"/>
                  </a:cubicBezTo>
                  <a:cubicBezTo>
                    <a:pt x="6262" y="780"/>
                    <a:pt x="6141" y="752"/>
                    <a:pt x="6056" y="752"/>
                  </a:cubicBezTo>
                  <a:cubicBezTo>
                    <a:pt x="6005" y="752"/>
                    <a:pt x="5966" y="762"/>
                    <a:pt x="5966" y="762"/>
                  </a:cubicBezTo>
                  <a:cubicBezTo>
                    <a:pt x="5978" y="619"/>
                    <a:pt x="5930" y="476"/>
                    <a:pt x="5847" y="369"/>
                  </a:cubicBezTo>
                  <a:cubicBezTo>
                    <a:pt x="5810" y="322"/>
                    <a:pt x="5761" y="306"/>
                    <a:pt x="5710" y="306"/>
                  </a:cubicBezTo>
                  <a:cubicBezTo>
                    <a:pt x="5578" y="306"/>
                    <a:pt x="5430" y="417"/>
                    <a:pt x="5430" y="417"/>
                  </a:cubicBezTo>
                  <a:cubicBezTo>
                    <a:pt x="5430" y="417"/>
                    <a:pt x="5478" y="298"/>
                    <a:pt x="5275" y="155"/>
                  </a:cubicBezTo>
                  <a:cubicBezTo>
                    <a:pt x="5230" y="121"/>
                    <a:pt x="5185" y="107"/>
                    <a:pt x="5144" y="107"/>
                  </a:cubicBezTo>
                  <a:cubicBezTo>
                    <a:pt x="5015" y="107"/>
                    <a:pt x="4918" y="238"/>
                    <a:pt x="4918" y="238"/>
                  </a:cubicBezTo>
                  <a:cubicBezTo>
                    <a:pt x="4847" y="107"/>
                    <a:pt x="4716" y="12"/>
                    <a:pt x="45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634;p58">
              <a:extLst>
                <a:ext uri="{FF2B5EF4-FFF2-40B4-BE49-F238E27FC236}">
                  <a16:creationId xmlns:a16="http://schemas.microsoft.com/office/drawing/2014/main" id="{92B2750A-5402-408D-83B5-F8E058C210B8}"/>
                </a:ext>
              </a:extLst>
            </p:cNvPr>
            <p:cNvSpPr/>
            <p:nvPr/>
          </p:nvSpPr>
          <p:spPr>
            <a:xfrm>
              <a:off x="5295000" y="2143550"/>
              <a:ext cx="7175" cy="1800"/>
            </a:xfrm>
            <a:custGeom>
              <a:avLst/>
              <a:gdLst/>
              <a:ahLst/>
              <a:cxnLst/>
              <a:rect l="l" t="t" r="r" b="b"/>
              <a:pathLst>
                <a:path w="287" h="72" extrusionOk="0">
                  <a:moveTo>
                    <a:pt x="72" y="0"/>
                  </a:moveTo>
                  <a:cubicBezTo>
                    <a:pt x="48" y="24"/>
                    <a:pt x="24" y="48"/>
                    <a:pt x="0" y="72"/>
                  </a:cubicBezTo>
                  <a:cubicBezTo>
                    <a:pt x="96" y="60"/>
                    <a:pt x="191" y="48"/>
                    <a:pt x="286" y="48"/>
                  </a:cubicBezTo>
                  <a:cubicBezTo>
                    <a:pt x="203" y="36"/>
                    <a:pt x="131" y="12"/>
                    <a:pt x="72" y="0"/>
                  </a:cubicBezTo>
                  <a:close/>
                </a:path>
              </a:pathLst>
            </a:custGeom>
            <a:solidFill>
              <a:srgbClr val="FCE7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635;p58">
              <a:extLst>
                <a:ext uri="{FF2B5EF4-FFF2-40B4-BE49-F238E27FC236}">
                  <a16:creationId xmlns:a16="http://schemas.microsoft.com/office/drawing/2014/main" id="{04931ABA-671F-447B-8750-13CD87C53B06}"/>
                </a:ext>
              </a:extLst>
            </p:cNvPr>
            <p:cNvSpPr/>
            <p:nvPr/>
          </p:nvSpPr>
          <p:spPr>
            <a:xfrm>
              <a:off x="5137225" y="2011675"/>
              <a:ext cx="239650" cy="215550"/>
            </a:xfrm>
            <a:custGeom>
              <a:avLst/>
              <a:gdLst/>
              <a:ahLst/>
              <a:cxnLst/>
              <a:rect l="l" t="t" r="r" b="b"/>
              <a:pathLst>
                <a:path w="9586" h="8622" extrusionOk="0">
                  <a:moveTo>
                    <a:pt x="3478" y="6026"/>
                  </a:moveTo>
                  <a:cubicBezTo>
                    <a:pt x="3442" y="6040"/>
                    <a:pt x="3409" y="6060"/>
                    <a:pt x="3380" y="6084"/>
                  </a:cubicBezTo>
                  <a:lnTo>
                    <a:pt x="3380" y="6084"/>
                  </a:lnTo>
                  <a:cubicBezTo>
                    <a:pt x="3414" y="6060"/>
                    <a:pt x="3447" y="6040"/>
                    <a:pt x="3478" y="6026"/>
                  </a:cubicBezTo>
                  <a:close/>
                  <a:moveTo>
                    <a:pt x="6704" y="1"/>
                  </a:moveTo>
                  <a:lnTo>
                    <a:pt x="6704" y="1"/>
                  </a:lnTo>
                  <a:cubicBezTo>
                    <a:pt x="6752" y="108"/>
                    <a:pt x="6776" y="215"/>
                    <a:pt x="6776" y="334"/>
                  </a:cubicBezTo>
                  <a:cubicBezTo>
                    <a:pt x="6764" y="537"/>
                    <a:pt x="6692" y="739"/>
                    <a:pt x="6573" y="894"/>
                  </a:cubicBezTo>
                  <a:lnTo>
                    <a:pt x="6692" y="894"/>
                  </a:lnTo>
                  <a:cubicBezTo>
                    <a:pt x="7430" y="894"/>
                    <a:pt x="8050" y="1287"/>
                    <a:pt x="8050" y="1751"/>
                  </a:cubicBezTo>
                  <a:cubicBezTo>
                    <a:pt x="8026" y="2013"/>
                    <a:pt x="7871" y="2251"/>
                    <a:pt x="7645" y="2370"/>
                  </a:cubicBezTo>
                  <a:cubicBezTo>
                    <a:pt x="8502" y="2585"/>
                    <a:pt x="9097" y="3120"/>
                    <a:pt x="9014" y="3632"/>
                  </a:cubicBezTo>
                  <a:cubicBezTo>
                    <a:pt x="8966" y="3882"/>
                    <a:pt x="8800" y="4085"/>
                    <a:pt x="8573" y="4192"/>
                  </a:cubicBezTo>
                  <a:cubicBezTo>
                    <a:pt x="8585" y="4251"/>
                    <a:pt x="8597" y="4323"/>
                    <a:pt x="8597" y="4382"/>
                  </a:cubicBezTo>
                  <a:cubicBezTo>
                    <a:pt x="8597" y="4930"/>
                    <a:pt x="7942" y="5371"/>
                    <a:pt x="7121" y="5383"/>
                  </a:cubicBezTo>
                  <a:cubicBezTo>
                    <a:pt x="7585" y="5478"/>
                    <a:pt x="7907" y="5692"/>
                    <a:pt x="7907" y="5954"/>
                  </a:cubicBezTo>
                  <a:cubicBezTo>
                    <a:pt x="7907" y="6299"/>
                    <a:pt x="7311" y="6847"/>
                    <a:pt x="6609" y="6847"/>
                  </a:cubicBezTo>
                  <a:cubicBezTo>
                    <a:pt x="5895" y="6847"/>
                    <a:pt x="5311" y="6299"/>
                    <a:pt x="5311" y="5954"/>
                  </a:cubicBezTo>
                  <a:cubicBezTo>
                    <a:pt x="5299" y="5906"/>
                    <a:pt x="5311" y="5871"/>
                    <a:pt x="5335" y="5823"/>
                  </a:cubicBezTo>
                  <a:lnTo>
                    <a:pt x="5335" y="5823"/>
                  </a:lnTo>
                  <a:cubicBezTo>
                    <a:pt x="5156" y="5859"/>
                    <a:pt x="4978" y="5883"/>
                    <a:pt x="4799" y="5883"/>
                  </a:cubicBezTo>
                  <a:cubicBezTo>
                    <a:pt x="4430" y="5883"/>
                    <a:pt x="4073" y="5811"/>
                    <a:pt x="3740" y="5656"/>
                  </a:cubicBezTo>
                  <a:cubicBezTo>
                    <a:pt x="3740" y="5668"/>
                    <a:pt x="3740" y="5680"/>
                    <a:pt x="3740" y="5704"/>
                  </a:cubicBezTo>
                  <a:cubicBezTo>
                    <a:pt x="3728" y="5823"/>
                    <a:pt x="3644" y="5942"/>
                    <a:pt x="3525" y="6002"/>
                  </a:cubicBezTo>
                  <a:cubicBezTo>
                    <a:pt x="3716" y="5906"/>
                    <a:pt x="3930" y="5871"/>
                    <a:pt x="4144" y="5871"/>
                  </a:cubicBezTo>
                  <a:cubicBezTo>
                    <a:pt x="4621" y="5871"/>
                    <a:pt x="5014" y="6061"/>
                    <a:pt x="5014" y="6311"/>
                  </a:cubicBezTo>
                  <a:cubicBezTo>
                    <a:pt x="5014" y="6549"/>
                    <a:pt x="4621" y="7026"/>
                    <a:pt x="4132" y="7026"/>
                  </a:cubicBezTo>
                  <a:cubicBezTo>
                    <a:pt x="3644" y="7026"/>
                    <a:pt x="3263" y="6549"/>
                    <a:pt x="3263" y="6311"/>
                  </a:cubicBezTo>
                  <a:cubicBezTo>
                    <a:pt x="3272" y="6220"/>
                    <a:pt x="3315" y="6140"/>
                    <a:pt x="3380" y="6084"/>
                  </a:cubicBezTo>
                  <a:lnTo>
                    <a:pt x="3380" y="6084"/>
                  </a:lnTo>
                  <a:cubicBezTo>
                    <a:pt x="3246" y="6179"/>
                    <a:pt x="3092" y="6323"/>
                    <a:pt x="2930" y="6323"/>
                  </a:cubicBezTo>
                  <a:cubicBezTo>
                    <a:pt x="2477" y="6323"/>
                    <a:pt x="2132" y="5942"/>
                    <a:pt x="2132" y="5704"/>
                  </a:cubicBezTo>
                  <a:cubicBezTo>
                    <a:pt x="2132" y="5454"/>
                    <a:pt x="2489" y="5264"/>
                    <a:pt x="2930" y="5264"/>
                  </a:cubicBezTo>
                  <a:cubicBezTo>
                    <a:pt x="3037" y="5264"/>
                    <a:pt x="3132" y="5275"/>
                    <a:pt x="3228" y="5299"/>
                  </a:cubicBezTo>
                  <a:cubicBezTo>
                    <a:pt x="3180" y="5240"/>
                    <a:pt x="3132" y="5168"/>
                    <a:pt x="3097" y="5097"/>
                  </a:cubicBezTo>
                  <a:cubicBezTo>
                    <a:pt x="2918" y="5180"/>
                    <a:pt x="2716" y="5216"/>
                    <a:pt x="2513" y="5216"/>
                  </a:cubicBezTo>
                  <a:cubicBezTo>
                    <a:pt x="1977" y="5216"/>
                    <a:pt x="1537" y="4930"/>
                    <a:pt x="1537" y="4573"/>
                  </a:cubicBezTo>
                  <a:cubicBezTo>
                    <a:pt x="1537" y="4466"/>
                    <a:pt x="1573" y="4359"/>
                    <a:pt x="1656" y="4263"/>
                  </a:cubicBezTo>
                  <a:cubicBezTo>
                    <a:pt x="930" y="4097"/>
                    <a:pt x="430" y="3668"/>
                    <a:pt x="430" y="3156"/>
                  </a:cubicBezTo>
                  <a:cubicBezTo>
                    <a:pt x="430" y="2727"/>
                    <a:pt x="799" y="2358"/>
                    <a:pt x="1358" y="2144"/>
                  </a:cubicBezTo>
                  <a:cubicBezTo>
                    <a:pt x="1323" y="2085"/>
                    <a:pt x="1311" y="2013"/>
                    <a:pt x="1311" y="1954"/>
                  </a:cubicBezTo>
                  <a:cubicBezTo>
                    <a:pt x="1311" y="1501"/>
                    <a:pt x="1906" y="1156"/>
                    <a:pt x="2620" y="1156"/>
                  </a:cubicBezTo>
                  <a:cubicBezTo>
                    <a:pt x="2652" y="1154"/>
                    <a:pt x="2683" y="1153"/>
                    <a:pt x="2714" y="1153"/>
                  </a:cubicBezTo>
                  <a:cubicBezTo>
                    <a:pt x="3086" y="1153"/>
                    <a:pt x="3443" y="1283"/>
                    <a:pt x="3740" y="1525"/>
                  </a:cubicBezTo>
                  <a:cubicBezTo>
                    <a:pt x="3751" y="1501"/>
                    <a:pt x="3775" y="1489"/>
                    <a:pt x="3799" y="1465"/>
                  </a:cubicBezTo>
                  <a:cubicBezTo>
                    <a:pt x="3204" y="1239"/>
                    <a:pt x="2811" y="822"/>
                    <a:pt x="2811" y="334"/>
                  </a:cubicBezTo>
                  <a:cubicBezTo>
                    <a:pt x="2811" y="299"/>
                    <a:pt x="2811" y="251"/>
                    <a:pt x="2811" y="215"/>
                  </a:cubicBezTo>
                  <a:cubicBezTo>
                    <a:pt x="2537" y="430"/>
                    <a:pt x="2347" y="739"/>
                    <a:pt x="2275" y="1073"/>
                  </a:cubicBezTo>
                  <a:cubicBezTo>
                    <a:pt x="2001" y="1120"/>
                    <a:pt x="1739" y="1215"/>
                    <a:pt x="1513" y="1358"/>
                  </a:cubicBezTo>
                  <a:cubicBezTo>
                    <a:pt x="1204" y="1573"/>
                    <a:pt x="1061" y="2132"/>
                    <a:pt x="1061" y="2132"/>
                  </a:cubicBezTo>
                  <a:cubicBezTo>
                    <a:pt x="715" y="2251"/>
                    <a:pt x="430" y="2501"/>
                    <a:pt x="275" y="2847"/>
                  </a:cubicBezTo>
                  <a:cubicBezTo>
                    <a:pt x="1" y="3442"/>
                    <a:pt x="442" y="4144"/>
                    <a:pt x="442" y="4144"/>
                  </a:cubicBezTo>
                  <a:cubicBezTo>
                    <a:pt x="13" y="4954"/>
                    <a:pt x="858" y="5466"/>
                    <a:pt x="858" y="5466"/>
                  </a:cubicBezTo>
                  <a:cubicBezTo>
                    <a:pt x="525" y="6264"/>
                    <a:pt x="1442" y="6716"/>
                    <a:pt x="1442" y="6716"/>
                  </a:cubicBezTo>
                  <a:cubicBezTo>
                    <a:pt x="1406" y="7419"/>
                    <a:pt x="2406" y="7466"/>
                    <a:pt x="2406" y="7466"/>
                  </a:cubicBezTo>
                  <a:cubicBezTo>
                    <a:pt x="2439" y="8151"/>
                    <a:pt x="3434" y="8181"/>
                    <a:pt x="3607" y="8181"/>
                  </a:cubicBezTo>
                  <a:cubicBezTo>
                    <a:pt x="3623" y="8181"/>
                    <a:pt x="3632" y="8181"/>
                    <a:pt x="3632" y="8181"/>
                  </a:cubicBezTo>
                  <a:cubicBezTo>
                    <a:pt x="3632" y="8181"/>
                    <a:pt x="3690" y="8621"/>
                    <a:pt x="4573" y="8621"/>
                  </a:cubicBezTo>
                  <a:cubicBezTo>
                    <a:pt x="4585" y="8621"/>
                    <a:pt x="4597" y="8621"/>
                    <a:pt x="4609" y="8621"/>
                  </a:cubicBezTo>
                  <a:cubicBezTo>
                    <a:pt x="4918" y="8621"/>
                    <a:pt x="5192" y="8431"/>
                    <a:pt x="5323" y="8145"/>
                  </a:cubicBezTo>
                  <a:cubicBezTo>
                    <a:pt x="5470" y="8209"/>
                    <a:pt x="5597" y="8235"/>
                    <a:pt x="5707" y="8235"/>
                  </a:cubicBezTo>
                  <a:cubicBezTo>
                    <a:pt x="6214" y="8235"/>
                    <a:pt x="6359" y="7680"/>
                    <a:pt x="6359" y="7680"/>
                  </a:cubicBezTo>
                  <a:cubicBezTo>
                    <a:pt x="6451" y="7692"/>
                    <a:pt x="6537" y="7697"/>
                    <a:pt x="6617" y="7697"/>
                  </a:cubicBezTo>
                  <a:cubicBezTo>
                    <a:pt x="7210" y="7697"/>
                    <a:pt x="7480" y="7391"/>
                    <a:pt x="7490" y="6835"/>
                  </a:cubicBezTo>
                  <a:cubicBezTo>
                    <a:pt x="8335" y="6728"/>
                    <a:pt x="8633" y="6287"/>
                    <a:pt x="8538" y="5609"/>
                  </a:cubicBezTo>
                  <a:cubicBezTo>
                    <a:pt x="9121" y="5442"/>
                    <a:pt x="9407" y="4561"/>
                    <a:pt x="9074" y="4073"/>
                  </a:cubicBezTo>
                  <a:cubicBezTo>
                    <a:pt x="9347" y="3859"/>
                    <a:pt x="9586" y="3251"/>
                    <a:pt x="8978" y="2835"/>
                  </a:cubicBezTo>
                  <a:cubicBezTo>
                    <a:pt x="8989" y="2212"/>
                    <a:pt x="8638" y="1756"/>
                    <a:pt x="8358" y="1756"/>
                  </a:cubicBezTo>
                  <a:cubicBezTo>
                    <a:pt x="8338" y="1756"/>
                    <a:pt x="8319" y="1758"/>
                    <a:pt x="8300" y="1763"/>
                  </a:cubicBezTo>
                  <a:cubicBezTo>
                    <a:pt x="7995" y="1165"/>
                    <a:pt x="7470" y="775"/>
                    <a:pt x="6954" y="775"/>
                  </a:cubicBezTo>
                  <a:cubicBezTo>
                    <a:pt x="6946" y="775"/>
                    <a:pt x="6938" y="775"/>
                    <a:pt x="6930" y="775"/>
                  </a:cubicBezTo>
                  <a:cubicBezTo>
                    <a:pt x="6930" y="549"/>
                    <a:pt x="6883" y="311"/>
                    <a:pt x="6776" y="108"/>
                  </a:cubicBezTo>
                  <a:cubicBezTo>
                    <a:pt x="6752" y="72"/>
                    <a:pt x="6728" y="37"/>
                    <a:pt x="6704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636;p58">
              <a:extLst>
                <a:ext uri="{FF2B5EF4-FFF2-40B4-BE49-F238E27FC236}">
                  <a16:creationId xmlns:a16="http://schemas.microsoft.com/office/drawing/2014/main" id="{9480FAF8-368E-408A-AD8A-5B955676CCD3}"/>
                </a:ext>
              </a:extLst>
            </p:cNvPr>
            <p:cNvSpPr/>
            <p:nvPr/>
          </p:nvSpPr>
          <p:spPr>
            <a:xfrm>
              <a:off x="5209275" y="1966150"/>
              <a:ext cx="88425" cy="41400"/>
            </a:xfrm>
            <a:custGeom>
              <a:avLst/>
              <a:gdLst/>
              <a:ahLst/>
              <a:cxnLst/>
              <a:rect l="l" t="t" r="r" b="b"/>
              <a:pathLst>
                <a:path w="3537" h="1656" extrusionOk="0">
                  <a:moveTo>
                    <a:pt x="846" y="0"/>
                  </a:moveTo>
                  <a:cubicBezTo>
                    <a:pt x="810" y="72"/>
                    <a:pt x="810" y="155"/>
                    <a:pt x="846" y="227"/>
                  </a:cubicBezTo>
                  <a:cubicBezTo>
                    <a:pt x="792" y="208"/>
                    <a:pt x="738" y="198"/>
                    <a:pt x="685" y="198"/>
                  </a:cubicBezTo>
                  <a:cubicBezTo>
                    <a:pt x="571" y="198"/>
                    <a:pt x="462" y="241"/>
                    <a:pt x="381" y="322"/>
                  </a:cubicBezTo>
                  <a:cubicBezTo>
                    <a:pt x="274" y="429"/>
                    <a:pt x="286" y="596"/>
                    <a:pt x="393" y="691"/>
                  </a:cubicBezTo>
                  <a:cubicBezTo>
                    <a:pt x="0" y="1000"/>
                    <a:pt x="405" y="1084"/>
                    <a:pt x="405" y="1084"/>
                  </a:cubicBezTo>
                  <a:cubicBezTo>
                    <a:pt x="274" y="1167"/>
                    <a:pt x="155" y="1274"/>
                    <a:pt x="72" y="1405"/>
                  </a:cubicBezTo>
                  <a:cubicBezTo>
                    <a:pt x="24" y="1477"/>
                    <a:pt x="24" y="1572"/>
                    <a:pt x="72" y="1655"/>
                  </a:cubicBezTo>
                  <a:cubicBezTo>
                    <a:pt x="369" y="1179"/>
                    <a:pt x="1072" y="834"/>
                    <a:pt x="1905" y="834"/>
                  </a:cubicBezTo>
                  <a:cubicBezTo>
                    <a:pt x="1923" y="833"/>
                    <a:pt x="1941" y="833"/>
                    <a:pt x="1959" y="833"/>
                  </a:cubicBezTo>
                  <a:cubicBezTo>
                    <a:pt x="2511" y="833"/>
                    <a:pt x="3039" y="1011"/>
                    <a:pt x="3477" y="1346"/>
                  </a:cubicBezTo>
                  <a:cubicBezTo>
                    <a:pt x="3513" y="1274"/>
                    <a:pt x="3536" y="1203"/>
                    <a:pt x="3525" y="1119"/>
                  </a:cubicBezTo>
                  <a:cubicBezTo>
                    <a:pt x="3514" y="1002"/>
                    <a:pt x="3417" y="913"/>
                    <a:pt x="3303" y="913"/>
                  </a:cubicBezTo>
                  <a:cubicBezTo>
                    <a:pt x="3290" y="913"/>
                    <a:pt x="3276" y="915"/>
                    <a:pt x="3263" y="917"/>
                  </a:cubicBezTo>
                  <a:cubicBezTo>
                    <a:pt x="3382" y="858"/>
                    <a:pt x="3441" y="715"/>
                    <a:pt x="3417" y="584"/>
                  </a:cubicBezTo>
                  <a:cubicBezTo>
                    <a:pt x="3378" y="425"/>
                    <a:pt x="3243" y="399"/>
                    <a:pt x="3157" y="399"/>
                  </a:cubicBezTo>
                  <a:cubicBezTo>
                    <a:pt x="3114" y="399"/>
                    <a:pt x="3084" y="405"/>
                    <a:pt x="3084" y="405"/>
                  </a:cubicBezTo>
                  <a:cubicBezTo>
                    <a:pt x="3084" y="310"/>
                    <a:pt x="3060" y="203"/>
                    <a:pt x="3024" y="107"/>
                  </a:cubicBezTo>
                  <a:lnTo>
                    <a:pt x="3001" y="107"/>
                  </a:lnTo>
                  <a:cubicBezTo>
                    <a:pt x="3048" y="238"/>
                    <a:pt x="2965" y="381"/>
                    <a:pt x="2834" y="405"/>
                  </a:cubicBezTo>
                  <a:cubicBezTo>
                    <a:pt x="2800" y="414"/>
                    <a:pt x="2765" y="419"/>
                    <a:pt x="2730" y="419"/>
                  </a:cubicBezTo>
                  <a:cubicBezTo>
                    <a:pt x="2631" y="419"/>
                    <a:pt x="2532" y="383"/>
                    <a:pt x="2453" y="322"/>
                  </a:cubicBezTo>
                  <a:cubicBezTo>
                    <a:pt x="2453" y="322"/>
                    <a:pt x="2344" y="561"/>
                    <a:pt x="2126" y="561"/>
                  </a:cubicBezTo>
                  <a:cubicBezTo>
                    <a:pt x="2116" y="561"/>
                    <a:pt x="2106" y="561"/>
                    <a:pt x="2096" y="560"/>
                  </a:cubicBezTo>
                  <a:cubicBezTo>
                    <a:pt x="1941" y="536"/>
                    <a:pt x="1822" y="429"/>
                    <a:pt x="1774" y="274"/>
                  </a:cubicBezTo>
                  <a:cubicBezTo>
                    <a:pt x="1774" y="274"/>
                    <a:pt x="1676" y="385"/>
                    <a:pt x="1554" y="385"/>
                  </a:cubicBezTo>
                  <a:cubicBezTo>
                    <a:pt x="1506" y="385"/>
                    <a:pt x="1455" y="368"/>
                    <a:pt x="1405" y="322"/>
                  </a:cubicBezTo>
                  <a:cubicBezTo>
                    <a:pt x="1227" y="155"/>
                    <a:pt x="1298" y="36"/>
                    <a:pt x="1298" y="36"/>
                  </a:cubicBezTo>
                  <a:lnTo>
                    <a:pt x="1298" y="36"/>
                  </a:lnTo>
                  <a:cubicBezTo>
                    <a:pt x="1298" y="36"/>
                    <a:pt x="1161" y="112"/>
                    <a:pt x="1036" y="112"/>
                  </a:cubicBezTo>
                  <a:cubicBezTo>
                    <a:pt x="970" y="112"/>
                    <a:pt x="907" y="90"/>
                    <a:pt x="869" y="24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637;p58">
              <a:extLst>
                <a:ext uri="{FF2B5EF4-FFF2-40B4-BE49-F238E27FC236}">
                  <a16:creationId xmlns:a16="http://schemas.microsoft.com/office/drawing/2014/main" id="{EF87D7FC-99D2-4A6C-A13D-4DA28DCDF24D}"/>
                </a:ext>
              </a:extLst>
            </p:cNvPr>
            <p:cNvSpPr/>
            <p:nvPr/>
          </p:nvSpPr>
          <p:spPr>
            <a:xfrm>
              <a:off x="5242900" y="2007225"/>
              <a:ext cx="21450" cy="17425"/>
            </a:xfrm>
            <a:custGeom>
              <a:avLst/>
              <a:gdLst/>
              <a:ahLst/>
              <a:cxnLst/>
              <a:rect l="l" t="t" r="r" b="b"/>
              <a:pathLst>
                <a:path w="858" h="697" extrusionOk="0">
                  <a:moveTo>
                    <a:pt x="417" y="0"/>
                  </a:moveTo>
                  <a:cubicBezTo>
                    <a:pt x="239" y="0"/>
                    <a:pt x="84" y="131"/>
                    <a:pt x="60" y="310"/>
                  </a:cubicBezTo>
                  <a:lnTo>
                    <a:pt x="25" y="500"/>
                  </a:lnTo>
                  <a:cubicBezTo>
                    <a:pt x="1" y="584"/>
                    <a:pt x="60" y="667"/>
                    <a:pt x="144" y="679"/>
                  </a:cubicBezTo>
                  <a:cubicBezTo>
                    <a:pt x="239" y="691"/>
                    <a:pt x="334" y="697"/>
                    <a:pt x="428" y="697"/>
                  </a:cubicBezTo>
                  <a:cubicBezTo>
                    <a:pt x="522" y="697"/>
                    <a:pt x="614" y="691"/>
                    <a:pt x="703" y="679"/>
                  </a:cubicBezTo>
                  <a:cubicBezTo>
                    <a:pt x="798" y="667"/>
                    <a:pt x="858" y="572"/>
                    <a:pt x="822" y="489"/>
                  </a:cubicBezTo>
                  <a:lnTo>
                    <a:pt x="763" y="274"/>
                  </a:lnTo>
                  <a:cubicBezTo>
                    <a:pt x="727" y="119"/>
                    <a:pt x="584" y="0"/>
                    <a:pt x="417" y="0"/>
                  </a:cubicBezTo>
                  <a:close/>
                </a:path>
              </a:pathLst>
            </a:custGeom>
            <a:solidFill>
              <a:srgbClr val="F4E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38;p58">
              <a:extLst>
                <a:ext uri="{FF2B5EF4-FFF2-40B4-BE49-F238E27FC236}">
                  <a16:creationId xmlns:a16="http://schemas.microsoft.com/office/drawing/2014/main" id="{EF2FB8A0-4B61-4ED4-B0A7-2D2E9CC441BE}"/>
                </a:ext>
              </a:extLst>
            </p:cNvPr>
            <p:cNvSpPr/>
            <p:nvPr/>
          </p:nvSpPr>
          <p:spPr>
            <a:xfrm>
              <a:off x="5222075" y="2004175"/>
              <a:ext cx="63425" cy="10125"/>
            </a:xfrm>
            <a:custGeom>
              <a:avLst/>
              <a:gdLst/>
              <a:ahLst/>
              <a:cxnLst/>
              <a:rect l="l" t="t" r="r" b="b"/>
              <a:pathLst>
                <a:path w="2537" h="405" extrusionOk="0">
                  <a:moveTo>
                    <a:pt x="2256" y="0"/>
                  </a:moveTo>
                  <a:cubicBezTo>
                    <a:pt x="2002" y="0"/>
                    <a:pt x="1647" y="102"/>
                    <a:pt x="1298" y="110"/>
                  </a:cubicBezTo>
                  <a:cubicBezTo>
                    <a:pt x="1282" y="111"/>
                    <a:pt x="1267" y="111"/>
                    <a:pt x="1251" y="111"/>
                  </a:cubicBezTo>
                  <a:cubicBezTo>
                    <a:pt x="919" y="111"/>
                    <a:pt x="586" y="34"/>
                    <a:pt x="326" y="34"/>
                  </a:cubicBezTo>
                  <a:cubicBezTo>
                    <a:pt x="196" y="34"/>
                    <a:pt x="85" y="53"/>
                    <a:pt x="0" y="110"/>
                  </a:cubicBezTo>
                  <a:cubicBezTo>
                    <a:pt x="0" y="110"/>
                    <a:pt x="139" y="404"/>
                    <a:pt x="787" y="404"/>
                  </a:cubicBezTo>
                  <a:cubicBezTo>
                    <a:pt x="922" y="404"/>
                    <a:pt x="1080" y="391"/>
                    <a:pt x="1262" y="360"/>
                  </a:cubicBezTo>
                  <a:cubicBezTo>
                    <a:pt x="1356" y="367"/>
                    <a:pt x="1443" y="370"/>
                    <a:pt x="1525" y="370"/>
                  </a:cubicBezTo>
                  <a:cubicBezTo>
                    <a:pt x="2311" y="370"/>
                    <a:pt x="2536" y="87"/>
                    <a:pt x="2536" y="87"/>
                  </a:cubicBezTo>
                  <a:cubicBezTo>
                    <a:pt x="2472" y="22"/>
                    <a:pt x="2375" y="0"/>
                    <a:pt x="2256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39;p58">
              <a:extLst>
                <a:ext uri="{FF2B5EF4-FFF2-40B4-BE49-F238E27FC236}">
                  <a16:creationId xmlns:a16="http://schemas.microsoft.com/office/drawing/2014/main" id="{5102D3A3-F236-4CFF-A987-2F9CE85C73EA}"/>
                </a:ext>
              </a:extLst>
            </p:cNvPr>
            <p:cNvSpPr/>
            <p:nvPr/>
          </p:nvSpPr>
          <p:spPr>
            <a:xfrm>
              <a:off x="5221775" y="2003875"/>
              <a:ext cx="63725" cy="7850"/>
            </a:xfrm>
            <a:custGeom>
              <a:avLst/>
              <a:gdLst/>
              <a:ahLst/>
              <a:cxnLst/>
              <a:rect l="l" t="t" r="r" b="b"/>
              <a:pathLst>
                <a:path w="2549" h="314" extrusionOk="0">
                  <a:moveTo>
                    <a:pt x="2266" y="1"/>
                  </a:moveTo>
                  <a:cubicBezTo>
                    <a:pt x="2010" y="1"/>
                    <a:pt x="1657" y="106"/>
                    <a:pt x="1298" y="122"/>
                  </a:cubicBezTo>
                  <a:cubicBezTo>
                    <a:pt x="1282" y="123"/>
                    <a:pt x="1267" y="123"/>
                    <a:pt x="1251" y="123"/>
                  </a:cubicBezTo>
                  <a:cubicBezTo>
                    <a:pt x="919" y="123"/>
                    <a:pt x="586" y="46"/>
                    <a:pt x="326" y="46"/>
                  </a:cubicBezTo>
                  <a:cubicBezTo>
                    <a:pt x="196" y="46"/>
                    <a:pt x="85" y="65"/>
                    <a:pt x="0" y="122"/>
                  </a:cubicBezTo>
                  <a:cubicBezTo>
                    <a:pt x="24" y="158"/>
                    <a:pt x="60" y="194"/>
                    <a:pt x="96" y="230"/>
                  </a:cubicBezTo>
                  <a:cubicBezTo>
                    <a:pt x="156" y="207"/>
                    <a:pt x="223" y="198"/>
                    <a:pt x="296" y="198"/>
                  </a:cubicBezTo>
                  <a:cubicBezTo>
                    <a:pt x="558" y="198"/>
                    <a:pt x="894" y="313"/>
                    <a:pt x="1246" y="313"/>
                  </a:cubicBezTo>
                  <a:cubicBezTo>
                    <a:pt x="1260" y="313"/>
                    <a:pt x="1273" y="313"/>
                    <a:pt x="1286" y="313"/>
                  </a:cubicBezTo>
                  <a:cubicBezTo>
                    <a:pt x="1670" y="303"/>
                    <a:pt x="2064" y="147"/>
                    <a:pt x="2332" y="147"/>
                  </a:cubicBezTo>
                  <a:cubicBezTo>
                    <a:pt x="2371" y="147"/>
                    <a:pt x="2408" y="151"/>
                    <a:pt x="2441" y="158"/>
                  </a:cubicBezTo>
                  <a:cubicBezTo>
                    <a:pt x="2477" y="134"/>
                    <a:pt x="2513" y="111"/>
                    <a:pt x="2548" y="87"/>
                  </a:cubicBezTo>
                  <a:cubicBezTo>
                    <a:pt x="2481" y="23"/>
                    <a:pt x="2384" y="1"/>
                    <a:pt x="2266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40;p58">
              <a:extLst>
                <a:ext uri="{FF2B5EF4-FFF2-40B4-BE49-F238E27FC236}">
                  <a16:creationId xmlns:a16="http://schemas.microsoft.com/office/drawing/2014/main" id="{5FAAEBCE-D8D6-4CE3-9A4F-4B0A859A44AF}"/>
                </a:ext>
              </a:extLst>
            </p:cNvPr>
            <p:cNvSpPr/>
            <p:nvPr/>
          </p:nvSpPr>
          <p:spPr>
            <a:xfrm>
              <a:off x="5244700" y="2008125"/>
              <a:ext cx="17575" cy="14750"/>
            </a:xfrm>
            <a:custGeom>
              <a:avLst/>
              <a:gdLst/>
              <a:ahLst/>
              <a:cxnLst/>
              <a:rect l="l" t="t" r="r" b="b"/>
              <a:pathLst>
                <a:path w="703" h="590" extrusionOk="0">
                  <a:moveTo>
                    <a:pt x="334" y="0"/>
                  </a:moveTo>
                  <a:cubicBezTo>
                    <a:pt x="191" y="12"/>
                    <a:pt x="72" y="119"/>
                    <a:pt x="48" y="262"/>
                  </a:cubicBezTo>
                  <a:lnTo>
                    <a:pt x="12" y="429"/>
                  </a:lnTo>
                  <a:cubicBezTo>
                    <a:pt x="0" y="500"/>
                    <a:pt x="48" y="560"/>
                    <a:pt x="119" y="572"/>
                  </a:cubicBezTo>
                  <a:cubicBezTo>
                    <a:pt x="197" y="583"/>
                    <a:pt x="274" y="589"/>
                    <a:pt x="350" y="589"/>
                  </a:cubicBezTo>
                  <a:cubicBezTo>
                    <a:pt x="426" y="589"/>
                    <a:pt x="500" y="583"/>
                    <a:pt x="572" y="572"/>
                  </a:cubicBezTo>
                  <a:cubicBezTo>
                    <a:pt x="655" y="560"/>
                    <a:pt x="703" y="488"/>
                    <a:pt x="679" y="417"/>
                  </a:cubicBezTo>
                  <a:lnTo>
                    <a:pt x="631" y="238"/>
                  </a:lnTo>
                  <a:cubicBezTo>
                    <a:pt x="595" y="95"/>
                    <a:pt x="476" y="0"/>
                    <a:pt x="334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41;p58">
              <a:extLst>
                <a:ext uri="{FF2B5EF4-FFF2-40B4-BE49-F238E27FC236}">
                  <a16:creationId xmlns:a16="http://schemas.microsoft.com/office/drawing/2014/main" id="{7CDBBF9A-9C0C-4551-8DA7-6B26CCBD4AC8}"/>
                </a:ext>
              </a:extLst>
            </p:cNvPr>
            <p:cNvSpPr/>
            <p:nvPr/>
          </p:nvSpPr>
          <p:spPr>
            <a:xfrm>
              <a:off x="5246775" y="2007825"/>
              <a:ext cx="13125" cy="13050"/>
            </a:xfrm>
            <a:custGeom>
              <a:avLst/>
              <a:gdLst/>
              <a:ahLst/>
              <a:cxnLst/>
              <a:rect l="l" t="t" r="r" b="b"/>
              <a:pathLst>
                <a:path w="525" h="522" extrusionOk="0">
                  <a:moveTo>
                    <a:pt x="251" y="0"/>
                  </a:moveTo>
                  <a:cubicBezTo>
                    <a:pt x="131" y="12"/>
                    <a:pt x="48" y="119"/>
                    <a:pt x="36" y="238"/>
                  </a:cubicBezTo>
                  <a:lnTo>
                    <a:pt x="12" y="381"/>
                  </a:lnTo>
                  <a:cubicBezTo>
                    <a:pt x="0" y="441"/>
                    <a:pt x="36" y="488"/>
                    <a:pt x="96" y="512"/>
                  </a:cubicBezTo>
                  <a:cubicBezTo>
                    <a:pt x="149" y="518"/>
                    <a:pt x="206" y="521"/>
                    <a:pt x="262" y="521"/>
                  </a:cubicBezTo>
                  <a:cubicBezTo>
                    <a:pt x="319" y="521"/>
                    <a:pt x="376" y="518"/>
                    <a:pt x="429" y="512"/>
                  </a:cubicBezTo>
                  <a:cubicBezTo>
                    <a:pt x="501" y="488"/>
                    <a:pt x="524" y="429"/>
                    <a:pt x="512" y="357"/>
                  </a:cubicBezTo>
                  <a:lnTo>
                    <a:pt x="465" y="203"/>
                  </a:lnTo>
                  <a:cubicBezTo>
                    <a:pt x="453" y="95"/>
                    <a:pt x="370" y="12"/>
                    <a:pt x="251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2;p58">
              <a:extLst>
                <a:ext uri="{FF2B5EF4-FFF2-40B4-BE49-F238E27FC236}">
                  <a16:creationId xmlns:a16="http://schemas.microsoft.com/office/drawing/2014/main" id="{F5C16281-042E-4105-B07E-F94795B9F4A9}"/>
                </a:ext>
              </a:extLst>
            </p:cNvPr>
            <p:cNvSpPr/>
            <p:nvPr/>
          </p:nvSpPr>
          <p:spPr>
            <a:xfrm>
              <a:off x="4840775" y="2643025"/>
              <a:ext cx="416150" cy="238400"/>
            </a:xfrm>
            <a:custGeom>
              <a:avLst/>
              <a:gdLst/>
              <a:ahLst/>
              <a:cxnLst/>
              <a:rect l="l" t="t" r="r" b="b"/>
              <a:pathLst>
                <a:path w="16646" h="9536" extrusionOk="0">
                  <a:moveTo>
                    <a:pt x="9502" y="0"/>
                  </a:moveTo>
                  <a:cubicBezTo>
                    <a:pt x="7180" y="4048"/>
                    <a:pt x="5965" y="8608"/>
                    <a:pt x="0" y="9335"/>
                  </a:cubicBezTo>
                  <a:cubicBezTo>
                    <a:pt x="657" y="9473"/>
                    <a:pt x="1311" y="9535"/>
                    <a:pt x="1964" y="9535"/>
                  </a:cubicBezTo>
                  <a:cubicBezTo>
                    <a:pt x="6660" y="9535"/>
                    <a:pt x="11304" y="6283"/>
                    <a:pt x="16645" y="4370"/>
                  </a:cubicBezTo>
                  <a:cubicBezTo>
                    <a:pt x="13216" y="3858"/>
                    <a:pt x="11037" y="2227"/>
                    <a:pt x="9502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43;p58">
              <a:extLst>
                <a:ext uri="{FF2B5EF4-FFF2-40B4-BE49-F238E27FC236}">
                  <a16:creationId xmlns:a16="http://schemas.microsoft.com/office/drawing/2014/main" id="{6018D250-1BF3-4DA1-927E-1350CB97A356}"/>
                </a:ext>
              </a:extLst>
            </p:cNvPr>
            <p:cNvSpPr/>
            <p:nvPr/>
          </p:nvSpPr>
          <p:spPr>
            <a:xfrm>
              <a:off x="5500375" y="2896525"/>
              <a:ext cx="39025" cy="16200"/>
            </a:xfrm>
            <a:custGeom>
              <a:avLst/>
              <a:gdLst/>
              <a:ahLst/>
              <a:cxnLst/>
              <a:rect l="l" t="t" r="r" b="b"/>
              <a:pathLst>
                <a:path w="1561" h="648" extrusionOk="0">
                  <a:moveTo>
                    <a:pt x="270" y="1"/>
                  </a:moveTo>
                  <a:cubicBezTo>
                    <a:pt x="243" y="1"/>
                    <a:pt x="220" y="6"/>
                    <a:pt x="203" y="16"/>
                  </a:cubicBezTo>
                  <a:cubicBezTo>
                    <a:pt x="1" y="159"/>
                    <a:pt x="24" y="647"/>
                    <a:pt x="24" y="647"/>
                  </a:cubicBezTo>
                  <a:lnTo>
                    <a:pt x="1560" y="647"/>
                  </a:lnTo>
                  <a:cubicBezTo>
                    <a:pt x="1560" y="647"/>
                    <a:pt x="591" y="1"/>
                    <a:pt x="270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44;p58">
              <a:extLst>
                <a:ext uri="{FF2B5EF4-FFF2-40B4-BE49-F238E27FC236}">
                  <a16:creationId xmlns:a16="http://schemas.microsoft.com/office/drawing/2014/main" id="{04498AE8-9A8B-4CCB-BD92-0BC26C5D9221}"/>
                </a:ext>
              </a:extLst>
            </p:cNvPr>
            <p:cNvSpPr/>
            <p:nvPr/>
          </p:nvSpPr>
          <p:spPr>
            <a:xfrm>
              <a:off x="5023225" y="2896525"/>
              <a:ext cx="42300" cy="16200"/>
            </a:xfrm>
            <a:custGeom>
              <a:avLst/>
              <a:gdLst/>
              <a:ahLst/>
              <a:cxnLst/>
              <a:rect l="l" t="t" r="r" b="b"/>
              <a:pathLst>
                <a:path w="1692" h="648" extrusionOk="0">
                  <a:moveTo>
                    <a:pt x="1396" y="1"/>
                  </a:moveTo>
                  <a:cubicBezTo>
                    <a:pt x="1061" y="1"/>
                    <a:pt x="1" y="647"/>
                    <a:pt x="1" y="647"/>
                  </a:cubicBezTo>
                  <a:lnTo>
                    <a:pt x="1668" y="647"/>
                  </a:lnTo>
                  <a:cubicBezTo>
                    <a:pt x="1668" y="647"/>
                    <a:pt x="1692" y="159"/>
                    <a:pt x="1465" y="16"/>
                  </a:cubicBezTo>
                  <a:cubicBezTo>
                    <a:pt x="1448" y="6"/>
                    <a:pt x="1425" y="1"/>
                    <a:pt x="1396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45;p58">
              <a:extLst>
                <a:ext uri="{FF2B5EF4-FFF2-40B4-BE49-F238E27FC236}">
                  <a16:creationId xmlns:a16="http://schemas.microsoft.com/office/drawing/2014/main" id="{A92F466E-570D-49B9-B709-32EF5EA791A3}"/>
                </a:ext>
              </a:extLst>
            </p:cNvPr>
            <p:cNvSpPr/>
            <p:nvPr/>
          </p:nvSpPr>
          <p:spPr>
            <a:xfrm>
              <a:off x="4951200" y="2296975"/>
              <a:ext cx="173150" cy="118425"/>
            </a:xfrm>
            <a:custGeom>
              <a:avLst/>
              <a:gdLst/>
              <a:ahLst/>
              <a:cxnLst/>
              <a:rect l="l" t="t" r="r" b="b"/>
              <a:pathLst>
                <a:path w="6926" h="4737" extrusionOk="0">
                  <a:moveTo>
                    <a:pt x="3900" y="0"/>
                  </a:moveTo>
                  <a:cubicBezTo>
                    <a:pt x="3844" y="0"/>
                    <a:pt x="3786" y="3"/>
                    <a:pt x="3727" y="7"/>
                  </a:cubicBezTo>
                  <a:cubicBezTo>
                    <a:pt x="3072" y="55"/>
                    <a:pt x="572" y="1495"/>
                    <a:pt x="358" y="1793"/>
                  </a:cubicBezTo>
                  <a:cubicBezTo>
                    <a:pt x="1" y="2317"/>
                    <a:pt x="858" y="4579"/>
                    <a:pt x="1632" y="4650"/>
                  </a:cubicBezTo>
                  <a:cubicBezTo>
                    <a:pt x="2233" y="4709"/>
                    <a:pt x="2765" y="4736"/>
                    <a:pt x="3229" y="4736"/>
                  </a:cubicBezTo>
                  <a:cubicBezTo>
                    <a:pt x="4273" y="4736"/>
                    <a:pt x="4972" y="4599"/>
                    <a:pt x="5335" y="4377"/>
                  </a:cubicBezTo>
                  <a:cubicBezTo>
                    <a:pt x="6926" y="3378"/>
                    <a:pt x="6149" y="0"/>
                    <a:pt x="3900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46;p58">
              <a:extLst>
                <a:ext uri="{FF2B5EF4-FFF2-40B4-BE49-F238E27FC236}">
                  <a16:creationId xmlns:a16="http://schemas.microsoft.com/office/drawing/2014/main" id="{8D074C6F-36E1-412A-AB14-47AF759F8B82}"/>
                </a:ext>
              </a:extLst>
            </p:cNvPr>
            <p:cNvSpPr/>
            <p:nvPr/>
          </p:nvSpPr>
          <p:spPr>
            <a:xfrm>
              <a:off x="4958950" y="2315900"/>
              <a:ext cx="157175" cy="104950"/>
            </a:xfrm>
            <a:custGeom>
              <a:avLst/>
              <a:gdLst/>
              <a:ahLst/>
              <a:cxnLst/>
              <a:rect l="l" t="t" r="r" b="b"/>
              <a:pathLst>
                <a:path w="6287" h="4198" extrusionOk="0">
                  <a:moveTo>
                    <a:pt x="5513" y="0"/>
                  </a:moveTo>
                  <a:lnTo>
                    <a:pt x="5513" y="0"/>
                  </a:lnTo>
                  <a:cubicBezTo>
                    <a:pt x="5465" y="762"/>
                    <a:pt x="5132" y="1703"/>
                    <a:pt x="4501" y="2096"/>
                  </a:cubicBezTo>
                  <a:cubicBezTo>
                    <a:pt x="4076" y="2356"/>
                    <a:pt x="3183" y="2648"/>
                    <a:pt x="1814" y="2648"/>
                  </a:cubicBezTo>
                  <a:cubicBezTo>
                    <a:pt x="1493" y="2648"/>
                    <a:pt x="1147" y="2632"/>
                    <a:pt x="774" y="2596"/>
                  </a:cubicBezTo>
                  <a:cubicBezTo>
                    <a:pt x="512" y="2572"/>
                    <a:pt x="226" y="2250"/>
                    <a:pt x="0" y="1834"/>
                  </a:cubicBezTo>
                  <a:lnTo>
                    <a:pt x="0" y="1834"/>
                  </a:lnTo>
                  <a:cubicBezTo>
                    <a:pt x="143" y="2750"/>
                    <a:pt x="738" y="4060"/>
                    <a:pt x="1310" y="4120"/>
                  </a:cubicBezTo>
                  <a:cubicBezTo>
                    <a:pt x="1861" y="4174"/>
                    <a:pt x="2361" y="4198"/>
                    <a:pt x="2805" y="4198"/>
                  </a:cubicBezTo>
                  <a:cubicBezTo>
                    <a:pt x="3934" y="4198"/>
                    <a:pt x="4708" y="4041"/>
                    <a:pt x="5084" y="3810"/>
                  </a:cubicBezTo>
                  <a:cubicBezTo>
                    <a:pt x="6132" y="3155"/>
                    <a:pt x="6287" y="1143"/>
                    <a:pt x="5513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47;p58">
              <a:extLst>
                <a:ext uri="{FF2B5EF4-FFF2-40B4-BE49-F238E27FC236}">
                  <a16:creationId xmlns:a16="http://schemas.microsoft.com/office/drawing/2014/main" id="{FD2AB886-8921-4642-86DE-A9949D01BA1F}"/>
                </a:ext>
              </a:extLst>
            </p:cNvPr>
            <p:cNvSpPr/>
            <p:nvPr/>
          </p:nvSpPr>
          <p:spPr>
            <a:xfrm>
              <a:off x="4917275" y="2333300"/>
              <a:ext cx="118475" cy="87200"/>
            </a:xfrm>
            <a:custGeom>
              <a:avLst/>
              <a:gdLst/>
              <a:ahLst/>
              <a:cxnLst/>
              <a:rect l="l" t="t" r="r" b="b"/>
              <a:pathLst>
                <a:path w="4739" h="3488" extrusionOk="0">
                  <a:moveTo>
                    <a:pt x="2026" y="0"/>
                  </a:moveTo>
                  <a:cubicBezTo>
                    <a:pt x="1222" y="0"/>
                    <a:pt x="792" y="605"/>
                    <a:pt x="119" y="661"/>
                  </a:cubicBezTo>
                  <a:cubicBezTo>
                    <a:pt x="0" y="1173"/>
                    <a:pt x="286" y="2602"/>
                    <a:pt x="953" y="3114"/>
                  </a:cubicBezTo>
                  <a:cubicBezTo>
                    <a:pt x="1313" y="3396"/>
                    <a:pt x="1596" y="3487"/>
                    <a:pt x="1857" y="3487"/>
                  </a:cubicBezTo>
                  <a:cubicBezTo>
                    <a:pt x="2311" y="3487"/>
                    <a:pt x="2698" y="3213"/>
                    <a:pt x="3310" y="3197"/>
                  </a:cubicBezTo>
                  <a:cubicBezTo>
                    <a:pt x="4739" y="3150"/>
                    <a:pt x="4132" y="697"/>
                    <a:pt x="2786" y="161"/>
                  </a:cubicBezTo>
                  <a:cubicBezTo>
                    <a:pt x="2496" y="46"/>
                    <a:pt x="2247" y="0"/>
                    <a:pt x="2026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648;p58">
              <a:extLst>
                <a:ext uri="{FF2B5EF4-FFF2-40B4-BE49-F238E27FC236}">
                  <a16:creationId xmlns:a16="http://schemas.microsoft.com/office/drawing/2014/main" id="{BD87F443-F7D7-4876-884E-163125B6FFB9}"/>
                </a:ext>
              </a:extLst>
            </p:cNvPr>
            <p:cNvSpPr/>
            <p:nvPr/>
          </p:nvSpPr>
          <p:spPr>
            <a:xfrm>
              <a:off x="4955975" y="2326475"/>
              <a:ext cx="66975" cy="75075"/>
            </a:xfrm>
            <a:custGeom>
              <a:avLst/>
              <a:gdLst/>
              <a:ahLst/>
              <a:cxnLst/>
              <a:rect l="l" t="t" r="r" b="b"/>
              <a:pathLst>
                <a:path w="2679" h="3003" extrusionOk="0">
                  <a:moveTo>
                    <a:pt x="849" y="1"/>
                  </a:moveTo>
                  <a:cubicBezTo>
                    <a:pt x="308" y="1"/>
                    <a:pt x="113" y="370"/>
                    <a:pt x="60" y="625"/>
                  </a:cubicBezTo>
                  <a:cubicBezTo>
                    <a:pt x="0" y="911"/>
                    <a:pt x="536" y="2887"/>
                    <a:pt x="917" y="2994"/>
                  </a:cubicBezTo>
                  <a:cubicBezTo>
                    <a:pt x="938" y="3000"/>
                    <a:pt x="967" y="3002"/>
                    <a:pt x="1002" y="3002"/>
                  </a:cubicBezTo>
                  <a:cubicBezTo>
                    <a:pt x="1414" y="3002"/>
                    <a:pt x="2668" y="2635"/>
                    <a:pt x="2679" y="2327"/>
                  </a:cubicBezTo>
                  <a:cubicBezTo>
                    <a:pt x="2679" y="2030"/>
                    <a:pt x="1215" y="41"/>
                    <a:pt x="1060" y="18"/>
                  </a:cubicBezTo>
                  <a:cubicBezTo>
                    <a:pt x="984" y="6"/>
                    <a:pt x="914" y="1"/>
                    <a:pt x="849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649;p58">
              <a:extLst>
                <a:ext uri="{FF2B5EF4-FFF2-40B4-BE49-F238E27FC236}">
                  <a16:creationId xmlns:a16="http://schemas.microsoft.com/office/drawing/2014/main" id="{B7621D08-6C93-4D5D-BBA0-6C709E2B5C4C}"/>
                </a:ext>
              </a:extLst>
            </p:cNvPr>
            <p:cNvSpPr/>
            <p:nvPr/>
          </p:nvSpPr>
          <p:spPr>
            <a:xfrm>
              <a:off x="4914250" y="2349450"/>
              <a:ext cx="111700" cy="76250"/>
            </a:xfrm>
            <a:custGeom>
              <a:avLst/>
              <a:gdLst/>
              <a:ahLst/>
              <a:cxnLst/>
              <a:rect l="l" t="t" r="r" b="b"/>
              <a:pathLst>
                <a:path w="4468" h="3050" extrusionOk="0">
                  <a:moveTo>
                    <a:pt x="716" y="1"/>
                  </a:moveTo>
                  <a:cubicBezTo>
                    <a:pt x="408" y="1"/>
                    <a:pt x="1" y="159"/>
                    <a:pt x="181" y="837"/>
                  </a:cubicBezTo>
                  <a:cubicBezTo>
                    <a:pt x="347" y="1528"/>
                    <a:pt x="740" y="2361"/>
                    <a:pt x="1133" y="2659"/>
                  </a:cubicBezTo>
                  <a:cubicBezTo>
                    <a:pt x="1521" y="2957"/>
                    <a:pt x="1833" y="3049"/>
                    <a:pt x="2128" y="3049"/>
                  </a:cubicBezTo>
                  <a:cubicBezTo>
                    <a:pt x="2585" y="3049"/>
                    <a:pt x="3000" y="2828"/>
                    <a:pt x="3586" y="2813"/>
                  </a:cubicBezTo>
                  <a:cubicBezTo>
                    <a:pt x="4300" y="2790"/>
                    <a:pt x="4467" y="2087"/>
                    <a:pt x="4277" y="1325"/>
                  </a:cubicBezTo>
                  <a:lnTo>
                    <a:pt x="4277" y="1325"/>
                  </a:lnTo>
                  <a:cubicBezTo>
                    <a:pt x="4146" y="1373"/>
                    <a:pt x="4015" y="1397"/>
                    <a:pt x="3884" y="1408"/>
                  </a:cubicBezTo>
                  <a:cubicBezTo>
                    <a:pt x="3826" y="1412"/>
                    <a:pt x="3770" y="1413"/>
                    <a:pt x="3715" y="1413"/>
                  </a:cubicBezTo>
                  <a:cubicBezTo>
                    <a:pt x="2619" y="1413"/>
                    <a:pt x="2216" y="743"/>
                    <a:pt x="990" y="51"/>
                  </a:cubicBezTo>
                  <a:cubicBezTo>
                    <a:pt x="941" y="25"/>
                    <a:pt x="836" y="1"/>
                    <a:pt x="716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650;p58">
              <a:extLst>
                <a:ext uri="{FF2B5EF4-FFF2-40B4-BE49-F238E27FC236}">
                  <a16:creationId xmlns:a16="http://schemas.microsoft.com/office/drawing/2014/main" id="{021DF05E-EF43-41AD-935B-6749A4EE5AB9}"/>
                </a:ext>
              </a:extLst>
            </p:cNvPr>
            <p:cNvSpPr/>
            <p:nvPr/>
          </p:nvSpPr>
          <p:spPr>
            <a:xfrm>
              <a:off x="4862800" y="2083725"/>
              <a:ext cx="208075" cy="544725"/>
            </a:xfrm>
            <a:custGeom>
              <a:avLst/>
              <a:gdLst/>
              <a:ahLst/>
              <a:cxnLst/>
              <a:rect l="l" t="t" r="r" b="b"/>
              <a:pathLst>
                <a:path w="8323" h="21789" extrusionOk="0">
                  <a:moveTo>
                    <a:pt x="0" y="0"/>
                  </a:moveTo>
                  <a:lnTo>
                    <a:pt x="441" y="2822"/>
                  </a:lnTo>
                  <a:lnTo>
                    <a:pt x="84" y="2870"/>
                  </a:lnTo>
                  <a:lnTo>
                    <a:pt x="2906" y="9251"/>
                  </a:lnTo>
                  <a:lnTo>
                    <a:pt x="2429" y="9001"/>
                  </a:lnTo>
                  <a:lnTo>
                    <a:pt x="4489" y="13466"/>
                  </a:lnTo>
                  <a:lnTo>
                    <a:pt x="4870" y="15038"/>
                  </a:lnTo>
                  <a:lnTo>
                    <a:pt x="7347" y="19812"/>
                  </a:lnTo>
                  <a:lnTo>
                    <a:pt x="6882" y="19598"/>
                  </a:lnTo>
                  <a:lnTo>
                    <a:pt x="8323" y="21789"/>
                  </a:lnTo>
                  <a:lnTo>
                    <a:pt x="7668" y="19253"/>
                  </a:lnTo>
                  <a:lnTo>
                    <a:pt x="7489" y="19836"/>
                  </a:lnTo>
                  <a:lnTo>
                    <a:pt x="5049" y="14026"/>
                  </a:lnTo>
                  <a:lnTo>
                    <a:pt x="3739" y="10049"/>
                  </a:lnTo>
                  <a:lnTo>
                    <a:pt x="3275" y="80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651;p58">
              <a:extLst>
                <a:ext uri="{FF2B5EF4-FFF2-40B4-BE49-F238E27FC236}">
                  <a16:creationId xmlns:a16="http://schemas.microsoft.com/office/drawing/2014/main" id="{01D8F4AD-FC03-4991-B835-7FFC499EA3BB}"/>
                </a:ext>
              </a:extLst>
            </p:cNvPr>
            <p:cNvSpPr/>
            <p:nvPr/>
          </p:nvSpPr>
          <p:spPr>
            <a:xfrm>
              <a:off x="5206900" y="2452525"/>
              <a:ext cx="165200" cy="319400"/>
            </a:xfrm>
            <a:custGeom>
              <a:avLst/>
              <a:gdLst/>
              <a:ahLst/>
              <a:cxnLst/>
              <a:rect l="l" t="t" r="r" b="b"/>
              <a:pathLst>
                <a:path w="6608" h="12776" extrusionOk="0">
                  <a:moveTo>
                    <a:pt x="6608" y="0"/>
                  </a:moveTo>
                  <a:cubicBezTo>
                    <a:pt x="6310" y="2369"/>
                    <a:pt x="4465" y="7894"/>
                    <a:pt x="0" y="12775"/>
                  </a:cubicBezTo>
                  <a:cubicBezTo>
                    <a:pt x="714" y="12549"/>
                    <a:pt x="1274" y="12192"/>
                    <a:pt x="1929" y="12013"/>
                  </a:cubicBezTo>
                  <a:cubicBezTo>
                    <a:pt x="4274" y="7584"/>
                    <a:pt x="6382" y="3489"/>
                    <a:pt x="66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652;p58">
              <a:extLst>
                <a:ext uri="{FF2B5EF4-FFF2-40B4-BE49-F238E27FC236}">
                  <a16:creationId xmlns:a16="http://schemas.microsoft.com/office/drawing/2014/main" id="{E589B534-8929-4DD4-B0EB-E14E1144AA0A}"/>
                </a:ext>
              </a:extLst>
            </p:cNvPr>
            <p:cNvSpPr/>
            <p:nvPr/>
          </p:nvSpPr>
          <p:spPr>
            <a:xfrm>
              <a:off x="5338150" y="2297800"/>
              <a:ext cx="31275" cy="12825"/>
            </a:xfrm>
            <a:custGeom>
              <a:avLst/>
              <a:gdLst/>
              <a:ahLst/>
              <a:cxnLst/>
              <a:rect l="l" t="t" r="r" b="b"/>
              <a:pathLst>
                <a:path w="1251" h="513" extrusionOk="0">
                  <a:moveTo>
                    <a:pt x="768" y="1"/>
                  </a:moveTo>
                  <a:cubicBezTo>
                    <a:pt x="714" y="1"/>
                    <a:pt x="656" y="4"/>
                    <a:pt x="596" y="10"/>
                  </a:cubicBezTo>
                  <a:cubicBezTo>
                    <a:pt x="251" y="57"/>
                    <a:pt x="1" y="200"/>
                    <a:pt x="13" y="331"/>
                  </a:cubicBezTo>
                  <a:cubicBezTo>
                    <a:pt x="22" y="444"/>
                    <a:pt x="210" y="513"/>
                    <a:pt x="454" y="513"/>
                  </a:cubicBezTo>
                  <a:cubicBezTo>
                    <a:pt x="518" y="513"/>
                    <a:pt x="586" y="508"/>
                    <a:pt x="656" y="498"/>
                  </a:cubicBezTo>
                  <a:cubicBezTo>
                    <a:pt x="989" y="450"/>
                    <a:pt x="1251" y="307"/>
                    <a:pt x="1239" y="176"/>
                  </a:cubicBezTo>
                  <a:cubicBezTo>
                    <a:pt x="1219" y="68"/>
                    <a:pt x="1029" y="1"/>
                    <a:pt x="768" y="1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653;p58">
              <a:extLst>
                <a:ext uri="{FF2B5EF4-FFF2-40B4-BE49-F238E27FC236}">
                  <a16:creationId xmlns:a16="http://schemas.microsoft.com/office/drawing/2014/main" id="{CF2CDCCD-72A2-4361-9D92-4F45BABDD892}"/>
                </a:ext>
              </a:extLst>
            </p:cNvPr>
            <p:cNvSpPr/>
            <p:nvPr/>
          </p:nvSpPr>
          <p:spPr>
            <a:xfrm>
              <a:off x="4902975" y="2182550"/>
              <a:ext cx="49750" cy="189625"/>
            </a:xfrm>
            <a:custGeom>
              <a:avLst/>
              <a:gdLst/>
              <a:ahLst/>
              <a:cxnLst/>
              <a:rect l="l" t="t" r="r" b="b"/>
              <a:pathLst>
                <a:path w="1990" h="7585" extrusionOk="0">
                  <a:moveTo>
                    <a:pt x="1" y="0"/>
                  </a:moveTo>
                  <a:lnTo>
                    <a:pt x="1" y="2358"/>
                  </a:lnTo>
                  <a:lnTo>
                    <a:pt x="1299" y="5298"/>
                  </a:lnTo>
                  <a:lnTo>
                    <a:pt x="822" y="5048"/>
                  </a:lnTo>
                  <a:lnTo>
                    <a:pt x="822" y="5048"/>
                  </a:lnTo>
                  <a:lnTo>
                    <a:pt x="1989" y="7584"/>
                  </a:lnTo>
                  <a:lnTo>
                    <a:pt x="1775" y="4548"/>
                  </a:lnTo>
                  <a:lnTo>
                    <a:pt x="1668" y="40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654;p58">
              <a:extLst>
                <a:ext uri="{FF2B5EF4-FFF2-40B4-BE49-F238E27FC236}">
                  <a16:creationId xmlns:a16="http://schemas.microsoft.com/office/drawing/2014/main" id="{5D7AE53F-66B6-4265-869C-6F688E11E11F}"/>
                </a:ext>
              </a:extLst>
            </p:cNvPr>
            <p:cNvSpPr/>
            <p:nvPr/>
          </p:nvSpPr>
          <p:spPr>
            <a:xfrm>
              <a:off x="4982450" y="2414425"/>
              <a:ext cx="52125" cy="142000"/>
            </a:xfrm>
            <a:custGeom>
              <a:avLst/>
              <a:gdLst/>
              <a:ahLst/>
              <a:cxnLst/>
              <a:rect l="l" t="t" r="r" b="b"/>
              <a:pathLst>
                <a:path w="2085" h="5680" extrusionOk="0">
                  <a:moveTo>
                    <a:pt x="1" y="0"/>
                  </a:moveTo>
                  <a:lnTo>
                    <a:pt x="441" y="2512"/>
                  </a:lnTo>
                  <a:lnTo>
                    <a:pt x="2084" y="5679"/>
                  </a:lnTo>
                  <a:lnTo>
                    <a:pt x="2084" y="5132"/>
                  </a:lnTo>
                  <a:lnTo>
                    <a:pt x="263" y="7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655;p58">
              <a:extLst>
                <a:ext uri="{FF2B5EF4-FFF2-40B4-BE49-F238E27FC236}">
                  <a16:creationId xmlns:a16="http://schemas.microsoft.com/office/drawing/2014/main" id="{1A7F84EF-3692-487C-9A7A-D511725DC78E}"/>
                </a:ext>
              </a:extLst>
            </p:cNvPr>
            <p:cNvSpPr/>
            <p:nvPr/>
          </p:nvSpPr>
          <p:spPr>
            <a:xfrm>
              <a:off x="5062225" y="2436150"/>
              <a:ext cx="49450" cy="324175"/>
            </a:xfrm>
            <a:custGeom>
              <a:avLst/>
              <a:gdLst/>
              <a:ahLst/>
              <a:cxnLst/>
              <a:rect l="l" t="t" r="r" b="b"/>
              <a:pathLst>
                <a:path w="1978" h="12967" extrusionOk="0">
                  <a:moveTo>
                    <a:pt x="1977" y="0"/>
                  </a:moveTo>
                  <a:cubicBezTo>
                    <a:pt x="1691" y="1560"/>
                    <a:pt x="1406" y="3155"/>
                    <a:pt x="1120" y="4929"/>
                  </a:cubicBezTo>
                  <a:cubicBezTo>
                    <a:pt x="929" y="10382"/>
                    <a:pt x="48" y="12561"/>
                    <a:pt x="1" y="12966"/>
                  </a:cubicBezTo>
                  <a:cubicBezTo>
                    <a:pt x="584" y="11383"/>
                    <a:pt x="1906" y="7037"/>
                    <a:pt x="1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656;p58">
              <a:extLst>
                <a:ext uri="{FF2B5EF4-FFF2-40B4-BE49-F238E27FC236}">
                  <a16:creationId xmlns:a16="http://schemas.microsoft.com/office/drawing/2014/main" id="{D4B94BA5-DAEE-459C-8E6F-0BE840E53381}"/>
                </a:ext>
              </a:extLst>
            </p:cNvPr>
            <p:cNvSpPr/>
            <p:nvPr/>
          </p:nvSpPr>
          <p:spPr>
            <a:xfrm>
              <a:off x="5164625" y="2265300"/>
              <a:ext cx="151225" cy="170300"/>
            </a:xfrm>
            <a:custGeom>
              <a:avLst/>
              <a:gdLst/>
              <a:ahLst/>
              <a:cxnLst/>
              <a:rect l="l" t="t" r="r" b="b"/>
              <a:pathLst>
                <a:path w="6049" h="6812" extrusionOk="0">
                  <a:moveTo>
                    <a:pt x="48" y="0"/>
                  </a:moveTo>
                  <a:cubicBezTo>
                    <a:pt x="0" y="1131"/>
                    <a:pt x="191" y="2250"/>
                    <a:pt x="596" y="3310"/>
                  </a:cubicBezTo>
                  <a:cubicBezTo>
                    <a:pt x="1822" y="6528"/>
                    <a:pt x="4731" y="6811"/>
                    <a:pt x="5716" y="6811"/>
                  </a:cubicBezTo>
                  <a:cubicBezTo>
                    <a:pt x="5926" y="6811"/>
                    <a:pt x="6049" y="6799"/>
                    <a:pt x="6049" y="6799"/>
                  </a:cubicBezTo>
                  <a:cubicBezTo>
                    <a:pt x="3215" y="6799"/>
                    <a:pt x="524" y="4679"/>
                    <a:pt x="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657;p58">
              <a:extLst>
                <a:ext uri="{FF2B5EF4-FFF2-40B4-BE49-F238E27FC236}">
                  <a16:creationId xmlns:a16="http://schemas.microsoft.com/office/drawing/2014/main" id="{1BF1611D-4DCC-4E87-A955-9587C8597FAF}"/>
                </a:ext>
              </a:extLst>
            </p:cNvPr>
            <p:cNvSpPr/>
            <p:nvPr/>
          </p:nvSpPr>
          <p:spPr>
            <a:xfrm>
              <a:off x="5415750" y="2521125"/>
              <a:ext cx="38525" cy="132925"/>
            </a:xfrm>
            <a:custGeom>
              <a:avLst/>
              <a:gdLst/>
              <a:ahLst/>
              <a:cxnLst/>
              <a:rect l="l" t="t" r="r" b="b"/>
              <a:pathLst>
                <a:path w="1541" h="5317" extrusionOk="0">
                  <a:moveTo>
                    <a:pt x="21" y="0"/>
                  </a:moveTo>
                  <a:cubicBezTo>
                    <a:pt x="7" y="0"/>
                    <a:pt x="1" y="28"/>
                    <a:pt x="4" y="90"/>
                  </a:cubicBezTo>
                  <a:cubicBezTo>
                    <a:pt x="111" y="1626"/>
                    <a:pt x="600" y="5317"/>
                    <a:pt x="600" y="5317"/>
                  </a:cubicBezTo>
                  <a:lnTo>
                    <a:pt x="1540" y="4078"/>
                  </a:lnTo>
                  <a:cubicBezTo>
                    <a:pt x="1540" y="4078"/>
                    <a:pt x="191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658;p58">
              <a:extLst>
                <a:ext uri="{FF2B5EF4-FFF2-40B4-BE49-F238E27FC236}">
                  <a16:creationId xmlns:a16="http://schemas.microsoft.com/office/drawing/2014/main" id="{29DB7CC5-8843-4E93-8F29-FCE3F7CF0758}"/>
                </a:ext>
              </a:extLst>
            </p:cNvPr>
            <p:cNvSpPr/>
            <p:nvPr/>
          </p:nvSpPr>
          <p:spPr>
            <a:xfrm>
              <a:off x="5212550" y="1981925"/>
              <a:ext cx="80375" cy="17275"/>
            </a:xfrm>
            <a:custGeom>
              <a:avLst/>
              <a:gdLst/>
              <a:ahLst/>
              <a:cxnLst/>
              <a:rect l="l" t="t" r="r" b="b"/>
              <a:pathLst>
                <a:path w="3215" h="691" extrusionOk="0">
                  <a:moveTo>
                    <a:pt x="2441" y="0"/>
                  </a:moveTo>
                  <a:lnTo>
                    <a:pt x="107" y="215"/>
                  </a:lnTo>
                  <a:cubicBezTo>
                    <a:pt x="107" y="215"/>
                    <a:pt x="12" y="262"/>
                    <a:pt x="12" y="334"/>
                  </a:cubicBezTo>
                  <a:cubicBezTo>
                    <a:pt x="0" y="429"/>
                    <a:pt x="84" y="512"/>
                    <a:pt x="179" y="512"/>
                  </a:cubicBezTo>
                  <a:cubicBezTo>
                    <a:pt x="179" y="512"/>
                    <a:pt x="305" y="410"/>
                    <a:pt x="665" y="410"/>
                  </a:cubicBezTo>
                  <a:cubicBezTo>
                    <a:pt x="748" y="410"/>
                    <a:pt x="843" y="416"/>
                    <a:pt x="953" y="429"/>
                  </a:cubicBezTo>
                  <a:cubicBezTo>
                    <a:pt x="1203" y="465"/>
                    <a:pt x="1453" y="548"/>
                    <a:pt x="1667" y="691"/>
                  </a:cubicBezTo>
                  <a:cubicBezTo>
                    <a:pt x="1667" y="691"/>
                    <a:pt x="2480" y="273"/>
                    <a:pt x="3160" y="273"/>
                  </a:cubicBezTo>
                  <a:cubicBezTo>
                    <a:pt x="3178" y="273"/>
                    <a:pt x="3197" y="274"/>
                    <a:pt x="3215" y="274"/>
                  </a:cubicBezTo>
                  <a:lnTo>
                    <a:pt x="24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659;p58">
              <a:extLst>
                <a:ext uri="{FF2B5EF4-FFF2-40B4-BE49-F238E27FC236}">
                  <a16:creationId xmlns:a16="http://schemas.microsoft.com/office/drawing/2014/main" id="{04051162-1AA0-4764-9366-E665E6D5646B}"/>
                </a:ext>
              </a:extLst>
            </p:cNvPr>
            <p:cNvSpPr/>
            <p:nvPr/>
          </p:nvSpPr>
          <p:spPr>
            <a:xfrm>
              <a:off x="5211350" y="1966700"/>
              <a:ext cx="85450" cy="22675"/>
            </a:xfrm>
            <a:custGeom>
              <a:avLst/>
              <a:gdLst/>
              <a:ahLst/>
              <a:cxnLst/>
              <a:rect l="l" t="t" r="r" b="b"/>
              <a:pathLst>
                <a:path w="3418" h="907" extrusionOk="0">
                  <a:moveTo>
                    <a:pt x="887" y="1"/>
                  </a:moveTo>
                  <a:cubicBezTo>
                    <a:pt x="832" y="1"/>
                    <a:pt x="810" y="295"/>
                    <a:pt x="810" y="478"/>
                  </a:cubicBezTo>
                  <a:lnTo>
                    <a:pt x="453" y="478"/>
                  </a:lnTo>
                  <a:cubicBezTo>
                    <a:pt x="309" y="280"/>
                    <a:pt x="125" y="9"/>
                    <a:pt x="89" y="9"/>
                  </a:cubicBezTo>
                  <a:cubicBezTo>
                    <a:pt x="87" y="9"/>
                    <a:pt x="85" y="11"/>
                    <a:pt x="84" y="14"/>
                  </a:cubicBezTo>
                  <a:cubicBezTo>
                    <a:pt x="1" y="252"/>
                    <a:pt x="60" y="574"/>
                    <a:pt x="132" y="847"/>
                  </a:cubicBezTo>
                  <a:lnTo>
                    <a:pt x="3251" y="907"/>
                  </a:lnTo>
                  <a:lnTo>
                    <a:pt x="3263" y="907"/>
                  </a:lnTo>
                  <a:cubicBezTo>
                    <a:pt x="3346" y="633"/>
                    <a:pt x="3418" y="324"/>
                    <a:pt x="3334" y="97"/>
                  </a:cubicBezTo>
                  <a:cubicBezTo>
                    <a:pt x="3334" y="95"/>
                    <a:pt x="3332" y="94"/>
                    <a:pt x="3330" y="94"/>
                  </a:cubicBezTo>
                  <a:cubicBezTo>
                    <a:pt x="3296" y="94"/>
                    <a:pt x="3110" y="325"/>
                    <a:pt x="2965" y="514"/>
                  </a:cubicBezTo>
                  <a:lnTo>
                    <a:pt x="2632" y="514"/>
                  </a:lnTo>
                  <a:cubicBezTo>
                    <a:pt x="2632" y="371"/>
                    <a:pt x="2596" y="228"/>
                    <a:pt x="2525" y="109"/>
                  </a:cubicBezTo>
                  <a:cubicBezTo>
                    <a:pt x="2523" y="108"/>
                    <a:pt x="2521" y="108"/>
                    <a:pt x="2519" y="108"/>
                  </a:cubicBezTo>
                  <a:cubicBezTo>
                    <a:pt x="2479" y="108"/>
                    <a:pt x="2378" y="321"/>
                    <a:pt x="2299" y="502"/>
                  </a:cubicBezTo>
                  <a:lnTo>
                    <a:pt x="1858" y="490"/>
                  </a:lnTo>
                  <a:cubicBezTo>
                    <a:pt x="1834" y="347"/>
                    <a:pt x="1775" y="205"/>
                    <a:pt x="1679" y="85"/>
                  </a:cubicBezTo>
                  <a:cubicBezTo>
                    <a:pt x="1677" y="84"/>
                    <a:pt x="1675" y="84"/>
                    <a:pt x="1673" y="84"/>
                  </a:cubicBezTo>
                  <a:cubicBezTo>
                    <a:pt x="1624" y="84"/>
                    <a:pt x="1546" y="320"/>
                    <a:pt x="1501" y="490"/>
                  </a:cubicBezTo>
                  <a:lnTo>
                    <a:pt x="1191" y="490"/>
                  </a:lnTo>
                  <a:cubicBezTo>
                    <a:pt x="1120" y="312"/>
                    <a:pt x="1025" y="145"/>
                    <a:pt x="894" y="2"/>
                  </a:cubicBezTo>
                  <a:cubicBezTo>
                    <a:pt x="891" y="1"/>
                    <a:pt x="889" y="1"/>
                    <a:pt x="887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660;p58">
              <a:extLst>
                <a:ext uri="{FF2B5EF4-FFF2-40B4-BE49-F238E27FC236}">
                  <a16:creationId xmlns:a16="http://schemas.microsoft.com/office/drawing/2014/main" id="{1CC00816-36C3-4BE5-94AC-0CE01AB126C0}"/>
                </a:ext>
              </a:extLst>
            </p:cNvPr>
            <p:cNvSpPr/>
            <p:nvPr/>
          </p:nvSpPr>
          <p:spPr>
            <a:xfrm>
              <a:off x="5261350" y="2050075"/>
              <a:ext cx="36350" cy="40525"/>
            </a:xfrm>
            <a:custGeom>
              <a:avLst/>
              <a:gdLst/>
              <a:ahLst/>
              <a:cxnLst/>
              <a:rect l="l" t="t" r="r" b="b"/>
              <a:pathLst>
                <a:path w="1454" h="1621" extrusionOk="0">
                  <a:moveTo>
                    <a:pt x="1132" y="1"/>
                  </a:moveTo>
                  <a:cubicBezTo>
                    <a:pt x="775" y="739"/>
                    <a:pt x="834" y="894"/>
                    <a:pt x="1" y="1620"/>
                  </a:cubicBezTo>
                  <a:cubicBezTo>
                    <a:pt x="269" y="1413"/>
                    <a:pt x="591" y="1310"/>
                    <a:pt x="916" y="1310"/>
                  </a:cubicBezTo>
                  <a:cubicBezTo>
                    <a:pt x="1097" y="1310"/>
                    <a:pt x="1279" y="1342"/>
                    <a:pt x="1453" y="1406"/>
                  </a:cubicBezTo>
                  <a:cubicBezTo>
                    <a:pt x="1453" y="1406"/>
                    <a:pt x="834" y="763"/>
                    <a:pt x="1132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661;p58">
              <a:extLst>
                <a:ext uri="{FF2B5EF4-FFF2-40B4-BE49-F238E27FC236}">
                  <a16:creationId xmlns:a16="http://schemas.microsoft.com/office/drawing/2014/main" id="{13FF0A1F-8A2F-40EE-97B1-EBE0FCA284AC}"/>
                </a:ext>
              </a:extLst>
            </p:cNvPr>
            <p:cNvSpPr/>
            <p:nvPr/>
          </p:nvSpPr>
          <p:spPr>
            <a:xfrm>
              <a:off x="5227425" y="1968475"/>
              <a:ext cx="49425" cy="20025"/>
            </a:xfrm>
            <a:custGeom>
              <a:avLst/>
              <a:gdLst/>
              <a:ahLst/>
              <a:cxnLst/>
              <a:rect l="l" t="t" r="r" b="b"/>
              <a:pathLst>
                <a:path w="1977" h="801" extrusionOk="0">
                  <a:moveTo>
                    <a:pt x="1030" y="1"/>
                  </a:moveTo>
                  <a:cubicBezTo>
                    <a:pt x="981" y="1"/>
                    <a:pt x="903" y="237"/>
                    <a:pt x="858" y="407"/>
                  </a:cubicBezTo>
                  <a:lnTo>
                    <a:pt x="548" y="407"/>
                  </a:lnTo>
                  <a:cubicBezTo>
                    <a:pt x="524" y="360"/>
                    <a:pt x="501" y="300"/>
                    <a:pt x="465" y="253"/>
                  </a:cubicBezTo>
                  <a:cubicBezTo>
                    <a:pt x="310" y="431"/>
                    <a:pt x="143" y="610"/>
                    <a:pt x="1" y="776"/>
                  </a:cubicBezTo>
                  <a:lnTo>
                    <a:pt x="1536" y="800"/>
                  </a:lnTo>
                  <a:lnTo>
                    <a:pt x="1632" y="693"/>
                  </a:lnTo>
                  <a:cubicBezTo>
                    <a:pt x="1739" y="562"/>
                    <a:pt x="1858" y="443"/>
                    <a:pt x="1977" y="336"/>
                  </a:cubicBezTo>
                  <a:cubicBezTo>
                    <a:pt x="1965" y="229"/>
                    <a:pt x="1941" y="122"/>
                    <a:pt x="1882" y="38"/>
                  </a:cubicBezTo>
                  <a:cubicBezTo>
                    <a:pt x="1880" y="37"/>
                    <a:pt x="1878" y="37"/>
                    <a:pt x="1876" y="37"/>
                  </a:cubicBezTo>
                  <a:cubicBezTo>
                    <a:pt x="1836" y="37"/>
                    <a:pt x="1735" y="250"/>
                    <a:pt x="1656" y="431"/>
                  </a:cubicBezTo>
                  <a:lnTo>
                    <a:pt x="1215" y="419"/>
                  </a:lnTo>
                  <a:cubicBezTo>
                    <a:pt x="1191" y="265"/>
                    <a:pt x="1132" y="122"/>
                    <a:pt x="1036" y="3"/>
                  </a:cubicBezTo>
                  <a:cubicBezTo>
                    <a:pt x="1034" y="1"/>
                    <a:pt x="1032" y="1"/>
                    <a:pt x="1030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662;p58">
              <a:extLst>
                <a:ext uri="{FF2B5EF4-FFF2-40B4-BE49-F238E27FC236}">
                  <a16:creationId xmlns:a16="http://schemas.microsoft.com/office/drawing/2014/main" id="{CBA0CC6D-3A17-4D2E-9FF7-CD9588E7DCF0}"/>
                </a:ext>
              </a:extLst>
            </p:cNvPr>
            <p:cNvSpPr/>
            <p:nvPr/>
          </p:nvSpPr>
          <p:spPr>
            <a:xfrm>
              <a:off x="5183975" y="2454000"/>
              <a:ext cx="156875" cy="217625"/>
            </a:xfrm>
            <a:custGeom>
              <a:avLst/>
              <a:gdLst/>
              <a:ahLst/>
              <a:cxnLst/>
              <a:rect l="l" t="t" r="r" b="b"/>
              <a:pathLst>
                <a:path w="6275" h="8705" extrusionOk="0">
                  <a:moveTo>
                    <a:pt x="6013" y="1"/>
                  </a:moveTo>
                  <a:lnTo>
                    <a:pt x="6013" y="1"/>
                  </a:lnTo>
                  <a:cubicBezTo>
                    <a:pt x="6013" y="1"/>
                    <a:pt x="4489" y="2882"/>
                    <a:pt x="3417" y="4513"/>
                  </a:cubicBezTo>
                  <a:cubicBezTo>
                    <a:pt x="2155" y="6418"/>
                    <a:pt x="0" y="8704"/>
                    <a:pt x="0" y="8704"/>
                  </a:cubicBezTo>
                  <a:cubicBezTo>
                    <a:pt x="6274" y="3347"/>
                    <a:pt x="6013" y="1"/>
                    <a:pt x="60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663;p58">
              <a:extLst>
                <a:ext uri="{FF2B5EF4-FFF2-40B4-BE49-F238E27FC236}">
                  <a16:creationId xmlns:a16="http://schemas.microsoft.com/office/drawing/2014/main" id="{74AA334F-8984-4FC3-A309-9649FD859401}"/>
                </a:ext>
              </a:extLst>
            </p:cNvPr>
            <p:cNvSpPr/>
            <p:nvPr/>
          </p:nvSpPr>
          <p:spPr>
            <a:xfrm>
              <a:off x="5262550" y="2007125"/>
              <a:ext cx="10750" cy="3050"/>
            </a:xfrm>
            <a:custGeom>
              <a:avLst/>
              <a:gdLst/>
              <a:ahLst/>
              <a:cxnLst/>
              <a:rect l="l" t="t" r="r" b="b"/>
              <a:pathLst>
                <a:path w="430" h="122" extrusionOk="0">
                  <a:moveTo>
                    <a:pt x="264" y="0"/>
                  </a:moveTo>
                  <a:cubicBezTo>
                    <a:pt x="248" y="0"/>
                    <a:pt x="231" y="2"/>
                    <a:pt x="215" y="4"/>
                  </a:cubicBezTo>
                  <a:cubicBezTo>
                    <a:pt x="96" y="16"/>
                    <a:pt x="1" y="100"/>
                    <a:pt x="12" y="112"/>
                  </a:cubicBezTo>
                  <a:cubicBezTo>
                    <a:pt x="12" y="119"/>
                    <a:pt x="22" y="122"/>
                    <a:pt x="37" y="122"/>
                  </a:cubicBezTo>
                  <a:cubicBezTo>
                    <a:pt x="73" y="122"/>
                    <a:pt x="141" y="108"/>
                    <a:pt x="215" y="100"/>
                  </a:cubicBezTo>
                  <a:cubicBezTo>
                    <a:pt x="334" y="76"/>
                    <a:pt x="429" y="88"/>
                    <a:pt x="417" y="64"/>
                  </a:cubicBezTo>
                  <a:cubicBezTo>
                    <a:pt x="380" y="18"/>
                    <a:pt x="322" y="0"/>
                    <a:pt x="264" y="0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664;p58">
              <a:extLst>
                <a:ext uri="{FF2B5EF4-FFF2-40B4-BE49-F238E27FC236}">
                  <a16:creationId xmlns:a16="http://schemas.microsoft.com/office/drawing/2014/main" id="{3E79E05A-025D-4D2D-B113-EA5375DECB1A}"/>
                </a:ext>
              </a:extLst>
            </p:cNvPr>
            <p:cNvSpPr/>
            <p:nvPr/>
          </p:nvSpPr>
          <p:spPr>
            <a:xfrm>
              <a:off x="5232775" y="2007700"/>
              <a:ext cx="10150" cy="3200"/>
            </a:xfrm>
            <a:custGeom>
              <a:avLst/>
              <a:gdLst/>
              <a:ahLst/>
              <a:cxnLst/>
              <a:rect l="l" t="t" r="r" b="b"/>
              <a:pathLst>
                <a:path w="406" h="128" extrusionOk="0">
                  <a:moveTo>
                    <a:pt x="163" y="1"/>
                  </a:moveTo>
                  <a:cubicBezTo>
                    <a:pt x="106" y="1"/>
                    <a:pt x="46" y="16"/>
                    <a:pt x="1" y="53"/>
                  </a:cubicBezTo>
                  <a:cubicBezTo>
                    <a:pt x="1" y="77"/>
                    <a:pt x="84" y="77"/>
                    <a:pt x="203" y="100"/>
                  </a:cubicBezTo>
                  <a:cubicBezTo>
                    <a:pt x="276" y="109"/>
                    <a:pt x="344" y="128"/>
                    <a:pt x="380" y="128"/>
                  </a:cubicBezTo>
                  <a:cubicBezTo>
                    <a:pt x="396" y="128"/>
                    <a:pt x="406" y="124"/>
                    <a:pt x="406" y="112"/>
                  </a:cubicBezTo>
                  <a:cubicBezTo>
                    <a:pt x="406" y="100"/>
                    <a:pt x="334" y="17"/>
                    <a:pt x="215" y="5"/>
                  </a:cubicBezTo>
                  <a:cubicBezTo>
                    <a:pt x="198" y="2"/>
                    <a:pt x="181" y="1"/>
                    <a:pt x="163" y="1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665;p58">
              <a:extLst>
                <a:ext uri="{FF2B5EF4-FFF2-40B4-BE49-F238E27FC236}">
                  <a16:creationId xmlns:a16="http://schemas.microsoft.com/office/drawing/2014/main" id="{2DC72A44-A398-48D3-ACA8-8B50B21D257C}"/>
                </a:ext>
              </a:extLst>
            </p:cNvPr>
            <p:cNvSpPr/>
            <p:nvPr/>
          </p:nvSpPr>
          <p:spPr>
            <a:xfrm>
              <a:off x="4953575" y="2322775"/>
              <a:ext cx="40225" cy="61825"/>
            </a:xfrm>
            <a:custGeom>
              <a:avLst/>
              <a:gdLst/>
              <a:ahLst/>
              <a:cxnLst/>
              <a:rect l="l" t="t" r="r" b="b"/>
              <a:pathLst>
                <a:path w="1609" h="2473" extrusionOk="0">
                  <a:moveTo>
                    <a:pt x="568" y="1"/>
                  </a:moveTo>
                  <a:cubicBezTo>
                    <a:pt x="233" y="1"/>
                    <a:pt x="29" y="173"/>
                    <a:pt x="13" y="368"/>
                  </a:cubicBezTo>
                  <a:cubicBezTo>
                    <a:pt x="1" y="654"/>
                    <a:pt x="382" y="2214"/>
                    <a:pt x="727" y="2416"/>
                  </a:cubicBezTo>
                  <a:cubicBezTo>
                    <a:pt x="796" y="2454"/>
                    <a:pt x="885" y="2473"/>
                    <a:pt x="978" y="2473"/>
                  </a:cubicBezTo>
                  <a:cubicBezTo>
                    <a:pt x="1208" y="2473"/>
                    <a:pt x="1466" y="2359"/>
                    <a:pt x="1525" y="2130"/>
                  </a:cubicBezTo>
                  <a:cubicBezTo>
                    <a:pt x="1608" y="1833"/>
                    <a:pt x="1263" y="189"/>
                    <a:pt x="1120" y="130"/>
                  </a:cubicBezTo>
                  <a:cubicBezTo>
                    <a:pt x="911" y="39"/>
                    <a:pt x="725" y="1"/>
                    <a:pt x="568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666;p58">
              <a:extLst>
                <a:ext uri="{FF2B5EF4-FFF2-40B4-BE49-F238E27FC236}">
                  <a16:creationId xmlns:a16="http://schemas.microsoft.com/office/drawing/2014/main" id="{DF5BD6CE-0555-4415-8959-9481D914917C}"/>
                </a:ext>
              </a:extLst>
            </p:cNvPr>
            <p:cNvSpPr/>
            <p:nvPr/>
          </p:nvSpPr>
          <p:spPr>
            <a:xfrm>
              <a:off x="4905375" y="2341700"/>
              <a:ext cx="53000" cy="30900"/>
            </a:xfrm>
            <a:custGeom>
              <a:avLst/>
              <a:gdLst/>
              <a:ahLst/>
              <a:cxnLst/>
              <a:rect l="l" t="t" r="r" b="b"/>
              <a:pathLst>
                <a:path w="2120" h="1236" extrusionOk="0">
                  <a:moveTo>
                    <a:pt x="1433" y="0"/>
                  </a:moveTo>
                  <a:cubicBezTo>
                    <a:pt x="1001" y="0"/>
                    <a:pt x="251" y="83"/>
                    <a:pt x="119" y="337"/>
                  </a:cubicBezTo>
                  <a:cubicBezTo>
                    <a:pt x="0" y="552"/>
                    <a:pt x="83" y="1040"/>
                    <a:pt x="357" y="1183"/>
                  </a:cubicBezTo>
                  <a:cubicBezTo>
                    <a:pt x="433" y="1221"/>
                    <a:pt x="612" y="1236"/>
                    <a:pt x="822" y="1236"/>
                  </a:cubicBezTo>
                  <a:cubicBezTo>
                    <a:pt x="1271" y="1236"/>
                    <a:pt x="1868" y="1168"/>
                    <a:pt x="1941" y="1111"/>
                  </a:cubicBezTo>
                  <a:cubicBezTo>
                    <a:pt x="2119" y="980"/>
                    <a:pt x="1941" y="75"/>
                    <a:pt x="1691" y="16"/>
                  </a:cubicBezTo>
                  <a:cubicBezTo>
                    <a:pt x="1638" y="6"/>
                    <a:pt x="1547" y="0"/>
                    <a:pt x="1433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667;p58">
              <a:extLst>
                <a:ext uri="{FF2B5EF4-FFF2-40B4-BE49-F238E27FC236}">
                  <a16:creationId xmlns:a16="http://schemas.microsoft.com/office/drawing/2014/main" id="{37CA82F6-48F8-4DF1-B0E1-F0C0ADBB7515}"/>
                </a:ext>
              </a:extLst>
            </p:cNvPr>
            <p:cNvSpPr/>
            <p:nvPr/>
          </p:nvSpPr>
          <p:spPr>
            <a:xfrm>
              <a:off x="4914000" y="2373775"/>
              <a:ext cx="52700" cy="27975"/>
            </a:xfrm>
            <a:custGeom>
              <a:avLst/>
              <a:gdLst/>
              <a:ahLst/>
              <a:cxnLst/>
              <a:rect l="l" t="t" r="r" b="b"/>
              <a:pathLst>
                <a:path w="2108" h="1119" extrusionOk="0">
                  <a:moveTo>
                    <a:pt x="1505" y="1"/>
                  </a:moveTo>
                  <a:cubicBezTo>
                    <a:pt x="1132" y="1"/>
                    <a:pt x="222" y="123"/>
                    <a:pt x="96" y="376"/>
                  </a:cubicBezTo>
                  <a:cubicBezTo>
                    <a:pt x="0" y="662"/>
                    <a:pt x="131" y="959"/>
                    <a:pt x="393" y="1090"/>
                  </a:cubicBezTo>
                  <a:cubicBezTo>
                    <a:pt x="446" y="1110"/>
                    <a:pt x="541" y="1119"/>
                    <a:pt x="660" y="1119"/>
                  </a:cubicBezTo>
                  <a:cubicBezTo>
                    <a:pt x="1102" y="1119"/>
                    <a:pt x="1868" y="1001"/>
                    <a:pt x="1953" y="936"/>
                  </a:cubicBezTo>
                  <a:cubicBezTo>
                    <a:pt x="2108" y="805"/>
                    <a:pt x="1870" y="43"/>
                    <a:pt x="1620" y="7"/>
                  </a:cubicBezTo>
                  <a:cubicBezTo>
                    <a:pt x="1592" y="3"/>
                    <a:pt x="1553" y="1"/>
                    <a:pt x="1505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668;p58">
              <a:extLst>
                <a:ext uri="{FF2B5EF4-FFF2-40B4-BE49-F238E27FC236}">
                  <a16:creationId xmlns:a16="http://schemas.microsoft.com/office/drawing/2014/main" id="{BB0FF4C4-F9B2-43FF-9BCB-A867DF5B68C1}"/>
                </a:ext>
              </a:extLst>
            </p:cNvPr>
            <p:cNvSpPr/>
            <p:nvPr/>
          </p:nvSpPr>
          <p:spPr>
            <a:xfrm>
              <a:off x="4930075" y="2402550"/>
              <a:ext cx="46450" cy="23650"/>
            </a:xfrm>
            <a:custGeom>
              <a:avLst/>
              <a:gdLst/>
              <a:ahLst/>
              <a:cxnLst/>
              <a:rect l="l" t="t" r="r" b="b"/>
              <a:pathLst>
                <a:path w="1858" h="946" extrusionOk="0">
                  <a:moveTo>
                    <a:pt x="1175" y="0"/>
                  </a:moveTo>
                  <a:cubicBezTo>
                    <a:pt x="790" y="0"/>
                    <a:pt x="230" y="55"/>
                    <a:pt x="119" y="225"/>
                  </a:cubicBezTo>
                  <a:cubicBezTo>
                    <a:pt x="0" y="463"/>
                    <a:pt x="84" y="749"/>
                    <a:pt x="310" y="892"/>
                  </a:cubicBezTo>
                  <a:cubicBezTo>
                    <a:pt x="393" y="931"/>
                    <a:pt x="629" y="946"/>
                    <a:pt x="884" y="946"/>
                  </a:cubicBezTo>
                  <a:cubicBezTo>
                    <a:pt x="1251" y="946"/>
                    <a:pt x="1659" y="915"/>
                    <a:pt x="1715" y="880"/>
                  </a:cubicBezTo>
                  <a:cubicBezTo>
                    <a:pt x="1858" y="773"/>
                    <a:pt x="1727" y="70"/>
                    <a:pt x="1512" y="23"/>
                  </a:cubicBezTo>
                  <a:cubicBezTo>
                    <a:pt x="1454" y="9"/>
                    <a:pt x="1329" y="0"/>
                    <a:pt x="1175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3090;p80">
            <a:extLst>
              <a:ext uri="{FF2B5EF4-FFF2-40B4-BE49-F238E27FC236}">
                <a16:creationId xmlns:a16="http://schemas.microsoft.com/office/drawing/2014/main" id="{460FD5EA-0D0D-435A-B281-05C154C8938D}"/>
              </a:ext>
            </a:extLst>
          </p:cNvPr>
          <p:cNvGrpSpPr/>
          <p:nvPr/>
        </p:nvGrpSpPr>
        <p:grpSpPr>
          <a:xfrm>
            <a:off x="197142" y="1946875"/>
            <a:ext cx="1170316" cy="1396319"/>
            <a:chOff x="4991963" y="1484527"/>
            <a:chExt cx="1170316" cy="1396319"/>
          </a:xfrm>
        </p:grpSpPr>
        <p:sp>
          <p:nvSpPr>
            <p:cNvPr id="192" name="Google Shape;3091;p80">
              <a:extLst>
                <a:ext uri="{FF2B5EF4-FFF2-40B4-BE49-F238E27FC236}">
                  <a16:creationId xmlns:a16="http://schemas.microsoft.com/office/drawing/2014/main" id="{723B3DC4-C891-4777-9791-94E9FA6E6015}"/>
                </a:ext>
              </a:extLst>
            </p:cNvPr>
            <p:cNvSpPr/>
            <p:nvPr/>
          </p:nvSpPr>
          <p:spPr>
            <a:xfrm>
              <a:off x="5134342" y="2234976"/>
              <a:ext cx="39833" cy="56112"/>
            </a:xfrm>
            <a:custGeom>
              <a:avLst/>
              <a:gdLst/>
              <a:ahLst/>
              <a:cxnLst/>
              <a:rect l="l" t="t" r="r" b="b"/>
              <a:pathLst>
                <a:path w="1429" h="2013" extrusionOk="0">
                  <a:moveTo>
                    <a:pt x="570" y="0"/>
                  </a:moveTo>
                  <a:cubicBezTo>
                    <a:pt x="477" y="0"/>
                    <a:pt x="395" y="14"/>
                    <a:pt x="334" y="48"/>
                  </a:cubicBezTo>
                  <a:cubicBezTo>
                    <a:pt x="36" y="215"/>
                    <a:pt x="0" y="763"/>
                    <a:pt x="191" y="2013"/>
                  </a:cubicBezTo>
                  <a:lnTo>
                    <a:pt x="1429" y="203"/>
                  </a:lnTo>
                  <a:cubicBezTo>
                    <a:pt x="1429" y="203"/>
                    <a:pt x="926" y="0"/>
                    <a:pt x="570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092;p80">
              <a:extLst>
                <a:ext uri="{FF2B5EF4-FFF2-40B4-BE49-F238E27FC236}">
                  <a16:creationId xmlns:a16="http://schemas.microsoft.com/office/drawing/2014/main" id="{DFAC733C-85E1-4689-A9DA-4DC6CC95D07F}"/>
                </a:ext>
              </a:extLst>
            </p:cNvPr>
            <p:cNvSpPr/>
            <p:nvPr/>
          </p:nvSpPr>
          <p:spPr>
            <a:xfrm>
              <a:off x="5127151" y="2257219"/>
              <a:ext cx="105786" cy="84015"/>
            </a:xfrm>
            <a:custGeom>
              <a:avLst/>
              <a:gdLst/>
              <a:ahLst/>
              <a:cxnLst/>
              <a:rect l="l" t="t" r="r" b="b"/>
              <a:pathLst>
                <a:path w="3795" h="3014" extrusionOk="0">
                  <a:moveTo>
                    <a:pt x="1425" y="0"/>
                  </a:moveTo>
                  <a:cubicBezTo>
                    <a:pt x="1425" y="0"/>
                    <a:pt x="544" y="226"/>
                    <a:pt x="211" y="1477"/>
                  </a:cubicBezTo>
                  <a:cubicBezTo>
                    <a:pt x="1" y="2292"/>
                    <a:pt x="409" y="2434"/>
                    <a:pt x="718" y="2434"/>
                  </a:cubicBezTo>
                  <a:cubicBezTo>
                    <a:pt x="883" y="2434"/>
                    <a:pt x="1020" y="2393"/>
                    <a:pt x="1020" y="2393"/>
                  </a:cubicBezTo>
                  <a:cubicBezTo>
                    <a:pt x="1178" y="2732"/>
                    <a:pt x="1643" y="2789"/>
                    <a:pt x="1939" y="2789"/>
                  </a:cubicBezTo>
                  <a:cubicBezTo>
                    <a:pt x="2091" y="2789"/>
                    <a:pt x="2199" y="2774"/>
                    <a:pt x="2199" y="2774"/>
                  </a:cubicBezTo>
                  <a:cubicBezTo>
                    <a:pt x="2418" y="2936"/>
                    <a:pt x="2630" y="3014"/>
                    <a:pt x="2830" y="3014"/>
                  </a:cubicBezTo>
                  <a:cubicBezTo>
                    <a:pt x="3206" y="3014"/>
                    <a:pt x="3538" y="2739"/>
                    <a:pt x="3794" y="2227"/>
                  </a:cubicBezTo>
                  <a:lnTo>
                    <a:pt x="1425" y="0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093;p80">
              <a:extLst>
                <a:ext uri="{FF2B5EF4-FFF2-40B4-BE49-F238E27FC236}">
                  <a16:creationId xmlns:a16="http://schemas.microsoft.com/office/drawing/2014/main" id="{5B2A69F7-2ACF-4026-9D43-EF0C73478674}"/>
                </a:ext>
              </a:extLst>
            </p:cNvPr>
            <p:cNvSpPr/>
            <p:nvPr/>
          </p:nvSpPr>
          <p:spPr>
            <a:xfrm>
              <a:off x="5240542" y="1484527"/>
              <a:ext cx="229690" cy="233425"/>
            </a:xfrm>
            <a:custGeom>
              <a:avLst/>
              <a:gdLst/>
              <a:ahLst/>
              <a:cxnLst/>
              <a:rect l="l" t="t" r="r" b="b"/>
              <a:pathLst>
                <a:path w="8240" h="8374" extrusionOk="0">
                  <a:moveTo>
                    <a:pt x="5540" y="0"/>
                  </a:moveTo>
                  <a:cubicBezTo>
                    <a:pt x="5017" y="0"/>
                    <a:pt x="4572" y="396"/>
                    <a:pt x="4572" y="396"/>
                  </a:cubicBezTo>
                  <a:lnTo>
                    <a:pt x="4477" y="801"/>
                  </a:lnTo>
                  <a:lnTo>
                    <a:pt x="4358" y="575"/>
                  </a:lnTo>
                  <a:cubicBezTo>
                    <a:pt x="4358" y="575"/>
                    <a:pt x="3882" y="403"/>
                    <a:pt x="3374" y="403"/>
                  </a:cubicBezTo>
                  <a:cubicBezTo>
                    <a:pt x="3091" y="403"/>
                    <a:pt x="2798" y="457"/>
                    <a:pt x="2572" y="623"/>
                  </a:cubicBezTo>
                  <a:cubicBezTo>
                    <a:pt x="1953" y="1087"/>
                    <a:pt x="2524" y="1873"/>
                    <a:pt x="2524" y="1873"/>
                  </a:cubicBezTo>
                  <a:lnTo>
                    <a:pt x="2239" y="1813"/>
                  </a:lnTo>
                  <a:cubicBezTo>
                    <a:pt x="2239" y="1813"/>
                    <a:pt x="1608" y="1909"/>
                    <a:pt x="1274" y="2694"/>
                  </a:cubicBezTo>
                  <a:cubicBezTo>
                    <a:pt x="1072" y="3123"/>
                    <a:pt x="1107" y="3623"/>
                    <a:pt x="1358" y="4028"/>
                  </a:cubicBezTo>
                  <a:lnTo>
                    <a:pt x="1810" y="4290"/>
                  </a:lnTo>
                  <a:lnTo>
                    <a:pt x="1358" y="4266"/>
                  </a:lnTo>
                  <a:cubicBezTo>
                    <a:pt x="1358" y="4266"/>
                    <a:pt x="667" y="4766"/>
                    <a:pt x="334" y="5373"/>
                  </a:cubicBezTo>
                  <a:cubicBezTo>
                    <a:pt x="0" y="5980"/>
                    <a:pt x="691" y="6588"/>
                    <a:pt x="691" y="6588"/>
                  </a:cubicBezTo>
                  <a:cubicBezTo>
                    <a:pt x="691" y="6588"/>
                    <a:pt x="322" y="7290"/>
                    <a:pt x="1334" y="8052"/>
                  </a:cubicBezTo>
                  <a:cubicBezTo>
                    <a:pt x="1661" y="8292"/>
                    <a:pt x="2003" y="8374"/>
                    <a:pt x="2317" y="8374"/>
                  </a:cubicBezTo>
                  <a:cubicBezTo>
                    <a:pt x="2985" y="8374"/>
                    <a:pt x="3524" y="8005"/>
                    <a:pt x="3524" y="8005"/>
                  </a:cubicBezTo>
                  <a:lnTo>
                    <a:pt x="3596" y="7707"/>
                  </a:lnTo>
                  <a:lnTo>
                    <a:pt x="3786" y="8064"/>
                  </a:lnTo>
                  <a:cubicBezTo>
                    <a:pt x="3786" y="8064"/>
                    <a:pt x="3946" y="8085"/>
                    <a:pt x="4182" y="8085"/>
                  </a:cubicBezTo>
                  <a:cubicBezTo>
                    <a:pt x="4610" y="8085"/>
                    <a:pt x="5288" y="8016"/>
                    <a:pt x="5703" y="7624"/>
                  </a:cubicBezTo>
                  <a:cubicBezTo>
                    <a:pt x="5703" y="7624"/>
                    <a:pt x="6620" y="5433"/>
                    <a:pt x="7430" y="3814"/>
                  </a:cubicBezTo>
                  <a:cubicBezTo>
                    <a:pt x="8239" y="2206"/>
                    <a:pt x="7108" y="1099"/>
                    <a:pt x="7108" y="1099"/>
                  </a:cubicBezTo>
                  <a:lnTo>
                    <a:pt x="6692" y="1158"/>
                  </a:lnTo>
                  <a:lnTo>
                    <a:pt x="6799" y="908"/>
                  </a:lnTo>
                  <a:cubicBezTo>
                    <a:pt x="6799" y="908"/>
                    <a:pt x="6299" y="111"/>
                    <a:pt x="5715" y="15"/>
                  </a:cubicBezTo>
                  <a:cubicBezTo>
                    <a:pt x="5656" y="5"/>
                    <a:pt x="5598" y="0"/>
                    <a:pt x="5540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094;p80">
              <a:extLst>
                <a:ext uri="{FF2B5EF4-FFF2-40B4-BE49-F238E27FC236}">
                  <a16:creationId xmlns:a16="http://schemas.microsoft.com/office/drawing/2014/main" id="{BE80211A-BC32-48B0-B935-F727C4BAF931}"/>
                </a:ext>
              </a:extLst>
            </p:cNvPr>
            <p:cNvSpPr/>
            <p:nvPr/>
          </p:nvSpPr>
          <p:spPr>
            <a:xfrm>
              <a:off x="5240876" y="1534393"/>
              <a:ext cx="217397" cy="183445"/>
            </a:xfrm>
            <a:custGeom>
              <a:avLst/>
              <a:gdLst/>
              <a:ahLst/>
              <a:cxnLst/>
              <a:rect l="l" t="t" r="r" b="b"/>
              <a:pathLst>
                <a:path w="7799" h="6581" extrusionOk="0">
                  <a:moveTo>
                    <a:pt x="5989" y="1"/>
                  </a:moveTo>
                  <a:lnTo>
                    <a:pt x="6120" y="501"/>
                  </a:lnTo>
                  <a:cubicBezTo>
                    <a:pt x="6013" y="965"/>
                    <a:pt x="5679" y="1346"/>
                    <a:pt x="5227" y="1513"/>
                  </a:cubicBezTo>
                  <a:cubicBezTo>
                    <a:pt x="4999" y="1606"/>
                    <a:pt x="4794" y="1639"/>
                    <a:pt x="4618" y="1639"/>
                  </a:cubicBezTo>
                  <a:cubicBezTo>
                    <a:pt x="4187" y="1639"/>
                    <a:pt x="3929" y="1441"/>
                    <a:pt x="3929" y="1441"/>
                  </a:cubicBezTo>
                  <a:lnTo>
                    <a:pt x="3643" y="643"/>
                  </a:lnTo>
                  <a:cubicBezTo>
                    <a:pt x="3643" y="643"/>
                    <a:pt x="3036" y="1096"/>
                    <a:pt x="2846" y="1096"/>
                  </a:cubicBezTo>
                  <a:cubicBezTo>
                    <a:pt x="2405" y="1084"/>
                    <a:pt x="1965" y="1001"/>
                    <a:pt x="1560" y="822"/>
                  </a:cubicBezTo>
                  <a:lnTo>
                    <a:pt x="1631" y="584"/>
                  </a:lnTo>
                  <a:lnTo>
                    <a:pt x="1334" y="774"/>
                  </a:lnTo>
                  <a:cubicBezTo>
                    <a:pt x="1310" y="810"/>
                    <a:pt x="1298" y="858"/>
                    <a:pt x="1274" y="893"/>
                  </a:cubicBezTo>
                  <a:cubicBezTo>
                    <a:pt x="1084" y="1322"/>
                    <a:pt x="1107" y="1834"/>
                    <a:pt x="1357" y="2239"/>
                  </a:cubicBezTo>
                  <a:lnTo>
                    <a:pt x="1810" y="2501"/>
                  </a:lnTo>
                  <a:lnTo>
                    <a:pt x="1357" y="2477"/>
                  </a:lnTo>
                  <a:cubicBezTo>
                    <a:pt x="1357" y="2477"/>
                    <a:pt x="679" y="2977"/>
                    <a:pt x="333" y="3584"/>
                  </a:cubicBezTo>
                  <a:cubicBezTo>
                    <a:pt x="0" y="4180"/>
                    <a:pt x="691" y="4787"/>
                    <a:pt x="691" y="4787"/>
                  </a:cubicBezTo>
                  <a:cubicBezTo>
                    <a:pt x="691" y="4787"/>
                    <a:pt x="322" y="5501"/>
                    <a:pt x="1346" y="6251"/>
                  </a:cubicBezTo>
                  <a:cubicBezTo>
                    <a:pt x="1676" y="6498"/>
                    <a:pt x="2021" y="6581"/>
                    <a:pt x="2336" y="6581"/>
                  </a:cubicBezTo>
                  <a:cubicBezTo>
                    <a:pt x="2995" y="6581"/>
                    <a:pt x="3524" y="6216"/>
                    <a:pt x="3524" y="6216"/>
                  </a:cubicBezTo>
                  <a:lnTo>
                    <a:pt x="3608" y="5918"/>
                  </a:lnTo>
                  <a:lnTo>
                    <a:pt x="3786" y="6275"/>
                  </a:lnTo>
                  <a:cubicBezTo>
                    <a:pt x="3786" y="6275"/>
                    <a:pt x="3932" y="6293"/>
                    <a:pt x="4149" y="6293"/>
                  </a:cubicBezTo>
                  <a:cubicBezTo>
                    <a:pt x="4575" y="6293"/>
                    <a:pt x="5277" y="6225"/>
                    <a:pt x="5703" y="5823"/>
                  </a:cubicBezTo>
                  <a:cubicBezTo>
                    <a:pt x="5703" y="5823"/>
                    <a:pt x="6632" y="3632"/>
                    <a:pt x="7442" y="2013"/>
                  </a:cubicBezTo>
                  <a:cubicBezTo>
                    <a:pt x="7715" y="1489"/>
                    <a:pt x="7799" y="893"/>
                    <a:pt x="7668" y="322"/>
                  </a:cubicBezTo>
                  <a:lnTo>
                    <a:pt x="7668" y="322"/>
                  </a:lnTo>
                  <a:cubicBezTo>
                    <a:pt x="7411" y="363"/>
                    <a:pt x="7150" y="384"/>
                    <a:pt x="6888" y="384"/>
                  </a:cubicBezTo>
                  <a:cubicBezTo>
                    <a:pt x="6688" y="384"/>
                    <a:pt x="6487" y="372"/>
                    <a:pt x="6287" y="346"/>
                  </a:cubicBezTo>
                  <a:lnTo>
                    <a:pt x="5989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095;p80">
              <a:extLst>
                <a:ext uri="{FF2B5EF4-FFF2-40B4-BE49-F238E27FC236}">
                  <a16:creationId xmlns:a16="http://schemas.microsoft.com/office/drawing/2014/main" id="{F2A81E4C-AD60-400F-9F9D-E389B73E7E38}"/>
                </a:ext>
              </a:extLst>
            </p:cNvPr>
            <p:cNvSpPr/>
            <p:nvPr/>
          </p:nvSpPr>
          <p:spPr>
            <a:xfrm>
              <a:off x="5583697" y="1637276"/>
              <a:ext cx="401595" cy="530127"/>
            </a:xfrm>
            <a:custGeom>
              <a:avLst/>
              <a:gdLst/>
              <a:ahLst/>
              <a:cxnLst/>
              <a:rect l="l" t="t" r="r" b="b"/>
              <a:pathLst>
                <a:path w="14407" h="19018" extrusionOk="0">
                  <a:moveTo>
                    <a:pt x="14407" y="0"/>
                  </a:moveTo>
                  <a:lnTo>
                    <a:pt x="12097" y="834"/>
                  </a:lnTo>
                  <a:cubicBezTo>
                    <a:pt x="12097" y="834"/>
                    <a:pt x="9430" y="10371"/>
                    <a:pt x="9097" y="10668"/>
                  </a:cubicBezTo>
                  <a:cubicBezTo>
                    <a:pt x="8780" y="10951"/>
                    <a:pt x="7603" y="12191"/>
                    <a:pt x="7160" y="12191"/>
                  </a:cubicBezTo>
                  <a:cubicBezTo>
                    <a:pt x="7137" y="12191"/>
                    <a:pt x="7115" y="12188"/>
                    <a:pt x="7096" y="12181"/>
                  </a:cubicBezTo>
                  <a:cubicBezTo>
                    <a:pt x="6703" y="12026"/>
                    <a:pt x="5656" y="9764"/>
                    <a:pt x="3644" y="2822"/>
                  </a:cubicBezTo>
                  <a:cubicBezTo>
                    <a:pt x="3644" y="2822"/>
                    <a:pt x="0" y="16002"/>
                    <a:pt x="727" y="16764"/>
                  </a:cubicBezTo>
                  <a:cubicBezTo>
                    <a:pt x="1480" y="17541"/>
                    <a:pt x="4887" y="19018"/>
                    <a:pt x="5802" y="19018"/>
                  </a:cubicBezTo>
                  <a:cubicBezTo>
                    <a:pt x="5826" y="19018"/>
                    <a:pt x="5849" y="19017"/>
                    <a:pt x="5870" y="19015"/>
                  </a:cubicBezTo>
                  <a:cubicBezTo>
                    <a:pt x="6823" y="18919"/>
                    <a:pt x="10859" y="17788"/>
                    <a:pt x="11252" y="17562"/>
                  </a:cubicBezTo>
                  <a:cubicBezTo>
                    <a:pt x="11966" y="17157"/>
                    <a:pt x="13740" y="12478"/>
                    <a:pt x="13788" y="12133"/>
                  </a:cubicBezTo>
                  <a:cubicBezTo>
                    <a:pt x="13835" y="11776"/>
                    <a:pt x="14407" y="1"/>
                    <a:pt x="14407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096;p80">
              <a:extLst>
                <a:ext uri="{FF2B5EF4-FFF2-40B4-BE49-F238E27FC236}">
                  <a16:creationId xmlns:a16="http://schemas.microsoft.com/office/drawing/2014/main" id="{8C9EA35A-9252-42BB-AABD-B6519B106FC7}"/>
                </a:ext>
              </a:extLst>
            </p:cNvPr>
            <p:cNvSpPr/>
            <p:nvPr/>
          </p:nvSpPr>
          <p:spPr>
            <a:xfrm>
              <a:off x="5589383" y="2074310"/>
              <a:ext cx="307628" cy="93075"/>
            </a:xfrm>
            <a:custGeom>
              <a:avLst/>
              <a:gdLst/>
              <a:ahLst/>
              <a:cxnLst/>
              <a:rect l="l" t="t" r="r" b="b"/>
              <a:pathLst>
                <a:path w="11036" h="3339" extrusionOk="0">
                  <a:moveTo>
                    <a:pt x="518" y="1"/>
                  </a:moveTo>
                  <a:cubicBezTo>
                    <a:pt x="155" y="1"/>
                    <a:pt x="0" y="534"/>
                    <a:pt x="523" y="1073"/>
                  </a:cubicBezTo>
                  <a:cubicBezTo>
                    <a:pt x="1265" y="1862"/>
                    <a:pt x="4682" y="3339"/>
                    <a:pt x="5598" y="3339"/>
                  </a:cubicBezTo>
                  <a:cubicBezTo>
                    <a:pt x="5622" y="3339"/>
                    <a:pt x="5645" y="3338"/>
                    <a:pt x="5666" y="3336"/>
                  </a:cubicBezTo>
                  <a:cubicBezTo>
                    <a:pt x="6619" y="3240"/>
                    <a:pt x="10607" y="2121"/>
                    <a:pt x="11036" y="1895"/>
                  </a:cubicBezTo>
                  <a:lnTo>
                    <a:pt x="11036" y="1895"/>
                  </a:lnTo>
                  <a:cubicBezTo>
                    <a:pt x="9774" y="2205"/>
                    <a:pt x="6833" y="2788"/>
                    <a:pt x="6011" y="2812"/>
                  </a:cubicBezTo>
                  <a:cubicBezTo>
                    <a:pt x="6006" y="2812"/>
                    <a:pt x="6000" y="2812"/>
                    <a:pt x="5994" y="2812"/>
                  </a:cubicBezTo>
                  <a:cubicBezTo>
                    <a:pt x="5143" y="2812"/>
                    <a:pt x="1803" y="1127"/>
                    <a:pt x="1011" y="276"/>
                  </a:cubicBezTo>
                  <a:cubicBezTo>
                    <a:pt x="834" y="82"/>
                    <a:pt x="660" y="1"/>
                    <a:pt x="518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097;p80">
              <a:extLst>
                <a:ext uri="{FF2B5EF4-FFF2-40B4-BE49-F238E27FC236}">
                  <a16:creationId xmlns:a16="http://schemas.microsoft.com/office/drawing/2014/main" id="{95712439-8AF5-4189-83D0-0DA85A6F6D52}"/>
                </a:ext>
              </a:extLst>
            </p:cNvPr>
            <p:cNvSpPr/>
            <p:nvPr/>
          </p:nvSpPr>
          <p:spPr>
            <a:xfrm>
              <a:off x="5583697" y="1637276"/>
              <a:ext cx="401595" cy="528399"/>
            </a:xfrm>
            <a:custGeom>
              <a:avLst/>
              <a:gdLst/>
              <a:ahLst/>
              <a:cxnLst/>
              <a:rect l="l" t="t" r="r" b="b"/>
              <a:pathLst>
                <a:path w="14407" h="18956" extrusionOk="0">
                  <a:moveTo>
                    <a:pt x="14407" y="0"/>
                  </a:moveTo>
                  <a:lnTo>
                    <a:pt x="12097" y="834"/>
                  </a:lnTo>
                  <a:cubicBezTo>
                    <a:pt x="12097" y="834"/>
                    <a:pt x="9430" y="10359"/>
                    <a:pt x="9097" y="10668"/>
                  </a:cubicBezTo>
                  <a:cubicBezTo>
                    <a:pt x="8780" y="10962"/>
                    <a:pt x="7604" y="12191"/>
                    <a:pt x="7160" y="12191"/>
                  </a:cubicBezTo>
                  <a:cubicBezTo>
                    <a:pt x="7137" y="12191"/>
                    <a:pt x="7115" y="12188"/>
                    <a:pt x="7096" y="12181"/>
                  </a:cubicBezTo>
                  <a:cubicBezTo>
                    <a:pt x="6703" y="12026"/>
                    <a:pt x="5656" y="9764"/>
                    <a:pt x="3644" y="2810"/>
                  </a:cubicBezTo>
                  <a:cubicBezTo>
                    <a:pt x="3644" y="2810"/>
                    <a:pt x="0" y="16002"/>
                    <a:pt x="727" y="16752"/>
                  </a:cubicBezTo>
                  <a:cubicBezTo>
                    <a:pt x="1381" y="17443"/>
                    <a:pt x="4060" y="18646"/>
                    <a:pt x="5334" y="18955"/>
                  </a:cubicBezTo>
                  <a:cubicBezTo>
                    <a:pt x="5656" y="17824"/>
                    <a:pt x="6084" y="16741"/>
                    <a:pt x="6620" y="15705"/>
                  </a:cubicBezTo>
                  <a:cubicBezTo>
                    <a:pt x="8579" y="11868"/>
                    <a:pt x="11519" y="9302"/>
                    <a:pt x="13724" y="9302"/>
                  </a:cubicBezTo>
                  <a:cubicBezTo>
                    <a:pt x="13798" y="9302"/>
                    <a:pt x="13871" y="9305"/>
                    <a:pt x="13942" y="9311"/>
                  </a:cubicBezTo>
                  <a:cubicBezTo>
                    <a:pt x="14133" y="5727"/>
                    <a:pt x="14407" y="1"/>
                    <a:pt x="14407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098;p80">
              <a:extLst>
                <a:ext uri="{FF2B5EF4-FFF2-40B4-BE49-F238E27FC236}">
                  <a16:creationId xmlns:a16="http://schemas.microsoft.com/office/drawing/2014/main" id="{DAAE4131-A630-44D6-8CDE-C99E9627191E}"/>
                </a:ext>
              </a:extLst>
            </p:cNvPr>
            <p:cNvSpPr/>
            <p:nvPr/>
          </p:nvSpPr>
          <p:spPr>
            <a:xfrm>
              <a:off x="5601954" y="1673121"/>
              <a:ext cx="285440" cy="188407"/>
            </a:xfrm>
            <a:custGeom>
              <a:avLst/>
              <a:gdLst/>
              <a:ahLst/>
              <a:cxnLst/>
              <a:rect l="l" t="t" r="r" b="b"/>
              <a:pathLst>
                <a:path w="10240" h="675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86" y="5930"/>
                    <a:pt x="1203" y="6477"/>
                  </a:cubicBezTo>
                  <a:cubicBezTo>
                    <a:pt x="1538" y="6679"/>
                    <a:pt x="2628" y="6759"/>
                    <a:pt x="3944" y="6759"/>
                  </a:cubicBezTo>
                  <a:cubicBezTo>
                    <a:pt x="6361" y="6759"/>
                    <a:pt x="9546" y="6489"/>
                    <a:pt x="10239" y="6203"/>
                  </a:cubicBezTo>
                  <a:lnTo>
                    <a:pt x="9728" y="1608"/>
                  </a:lnTo>
                  <a:cubicBezTo>
                    <a:pt x="9728" y="1608"/>
                    <a:pt x="3417" y="298"/>
                    <a:pt x="0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099;p80">
              <a:extLst>
                <a:ext uri="{FF2B5EF4-FFF2-40B4-BE49-F238E27FC236}">
                  <a16:creationId xmlns:a16="http://schemas.microsoft.com/office/drawing/2014/main" id="{88340919-8529-4B20-BE20-831AE8EA3C79}"/>
                </a:ext>
              </a:extLst>
            </p:cNvPr>
            <p:cNvSpPr/>
            <p:nvPr/>
          </p:nvSpPr>
          <p:spPr>
            <a:xfrm>
              <a:off x="5612240" y="1778986"/>
              <a:ext cx="275154" cy="82538"/>
            </a:xfrm>
            <a:custGeom>
              <a:avLst/>
              <a:gdLst/>
              <a:ahLst/>
              <a:cxnLst/>
              <a:rect l="l" t="t" r="r" b="b"/>
              <a:pathLst>
                <a:path w="9871" h="2961" extrusionOk="0">
                  <a:moveTo>
                    <a:pt x="9597" y="0"/>
                  </a:moveTo>
                  <a:cubicBezTo>
                    <a:pt x="8562" y="218"/>
                    <a:pt x="5919" y="381"/>
                    <a:pt x="3647" y="381"/>
                  </a:cubicBezTo>
                  <a:cubicBezTo>
                    <a:pt x="1944" y="381"/>
                    <a:pt x="449" y="290"/>
                    <a:pt x="0" y="60"/>
                  </a:cubicBezTo>
                  <a:lnTo>
                    <a:pt x="0" y="60"/>
                  </a:lnTo>
                  <a:cubicBezTo>
                    <a:pt x="191" y="1322"/>
                    <a:pt x="453" y="2453"/>
                    <a:pt x="834" y="2679"/>
                  </a:cubicBezTo>
                  <a:cubicBezTo>
                    <a:pt x="1169" y="2881"/>
                    <a:pt x="2259" y="2961"/>
                    <a:pt x="3575" y="2961"/>
                  </a:cubicBezTo>
                  <a:cubicBezTo>
                    <a:pt x="5992" y="2961"/>
                    <a:pt x="9177" y="2691"/>
                    <a:pt x="9870" y="2405"/>
                  </a:cubicBezTo>
                  <a:lnTo>
                    <a:pt x="9597" y="0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100;p80">
              <a:extLst>
                <a:ext uri="{FF2B5EF4-FFF2-40B4-BE49-F238E27FC236}">
                  <a16:creationId xmlns:a16="http://schemas.microsoft.com/office/drawing/2014/main" id="{5ABC7AF5-6307-43CB-B772-95F965A08934}"/>
                </a:ext>
              </a:extLst>
            </p:cNvPr>
            <p:cNvSpPr/>
            <p:nvPr/>
          </p:nvSpPr>
          <p:spPr>
            <a:xfrm>
              <a:off x="5203665" y="1873897"/>
              <a:ext cx="204825" cy="375839"/>
            </a:xfrm>
            <a:custGeom>
              <a:avLst/>
              <a:gdLst/>
              <a:ahLst/>
              <a:cxnLst/>
              <a:rect l="l" t="t" r="r" b="b"/>
              <a:pathLst>
                <a:path w="7348" h="13483" extrusionOk="0">
                  <a:moveTo>
                    <a:pt x="1418" y="1"/>
                  </a:moveTo>
                  <a:cubicBezTo>
                    <a:pt x="1418" y="1"/>
                    <a:pt x="240" y="4025"/>
                    <a:pt x="49" y="9466"/>
                  </a:cubicBezTo>
                  <a:cubicBezTo>
                    <a:pt x="1" y="11042"/>
                    <a:pt x="2042" y="13482"/>
                    <a:pt x="3492" y="13482"/>
                  </a:cubicBezTo>
                  <a:cubicBezTo>
                    <a:pt x="3828" y="13482"/>
                    <a:pt x="4132" y="13352"/>
                    <a:pt x="4371" y="13050"/>
                  </a:cubicBezTo>
                  <a:cubicBezTo>
                    <a:pt x="5633" y="11442"/>
                    <a:pt x="7348" y="6549"/>
                    <a:pt x="7348" y="654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101;p80">
              <a:extLst>
                <a:ext uri="{FF2B5EF4-FFF2-40B4-BE49-F238E27FC236}">
                  <a16:creationId xmlns:a16="http://schemas.microsoft.com/office/drawing/2014/main" id="{BA1127BE-CF6F-4DE6-AD42-8FFD94F9E66C}"/>
                </a:ext>
              </a:extLst>
            </p:cNvPr>
            <p:cNvSpPr/>
            <p:nvPr/>
          </p:nvSpPr>
          <p:spPr>
            <a:xfrm>
              <a:off x="5207678" y="2044820"/>
              <a:ext cx="112197" cy="109549"/>
            </a:xfrm>
            <a:custGeom>
              <a:avLst/>
              <a:gdLst/>
              <a:ahLst/>
              <a:cxnLst/>
              <a:rect l="l" t="t" r="r" b="b"/>
              <a:pathLst>
                <a:path w="4025" h="3930" extrusionOk="0">
                  <a:moveTo>
                    <a:pt x="251" y="0"/>
                  </a:moveTo>
                  <a:lnTo>
                    <a:pt x="0" y="905"/>
                  </a:lnTo>
                  <a:cubicBezTo>
                    <a:pt x="1513" y="1584"/>
                    <a:pt x="2620" y="2965"/>
                    <a:pt x="3025" y="3929"/>
                  </a:cubicBezTo>
                  <a:lnTo>
                    <a:pt x="4025" y="2286"/>
                  </a:lnTo>
                  <a:cubicBezTo>
                    <a:pt x="4025" y="2286"/>
                    <a:pt x="1036" y="36"/>
                    <a:pt x="251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102;p80">
              <a:extLst>
                <a:ext uri="{FF2B5EF4-FFF2-40B4-BE49-F238E27FC236}">
                  <a16:creationId xmlns:a16="http://schemas.microsoft.com/office/drawing/2014/main" id="{DCACB985-5E42-44AD-A25D-B379AC4C0A66}"/>
                </a:ext>
              </a:extLst>
            </p:cNvPr>
            <p:cNvSpPr/>
            <p:nvPr/>
          </p:nvSpPr>
          <p:spPr>
            <a:xfrm>
              <a:off x="5226939" y="1873897"/>
              <a:ext cx="181550" cy="375978"/>
            </a:xfrm>
            <a:custGeom>
              <a:avLst/>
              <a:gdLst/>
              <a:ahLst/>
              <a:cxnLst/>
              <a:rect l="l" t="t" r="r" b="b"/>
              <a:pathLst>
                <a:path w="6513" h="13488" extrusionOk="0">
                  <a:moveTo>
                    <a:pt x="583" y="1"/>
                  </a:moveTo>
                  <a:cubicBezTo>
                    <a:pt x="583" y="1"/>
                    <a:pt x="500" y="298"/>
                    <a:pt x="369" y="858"/>
                  </a:cubicBezTo>
                  <a:cubicBezTo>
                    <a:pt x="369" y="858"/>
                    <a:pt x="2631" y="4239"/>
                    <a:pt x="2810" y="5620"/>
                  </a:cubicBezTo>
                  <a:cubicBezTo>
                    <a:pt x="3012" y="7144"/>
                    <a:pt x="2084" y="9537"/>
                    <a:pt x="810" y="11145"/>
                  </a:cubicBezTo>
                  <a:cubicBezTo>
                    <a:pt x="619" y="11395"/>
                    <a:pt x="322" y="11562"/>
                    <a:pt x="0" y="11573"/>
                  </a:cubicBezTo>
                  <a:cubicBezTo>
                    <a:pt x="714" y="12614"/>
                    <a:pt x="1795" y="13488"/>
                    <a:pt x="2663" y="13488"/>
                  </a:cubicBezTo>
                  <a:cubicBezTo>
                    <a:pt x="2996" y="13488"/>
                    <a:pt x="3298" y="13359"/>
                    <a:pt x="3536" y="13062"/>
                  </a:cubicBezTo>
                  <a:cubicBezTo>
                    <a:pt x="4798" y="11442"/>
                    <a:pt x="6513" y="6549"/>
                    <a:pt x="6513" y="6549"/>
                  </a:cubicBezTo>
                  <a:lnTo>
                    <a:pt x="583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103;p80">
              <a:extLst>
                <a:ext uri="{FF2B5EF4-FFF2-40B4-BE49-F238E27FC236}">
                  <a16:creationId xmlns:a16="http://schemas.microsoft.com/office/drawing/2014/main" id="{E1DAC597-1D9A-4F92-B6FB-9761883F50CF}"/>
                </a:ext>
              </a:extLst>
            </p:cNvPr>
            <p:cNvSpPr/>
            <p:nvPr/>
          </p:nvSpPr>
          <p:spPr>
            <a:xfrm>
              <a:off x="5238535" y="1673121"/>
              <a:ext cx="435798" cy="603745"/>
            </a:xfrm>
            <a:custGeom>
              <a:avLst/>
              <a:gdLst/>
              <a:ahLst/>
              <a:cxnLst/>
              <a:rect l="l" t="t" r="r" b="b"/>
              <a:pathLst>
                <a:path w="15634" h="21659" extrusionOk="0">
                  <a:moveTo>
                    <a:pt x="13038" y="0"/>
                  </a:moveTo>
                  <a:cubicBezTo>
                    <a:pt x="8347" y="0"/>
                    <a:pt x="1" y="6096"/>
                    <a:pt x="1" y="7704"/>
                  </a:cubicBezTo>
                  <a:cubicBezTo>
                    <a:pt x="1" y="9311"/>
                    <a:pt x="5478" y="14847"/>
                    <a:pt x="5478" y="14847"/>
                  </a:cubicBezTo>
                  <a:cubicBezTo>
                    <a:pt x="5478" y="14847"/>
                    <a:pt x="6430" y="18550"/>
                    <a:pt x="6299" y="21420"/>
                  </a:cubicBezTo>
                  <a:cubicBezTo>
                    <a:pt x="6806" y="21583"/>
                    <a:pt x="7333" y="21658"/>
                    <a:pt x="7876" y="21658"/>
                  </a:cubicBezTo>
                  <a:cubicBezTo>
                    <a:pt x="10227" y="21658"/>
                    <a:pt x="12887" y="20245"/>
                    <a:pt x="15634" y="18407"/>
                  </a:cubicBezTo>
                  <a:cubicBezTo>
                    <a:pt x="15634" y="18407"/>
                    <a:pt x="14384" y="15002"/>
                    <a:pt x="14931" y="9251"/>
                  </a:cubicBezTo>
                  <a:cubicBezTo>
                    <a:pt x="15479" y="3513"/>
                    <a:pt x="13038" y="0"/>
                    <a:pt x="13038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104;p80">
              <a:extLst>
                <a:ext uri="{FF2B5EF4-FFF2-40B4-BE49-F238E27FC236}">
                  <a16:creationId xmlns:a16="http://schemas.microsoft.com/office/drawing/2014/main" id="{EF691E9E-0D95-4EBC-BE06-E7F8996C2CFB}"/>
                </a:ext>
              </a:extLst>
            </p:cNvPr>
            <p:cNvSpPr/>
            <p:nvPr/>
          </p:nvSpPr>
          <p:spPr>
            <a:xfrm>
              <a:off x="5588017" y="1673121"/>
              <a:ext cx="89284" cy="520092"/>
            </a:xfrm>
            <a:custGeom>
              <a:avLst/>
              <a:gdLst/>
              <a:ahLst/>
              <a:cxnLst/>
              <a:rect l="l" t="t" r="r" b="b"/>
              <a:pathLst>
                <a:path w="3203" h="18658" extrusionOk="0">
                  <a:moveTo>
                    <a:pt x="500" y="0"/>
                  </a:moveTo>
                  <a:cubicBezTo>
                    <a:pt x="333" y="0"/>
                    <a:pt x="167" y="12"/>
                    <a:pt x="0" y="24"/>
                  </a:cubicBezTo>
                  <a:cubicBezTo>
                    <a:pt x="631" y="977"/>
                    <a:pt x="2488" y="4215"/>
                    <a:pt x="2119" y="9156"/>
                  </a:cubicBezTo>
                  <a:cubicBezTo>
                    <a:pt x="1715" y="14669"/>
                    <a:pt x="2596" y="18193"/>
                    <a:pt x="2727" y="18657"/>
                  </a:cubicBezTo>
                  <a:lnTo>
                    <a:pt x="3096" y="18407"/>
                  </a:lnTo>
                  <a:cubicBezTo>
                    <a:pt x="3096" y="18407"/>
                    <a:pt x="2107" y="14883"/>
                    <a:pt x="2655" y="9132"/>
                  </a:cubicBezTo>
                  <a:cubicBezTo>
                    <a:pt x="3203" y="3394"/>
                    <a:pt x="500" y="0"/>
                    <a:pt x="500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105;p80">
              <a:extLst>
                <a:ext uri="{FF2B5EF4-FFF2-40B4-BE49-F238E27FC236}">
                  <a16:creationId xmlns:a16="http://schemas.microsoft.com/office/drawing/2014/main" id="{585EB901-4821-41BD-B440-7D62ACD5B17D}"/>
                </a:ext>
              </a:extLst>
            </p:cNvPr>
            <p:cNvSpPr/>
            <p:nvPr/>
          </p:nvSpPr>
          <p:spPr>
            <a:xfrm>
              <a:off x="5238535" y="1673121"/>
              <a:ext cx="438780" cy="603717"/>
            </a:xfrm>
            <a:custGeom>
              <a:avLst/>
              <a:gdLst/>
              <a:ahLst/>
              <a:cxnLst/>
              <a:rect l="l" t="t" r="r" b="b"/>
              <a:pathLst>
                <a:path w="15741" h="21658" extrusionOk="0">
                  <a:moveTo>
                    <a:pt x="13038" y="0"/>
                  </a:moveTo>
                  <a:cubicBezTo>
                    <a:pt x="8347" y="0"/>
                    <a:pt x="1" y="6096"/>
                    <a:pt x="1" y="7704"/>
                  </a:cubicBezTo>
                  <a:cubicBezTo>
                    <a:pt x="1" y="9311"/>
                    <a:pt x="5478" y="14847"/>
                    <a:pt x="5478" y="14847"/>
                  </a:cubicBezTo>
                  <a:cubicBezTo>
                    <a:pt x="5478" y="14847"/>
                    <a:pt x="6430" y="18550"/>
                    <a:pt x="6299" y="21420"/>
                  </a:cubicBezTo>
                  <a:cubicBezTo>
                    <a:pt x="6740" y="21562"/>
                    <a:pt x="7204" y="21646"/>
                    <a:pt x="7668" y="21658"/>
                  </a:cubicBezTo>
                  <a:cubicBezTo>
                    <a:pt x="7359" y="17455"/>
                    <a:pt x="9061" y="14490"/>
                    <a:pt x="11109" y="13681"/>
                  </a:cubicBezTo>
                  <a:cubicBezTo>
                    <a:pt x="11383" y="13574"/>
                    <a:pt x="11679" y="13521"/>
                    <a:pt x="11984" y="13521"/>
                  </a:cubicBezTo>
                  <a:cubicBezTo>
                    <a:pt x="13219" y="13521"/>
                    <a:pt x="14601" y="14395"/>
                    <a:pt x="15241" y="16181"/>
                  </a:cubicBezTo>
                  <a:cubicBezTo>
                    <a:pt x="14967" y="13835"/>
                    <a:pt x="14955" y="11478"/>
                    <a:pt x="15193" y="9132"/>
                  </a:cubicBezTo>
                  <a:cubicBezTo>
                    <a:pt x="15741" y="3394"/>
                    <a:pt x="13038" y="0"/>
                    <a:pt x="13038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106;p80">
              <a:extLst>
                <a:ext uri="{FF2B5EF4-FFF2-40B4-BE49-F238E27FC236}">
                  <a16:creationId xmlns:a16="http://schemas.microsoft.com/office/drawing/2014/main" id="{01D1DECF-E100-4195-AA0D-123206459D0E}"/>
                </a:ext>
              </a:extLst>
            </p:cNvPr>
            <p:cNvSpPr/>
            <p:nvPr/>
          </p:nvSpPr>
          <p:spPr>
            <a:xfrm>
              <a:off x="5513984" y="1677748"/>
              <a:ext cx="176923" cy="314430"/>
            </a:xfrm>
            <a:custGeom>
              <a:avLst/>
              <a:gdLst/>
              <a:ahLst/>
              <a:cxnLst/>
              <a:rect l="l" t="t" r="r" b="b"/>
              <a:pathLst>
                <a:path w="6347" h="11280" extrusionOk="0">
                  <a:moveTo>
                    <a:pt x="3156" y="1"/>
                  </a:moveTo>
                  <a:lnTo>
                    <a:pt x="1" y="7026"/>
                  </a:lnTo>
                  <a:lnTo>
                    <a:pt x="953" y="11276"/>
                  </a:lnTo>
                  <a:cubicBezTo>
                    <a:pt x="1036" y="11278"/>
                    <a:pt x="1117" y="11279"/>
                    <a:pt x="1198" y="11279"/>
                  </a:cubicBezTo>
                  <a:cubicBezTo>
                    <a:pt x="4720" y="11279"/>
                    <a:pt x="6347" y="9288"/>
                    <a:pt x="6347" y="9288"/>
                  </a:cubicBezTo>
                  <a:cubicBezTo>
                    <a:pt x="6347" y="9288"/>
                    <a:pt x="6335" y="2108"/>
                    <a:pt x="3156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107;p80">
              <a:extLst>
                <a:ext uri="{FF2B5EF4-FFF2-40B4-BE49-F238E27FC236}">
                  <a16:creationId xmlns:a16="http://schemas.microsoft.com/office/drawing/2014/main" id="{63264797-5C97-4A78-874A-E327FB34E9F8}"/>
                </a:ext>
              </a:extLst>
            </p:cNvPr>
            <p:cNvSpPr/>
            <p:nvPr/>
          </p:nvSpPr>
          <p:spPr>
            <a:xfrm>
              <a:off x="5232904" y="1742472"/>
              <a:ext cx="298708" cy="326946"/>
            </a:xfrm>
            <a:custGeom>
              <a:avLst/>
              <a:gdLst/>
              <a:ahLst/>
              <a:cxnLst/>
              <a:rect l="l" t="t" r="r" b="b"/>
              <a:pathLst>
                <a:path w="10716" h="11729" extrusionOk="0">
                  <a:moveTo>
                    <a:pt x="8406" y="1"/>
                  </a:moveTo>
                  <a:lnTo>
                    <a:pt x="0" y="6037"/>
                  </a:lnTo>
                  <a:lnTo>
                    <a:pt x="5358" y="11728"/>
                  </a:lnTo>
                  <a:cubicBezTo>
                    <a:pt x="9061" y="11645"/>
                    <a:pt x="10716" y="9216"/>
                    <a:pt x="10716" y="9216"/>
                  </a:cubicBezTo>
                  <a:cubicBezTo>
                    <a:pt x="10716" y="9216"/>
                    <a:pt x="10168" y="2084"/>
                    <a:pt x="8406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108;p80">
              <a:extLst>
                <a:ext uri="{FF2B5EF4-FFF2-40B4-BE49-F238E27FC236}">
                  <a16:creationId xmlns:a16="http://schemas.microsoft.com/office/drawing/2014/main" id="{85E41159-A8EE-4CFD-8E00-EE47511BBFC9}"/>
                </a:ext>
              </a:extLst>
            </p:cNvPr>
            <p:cNvSpPr/>
            <p:nvPr/>
          </p:nvSpPr>
          <p:spPr>
            <a:xfrm>
              <a:off x="5605606" y="2217722"/>
              <a:ext cx="286109" cy="583814"/>
            </a:xfrm>
            <a:custGeom>
              <a:avLst/>
              <a:gdLst/>
              <a:ahLst/>
              <a:cxnLst/>
              <a:rect l="l" t="t" r="r" b="b"/>
              <a:pathLst>
                <a:path w="10264" h="20944" extrusionOk="0">
                  <a:moveTo>
                    <a:pt x="2560" y="0"/>
                  </a:moveTo>
                  <a:lnTo>
                    <a:pt x="0" y="4596"/>
                  </a:lnTo>
                  <a:cubicBezTo>
                    <a:pt x="2989" y="10264"/>
                    <a:pt x="6334" y="15729"/>
                    <a:pt x="10037" y="20943"/>
                  </a:cubicBezTo>
                  <a:lnTo>
                    <a:pt x="10263" y="20932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109;p80">
              <a:extLst>
                <a:ext uri="{FF2B5EF4-FFF2-40B4-BE49-F238E27FC236}">
                  <a16:creationId xmlns:a16="http://schemas.microsoft.com/office/drawing/2014/main" id="{95B16B6C-920E-4DA5-AD74-C82D289BF82E}"/>
                </a:ext>
              </a:extLst>
            </p:cNvPr>
            <p:cNvSpPr/>
            <p:nvPr/>
          </p:nvSpPr>
          <p:spPr>
            <a:xfrm>
              <a:off x="5605606" y="2217722"/>
              <a:ext cx="135082" cy="333580"/>
            </a:xfrm>
            <a:custGeom>
              <a:avLst/>
              <a:gdLst/>
              <a:ahLst/>
              <a:cxnLst/>
              <a:rect l="l" t="t" r="r" b="b"/>
              <a:pathLst>
                <a:path w="4846" h="11967" extrusionOk="0">
                  <a:moveTo>
                    <a:pt x="2560" y="0"/>
                  </a:moveTo>
                  <a:lnTo>
                    <a:pt x="0" y="4596"/>
                  </a:lnTo>
                  <a:cubicBezTo>
                    <a:pt x="1405" y="7275"/>
                    <a:pt x="2834" y="9764"/>
                    <a:pt x="4167" y="11966"/>
                  </a:cubicBezTo>
                  <a:cubicBezTo>
                    <a:pt x="3917" y="9311"/>
                    <a:pt x="4155" y="7192"/>
                    <a:pt x="4846" y="619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110;p80">
              <a:extLst>
                <a:ext uri="{FF2B5EF4-FFF2-40B4-BE49-F238E27FC236}">
                  <a16:creationId xmlns:a16="http://schemas.microsoft.com/office/drawing/2014/main" id="{B7757C70-522B-4B87-96B6-888B67E952E0}"/>
                </a:ext>
              </a:extLst>
            </p:cNvPr>
            <p:cNvSpPr/>
            <p:nvPr/>
          </p:nvSpPr>
          <p:spPr>
            <a:xfrm>
              <a:off x="5414753" y="2280104"/>
              <a:ext cx="114873" cy="594100"/>
            </a:xfrm>
            <a:custGeom>
              <a:avLst/>
              <a:gdLst/>
              <a:ahLst/>
              <a:cxnLst/>
              <a:rect l="l" t="t" r="r" b="b"/>
              <a:pathLst>
                <a:path w="4121" h="21313" extrusionOk="0">
                  <a:moveTo>
                    <a:pt x="4121" y="1"/>
                  </a:moveTo>
                  <a:lnTo>
                    <a:pt x="1" y="2180"/>
                  </a:lnTo>
                  <a:lnTo>
                    <a:pt x="596" y="21015"/>
                  </a:lnTo>
                  <a:lnTo>
                    <a:pt x="751" y="21313"/>
                  </a:lnTo>
                  <a:cubicBezTo>
                    <a:pt x="751" y="21313"/>
                    <a:pt x="3323" y="11371"/>
                    <a:pt x="4121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111;p80">
              <a:extLst>
                <a:ext uri="{FF2B5EF4-FFF2-40B4-BE49-F238E27FC236}">
                  <a16:creationId xmlns:a16="http://schemas.microsoft.com/office/drawing/2014/main" id="{21EAFA40-551C-4426-B7A8-DDED301D748D}"/>
                </a:ext>
              </a:extLst>
            </p:cNvPr>
            <p:cNvSpPr/>
            <p:nvPr/>
          </p:nvSpPr>
          <p:spPr>
            <a:xfrm>
              <a:off x="5414753" y="2279769"/>
              <a:ext cx="114873" cy="422864"/>
            </a:xfrm>
            <a:custGeom>
              <a:avLst/>
              <a:gdLst/>
              <a:ahLst/>
              <a:cxnLst/>
              <a:rect l="l" t="t" r="r" b="b"/>
              <a:pathLst>
                <a:path w="4121" h="15170" extrusionOk="0">
                  <a:moveTo>
                    <a:pt x="4121" y="1"/>
                  </a:moveTo>
                  <a:lnTo>
                    <a:pt x="1" y="2192"/>
                  </a:lnTo>
                  <a:lnTo>
                    <a:pt x="418" y="15169"/>
                  </a:lnTo>
                  <a:cubicBezTo>
                    <a:pt x="1049" y="14157"/>
                    <a:pt x="1775" y="13407"/>
                    <a:pt x="2489" y="13002"/>
                  </a:cubicBezTo>
                  <a:cubicBezTo>
                    <a:pt x="3251" y="8692"/>
                    <a:pt x="3799" y="4359"/>
                    <a:pt x="4121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112;p80">
              <a:extLst>
                <a:ext uri="{FF2B5EF4-FFF2-40B4-BE49-F238E27FC236}">
                  <a16:creationId xmlns:a16="http://schemas.microsoft.com/office/drawing/2014/main" id="{46B4BAB5-8928-4017-8AED-909512501B61}"/>
                </a:ext>
              </a:extLst>
            </p:cNvPr>
            <p:cNvSpPr/>
            <p:nvPr/>
          </p:nvSpPr>
          <p:spPr>
            <a:xfrm>
              <a:off x="5397165" y="2210419"/>
              <a:ext cx="318332" cy="373748"/>
            </a:xfrm>
            <a:custGeom>
              <a:avLst/>
              <a:gdLst/>
              <a:ahLst/>
              <a:cxnLst/>
              <a:rect l="l" t="t" r="r" b="b"/>
              <a:pathLst>
                <a:path w="11420" h="13408" extrusionOk="0">
                  <a:moveTo>
                    <a:pt x="10228" y="0"/>
                  </a:moveTo>
                  <a:lnTo>
                    <a:pt x="406" y="3227"/>
                  </a:lnTo>
                  <a:lnTo>
                    <a:pt x="1" y="13407"/>
                  </a:lnTo>
                  <a:cubicBezTo>
                    <a:pt x="31" y="13407"/>
                    <a:pt x="62" y="13407"/>
                    <a:pt x="92" y="13407"/>
                  </a:cubicBezTo>
                  <a:cubicBezTo>
                    <a:pt x="5716" y="13407"/>
                    <a:pt x="11182" y="6865"/>
                    <a:pt x="11419" y="3715"/>
                  </a:cubicBezTo>
                  <a:lnTo>
                    <a:pt x="10228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113;p80">
              <a:extLst>
                <a:ext uri="{FF2B5EF4-FFF2-40B4-BE49-F238E27FC236}">
                  <a16:creationId xmlns:a16="http://schemas.microsoft.com/office/drawing/2014/main" id="{B27EC052-DA48-478E-AF86-0A7C82122265}"/>
                </a:ext>
              </a:extLst>
            </p:cNvPr>
            <p:cNvSpPr/>
            <p:nvPr/>
          </p:nvSpPr>
          <p:spPr>
            <a:xfrm>
              <a:off x="5396858" y="2210419"/>
              <a:ext cx="318639" cy="373776"/>
            </a:xfrm>
            <a:custGeom>
              <a:avLst/>
              <a:gdLst/>
              <a:ahLst/>
              <a:cxnLst/>
              <a:rect l="l" t="t" r="r" b="b"/>
              <a:pathLst>
                <a:path w="11431" h="13409" extrusionOk="0">
                  <a:moveTo>
                    <a:pt x="10239" y="0"/>
                  </a:moveTo>
                  <a:lnTo>
                    <a:pt x="417" y="3227"/>
                  </a:lnTo>
                  <a:lnTo>
                    <a:pt x="0" y="13407"/>
                  </a:lnTo>
                  <a:cubicBezTo>
                    <a:pt x="42" y="13408"/>
                    <a:pt x="84" y="13408"/>
                    <a:pt x="126" y="13408"/>
                  </a:cubicBezTo>
                  <a:cubicBezTo>
                    <a:pt x="1417" y="13408"/>
                    <a:pt x="2694" y="13055"/>
                    <a:pt x="3905" y="12490"/>
                  </a:cubicBezTo>
                  <a:cubicBezTo>
                    <a:pt x="3489" y="11752"/>
                    <a:pt x="4763" y="10680"/>
                    <a:pt x="6179" y="9537"/>
                  </a:cubicBezTo>
                  <a:cubicBezTo>
                    <a:pt x="7370" y="8573"/>
                    <a:pt x="9311" y="6632"/>
                    <a:pt x="10537" y="6227"/>
                  </a:cubicBezTo>
                  <a:cubicBezTo>
                    <a:pt x="11061" y="5299"/>
                    <a:pt x="11371" y="4430"/>
                    <a:pt x="11430" y="3715"/>
                  </a:cubicBezTo>
                  <a:lnTo>
                    <a:pt x="10239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114;p80">
              <a:extLst>
                <a:ext uri="{FF2B5EF4-FFF2-40B4-BE49-F238E27FC236}">
                  <a16:creationId xmlns:a16="http://schemas.microsoft.com/office/drawing/2014/main" id="{76900391-6C3A-4658-891C-2092045AAF79}"/>
                </a:ext>
              </a:extLst>
            </p:cNvPr>
            <p:cNvSpPr/>
            <p:nvPr/>
          </p:nvSpPr>
          <p:spPr>
            <a:xfrm>
              <a:off x="5378963" y="2169918"/>
              <a:ext cx="332549" cy="365163"/>
            </a:xfrm>
            <a:custGeom>
              <a:avLst/>
              <a:gdLst/>
              <a:ahLst/>
              <a:cxnLst/>
              <a:rect l="l" t="t" r="r" b="b"/>
              <a:pathLst>
                <a:path w="11930" h="13100" extrusionOk="0">
                  <a:moveTo>
                    <a:pt x="10463" y="1"/>
                  </a:moveTo>
                  <a:cubicBezTo>
                    <a:pt x="10215" y="1"/>
                    <a:pt x="6607" y="3268"/>
                    <a:pt x="2454" y="3268"/>
                  </a:cubicBezTo>
                  <a:cubicBezTo>
                    <a:pt x="2025" y="3268"/>
                    <a:pt x="1591" y="3233"/>
                    <a:pt x="1154" y="3156"/>
                  </a:cubicBezTo>
                  <a:cubicBezTo>
                    <a:pt x="1142" y="3154"/>
                    <a:pt x="1130" y="3153"/>
                    <a:pt x="1118" y="3153"/>
                  </a:cubicBezTo>
                  <a:cubicBezTo>
                    <a:pt x="0" y="3153"/>
                    <a:pt x="47" y="13074"/>
                    <a:pt x="47" y="13074"/>
                  </a:cubicBezTo>
                  <a:cubicBezTo>
                    <a:pt x="192" y="13091"/>
                    <a:pt x="342" y="13099"/>
                    <a:pt x="499" y="13099"/>
                  </a:cubicBezTo>
                  <a:cubicBezTo>
                    <a:pt x="4144" y="13099"/>
                    <a:pt x="10719" y="8540"/>
                    <a:pt x="11929" y="4144"/>
                  </a:cubicBezTo>
                  <a:cubicBezTo>
                    <a:pt x="11929" y="4144"/>
                    <a:pt x="11251" y="49"/>
                    <a:pt x="10465" y="1"/>
                  </a:cubicBezTo>
                  <a:cubicBezTo>
                    <a:pt x="10464" y="1"/>
                    <a:pt x="10464" y="1"/>
                    <a:pt x="10463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115;p80">
              <a:extLst>
                <a:ext uri="{FF2B5EF4-FFF2-40B4-BE49-F238E27FC236}">
                  <a16:creationId xmlns:a16="http://schemas.microsoft.com/office/drawing/2014/main" id="{21EA16D3-B011-4F84-856C-7FA269DB3976}"/>
                </a:ext>
              </a:extLst>
            </p:cNvPr>
            <p:cNvSpPr/>
            <p:nvPr/>
          </p:nvSpPr>
          <p:spPr>
            <a:xfrm>
              <a:off x="5654050" y="2169918"/>
              <a:ext cx="57450" cy="147403"/>
            </a:xfrm>
            <a:custGeom>
              <a:avLst/>
              <a:gdLst/>
              <a:ahLst/>
              <a:cxnLst/>
              <a:rect l="l" t="t" r="r" b="b"/>
              <a:pathLst>
                <a:path w="2061" h="5288" extrusionOk="0">
                  <a:moveTo>
                    <a:pt x="596" y="1"/>
                  </a:moveTo>
                  <a:cubicBezTo>
                    <a:pt x="548" y="1"/>
                    <a:pt x="334" y="156"/>
                    <a:pt x="0" y="382"/>
                  </a:cubicBezTo>
                  <a:cubicBezTo>
                    <a:pt x="21" y="379"/>
                    <a:pt x="42" y="377"/>
                    <a:pt x="62" y="377"/>
                  </a:cubicBezTo>
                  <a:cubicBezTo>
                    <a:pt x="950" y="377"/>
                    <a:pt x="1399" y="3367"/>
                    <a:pt x="1632" y="5287"/>
                  </a:cubicBezTo>
                  <a:cubicBezTo>
                    <a:pt x="1810" y="4918"/>
                    <a:pt x="1953" y="4537"/>
                    <a:pt x="2060" y="4144"/>
                  </a:cubicBezTo>
                  <a:cubicBezTo>
                    <a:pt x="2060" y="4144"/>
                    <a:pt x="1382" y="37"/>
                    <a:pt x="596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116;p80">
              <a:extLst>
                <a:ext uri="{FF2B5EF4-FFF2-40B4-BE49-F238E27FC236}">
                  <a16:creationId xmlns:a16="http://schemas.microsoft.com/office/drawing/2014/main" id="{DB450B8B-B4C8-46A7-B30B-9EFF23DE8E7E}"/>
                </a:ext>
              </a:extLst>
            </p:cNvPr>
            <p:cNvSpPr/>
            <p:nvPr/>
          </p:nvSpPr>
          <p:spPr>
            <a:xfrm>
              <a:off x="5378963" y="2257777"/>
              <a:ext cx="76322" cy="277273"/>
            </a:xfrm>
            <a:custGeom>
              <a:avLst/>
              <a:gdLst/>
              <a:ahLst/>
              <a:cxnLst/>
              <a:rect l="l" t="t" r="r" b="b"/>
              <a:pathLst>
                <a:path w="2738" h="9947" extrusionOk="0">
                  <a:moveTo>
                    <a:pt x="1118" y="1"/>
                  </a:moveTo>
                  <a:cubicBezTo>
                    <a:pt x="0" y="1"/>
                    <a:pt x="47" y="9922"/>
                    <a:pt x="47" y="9922"/>
                  </a:cubicBezTo>
                  <a:cubicBezTo>
                    <a:pt x="191" y="9939"/>
                    <a:pt x="341" y="9947"/>
                    <a:pt x="496" y="9947"/>
                  </a:cubicBezTo>
                  <a:cubicBezTo>
                    <a:pt x="1121" y="9947"/>
                    <a:pt x="1829" y="9815"/>
                    <a:pt x="2583" y="9577"/>
                  </a:cubicBezTo>
                  <a:cubicBezTo>
                    <a:pt x="2118" y="8457"/>
                    <a:pt x="1856" y="7076"/>
                    <a:pt x="1856" y="5433"/>
                  </a:cubicBezTo>
                  <a:cubicBezTo>
                    <a:pt x="1868" y="3624"/>
                    <a:pt x="2154" y="1826"/>
                    <a:pt x="2738" y="111"/>
                  </a:cubicBezTo>
                  <a:lnTo>
                    <a:pt x="2738" y="111"/>
                  </a:lnTo>
                  <a:cubicBezTo>
                    <a:pt x="2671" y="113"/>
                    <a:pt x="2604" y="113"/>
                    <a:pt x="2537" y="113"/>
                  </a:cubicBezTo>
                  <a:cubicBezTo>
                    <a:pt x="2071" y="113"/>
                    <a:pt x="1612" y="77"/>
                    <a:pt x="1154" y="4"/>
                  </a:cubicBezTo>
                  <a:cubicBezTo>
                    <a:pt x="1142" y="2"/>
                    <a:pt x="1130" y="1"/>
                    <a:pt x="1118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117;p80">
              <a:extLst>
                <a:ext uri="{FF2B5EF4-FFF2-40B4-BE49-F238E27FC236}">
                  <a16:creationId xmlns:a16="http://schemas.microsoft.com/office/drawing/2014/main" id="{D8D361DD-0655-481F-A4E6-2CCCCC828A1C}"/>
                </a:ext>
              </a:extLst>
            </p:cNvPr>
            <p:cNvSpPr/>
            <p:nvPr/>
          </p:nvSpPr>
          <p:spPr>
            <a:xfrm>
              <a:off x="5534249" y="2204788"/>
              <a:ext cx="169619" cy="252910"/>
            </a:xfrm>
            <a:custGeom>
              <a:avLst/>
              <a:gdLst/>
              <a:ahLst/>
              <a:cxnLst/>
              <a:rect l="l" t="t" r="r" b="b"/>
              <a:pathLst>
                <a:path w="6085" h="9073" extrusionOk="0">
                  <a:moveTo>
                    <a:pt x="5513" y="0"/>
                  </a:moveTo>
                  <a:cubicBezTo>
                    <a:pt x="4227" y="4739"/>
                    <a:pt x="0" y="9073"/>
                    <a:pt x="0" y="9073"/>
                  </a:cubicBezTo>
                  <a:cubicBezTo>
                    <a:pt x="0" y="9073"/>
                    <a:pt x="4156" y="5632"/>
                    <a:pt x="6084" y="2215"/>
                  </a:cubicBezTo>
                  <a:cubicBezTo>
                    <a:pt x="5941" y="1465"/>
                    <a:pt x="5751" y="726"/>
                    <a:pt x="5513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118;p80">
              <a:extLst>
                <a:ext uri="{FF2B5EF4-FFF2-40B4-BE49-F238E27FC236}">
                  <a16:creationId xmlns:a16="http://schemas.microsoft.com/office/drawing/2014/main" id="{C3AAE50D-0790-4E70-BC26-D2C484E7FAD0}"/>
                </a:ext>
              </a:extLst>
            </p:cNvPr>
            <p:cNvSpPr/>
            <p:nvPr/>
          </p:nvSpPr>
          <p:spPr>
            <a:xfrm>
              <a:off x="5382894" y="2324256"/>
              <a:ext cx="210456" cy="158999"/>
            </a:xfrm>
            <a:custGeom>
              <a:avLst/>
              <a:gdLst/>
              <a:ahLst/>
              <a:cxnLst/>
              <a:rect l="l" t="t" r="r" b="b"/>
              <a:pathLst>
                <a:path w="7550" h="5704" extrusionOk="0">
                  <a:moveTo>
                    <a:pt x="7550" y="0"/>
                  </a:moveTo>
                  <a:cubicBezTo>
                    <a:pt x="7549" y="1"/>
                    <a:pt x="4485" y="3918"/>
                    <a:pt x="930" y="3918"/>
                  </a:cubicBezTo>
                  <a:cubicBezTo>
                    <a:pt x="898" y="3918"/>
                    <a:pt x="866" y="3918"/>
                    <a:pt x="834" y="3917"/>
                  </a:cubicBezTo>
                  <a:lnTo>
                    <a:pt x="1" y="5703"/>
                  </a:lnTo>
                  <a:cubicBezTo>
                    <a:pt x="4358" y="4965"/>
                    <a:pt x="7549" y="1"/>
                    <a:pt x="7550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119;p80">
              <a:extLst>
                <a:ext uri="{FF2B5EF4-FFF2-40B4-BE49-F238E27FC236}">
                  <a16:creationId xmlns:a16="http://schemas.microsoft.com/office/drawing/2014/main" id="{D7235C7B-D475-4027-8A03-F1F6D03CF89F}"/>
                </a:ext>
              </a:extLst>
            </p:cNvPr>
            <p:cNvSpPr/>
            <p:nvPr/>
          </p:nvSpPr>
          <p:spPr>
            <a:xfrm>
              <a:off x="5812346" y="1607729"/>
              <a:ext cx="227376" cy="229355"/>
            </a:xfrm>
            <a:custGeom>
              <a:avLst/>
              <a:gdLst/>
              <a:ahLst/>
              <a:cxnLst/>
              <a:rect l="l" t="t" r="r" b="b"/>
              <a:pathLst>
                <a:path w="8157" h="8228" extrusionOk="0">
                  <a:moveTo>
                    <a:pt x="6442" y="1"/>
                  </a:moveTo>
                  <a:cubicBezTo>
                    <a:pt x="6442" y="1"/>
                    <a:pt x="1608" y="2751"/>
                    <a:pt x="798" y="3858"/>
                  </a:cubicBezTo>
                  <a:cubicBezTo>
                    <a:pt x="1" y="4966"/>
                    <a:pt x="2572" y="8228"/>
                    <a:pt x="2572" y="8228"/>
                  </a:cubicBezTo>
                  <a:cubicBezTo>
                    <a:pt x="4358" y="7192"/>
                    <a:pt x="8156" y="2477"/>
                    <a:pt x="8156" y="2477"/>
                  </a:cubicBezTo>
                  <a:lnTo>
                    <a:pt x="6442" y="1"/>
                  </a:ln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120;p80">
              <a:extLst>
                <a:ext uri="{FF2B5EF4-FFF2-40B4-BE49-F238E27FC236}">
                  <a16:creationId xmlns:a16="http://schemas.microsoft.com/office/drawing/2014/main" id="{768A97E2-2CB2-4790-9132-CB14CE22BB26}"/>
                </a:ext>
              </a:extLst>
            </p:cNvPr>
            <p:cNvSpPr/>
            <p:nvPr/>
          </p:nvSpPr>
          <p:spPr>
            <a:xfrm>
              <a:off x="5835593" y="1607729"/>
              <a:ext cx="204129" cy="239669"/>
            </a:xfrm>
            <a:custGeom>
              <a:avLst/>
              <a:gdLst/>
              <a:ahLst/>
              <a:cxnLst/>
              <a:rect l="l" t="t" r="r" b="b"/>
              <a:pathLst>
                <a:path w="7323" h="8598" extrusionOk="0">
                  <a:moveTo>
                    <a:pt x="5608" y="1"/>
                  </a:moveTo>
                  <a:cubicBezTo>
                    <a:pt x="5608" y="1"/>
                    <a:pt x="4334" y="727"/>
                    <a:pt x="2989" y="1572"/>
                  </a:cubicBezTo>
                  <a:lnTo>
                    <a:pt x="2500" y="4037"/>
                  </a:lnTo>
                  <a:cubicBezTo>
                    <a:pt x="1715" y="4906"/>
                    <a:pt x="881" y="5728"/>
                    <a:pt x="0" y="6490"/>
                  </a:cubicBezTo>
                  <a:cubicBezTo>
                    <a:pt x="572" y="7656"/>
                    <a:pt x="1750" y="8597"/>
                    <a:pt x="1750" y="8597"/>
                  </a:cubicBezTo>
                  <a:cubicBezTo>
                    <a:pt x="3536" y="7549"/>
                    <a:pt x="7322" y="2477"/>
                    <a:pt x="7322" y="2477"/>
                  </a:cubicBezTo>
                  <a:lnTo>
                    <a:pt x="5608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121;p80">
              <a:extLst>
                <a:ext uri="{FF2B5EF4-FFF2-40B4-BE49-F238E27FC236}">
                  <a16:creationId xmlns:a16="http://schemas.microsoft.com/office/drawing/2014/main" id="{683EA02A-C693-4522-90A7-C80D599A18CE}"/>
                </a:ext>
              </a:extLst>
            </p:cNvPr>
            <p:cNvSpPr/>
            <p:nvPr/>
          </p:nvSpPr>
          <p:spPr>
            <a:xfrm>
              <a:off x="5940844" y="1574336"/>
              <a:ext cx="165243" cy="109660"/>
            </a:xfrm>
            <a:custGeom>
              <a:avLst/>
              <a:gdLst/>
              <a:ahLst/>
              <a:cxnLst/>
              <a:rect l="l" t="t" r="r" b="b"/>
              <a:pathLst>
                <a:path w="5928" h="3934" extrusionOk="0">
                  <a:moveTo>
                    <a:pt x="2985" y="0"/>
                  </a:moveTo>
                  <a:cubicBezTo>
                    <a:pt x="2589" y="0"/>
                    <a:pt x="2432" y="732"/>
                    <a:pt x="1701" y="1294"/>
                  </a:cubicBezTo>
                  <a:cubicBezTo>
                    <a:pt x="1" y="2626"/>
                    <a:pt x="318" y="3934"/>
                    <a:pt x="1578" y="3934"/>
                  </a:cubicBezTo>
                  <a:cubicBezTo>
                    <a:pt x="1827" y="3934"/>
                    <a:pt x="2113" y="3882"/>
                    <a:pt x="2427" y="3771"/>
                  </a:cubicBezTo>
                  <a:cubicBezTo>
                    <a:pt x="2588" y="3699"/>
                    <a:pt x="2761" y="3663"/>
                    <a:pt x="2933" y="3663"/>
                  </a:cubicBezTo>
                  <a:cubicBezTo>
                    <a:pt x="3106" y="3663"/>
                    <a:pt x="3279" y="3699"/>
                    <a:pt x="3439" y="3771"/>
                  </a:cubicBezTo>
                  <a:cubicBezTo>
                    <a:pt x="3510" y="3804"/>
                    <a:pt x="3660" y="3818"/>
                    <a:pt x="3844" y="3818"/>
                  </a:cubicBezTo>
                  <a:cubicBezTo>
                    <a:pt x="4313" y="3818"/>
                    <a:pt x="4998" y="3728"/>
                    <a:pt x="5118" y="3651"/>
                  </a:cubicBezTo>
                  <a:cubicBezTo>
                    <a:pt x="5654" y="3318"/>
                    <a:pt x="5928" y="2687"/>
                    <a:pt x="5797" y="2068"/>
                  </a:cubicBezTo>
                  <a:cubicBezTo>
                    <a:pt x="5669" y="1267"/>
                    <a:pt x="5234" y="936"/>
                    <a:pt x="4794" y="936"/>
                  </a:cubicBezTo>
                  <a:cubicBezTo>
                    <a:pt x="4743" y="936"/>
                    <a:pt x="4692" y="940"/>
                    <a:pt x="4642" y="949"/>
                  </a:cubicBezTo>
                  <a:cubicBezTo>
                    <a:pt x="4622" y="952"/>
                    <a:pt x="4601" y="954"/>
                    <a:pt x="4579" y="954"/>
                  </a:cubicBezTo>
                  <a:cubicBezTo>
                    <a:pt x="4072" y="954"/>
                    <a:pt x="3253" y="42"/>
                    <a:pt x="3058" y="8"/>
                  </a:cubicBezTo>
                  <a:cubicBezTo>
                    <a:pt x="3033" y="3"/>
                    <a:pt x="3009" y="0"/>
                    <a:pt x="2985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122;p80">
              <a:extLst>
                <a:ext uri="{FF2B5EF4-FFF2-40B4-BE49-F238E27FC236}">
                  <a16:creationId xmlns:a16="http://schemas.microsoft.com/office/drawing/2014/main" id="{ECDA938B-C314-4DBD-8C0B-F2931F2AE960}"/>
                </a:ext>
              </a:extLst>
            </p:cNvPr>
            <p:cNvSpPr/>
            <p:nvPr/>
          </p:nvSpPr>
          <p:spPr>
            <a:xfrm>
              <a:off x="5990739" y="1531438"/>
              <a:ext cx="96726" cy="92935"/>
            </a:xfrm>
            <a:custGeom>
              <a:avLst/>
              <a:gdLst/>
              <a:ahLst/>
              <a:cxnLst/>
              <a:rect l="l" t="t" r="r" b="b"/>
              <a:pathLst>
                <a:path w="3470" h="3334" extrusionOk="0">
                  <a:moveTo>
                    <a:pt x="2909" y="0"/>
                  </a:moveTo>
                  <a:cubicBezTo>
                    <a:pt x="2883" y="0"/>
                    <a:pt x="2860" y="7"/>
                    <a:pt x="2840" y="23"/>
                  </a:cubicBezTo>
                  <a:cubicBezTo>
                    <a:pt x="2661" y="166"/>
                    <a:pt x="1983" y="857"/>
                    <a:pt x="1625" y="1011"/>
                  </a:cubicBezTo>
                  <a:cubicBezTo>
                    <a:pt x="1268" y="1178"/>
                    <a:pt x="90" y="2654"/>
                    <a:pt x="42" y="2976"/>
                  </a:cubicBezTo>
                  <a:cubicBezTo>
                    <a:pt x="0" y="3235"/>
                    <a:pt x="187" y="3333"/>
                    <a:pt x="478" y="3333"/>
                  </a:cubicBezTo>
                  <a:cubicBezTo>
                    <a:pt x="1189" y="3333"/>
                    <a:pt x="2521" y="2752"/>
                    <a:pt x="2673" y="2523"/>
                  </a:cubicBezTo>
                  <a:cubicBezTo>
                    <a:pt x="2530" y="2404"/>
                    <a:pt x="1971" y="2202"/>
                    <a:pt x="2197" y="1714"/>
                  </a:cubicBezTo>
                  <a:cubicBezTo>
                    <a:pt x="2316" y="1476"/>
                    <a:pt x="3233" y="773"/>
                    <a:pt x="3364" y="607"/>
                  </a:cubicBezTo>
                  <a:cubicBezTo>
                    <a:pt x="3470" y="458"/>
                    <a:pt x="3115" y="0"/>
                    <a:pt x="2909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123;p80">
              <a:extLst>
                <a:ext uri="{FF2B5EF4-FFF2-40B4-BE49-F238E27FC236}">
                  <a16:creationId xmlns:a16="http://schemas.microsoft.com/office/drawing/2014/main" id="{FB9D5AF2-E204-4618-B2AC-797D37E638A0}"/>
                </a:ext>
              </a:extLst>
            </p:cNvPr>
            <p:cNvSpPr/>
            <p:nvPr/>
          </p:nvSpPr>
          <p:spPr>
            <a:xfrm>
              <a:off x="6038013" y="1559953"/>
              <a:ext cx="100935" cy="65729"/>
            </a:xfrm>
            <a:custGeom>
              <a:avLst/>
              <a:gdLst/>
              <a:ahLst/>
              <a:cxnLst/>
              <a:rect l="l" t="t" r="r" b="b"/>
              <a:pathLst>
                <a:path w="3621" h="2358" extrusionOk="0">
                  <a:moveTo>
                    <a:pt x="2906" y="0"/>
                  </a:moveTo>
                  <a:cubicBezTo>
                    <a:pt x="2716" y="0"/>
                    <a:pt x="2025" y="1155"/>
                    <a:pt x="1668" y="1298"/>
                  </a:cubicBezTo>
                  <a:cubicBezTo>
                    <a:pt x="1584" y="1334"/>
                    <a:pt x="1355" y="1340"/>
                    <a:pt x="1077" y="1340"/>
                  </a:cubicBezTo>
                  <a:cubicBezTo>
                    <a:pt x="938" y="1340"/>
                    <a:pt x="786" y="1338"/>
                    <a:pt x="635" y="1338"/>
                  </a:cubicBezTo>
                  <a:cubicBezTo>
                    <a:pt x="483" y="1338"/>
                    <a:pt x="331" y="1340"/>
                    <a:pt x="191" y="1346"/>
                  </a:cubicBezTo>
                  <a:cubicBezTo>
                    <a:pt x="1" y="1358"/>
                    <a:pt x="727" y="2346"/>
                    <a:pt x="822" y="2358"/>
                  </a:cubicBezTo>
                  <a:cubicBezTo>
                    <a:pt x="1311" y="2286"/>
                    <a:pt x="1787" y="2191"/>
                    <a:pt x="2239" y="2048"/>
                  </a:cubicBezTo>
                  <a:cubicBezTo>
                    <a:pt x="2513" y="1929"/>
                    <a:pt x="3311" y="738"/>
                    <a:pt x="3466" y="465"/>
                  </a:cubicBezTo>
                  <a:cubicBezTo>
                    <a:pt x="3620" y="191"/>
                    <a:pt x="3085" y="0"/>
                    <a:pt x="2906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124;p80">
              <a:extLst>
                <a:ext uri="{FF2B5EF4-FFF2-40B4-BE49-F238E27FC236}">
                  <a16:creationId xmlns:a16="http://schemas.microsoft.com/office/drawing/2014/main" id="{08C274A5-CF75-4144-A821-F9970C36A8A0}"/>
                </a:ext>
              </a:extLst>
            </p:cNvPr>
            <p:cNvSpPr/>
            <p:nvPr/>
          </p:nvSpPr>
          <p:spPr>
            <a:xfrm>
              <a:off x="6062096" y="1591005"/>
              <a:ext cx="100183" cy="57813"/>
            </a:xfrm>
            <a:custGeom>
              <a:avLst/>
              <a:gdLst/>
              <a:ahLst/>
              <a:cxnLst/>
              <a:rect l="l" t="t" r="r" b="b"/>
              <a:pathLst>
                <a:path w="3594" h="2074" extrusionOk="0">
                  <a:moveTo>
                    <a:pt x="3034" y="1"/>
                  </a:moveTo>
                  <a:cubicBezTo>
                    <a:pt x="3024" y="1"/>
                    <a:pt x="3015" y="2"/>
                    <a:pt x="3006" y="5"/>
                  </a:cubicBezTo>
                  <a:cubicBezTo>
                    <a:pt x="2899" y="65"/>
                    <a:pt x="1983" y="958"/>
                    <a:pt x="1816" y="1089"/>
                  </a:cubicBezTo>
                  <a:cubicBezTo>
                    <a:pt x="1786" y="1112"/>
                    <a:pt x="1728" y="1122"/>
                    <a:pt x="1650" y="1122"/>
                  </a:cubicBezTo>
                  <a:cubicBezTo>
                    <a:pt x="1328" y="1122"/>
                    <a:pt x="664" y="958"/>
                    <a:pt x="185" y="910"/>
                  </a:cubicBezTo>
                  <a:cubicBezTo>
                    <a:pt x="182" y="910"/>
                    <a:pt x="179" y="910"/>
                    <a:pt x="176" y="910"/>
                  </a:cubicBezTo>
                  <a:cubicBezTo>
                    <a:pt x="1" y="910"/>
                    <a:pt x="603" y="2030"/>
                    <a:pt x="685" y="2065"/>
                  </a:cubicBezTo>
                  <a:cubicBezTo>
                    <a:pt x="797" y="2071"/>
                    <a:pt x="910" y="2074"/>
                    <a:pt x="1022" y="2074"/>
                  </a:cubicBezTo>
                  <a:cubicBezTo>
                    <a:pt x="1385" y="2074"/>
                    <a:pt x="1747" y="2043"/>
                    <a:pt x="2102" y="1970"/>
                  </a:cubicBezTo>
                  <a:cubicBezTo>
                    <a:pt x="2387" y="1875"/>
                    <a:pt x="3304" y="887"/>
                    <a:pt x="3459" y="672"/>
                  </a:cubicBezTo>
                  <a:cubicBezTo>
                    <a:pt x="3594" y="470"/>
                    <a:pt x="3207" y="1"/>
                    <a:pt x="3034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125;p80">
              <a:extLst>
                <a:ext uri="{FF2B5EF4-FFF2-40B4-BE49-F238E27FC236}">
                  <a16:creationId xmlns:a16="http://schemas.microsoft.com/office/drawing/2014/main" id="{D980928D-0AE1-4946-B5D7-E22DA070FD5F}"/>
                </a:ext>
              </a:extLst>
            </p:cNvPr>
            <p:cNvSpPr/>
            <p:nvPr/>
          </p:nvSpPr>
          <p:spPr>
            <a:xfrm>
              <a:off x="6062681" y="1641234"/>
              <a:ext cx="93744" cy="40224"/>
            </a:xfrm>
            <a:custGeom>
              <a:avLst/>
              <a:gdLst/>
              <a:ahLst/>
              <a:cxnLst/>
              <a:rect l="l" t="t" r="r" b="b"/>
              <a:pathLst>
                <a:path w="3363" h="1443" extrusionOk="0">
                  <a:moveTo>
                    <a:pt x="2888" y="1"/>
                  </a:moveTo>
                  <a:cubicBezTo>
                    <a:pt x="2885" y="1"/>
                    <a:pt x="2881" y="1"/>
                    <a:pt x="2878" y="1"/>
                  </a:cubicBezTo>
                  <a:cubicBezTo>
                    <a:pt x="2747" y="25"/>
                    <a:pt x="1866" y="466"/>
                    <a:pt x="1688" y="525"/>
                  </a:cubicBezTo>
                  <a:cubicBezTo>
                    <a:pt x="1671" y="530"/>
                    <a:pt x="1650" y="533"/>
                    <a:pt x="1627" y="533"/>
                  </a:cubicBezTo>
                  <a:cubicBezTo>
                    <a:pt x="1381" y="533"/>
                    <a:pt x="780" y="267"/>
                    <a:pt x="259" y="61"/>
                  </a:cubicBezTo>
                  <a:cubicBezTo>
                    <a:pt x="254" y="59"/>
                    <a:pt x="249" y="58"/>
                    <a:pt x="244" y="58"/>
                  </a:cubicBezTo>
                  <a:cubicBezTo>
                    <a:pt x="54" y="58"/>
                    <a:pt x="0" y="1383"/>
                    <a:pt x="115" y="1383"/>
                  </a:cubicBezTo>
                  <a:cubicBezTo>
                    <a:pt x="115" y="1383"/>
                    <a:pt x="116" y="1382"/>
                    <a:pt x="116" y="1382"/>
                  </a:cubicBezTo>
                  <a:cubicBezTo>
                    <a:pt x="190" y="1374"/>
                    <a:pt x="271" y="1371"/>
                    <a:pt x="355" y="1371"/>
                  </a:cubicBezTo>
                  <a:cubicBezTo>
                    <a:pt x="750" y="1371"/>
                    <a:pt x="1226" y="1443"/>
                    <a:pt x="1487" y="1443"/>
                  </a:cubicBezTo>
                  <a:cubicBezTo>
                    <a:pt x="1503" y="1443"/>
                    <a:pt x="1519" y="1443"/>
                    <a:pt x="1533" y="1442"/>
                  </a:cubicBezTo>
                  <a:cubicBezTo>
                    <a:pt x="1831" y="1430"/>
                    <a:pt x="2974" y="882"/>
                    <a:pt x="3176" y="716"/>
                  </a:cubicBezTo>
                  <a:cubicBezTo>
                    <a:pt x="3363" y="564"/>
                    <a:pt x="3046" y="1"/>
                    <a:pt x="2888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126;p80">
              <a:extLst>
                <a:ext uri="{FF2B5EF4-FFF2-40B4-BE49-F238E27FC236}">
                  <a16:creationId xmlns:a16="http://schemas.microsoft.com/office/drawing/2014/main" id="{C9676E5F-3A5F-4AA5-86C9-2061B1789A3C}"/>
                </a:ext>
              </a:extLst>
            </p:cNvPr>
            <p:cNvSpPr/>
            <p:nvPr/>
          </p:nvSpPr>
          <p:spPr>
            <a:xfrm>
              <a:off x="5143987" y="2117794"/>
              <a:ext cx="206024" cy="201871"/>
            </a:xfrm>
            <a:custGeom>
              <a:avLst/>
              <a:gdLst/>
              <a:ahLst/>
              <a:cxnLst/>
              <a:rect l="l" t="t" r="r" b="b"/>
              <a:pathLst>
                <a:path w="7391" h="7242" extrusionOk="0">
                  <a:moveTo>
                    <a:pt x="3231" y="1"/>
                  </a:moveTo>
                  <a:cubicBezTo>
                    <a:pt x="2805" y="1"/>
                    <a:pt x="2431" y="113"/>
                    <a:pt x="2166" y="371"/>
                  </a:cubicBezTo>
                  <a:cubicBezTo>
                    <a:pt x="857" y="1657"/>
                    <a:pt x="154" y="5133"/>
                    <a:pt x="95" y="5455"/>
                  </a:cubicBezTo>
                  <a:cubicBezTo>
                    <a:pt x="1" y="5983"/>
                    <a:pt x="1806" y="7241"/>
                    <a:pt x="2199" y="7241"/>
                  </a:cubicBezTo>
                  <a:cubicBezTo>
                    <a:pt x="2204" y="7241"/>
                    <a:pt x="2209" y="7241"/>
                    <a:pt x="2214" y="7241"/>
                  </a:cubicBezTo>
                  <a:cubicBezTo>
                    <a:pt x="4702" y="7038"/>
                    <a:pt x="6727" y="5169"/>
                    <a:pt x="7096" y="3264"/>
                  </a:cubicBezTo>
                  <a:cubicBezTo>
                    <a:pt x="7390" y="1754"/>
                    <a:pt x="4911" y="1"/>
                    <a:pt x="3231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127;p80">
              <a:extLst>
                <a:ext uri="{FF2B5EF4-FFF2-40B4-BE49-F238E27FC236}">
                  <a16:creationId xmlns:a16="http://schemas.microsoft.com/office/drawing/2014/main" id="{535F3404-0F9C-459B-9102-8296EB8EFF65}"/>
                </a:ext>
              </a:extLst>
            </p:cNvPr>
            <p:cNvSpPr/>
            <p:nvPr/>
          </p:nvSpPr>
          <p:spPr>
            <a:xfrm>
              <a:off x="5140335" y="2129780"/>
              <a:ext cx="213411" cy="194512"/>
            </a:xfrm>
            <a:custGeom>
              <a:avLst/>
              <a:gdLst/>
              <a:ahLst/>
              <a:cxnLst/>
              <a:rect l="l" t="t" r="r" b="b"/>
              <a:pathLst>
                <a:path w="7656" h="6978" extrusionOk="0">
                  <a:moveTo>
                    <a:pt x="5012" y="0"/>
                  </a:moveTo>
                  <a:lnTo>
                    <a:pt x="5012" y="167"/>
                  </a:lnTo>
                  <a:cubicBezTo>
                    <a:pt x="4929" y="2715"/>
                    <a:pt x="4548" y="3239"/>
                    <a:pt x="3155" y="3786"/>
                  </a:cubicBezTo>
                  <a:cubicBezTo>
                    <a:pt x="2910" y="3879"/>
                    <a:pt x="2656" y="3921"/>
                    <a:pt x="2395" y="3921"/>
                  </a:cubicBezTo>
                  <a:cubicBezTo>
                    <a:pt x="1821" y="3921"/>
                    <a:pt x="1217" y="3717"/>
                    <a:pt x="619" y="3405"/>
                  </a:cubicBezTo>
                  <a:cubicBezTo>
                    <a:pt x="488" y="3941"/>
                    <a:pt x="130" y="4870"/>
                    <a:pt x="107" y="4977"/>
                  </a:cubicBezTo>
                  <a:cubicBezTo>
                    <a:pt x="0" y="5497"/>
                    <a:pt x="1875" y="6978"/>
                    <a:pt x="2253" y="6978"/>
                  </a:cubicBezTo>
                  <a:cubicBezTo>
                    <a:pt x="2256" y="6978"/>
                    <a:pt x="2259" y="6978"/>
                    <a:pt x="2262" y="6977"/>
                  </a:cubicBezTo>
                  <a:cubicBezTo>
                    <a:pt x="4738" y="6763"/>
                    <a:pt x="7084" y="4489"/>
                    <a:pt x="7453" y="2584"/>
                  </a:cubicBezTo>
                  <a:cubicBezTo>
                    <a:pt x="7655" y="1524"/>
                    <a:pt x="6286" y="607"/>
                    <a:pt x="5012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128;p80">
              <a:extLst>
                <a:ext uri="{FF2B5EF4-FFF2-40B4-BE49-F238E27FC236}">
                  <a16:creationId xmlns:a16="http://schemas.microsoft.com/office/drawing/2014/main" id="{C7DE6141-6B7E-4D77-B21C-5644DE532934}"/>
                </a:ext>
              </a:extLst>
            </p:cNvPr>
            <p:cNvSpPr/>
            <p:nvPr/>
          </p:nvSpPr>
          <p:spPr>
            <a:xfrm>
              <a:off x="5276388" y="1609067"/>
              <a:ext cx="316632" cy="197132"/>
            </a:xfrm>
            <a:custGeom>
              <a:avLst/>
              <a:gdLst/>
              <a:ahLst/>
              <a:cxnLst/>
              <a:rect l="l" t="t" r="r" b="b"/>
              <a:pathLst>
                <a:path w="11359" h="7072" extrusionOk="0">
                  <a:moveTo>
                    <a:pt x="5929" y="0"/>
                  </a:moveTo>
                  <a:lnTo>
                    <a:pt x="2953" y="215"/>
                  </a:lnTo>
                  <a:lnTo>
                    <a:pt x="3179" y="2965"/>
                  </a:lnTo>
                  <a:cubicBezTo>
                    <a:pt x="3179" y="2965"/>
                    <a:pt x="1584" y="5334"/>
                    <a:pt x="0" y="7049"/>
                  </a:cubicBezTo>
                  <a:cubicBezTo>
                    <a:pt x="215" y="7064"/>
                    <a:pt x="432" y="7071"/>
                    <a:pt x="650" y="7071"/>
                  </a:cubicBezTo>
                  <a:cubicBezTo>
                    <a:pt x="4417" y="7071"/>
                    <a:pt x="8500" y="4881"/>
                    <a:pt x="11359" y="2191"/>
                  </a:cubicBezTo>
                  <a:lnTo>
                    <a:pt x="7942" y="1786"/>
                  </a:lnTo>
                  <a:lnTo>
                    <a:pt x="5929" y="0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129;p80">
              <a:extLst>
                <a:ext uri="{FF2B5EF4-FFF2-40B4-BE49-F238E27FC236}">
                  <a16:creationId xmlns:a16="http://schemas.microsoft.com/office/drawing/2014/main" id="{5BFD1336-72B8-4C13-A1EE-EF6DF04E271D}"/>
                </a:ext>
              </a:extLst>
            </p:cNvPr>
            <p:cNvSpPr/>
            <p:nvPr/>
          </p:nvSpPr>
          <p:spPr>
            <a:xfrm>
              <a:off x="5222619" y="1673121"/>
              <a:ext cx="457373" cy="325385"/>
            </a:xfrm>
            <a:custGeom>
              <a:avLst/>
              <a:gdLst/>
              <a:ahLst/>
              <a:cxnLst/>
              <a:rect l="l" t="t" r="r" b="b"/>
              <a:pathLst>
                <a:path w="16408" h="11673" extrusionOk="0">
                  <a:moveTo>
                    <a:pt x="13442" y="0"/>
                  </a:moveTo>
                  <a:cubicBezTo>
                    <a:pt x="12633" y="524"/>
                    <a:pt x="8251" y="3667"/>
                    <a:pt x="3632" y="4465"/>
                  </a:cubicBezTo>
                  <a:lnTo>
                    <a:pt x="3572" y="4477"/>
                  </a:lnTo>
                  <a:cubicBezTo>
                    <a:pt x="2179" y="5525"/>
                    <a:pt x="1131" y="6525"/>
                    <a:pt x="738" y="7204"/>
                  </a:cubicBezTo>
                  <a:cubicBezTo>
                    <a:pt x="643" y="7358"/>
                    <a:pt x="584" y="7525"/>
                    <a:pt x="572" y="7704"/>
                  </a:cubicBezTo>
                  <a:cubicBezTo>
                    <a:pt x="572" y="7739"/>
                    <a:pt x="572" y="7775"/>
                    <a:pt x="584" y="7811"/>
                  </a:cubicBezTo>
                  <a:cubicBezTo>
                    <a:pt x="429" y="8382"/>
                    <a:pt x="215" y="9347"/>
                    <a:pt x="0" y="10609"/>
                  </a:cubicBezTo>
                  <a:cubicBezTo>
                    <a:pt x="1705" y="11332"/>
                    <a:pt x="3334" y="11672"/>
                    <a:pt x="4865" y="11672"/>
                  </a:cubicBezTo>
                  <a:cubicBezTo>
                    <a:pt x="10412" y="11672"/>
                    <a:pt x="14653" y="7207"/>
                    <a:pt x="16407" y="357"/>
                  </a:cubicBezTo>
                  <a:cubicBezTo>
                    <a:pt x="15336" y="191"/>
                    <a:pt x="14466" y="72"/>
                    <a:pt x="13609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130;p80">
              <a:extLst>
                <a:ext uri="{FF2B5EF4-FFF2-40B4-BE49-F238E27FC236}">
                  <a16:creationId xmlns:a16="http://schemas.microsoft.com/office/drawing/2014/main" id="{04D20F9F-8BFF-47DA-8F4E-0C4B8D5AAAB6}"/>
                </a:ext>
              </a:extLst>
            </p:cNvPr>
            <p:cNvSpPr/>
            <p:nvPr/>
          </p:nvSpPr>
          <p:spPr>
            <a:xfrm>
              <a:off x="5205030" y="1648286"/>
              <a:ext cx="473206" cy="321315"/>
            </a:xfrm>
            <a:custGeom>
              <a:avLst/>
              <a:gdLst/>
              <a:ahLst/>
              <a:cxnLst/>
              <a:rect l="l" t="t" r="r" b="b"/>
              <a:pathLst>
                <a:path w="16976" h="11527" extrusionOk="0">
                  <a:moveTo>
                    <a:pt x="14155" y="1"/>
                  </a:moveTo>
                  <a:cubicBezTo>
                    <a:pt x="14045" y="1"/>
                    <a:pt x="13966" y="8"/>
                    <a:pt x="13931" y="22"/>
                  </a:cubicBezTo>
                  <a:cubicBezTo>
                    <a:pt x="13669" y="117"/>
                    <a:pt x="8966" y="3701"/>
                    <a:pt x="4001" y="4547"/>
                  </a:cubicBezTo>
                  <a:cubicBezTo>
                    <a:pt x="72" y="5225"/>
                    <a:pt x="0" y="10083"/>
                    <a:pt x="548" y="10321"/>
                  </a:cubicBezTo>
                  <a:cubicBezTo>
                    <a:pt x="2426" y="11145"/>
                    <a:pt x="4190" y="11527"/>
                    <a:pt x="5819" y="11527"/>
                  </a:cubicBezTo>
                  <a:cubicBezTo>
                    <a:pt x="11161" y="11527"/>
                    <a:pt x="15047" y="7418"/>
                    <a:pt x="16717" y="1296"/>
                  </a:cubicBezTo>
                  <a:cubicBezTo>
                    <a:pt x="16975" y="333"/>
                    <a:pt x="14885" y="1"/>
                    <a:pt x="14155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131;p80">
              <a:extLst>
                <a:ext uri="{FF2B5EF4-FFF2-40B4-BE49-F238E27FC236}">
                  <a16:creationId xmlns:a16="http://schemas.microsoft.com/office/drawing/2014/main" id="{84B17E6C-9C85-4BEF-AD56-CA2EBD9FE633}"/>
                </a:ext>
              </a:extLst>
            </p:cNvPr>
            <p:cNvSpPr/>
            <p:nvPr/>
          </p:nvSpPr>
          <p:spPr>
            <a:xfrm>
              <a:off x="5210995" y="1675769"/>
              <a:ext cx="461025" cy="293886"/>
            </a:xfrm>
            <a:custGeom>
              <a:avLst/>
              <a:gdLst/>
              <a:ahLst/>
              <a:cxnLst/>
              <a:rect l="l" t="t" r="r" b="b"/>
              <a:pathLst>
                <a:path w="16539" h="10543" extrusionOk="0">
                  <a:moveTo>
                    <a:pt x="16503" y="1"/>
                  </a:moveTo>
                  <a:cubicBezTo>
                    <a:pt x="14793" y="5976"/>
                    <a:pt x="10942" y="9965"/>
                    <a:pt x="5674" y="9965"/>
                  </a:cubicBezTo>
                  <a:cubicBezTo>
                    <a:pt x="4046" y="9965"/>
                    <a:pt x="2283" y="9584"/>
                    <a:pt x="405" y="8764"/>
                  </a:cubicBezTo>
                  <a:cubicBezTo>
                    <a:pt x="239" y="8680"/>
                    <a:pt x="120" y="8144"/>
                    <a:pt x="179" y="7418"/>
                  </a:cubicBezTo>
                  <a:lnTo>
                    <a:pt x="179" y="7418"/>
                  </a:lnTo>
                  <a:cubicBezTo>
                    <a:pt x="1" y="8418"/>
                    <a:pt x="120" y="9252"/>
                    <a:pt x="334" y="9335"/>
                  </a:cubicBezTo>
                  <a:cubicBezTo>
                    <a:pt x="2217" y="10160"/>
                    <a:pt x="3985" y="10542"/>
                    <a:pt x="5616" y="10542"/>
                  </a:cubicBezTo>
                  <a:cubicBezTo>
                    <a:pt x="10957" y="10542"/>
                    <a:pt x="14833" y="6439"/>
                    <a:pt x="16503" y="310"/>
                  </a:cubicBezTo>
                  <a:cubicBezTo>
                    <a:pt x="16538" y="215"/>
                    <a:pt x="16538" y="108"/>
                    <a:pt x="16503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132;p80">
              <a:extLst>
                <a:ext uri="{FF2B5EF4-FFF2-40B4-BE49-F238E27FC236}">
                  <a16:creationId xmlns:a16="http://schemas.microsoft.com/office/drawing/2014/main" id="{0FEFBBF3-0E38-46AC-B0D8-E174EE78057C}"/>
                </a:ext>
              </a:extLst>
            </p:cNvPr>
            <p:cNvSpPr/>
            <p:nvPr/>
          </p:nvSpPr>
          <p:spPr>
            <a:xfrm>
              <a:off x="5206675" y="1790275"/>
              <a:ext cx="295754" cy="179264"/>
            </a:xfrm>
            <a:custGeom>
              <a:avLst/>
              <a:gdLst/>
              <a:ahLst/>
              <a:cxnLst/>
              <a:rect l="l" t="t" r="r" b="b"/>
              <a:pathLst>
                <a:path w="10610" h="6431" extrusionOk="0">
                  <a:moveTo>
                    <a:pt x="2430" y="0"/>
                  </a:moveTo>
                  <a:cubicBezTo>
                    <a:pt x="1" y="1477"/>
                    <a:pt x="25" y="5025"/>
                    <a:pt x="477" y="5227"/>
                  </a:cubicBezTo>
                  <a:cubicBezTo>
                    <a:pt x="2359" y="6049"/>
                    <a:pt x="4125" y="6431"/>
                    <a:pt x="5754" y="6431"/>
                  </a:cubicBezTo>
                  <a:cubicBezTo>
                    <a:pt x="7547" y="6431"/>
                    <a:pt x="9174" y="5968"/>
                    <a:pt x="10609" y="5120"/>
                  </a:cubicBezTo>
                  <a:cubicBezTo>
                    <a:pt x="10514" y="5120"/>
                    <a:pt x="10395" y="5132"/>
                    <a:pt x="10276" y="5132"/>
                  </a:cubicBezTo>
                  <a:cubicBezTo>
                    <a:pt x="6037" y="5132"/>
                    <a:pt x="2584" y="2846"/>
                    <a:pt x="2430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133;p80">
              <a:extLst>
                <a:ext uri="{FF2B5EF4-FFF2-40B4-BE49-F238E27FC236}">
                  <a16:creationId xmlns:a16="http://schemas.microsoft.com/office/drawing/2014/main" id="{3D673EE4-8BC1-4B87-881F-92EBEF28B1F2}"/>
                </a:ext>
              </a:extLst>
            </p:cNvPr>
            <p:cNvSpPr/>
            <p:nvPr/>
          </p:nvSpPr>
          <p:spPr>
            <a:xfrm>
              <a:off x="5588324" y="1648286"/>
              <a:ext cx="89897" cy="47415"/>
            </a:xfrm>
            <a:custGeom>
              <a:avLst/>
              <a:gdLst/>
              <a:ahLst/>
              <a:cxnLst/>
              <a:rect l="l" t="t" r="r" b="b"/>
              <a:pathLst>
                <a:path w="3225" h="1701" extrusionOk="0">
                  <a:moveTo>
                    <a:pt x="404" y="1"/>
                  </a:moveTo>
                  <a:cubicBezTo>
                    <a:pt x="294" y="1"/>
                    <a:pt x="215" y="8"/>
                    <a:pt x="180" y="22"/>
                  </a:cubicBezTo>
                  <a:cubicBezTo>
                    <a:pt x="120" y="46"/>
                    <a:pt x="60" y="82"/>
                    <a:pt x="1" y="129"/>
                  </a:cubicBezTo>
                  <a:cubicBezTo>
                    <a:pt x="1049" y="451"/>
                    <a:pt x="2025" y="987"/>
                    <a:pt x="2847" y="1701"/>
                  </a:cubicBezTo>
                  <a:lnTo>
                    <a:pt x="2966" y="1296"/>
                  </a:lnTo>
                  <a:cubicBezTo>
                    <a:pt x="3224" y="333"/>
                    <a:pt x="1134" y="1"/>
                    <a:pt x="404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134;p80">
              <a:extLst>
                <a:ext uri="{FF2B5EF4-FFF2-40B4-BE49-F238E27FC236}">
                  <a16:creationId xmlns:a16="http://schemas.microsoft.com/office/drawing/2014/main" id="{1D72F8D6-1561-4DCA-A4B4-7F86DAA580FC}"/>
                </a:ext>
              </a:extLst>
            </p:cNvPr>
            <p:cNvSpPr/>
            <p:nvPr/>
          </p:nvSpPr>
          <p:spPr>
            <a:xfrm>
              <a:off x="5904943" y="1574559"/>
              <a:ext cx="125800" cy="247279"/>
            </a:xfrm>
            <a:custGeom>
              <a:avLst/>
              <a:gdLst/>
              <a:ahLst/>
              <a:cxnLst/>
              <a:rect l="l" t="t" r="r" b="b"/>
              <a:pathLst>
                <a:path w="4513" h="8871" extrusionOk="0">
                  <a:moveTo>
                    <a:pt x="3918" y="0"/>
                  </a:moveTo>
                  <a:cubicBezTo>
                    <a:pt x="3918" y="0"/>
                    <a:pt x="1096" y="1477"/>
                    <a:pt x="893" y="2096"/>
                  </a:cubicBezTo>
                  <a:cubicBezTo>
                    <a:pt x="893" y="2096"/>
                    <a:pt x="1" y="6608"/>
                    <a:pt x="36" y="6644"/>
                  </a:cubicBezTo>
                  <a:cubicBezTo>
                    <a:pt x="60" y="6668"/>
                    <a:pt x="691" y="7346"/>
                    <a:pt x="739" y="7358"/>
                  </a:cubicBezTo>
                  <a:cubicBezTo>
                    <a:pt x="786" y="7370"/>
                    <a:pt x="2227" y="7549"/>
                    <a:pt x="2227" y="7549"/>
                  </a:cubicBezTo>
                  <a:lnTo>
                    <a:pt x="3037" y="8585"/>
                  </a:lnTo>
                  <a:lnTo>
                    <a:pt x="4013" y="8870"/>
                  </a:lnTo>
                  <a:lnTo>
                    <a:pt x="4513" y="8227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135;p80">
              <a:extLst>
                <a:ext uri="{FF2B5EF4-FFF2-40B4-BE49-F238E27FC236}">
                  <a16:creationId xmlns:a16="http://schemas.microsoft.com/office/drawing/2014/main" id="{20BAF7D7-20DE-4412-9955-F37216AB9FB7}"/>
                </a:ext>
              </a:extLst>
            </p:cNvPr>
            <p:cNvSpPr/>
            <p:nvPr/>
          </p:nvSpPr>
          <p:spPr>
            <a:xfrm>
              <a:off x="5056017" y="2031217"/>
              <a:ext cx="348493" cy="290708"/>
            </a:xfrm>
            <a:custGeom>
              <a:avLst/>
              <a:gdLst/>
              <a:ahLst/>
              <a:cxnLst/>
              <a:rect l="l" t="t" r="r" b="b"/>
              <a:pathLst>
                <a:path w="12502" h="10429" extrusionOk="0">
                  <a:moveTo>
                    <a:pt x="4239" y="0"/>
                  </a:moveTo>
                  <a:lnTo>
                    <a:pt x="3965" y="560"/>
                  </a:lnTo>
                  <a:cubicBezTo>
                    <a:pt x="4501" y="726"/>
                    <a:pt x="5215" y="619"/>
                    <a:pt x="5751" y="869"/>
                  </a:cubicBezTo>
                  <a:cubicBezTo>
                    <a:pt x="9656" y="2655"/>
                    <a:pt x="10561" y="5429"/>
                    <a:pt x="9513" y="7358"/>
                  </a:cubicBezTo>
                  <a:cubicBezTo>
                    <a:pt x="8833" y="8590"/>
                    <a:pt x="7483" y="9472"/>
                    <a:pt x="5573" y="9472"/>
                  </a:cubicBezTo>
                  <a:cubicBezTo>
                    <a:pt x="4510" y="9472"/>
                    <a:pt x="3273" y="9199"/>
                    <a:pt x="1882" y="8561"/>
                  </a:cubicBezTo>
                  <a:cubicBezTo>
                    <a:pt x="1346" y="8311"/>
                    <a:pt x="715" y="7644"/>
                    <a:pt x="238" y="7370"/>
                  </a:cubicBezTo>
                  <a:lnTo>
                    <a:pt x="0" y="7799"/>
                  </a:lnTo>
                  <a:cubicBezTo>
                    <a:pt x="822" y="8406"/>
                    <a:pt x="1703" y="8930"/>
                    <a:pt x="2620" y="9347"/>
                  </a:cubicBezTo>
                  <a:cubicBezTo>
                    <a:pt x="4248" y="10095"/>
                    <a:pt x="5713" y="10429"/>
                    <a:pt x="6970" y="10429"/>
                  </a:cubicBezTo>
                  <a:cubicBezTo>
                    <a:pt x="8994" y="10429"/>
                    <a:pt x="10481" y="9563"/>
                    <a:pt x="11252" y="8168"/>
                  </a:cubicBezTo>
                  <a:cubicBezTo>
                    <a:pt x="12502" y="5894"/>
                    <a:pt x="11240" y="2989"/>
                    <a:pt x="6989" y="1036"/>
                  </a:cubicBezTo>
                  <a:cubicBezTo>
                    <a:pt x="6013" y="595"/>
                    <a:pt x="5203" y="214"/>
                    <a:pt x="4239" y="0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136;p80">
              <a:extLst>
                <a:ext uri="{FF2B5EF4-FFF2-40B4-BE49-F238E27FC236}">
                  <a16:creationId xmlns:a16="http://schemas.microsoft.com/office/drawing/2014/main" id="{23EE434B-2DC1-42E6-B2EC-331B73A35C71}"/>
                </a:ext>
              </a:extLst>
            </p:cNvPr>
            <p:cNvSpPr/>
            <p:nvPr/>
          </p:nvSpPr>
          <p:spPr>
            <a:xfrm>
              <a:off x="4992966" y="2231352"/>
              <a:ext cx="94608" cy="73005"/>
            </a:xfrm>
            <a:custGeom>
              <a:avLst/>
              <a:gdLst/>
              <a:ahLst/>
              <a:cxnLst/>
              <a:rect l="l" t="t" r="r" b="b"/>
              <a:pathLst>
                <a:path w="3394" h="2619" extrusionOk="0">
                  <a:moveTo>
                    <a:pt x="1635" y="1"/>
                  </a:moveTo>
                  <a:cubicBezTo>
                    <a:pt x="1087" y="1"/>
                    <a:pt x="586" y="245"/>
                    <a:pt x="345" y="678"/>
                  </a:cubicBezTo>
                  <a:cubicBezTo>
                    <a:pt x="0" y="1309"/>
                    <a:pt x="369" y="2131"/>
                    <a:pt x="1167" y="2500"/>
                  </a:cubicBezTo>
                  <a:cubicBezTo>
                    <a:pt x="1274" y="2548"/>
                    <a:pt x="1381" y="2583"/>
                    <a:pt x="1488" y="2619"/>
                  </a:cubicBezTo>
                  <a:cubicBezTo>
                    <a:pt x="1262" y="2321"/>
                    <a:pt x="1238" y="1928"/>
                    <a:pt x="1405" y="1607"/>
                  </a:cubicBezTo>
                  <a:cubicBezTo>
                    <a:pt x="1597" y="1263"/>
                    <a:pt x="1998" y="1070"/>
                    <a:pt x="2439" y="1070"/>
                  </a:cubicBezTo>
                  <a:cubicBezTo>
                    <a:pt x="2655" y="1070"/>
                    <a:pt x="2881" y="1116"/>
                    <a:pt x="3096" y="1214"/>
                  </a:cubicBezTo>
                  <a:cubicBezTo>
                    <a:pt x="3203" y="1262"/>
                    <a:pt x="3298" y="1321"/>
                    <a:pt x="3393" y="1393"/>
                  </a:cubicBezTo>
                  <a:cubicBezTo>
                    <a:pt x="3346" y="904"/>
                    <a:pt x="3001" y="440"/>
                    <a:pt x="2441" y="178"/>
                  </a:cubicBezTo>
                  <a:cubicBezTo>
                    <a:pt x="2177" y="58"/>
                    <a:pt x="1900" y="1"/>
                    <a:pt x="1635" y="1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137;p80">
              <a:extLst>
                <a:ext uri="{FF2B5EF4-FFF2-40B4-BE49-F238E27FC236}">
                  <a16:creationId xmlns:a16="http://schemas.microsoft.com/office/drawing/2014/main" id="{C3B7ACC6-B72C-43C7-9ECB-13CE106811C6}"/>
                </a:ext>
              </a:extLst>
            </p:cNvPr>
            <p:cNvSpPr/>
            <p:nvPr/>
          </p:nvSpPr>
          <p:spPr>
            <a:xfrm>
              <a:off x="5016854" y="2274863"/>
              <a:ext cx="40196" cy="29771"/>
            </a:xfrm>
            <a:custGeom>
              <a:avLst/>
              <a:gdLst/>
              <a:ahLst/>
              <a:cxnLst/>
              <a:rect l="l" t="t" r="r" b="b"/>
              <a:pathLst>
                <a:path w="1442" h="1068" extrusionOk="0">
                  <a:moveTo>
                    <a:pt x="648" y="0"/>
                  </a:moveTo>
                  <a:cubicBezTo>
                    <a:pt x="427" y="0"/>
                    <a:pt x="231" y="96"/>
                    <a:pt x="143" y="272"/>
                  </a:cubicBezTo>
                  <a:cubicBezTo>
                    <a:pt x="0" y="522"/>
                    <a:pt x="143" y="844"/>
                    <a:pt x="465" y="998"/>
                  </a:cubicBezTo>
                  <a:cubicBezTo>
                    <a:pt x="570" y="1045"/>
                    <a:pt x="681" y="1068"/>
                    <a:pt x="788" y="1068"/>
                  </a:cubicBezTo>
                  <a:cubicBezTo>
                    <a:pt x="1009" y="1068"/>
                    <a:pt x="1210" y="972"/>
                    <a:pt x="1298" y="796"/>
                  </a:cubicBezTo>
                  <a:cubicBezTo>
                    <a:pt x="1441" y="546"/>
                    <a:pt x="1298" y="213"/>
                    <a:pt x="977" y="70"/>
                  </a:cubicBezTo>
                  <a:cubicBezTo>
                    <a:pt x="868" y="23"/>
                    <a:pt x="755" y="0"/>
                    <a:pt x="648" y="0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138;p80">
              <a:extLst>
                <a:ext uri="{FF2B5EF4-FFF2-40B4-BE49-F238E27FC236}">
                  <a16:creationId xmlns:a16="http://schemas.microsoft.com/office/drawing/2014/main" id="{2C3F599B-585D-4980-9C23-56872C7D1F7E}"/>
                </a:ext>
              </a:extLst>
            </p:cNvPr>
            <p:cNvSpPr/>
            <p:nvPr/>
          </p:nvSpPr>
          <p:spPr>
            <a:xfrm>
              <a:off x="5132670" y="1976389"/>
              <a:ext cx="78022" cy="74817"/>
            </a:xfrm>
            <a:custGeom>
              <a:avLst/>
              <a:gdLst/>
              <a:ahLst/>
              <a:cxnLst/>
              <a:rect l="l" t="t" r="r" b="b"/>
              <a:pathLst>
                <a:path w="2799" h="2684" extrusionOk="0">
                  <a:moveTo>
                    <a:pt x="1624" y="1"/>
                  </a:moveTo>
                  <a:cubicBezTo>
                    <a:pt x="1080" y="1"/>
                    <a:pt x="585" y="239"/>
                    <a:pt x="346" y="669"/>
                  </a:cubicBezTo>
                  <a:cubicBezTo>
                    <a:pt x="1" y="1312"/>
                    <a:pt x="370" y="2134"/>
                    <a:pt x="1179" y="2503"/>
                  </a:cubicBezTo>
                  <a:cubicBezTo>
                    <a:pt x="1426" y="2624"/>
                    <a:pt x="1696" y="2683"/>
                    <a:pt x="1964" y="2683"/>
                  </a:cubicBezTo>
                  <a:cubicBezTo>
                    <a:pt x="2252" y="2683"/>
                    <a:pt x="2540" y="2615"/>
                    <a:pt x="2799" y="2479"/>
                  </a:cubicBezTo>
                  <a:cubicBezTo>
                    <a:pt x="2691" y="2455"/>
                    <a:pt x="2572" y="2408"/>
                    <a:pt x="2477" y="2360"/>
                  </a:cubicBezTo>
                  <a:cubicBezTo>
                    <a:pt x="1822" y="2062"/>
                    <a:pt x="1525" y="1408"/>
                    <a:pt x="1810" y="884"/>
                  </a:cubicBezTo>
                  <a:cubicBezTo>
                    <a:pt x="2001" y="562"/>
                    <a:pt x="2358" y="360"/>
                    <a:pt x="2739" y="348"/>
                  </a:cubicBezTo>
                  <a:cubicBezTo>
                    <a:pt x="2644" y="288"/>
                    <a:pt x="2549" y="229"/>
                    <a:pt x="2441" y="181"/>
                  </a:cubicBezTo>
                  <a:cubicBezTo>
                    <a:pt x="2174" y="59"/>
                    <a:pt x="1893" y="1"/>
                    <a:pt x="1624" y="1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139;p80">
              <a:extLst>
                <a:ext uri="{FF2B5EF4-FFF2-40B4-BE49-F238E27FC236}">
                  <a16:creationId xmlns:a16="http://schemas.microsoft.com/office/drawing/2014/main" id="{2390B793-499C-444B-956D-3740FE910B33}"/>
                </a:ext>
              </a:extLst>
            </p:cNvPr>
            <p:cNvSpPr/>
            <p:nvPr/>
          </p:nvSpPr>
          <p:spPr>
            <a:xfrm>
              <a:off x="5177491" y="1981658"/>
              <a:ext cx="40168" cy="29771"/>
            </a:xfrm>
            <a:custGeom>
              <a:avLst/>
              <a:gdLst/>
              <a:ahLst/>
              <a:cxnLst/>
              <a:rect l="l" t="t" r="r" b="b"/>
              <a:pathLst>
                <a:path w="1441" h="1068" extrusionOk="0">
                  <a:moveTo>
                    <a:pt x="652" y="1"/>
                  </a:moveTo>
                  <a:cubicBezTo>
                    <a:pt x="436" y="1"/>
                    <a:pt x="239" y="99"/>
                    <a:pt x="143" y="266"/>
                  </a:cubicBezTo>
                  <a:cubicBezTo>
                    <a:pt x="0" y="528"/>
                    <a:pt x="155" y="849"/>
                    <a:pt x="464" y="992"/>
                  </a:cubicBezTo>
                  <a:cubicBezTo>
                    <a:pt x="571" y="1043"/>
                    <a:pt x="683" y="1067"/>
                    <a:pt x="791" y="1067"/>
                  </a:cubicBezTo>
                  <a:cubicBezTo>
                    <a:pt x="1010" y="1067"/>
                    <a:pt x="1210" y="969"/>
                    <a:pt x="1298" y="802"/>
                  </a:cubicBezTo>
                  <a:cubicBezTo>
                    <a:pt x="1441" y="552"/>
                    <a:pt x="1298" y="218"/>
                    <a:pt x="976" y="76"/>
                  </a:cubicBezTo>
                  <a:cubicBezTo>
                    <a:pt x="870" y="24"/>
                    <a:pt x="759" y="1"/>
                    <a:pt x="652" y="1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140;p80">
              <a:extLst>
                <a:ext uri="{FF2B5EF4-FFF2-40B4-BE49-F238E27FC236}">
                  <a16:creationId xmlns:a16="http://schemas.microsoft.com/office/drawing/2014/main" id="{4454A712-46C0-40B5-BAAF-D01D52F9DD89}"/>
                </a:ext>
              </a:extLst>
            </p:cNvPr>
            <p:cNvSpPr/>
            <p:nvPr/>
          </p:nvSpPr>
          <p:spPr>
            <a:xfrm>
              <a:off x="5114078" y="2163953"/>
              <a:ext cx="183891" cy="98259"/>
            </a:xfrm>
            <a:custGeom>
              <a:avLst/>
              <a:gdLst/>
              <a:ahLst/>
              <a:cxnLst/>
              <a:rect l="l" t="t" r="r" b="b"/>
              <a:pathLst>
                <a:path w="6597" h="3525" extrusionOk="0">
                  <a:moveTo>
                    <a:pt x="84" y="1"/>
                  </a:moveTo>
                  <a:lnTo>
                    <a:pt x="1" y="167"/>
                  </a:lnTo>
                  <a:lnTo>
                    <a:pt x="6514" y="3525"/>
                  </a:lnTo>
                  <a:lnTo>
                    <a:pt x="6597" y="3358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141;p80">
              <a:extLst>
                <a:ext uri="{FF2B5EF4-FFF2-40B4-BE49-F238E27FC236}">
                  <a16:creationId xmlns:a16="http://schemas.microsoft.com/office/drawing/2014/main" id="{0C6FB8C7-C15D-41BD-BAF2-E71FA757F7DC}"/>
                </a:ext>
              </a:extLst>
            </p:cNvPr>
            <p:cNvSpPr/>
            <p:nvPr/>
          </p:nvSpPr>
          <p:spPr>
            <a:xfrm>
              <a:off x="5114413" y="2132762"/>
              <a:ext cx="205467" cy="109883"/>
            </a:xfrm>
            <a:custGeom>
              <a:avLst/>
              <a:gdLst/>
              <a:ahLst/>
              <a:cxnLst/>
              <a:rect l="l" t="t" r="r" b="b"/>
              <a:pathLst>
                <a:path w="7371" h="3942" extrusionOk="0">
                  <a:moveTo>
                    <a:pt x="84" y="0"/>
                  </a:moveTo>
                  <a:lnTo>
                    <a:pt x="1" y="167"/>
                  </a:lnTo>
                  <a:lnTo>
                    <a:pt x="7287" y="3941"/>
                  </a:lnTo>
                  <a:lnTo>
                    <a:pt x="7371" y="37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142;p80">
              <a:extLst>
                <a:ext uri="{FF2B5EF4-FFF2-40B4-BE49-F238E27FC236}">
                  <a16:creationId xmlns:a16="http://schemas.microsoft.com/office/drawing/2014/main" id="{026B2FD9-D4EE-4F53-8142-780CBBF8FCD5}"/>
                </a:ext>
              </a:extLst>
            </p:cNvPr>
            <p:cNvSpPr/>
            <p:nvPr/>
          </p:nvSpPr>
          <p:spPr>
            <a:xfrm>
              <a:off x="5142955" y="2117822"/>
              <a:ext cx="188212" cy="101270"/>
            </a:xfrm>
            <a:custGeom>
              <a:avLst/>
              <a:gdLst/>
              <a:ahLst/>
              <a:cxnLst/>
              <a:rect l="l" t="t" r="r" b="b"/>
              <a:pathLst>
                <a:path w="6752" h="3633" extrusionOk="0">
                  <a:moveTo>
                    <a:pt x="84" y="1"/>
                  </a:moveTo>
                  <a:lnTo>
                    <a:pt x="1" y="167"/>
                  </a:lnTo>
                  <a:lnTo>
                    <a:pt x="6668" y="3632"/>
                  </a:lnTo>
                  <a:lnTo>
                    <a:pt x="6752" y="3465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143;p80">
              <a:extLst>
                <a:ext uri="{FF2B5EF4-FFF2-40B4-BE49-F238E27FC236}">
                  <a16:creationId xmlns:a16="http://schemas.microsoft.com/office/drawing/2014/main" id="{190FE374-3276-4C13-B52D-A69775EB22C4}"/>
                </a:ext>
              </a:extLst>
            </p:cNvPr>
            <p:cNvSpPr/>
            <p:nvPr/>
          </p:nvSpPr>
          <p:spPr>
            <a:xfrm>
              <a:off x="4991963" y="1969505"/>
              <a:ext cx="412215" cy="345455"/>
            </a:xfrm>
            <a:custGeom>
              <a:avLst/>
              <a:gdLst/>
              <a:ahLst/>
              <a:cxnLst/>
              <a:rect l="l" t="t" r="r" b="b"/>
              <a:pathLst>
                <a:path w="14788" h="12393" extrusionOk="0">
                  <a:moveTo>
                    <a:pt x="6645" y="0"/>
                  </a:moveTo>
                  <a:cubicBezTo>
                    <a:pt x="6098" y="0"/>
                    <a:pt x="5599" y="242"/>
                    <a:pt x="5358" y="666"/>
                  </a:cubicBezTo>
                  <a:cubicBezTo>
                    <a:pt x="5013" y="1309"/>
                    <a:pt x="5382" y="2131"/>
                    <a:pt x="6180" y="2500"/>
                  </a:cubicBezTo>
                  <a:cubicBezTo>
                    <a:pt x="6204" y="2500"/>
                    <a:pt x="6215" y="2512"/>
                    <a:pt x="6239" y="2512"/>
                  </a:cubicBezTo>
                  <a:lnTo>
                    <a:pt x="6239" y="2524"/>
                  </a:lnTo>
                  <a:cubicBezTo>
                    <a:pt x="6263" y="2536"/>
                    <a:pt x="6287" y="2536"/>
                    <a:pt x="6299" y="2548"/>
                  </a:cubicBezTo>
                  <a:cubicBezTo>
                    <a:pt x="6538" y="2634"/>
                    <a:pt x="6785" y="2674"/>
                    <a:pt x="7034" y="2674"/>
                  </a:cubicBezTo>
                  <a:cubicBezTo>
                    <a:pt x="7094" y="2674"/>
                    <a:pt x="7155" y="2671"/>
                    <a:pt x="7216" y="2667"/>
                  </a:cubicBezTo>
                  <a:cubicBezTo>
                    <a:pt x="7489" y="2678"/>
                    <a:pt x="7763" y="2726"/>
                    <a:pt x="8013" y="2833"/>
                  </a:cubicBezTo>
                  <a:cubicBezTo>
                    <a:pt x="11919" y="4619"/>
                    <a:pt x="12823" y="7393"/>
                    <a:pt x="11776" y="9322"/>
                  </a:cubicBezTo>
                  <a:cubicBezTo>
                    <a:pt x="11104" y="10545"/>
                    <a:pt x="9662" y="11389"/>
                    <a:pt x="7705" y="11389"/>
                  </a:cubicBezTo>
                  <a:cubicBezTo>
                    <a:pt x="6575" y="11389"/>
                    <a:pt x="5272" y="11107"/>
                    <a:pt x="3846" y="10453"/>
                  </a:cubicBezTo>
                  <a:cubicBezTo>
                    <a:pt x="3584" y="10310"/>
                    <a:pt x="3358" y="10132"/>
                    <a:pt x="3167" y="9917"/>
                  </a:cubicBezTo>
                  <a:cubicBezTo>
                    <a:pt x="3037" y="9727"/>
                    <a:pt x="2870" y="9572"/>
                    <a:pt x="2691" y="9465"/>
                  </a:cubicBezTo>
                  <a:cubicBezTo>
                    <a:pt x="2632" y="9417"/>
                    <a:pt x="2572" y="9370"/>
                    <a:pt x="2513" y="9334"/>
                  </a:cubicBezTo>
                  <a:lnTo>
                    <a:pt x="2501" y="9346"/>
                  </a:lnTo>
                  <a:lnTo>
                    <a:pt x="2453" y="9322"/>
                  </a:lnTo>
                  <a:cubicBezTo>
                    <a:pt x="2188" y="9201"/>
                    <a:pt x="1909" y="9144"/>
                    <a:pt x="1642" y="9144"/>
                  </a:cubicBezTo>
                  <a:cubicBezTo>
                    <a:pt x="1092" y="9144"/>
                    <a:pt x="590" y="9386"/>
                    <a:pt x="358" y="9810"/>
                  </a:cubicBezTo>
                  <a:cubicBezTo>
                    <a:pt x="0" y="10453"/>
                    <a:pt x="370" y="11275"/>
                    <a:pt x="1179" y="11644"/>
                  </a:cubicBezTo>
                  <a:cubicBezTo>
                    <a:pt x="1274" y="11691"/>
                    <a:pt x="1382" y="11727"/>
                    <a:pt x="1501" y="11751"/>
                  </a:cubicBezTo>
                  <a:cubicBezTo>
                    <a:pt x="1558" y="11770"/>
                    <a:pt x="1617" y="11779"/>
                    <a:pt x="1675" y="11779"/>
                  </a:cubicBezTo>
                  <a:cubicBezTo>
                    <a:pt x="1870" y="11779"/>
                    <a:pt x="2057" y="11678"/>
                    <a:pt x="2167" y="11513"/>
                  </a:cubicBezTo>
                  <a:cubicBezTo>
                    <a:pt x="2310" y="11251"/>
                    <a:pt x="2167" y="10929"/>
                    <a:pt x="1846" y="10787"/>
                  </a:cubicBezTo>
                  <a:cubicBezTo>
                    <a:pt x="1737" y="10737"/>
                    <a:pt x="1619" y="10712"/>
                    <a:pt x="1507" y="10712"/>
                  </a:cubicBezTo>
                  <a:cubicBezTo>
                    <a:pt x="1485" y="10712"/>
                    <a:pt x="1463" y="10713"/>
                    <a:pt x="1441" y="10715"/>
                  </a:cubicBezTo>
                  <a:cubicBezTo>
                    <a:pt x="1638" y="10392"/>
                    <a:pt x="2028" y="10215"/>
                    <a:pt x="2452" y="10215"/>
                  </a:cubicBezTo>
                  <a:cubicBezTo>
                    <a:pt x="2669" y="10215"/>
                    <a:pt x="2895" y="10261"/>
                    <a:pt x="3108" y="10358"/>
                  </a:cubicBezTo>
                  <a:cubicBezTo>
                    <a:pt x="3215" y="10406"/>
                    <a:pt x="3310" y="10465"/>
                    <a:pt x="3406" y="10537"/>
                  </a:cubicBezTo>
                  <a:cubicBezTo>
                    <a:pt x="3406" y="10537"/>
                    <a:pt x="3406" y="10525"/>
                    <a:pt x="3406" y="10525"/>
                  </a:cubicBezTo>
                  <a:cubicBezTo>
                    <a:pt x="3882" y="10810"/>
                    <a:pt x="4382" y="11072"/>
                    <a:pt x="4906" y="11310"/>
                  </a:cubicBezTo>
                  <a:cubicBezTo>
                    <a:pt x="6534" y="12059"/>
                    <a:pt x="7999" y="12393"/>
                    <a:pt x="9256" y="12393"/>
                  </a:cubicBezTo>
                  <a:cubicBezTo>
                    <a:pt x="11280" y="12393"/>
                    <a:pt x="12767" y="11527"/>
                    <a:pt x="13538" y="10132"/>
                  </a:cubicBezTo>
                  <a:cubicBezTo>
                    <a:pt x="14788" y="7858"/>
                    <a:pt x="13657" y="5036"/>
                    <a:pt x="9394" y="3095"/>
                  </a:cubicBezTo>
                  <a:cubicBezTo>
                    <a:pt x="8799" y="2821"/>
                    <a:pt x="8192" y="2583"/>
                    <a:pt x="7561" y="2393"/>
                  </a:cubicBezTo>
                  <a:cubicBezTo>
                    <a:pt x="7537" y="2381"/>
                    <a:pt x="7513" y="2369"/>
                    <a:pt x="7489" y="2357"/>
                  </a:cubicBezTo>
                  <a:cubicBezTo>
                    <a:pt x="6858" y="2071"/>
                    <a:pt x="6561" y="1440"/>
                    <a:pt x="6811" y="928"/>
                  </a:cubicBezTo>
                  <a:lnTo>
                    <a:pt x="6811" y="928"/>
                  </a:lnTo>
                  <a:cubicBezTo>
                    <a:pt x="6882" y="1035"/>
                    <a:pt x="6977" y="1131"/>
                    <a:pt x="7108" y="1178"/>
                  </a:cubicBezTo>
                  <a:cubicBezTo>
                    <a:pt x="7215" y="1229"/>
                    <a:pt x="7326" y="1253"/>
                    <a:pt x="7433" y="1253"/>
                  </a:cubicBezTo>
                  <a:cubicBezTo>
                    <a:pt x="7649" y="1253"/>
                    <a:pt x="7846" y="1155"/>
                    <a:pt x="7942" y="988"/>
                  </a:cubicBezTo>
                  <a:cubicBezTo>
                    <a:pt x="8049" y="750"/>
                    <a:pt x="7966" y="476"/>
                    <a:pt x="7751" y="345"/>
                  </a:cubicBezTo>
                  <a:cubicBezTo>
                    <a:pt x="7656" y="273"/>
                    <a:pt x="7561" y="226"/>
                    <a:pt x="7454" y="178"/>
                  </a:cubicBezTo>
                  <a:cubicBezTo>
                    <a:pt x="7189" y="57"/>
                    <a:pt x="6911" y="0"/>
                    <a:pt x="6645" y="0"/>
                  </a:cubicBezTo>
                  <a:close/>
                </a:path>
              </a:pathLst>
            </a:custGeom>
            <a:solidFill>
              <a:srgbClr val="DD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144;p80">
              <a:extLst>
                <a:ext uri="{FF2B5EF4-FFF2-40B4-BE49-F238E27FC236}">
                  <a16:creationId xmlns:a16="http://schemas.microsoft.com/office/drawing/2014/main" id="{74C6A6D0-BCAE-44A0-9018-F982B0F244DA}"/>
                </a:ext>
              </a:extLst>
            </p:cNvPr>
            <p:cNvSpPr/>
            <p:nvPr/>
          </p:nvSpPr>
          <p:spPr>
            <a:xfrm>
              <a:off x="5871411" y="2778266"/>
              <a:ext cx="73060" cy="102580"/>
            </a:xfrm>
            <a:custGeom>
              <a:avLst/>
              <a:gdLst/>
              <a:ahLst/>
              <a:cxnLst/>
              <a:rect l="l" t="t" r="r" b="b"/>
              <a:pathLst>
                <a:path w="2621" h="3680" extrusionOk="0">
                  <a:moveTo>
                    <a:pt x="358" y="0"/>
                  </a:moveTo>
                  <a:lnTo>
                    <a:pt x="84" y="191"/>
                  </a:lnTo>
                  <a:cubicBezTo>
                    <a:pt x="215" y="1084"/>
                    <a:pt x="49" y="1179"/>
                    <a:pt x="25" y="1798"/>
                  </a:cubicBezTo>
                  <a:cubicBezTo>
                    <a:pt x="1" y="2453"/>
                    <a:pt x="775" y="2203"/>
                    <a:pt x="977" y="2643"/>
                  </a:cubicBezTo>
                  <a:cubicBezTo>
                    <a:pt x="1180" y="3012"/>
                    <a:pt x="1406" y="3358"/>
                    <a:pt x="1680" y="3679"/>
                  </a:cubicBezTo>
                  <a:lnTo>
                    <a:pt x="2549" y="3608"/>
                  </a:lnTo>
                  <a:cubicBezTo>
                    <a:pt x="2620" y="3203"/>
                    <a:pt x="1906" y="3167"/>
                    <a:pt x="1906" y="3155"/>
                  </a:cubicBezTo>
                  <a:cubicBezTo>
                    <a:pt x="1430" y="2024"/>
                    <a:pt x="358" y="0"/>
                    <a:pt x="358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145;p80">
              <a:extLst>
                <a:ext uri="{FF2B5EF4-FFF2-40B4-BE49-F238E27FC236}">
                  <a16:creationId xmlns:a16="http://schemas.microsoft.com/office/drawing/2014/main" id="{9E588A57-D439-4B2C-8BCF-8D472950C890}"/>
                </a:ext>
              </a:extLst>
            </p:cNvPr>
            <p:cNvSpPr/>
            <p:nvPr/>
          </p:nvSpPr>
          <p:spPr>
            <a:xfrm>
              <a:off x="5349724" y="2851379"/>
              <a:ext cx="97925" cy="27457"/>
            </a:xfrm>
            <a:custGeom>
              <a:avLst/>
              <a:gdLst/>
              <a:ahLst/>
              <a:cxnLst/>
              <a:rect l="l" t="t" r="r" b="b"/>
              <a:pathLst>
                <a:path w="3513" h="985" extrusionOk="0">
                  <a:moveTo>
                    <a:pt x="2944" y="1"/>
                  </a:moveTo>
                  <a:cubicBezTo>
                    <a:pt x="2314" y="1"/>
                    <a:pt x="0" y="985"/>
                    <a:pt x="0" y="985"/>
                  </a:cubicBezTo>
                  <a:lnTo>
                    <a:pt x="3108" y="985"/>
                  </a:lnTo>
                  <a:cubicBezTo>
                    <a:pt x="3108" y="985"/>
                    <a:pt x="3513" y="127"/>
                    <a:pt x="3025" y="8"/>
                  </a:cubicBezTo>
                  <a:cubicBezTo>
                    <a:pt x="3002" y="3"/>
                    <a:pt x="2975" y="1"/>
                    <a:pt x="2944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146;p80">
              <a:extLst>
                <a:ext uri="{FF2B5EF4-FFF2-40B4-BE49-F238E27FC236}">
                  <a16:creationId xmlns:a16="http://schemas.microsoft.com/office/drawing/2014/main" id="{4EFD76A6-53E6-4746-AEB0-A165AAD2A4D3}"/>
                </a:ext>
              </a:extLst>
            </p:cNvPr>
            <p:cNvSpPr/>
            <p:nvPr/>
          </p:nvSpPr>
          <p:spPr>
            <a:xfrm>
              <a:off x="5385569" y="2039357"/>
              <a:ext cx="34872" cy="19596"/>
            </a:xfrm>
            <a:custGeom>
              <a:avLst/>
              <a:gdLst/>
              <a:ahLst/>
              <a:cxnLst/>
              <a:rect l="l" t="t" r="r" b="b"/>
              <a:pathLst>
                <a:path w="1251" h="703" extrusionOk="0">
                  <a:moveTo>
                    <a:pt x="684" y="0"/>
                  </a:moveTo>
                  <a:cubicBezTo>
                    <a:pt x="624" y="0"/>
                    <a:pt x="562" y="6"/>
                    <a:pt x="500" y="18"/>
                  </a:cubicBezTo>
                  <a:cubicBezTo>
                    <a:pt x="191" y="77"/>
                    <a:pt x="0" y="280"/>
                    <a:pt x="60" y="458"/>
                  </a:cubicBezTo>
                  <a:cubicBezTo>
                    <a:pt x="117" y="611"/>
                    <a:pt x="326" y="702"/>
                    <a:pt x="566" y="702"/>
                  </a:cubicBezTo>
                  <a:cubicBezTo>
                    <a:pt x="626" y="702"/>
                    <a:pt x="688" y="696"/>
                    <a:pt x="750" y="684"/>
                  </a:cubicBezTo>
                  <a:cubicBezTo>
                    <a:pt x="1060" y="625"/>
                    <a:pt x="1250" y="423"/>
                    <a:pt x="1191" y="244"/>
                  </a:cubicBezTo>
                  <a:cubicBezTo>
                    <a:pt x="1134" y="92"/>
                    <a:pt x="924" y="0"/>
                    <a:pt x="684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147;p80">
              <a:extLst>
                <a:ext uri="{FF2B5EF4-FFF2-40B4-BE49-F238E27FC236}">
                  <a16:creationId xmlns:a16="http://schemas.microsoft.com/office/drawing/2014/main" id="{AA621866-B587-4B64-97BB-1E45E8FF3237}"/>
                </a:ext>
              </a:extLst>
            </p:cNvPr>
            <p:cNvSpPr/>
            <p:nvPr/>
          </p:nvSpPr>
          <p:spPr>
            <a:xfrm>
              <a:off x="5646747" y="1924516"/>
              <a:ext cx="31554" cy="22802"/>
            </a:xfrm>
            <a:custGeom>
              <a:avLst/>
              <a:gdLst/>
              <a:ahLst/>
              <a:cxnLst/>
              <a:rect l="l" t="t" r="r" b="b"/>
              <a:pathLst>
                <a:path w="1132" h="818" extrusionOk="0">
                  <a:moveTo>
                    <a:pt x="762" y="1"/>
                  </a:moveTo>
                  <a:cubicBezTo>
                    <a:pt x="678" y="1"/>
                    <a:pt x="584" y="18"/>
                    <a:pt x="489" y="54"/>
                  </a:cubicBezTo>
                  <a:cubicBezTo>
                    <a:pt x="191" y="173"/>
                    <a:pt x="0" y="423"/>
                    <a:pt x="36" y="625"/>
                  </a:cubicBezTo>
                  <a:cubicBezTo>
                    <a:pt x="67" y="749"/>
                    <a:pt x="194" y="818"/>
                    <a:pt x="357" y="818"/>
                  </a:cubicBezTo>
                  <a:cubicBezTo>
                    <a:pt x="445" y="818"/>
                    <a:pt x="543" y="798"/>
                    <a:pt x="643" y="756"/>
                  </a:cubicBezTo>
                  <a:cubicBezTo>
                    <a:pt x="941" y="637"/>
                    <a:pt x="1132" y="387"/>
                    <a:pt x="1096" y="197"/>
                  </a:cubicBezTo>
                  <a:cubicBezTo>
                    <a:pt x="1064" y="70"/>
                    <a:pt x="932" y="1"/>
                    <a:pt x="762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148;p80">
              <a:extLst>
                <a:ext uri="{FF2B5EF4-FFF2-40B4-BE49-F238E27FC236}">
                  <a16:creationId xmlns:a16="http://schemas.microsoft.com/office/drawing/2014/main" id="{8B0C3E53-A2A4-4E36-852A-0B8E59084C76}"/>
                </a:ext>
              </a:extLst>
            </p:cNvPr>
            <p:cNvSpPr/>
            <p:nvPr/>
          </p:nvSpPr>
          <p:spPr>
            <a:xfrm>
              <a:off x="5547182" y="2197708"/>
              <a:ext cx="27568" cy="13324"/>
            </a:xfrm>
            <a:custGeom>
              <a:avLst/>
              <a:gdLst/>
              <a:ahLst/>
              <a:cxnLst/>
              <a:rect l="l" t="t" r="r" b="b"/>
              <a:pathLst>
                <a:path w="989" h="478" extrusionOk="0">
                  <a:moveTo>
                    <a:pt x="723" y="1"/>
                  </a:moveTo>
                  <a:cubicBezTo>
                    <a:pt x="636" y="1"/>
                    <a:pt x="534" y="17"/>
                    <a:pt x="429" y="52"/>
                  </a:cubicBezTo>
                  <a:cubicBezTo>
                    <a:pt x="179" y="135"/>
                    <a:pt x="1" y="290"/>
                    <a:pt x="48" y="385"/>
                  </a:cubicBezTo>
                  <a:cubicBezTo>
                    <a:pt x="69" y="448"/>
                    <a:pt x="155" y="478"/>
                    <a:pt x="272" y="478"/>
                  </a:cubicBezTo>
                  <a:cubicBezTo>
                    <a:pt x="356" y="478"/>
                    <a:pt x="456" y="462"/>
                    <a:pt x="560" y="433"/>
                  </a:cubicBezTo>
                  <a:cubicBezTo>
                    <a:pt x="822" y="349"/>
                    <a:pt x="989" y="195"/>
                    <a:pt x="953" y="87"/>
                  </a:cubicBezTo>
                  <a:cubicBezTo>
                    <a:pt x="932" y="32"/>
                    <a:pt x="843" y="1"/>
                    <a:pt x="723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149;p80">
              <a:extLst>
                <a:ext uri="{FF2B5EF4-FFF2-40B4-BE49-F238E27FC236}">
                  <a16:creationId xmlns:a16="http://schemas.microsoft.com/office/drawing/2014/main" id="{57E9CCE7-0DFD-466D-96F3-D29E4956B4A9}"/>
                </a:ext>
              </a:extLst>
            </p:cNvPr>
            <p:cNvSpPr/>
            <p:nvPr/>
          </p:nvSpPr>
          <p:spPr>
            <a:xfrm>
              <a:off x="5495755" y="2084317"/>
              <a:ext cx="61409" cy="55388"/>
            </a:xfrm>
            <a:custGeom>
              <a:avLst/>
              <a:gdLst/>
              <a:ahLst/>
              <a:cxnLst/>
              <a:rect l="l" t="t" r="r" b="b"/>
              <a:pathLst>
                <a:path w="2203" h="1987" extrusionOk="0">
                  <a:moveTo>
                    <a:pt x="1822" y="0"/>
                  </a:moveTo>
                  <a:lnTo>
                    <a:pt x="1822" y="0"/>
                  </a:lnTo>
                  <a:cubicBezTo>
                    <a:pt x="1925" y="1780"/>
                    <a:pt x="726" y="1966"/>
                    <a:pt x="220" y="1966"/>
                  </a:cubicBezTo>
                  <a:cubicBezTo>
                    <a:pt x="86" y="1966"/>
                    <a:pt x="1" y="1953"/>
                    <a:pt x="0" y="1953"/>
                  </a:cubicBezTo>
                  <a:lnTo>
                    <a:pt x="0" y="1953"/>
                  </a:lnTo>
                  <a:cubicBezTo>
                    <a:pt x="1" y="1953"/>
                    <a:pt x="217" y="1986"/>
                    <a:pt x="507" y="1986"/>
                  </a:cubicBezTo>
                  <a:cubicBezTo>
                    <a:pt x="994" y="1986"/>
                    <a:pt x="1690" y="1893"/>
                    <a:pt x="1929" y="1393"/>
                  </a:cubicBezTo>
                  <a:cubicBezTo>
                    <a:pt x="2203" y="786"/>
                    <a:pt x="1822" y="0"/>
                    <a:pt x="1822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150;p80">
              <a:extLst>
                <a:ext uri="{FF2B5EF4-FFF2-40B4-BE49-F238E27FC236}">
                  <a16:creationId xmlns:a16="http://schemas.microsoft.com/office/drawing/2014/main" id="{C86481F5-38F8-4938-A142-46BD0D5DADE5}"/>
                </a:ext>
              </a:extLst>
            </p:cNvPr>
            <p:cNvSpPr/>
            <p:nvPr/>
          </p:nvSpPr>
          <p:spPr>
            <a:xfrm>
              <a:off x="5544199" y="2082979"/>
              <a:ext cx="61436" cy="42788"/>
            </a:xfrm>
            <a:custGeom>
              <a:avLst/>
              <a:gdLst/>
              <a:ahLst/>
              <a:cxnLst/>
              <a:rect l="l" t="t" r="r" b="b"/>
              <a:pathLst>
                <a:path w="2204" h="1535" extrusionOk="0">
                  <a:moveTo>
                    <a:pt x="84" y="0"/>
                  </a:moveTo>
                  <a:cubicBezTo>
                    <a:pt x="84" y="1"/>
                    <a:pt x="0" y="929"/>
                    <a:pt x="417" y="1358"/>
                  </a:cubicBezTo>
                  <a:cubicBezTo>
                    <a:pt x="541" y="1485"/>
                    <a:pt x="699" y="1534"/>
                    <a:pt x="868" y="1534"/>
                  </a:cubicBezTo>
                  <a:cubicBezTo>
                    <a:pt x="1459" y="1534"/>
                    <a:pt x="2198" y="933"/>
                    <a:pt x="2203" y="929"/>
                  </a:cubicBezTo>
                  <a:lnTo>
                    <a:pt x="2203" y="929"/>
                  </a:lnTo>
                  <a:cubicBezTo>
                    <a:pt x="2199" y="932"/>
                    <a:pt x="1757" y="1291"/>
                    <a:pt x="1260" y="1291"/>
                  </a:cubicBezTo>
                  <a:cubicBezTo>
                    <a:pt x="826" y="1291"/>
                    <a:pt x="349" y="1018"/>
                    <a:pt x="84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151;p80">
              <a:extLst>
                <a:ext uri="{FF2B5EF4-FFF2-40B4-BE49-F238E27FC236}">
                  <a16:creationId xmlns:a16="http://schemas.microsoft.com/office/drawing/2014/main" id="{B5E6561B-29BC-430D-AC83-BB15A84F572A}"/>
                </a:ext>
              </a:extLst>
            </p:cNvPr>
            <p:cNvSpPr/>
            <p:nvPr/>
          </p:nvSpPr>
          <p:spPr>
            <a:xfrm>
              <a:off x="5500047" y="2115508"/>
              <a:ext cx="61771" cy="64140"/>
            </a:xfrm>
            <a:custGeom>
              <a:avLst/>
              <a:gdLst/>
              <a:ahLst/>
              <a:cxnLst/>
              <a:rect l="l" t="t" r="r" b="b"/>
              <a:pathLst>
                <a:path w="2216" h="2301" extrusionOk="0">
                  <a:moveTo>
                    <a:pt x="1" y="2262"/>
                  </a:moveTo>
                  <a:cubicBezTo>
                    <a:pt x="1" y="2262"/>
                    <a:pt x="3" y="2263"/>
                    <a:pt x="7" y="2264"/>
                  </a:cubicBezTo>
                  <a:lnTo>
                    <a:pt x="7" y="2264"/>
                  </a:lnTo>
                  <a:cubicBezTo>
                    <a:pt x="3" y="2263"/>
                    <a:pt x="1" y="2262"/>
                    <a:pt x="1" y="2262"/>
                  </a:cubicBezTo>
                  <a:close/>
                  <a:moveTo>
                    <a:pt x="1846" y="0"/>
                  </a:moveTo>
                  <a:lnTo>
                    <a:pt x="1846" y="0"/>
                  </a:lnTo>
                  <a:cubicBezTo>
                    <a:pt x="1921" y="2058"/>
                    <a:pt x="739" y="2279"/>
                    <a:pt x="229" y="2279"/>
                  </a:cubicBezTo>
                  <a:cubicBezTo>
                    <a:pt x="112" y="2279"/>
                    <a:pt x="30" y="2267"/>
                    <a:pt x="7" y="2264"/>
                  </a:cubicBezTo>
                  <a:lnTo>
                    <a:pt x="7" y="2264"/>
                  </a:lnTo>
                  <a:cubicBezTo>
                    <a:pt x="45" y="2270"/>
                    <a:pt x="246" y="2301"/>
                    <a:pt x="508" y="2301"/>
                  </a:cubicBezTo>
                  <a:cubicBezTo>
                    <a:pt x="995" y="2301"/>
                    <a:pt x="1691" y="2193"/>
                    <a:pt x="1930" y="1620"/>
                  </a:cubicBezTo>
                  <a:cubicBezTo>
                    <a:pt x="2215" y="917"/>
                    <a:pt x="1846" y="1"/>
                    <a:pt x="1846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152;p80">
              <a:extLst>
                <a:ext uri="{FF2B5EF4-FFF2-40B4-BE49-F238E27FC236}">
                  <a16:creationId xmlns:a16="http://schemas.microsoft.com/office/drawing/2014/main" id="{D277E599-4B98-48AD-8941-5A9832EC0B7B}"/>
                </a:ext>
              </a:extLst>
            </p:cNvPr>
            <p:cNvSpPr/>
            <p:nvPr/>
          </p:nvSpPr>
          <p:spPr>
            <a:xfrm>
              <a:off x="5548854" y="2113836"/>
              <a:ext cx="61074" cy="49729"/>
            </a:xfrm>
            <a:custGeom>
              <a:avLst/>
              <a:gdLst/>
              <a:ahLst/>
              <a:cxnLst/>
              <a:rect l="l" t="t" r="r" b="b"/>
              <a:pathLst>
                <a:path w="2191" h="1784" extrusionOk="0">
                  <a:moveTo>
                    <a:pt x="2191" y="1072"/>
                  </a:moveTo>
                  <a:lnTo>
                    <a:pt x="2191" y="1072"/>
                  </a:lnTo>
                  <a:cubicBezTo>
                    <a:pt x="2191" y="1072"/>
                    <a:pt x="2191" y="1073"/>
                    <a:pt x="2190" y="1073"/>
                  </a:cubicBezTo>
                  <a:lnTo>
                    <a:pt x="2190" y="1073"/>
                  </a:lnTo>
                  <a:cubicBezTo>
                    <a:pt x="2191" y="1073"/>
                    <a:pt x="2191" y="1072"/>
                    <a:pt x="2191" y="1072"/>
                  </a:cubicBezTo>
                  <a:close/>
                  <a:moveTo>
                    <a:pt x="83" y="1"/>
                  </a:moveTo>
                  <a:cubicBezTo>
                    <a:pt x="83" y="1"/>
                    <a:pt x="0" y="1084"/>
                    <a:pt x="405" y="1584"/>
                  </a:cubicBezTo>
                  <a:cubicBezTo>
                    <a:pt x="525" y="1728"/>
                    <a:pt x="678" y="1784"/>
                    <a:pt x="844" y="1784"/>
                  </a:cubicBezTo>
                  <a:cubicBezTo>
                    <a:pt x="1424" y="1784"/>
                    <a:pt x="2160" y="1101"/>
                    <a:pt x="2190" y="1073"/>
                  </a:cubicBezTo>
                  <a:lnTo>
                    <a:pt x="2190" y="1073"/>
                  </a:lnTo>
                  <a:cubicBezTo>
                    <a:pt x="2167" y="1094"/>
                    <a:pt x="1728" y="1498"/>
                    <a:pt x="1240" y="1498"/>
                  </a:cubicBezTo>
                  <a:cubicBezTo>
                    <a:pt x="808" y="1498"/>
                    <a:pt x="337" y="1181"/>
                    <a:pt x="83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153;p80">
              <a:extLst>
                <a:ext uri="{FF2B5EF4-FFF2-40B4-BE49-F238E27FC236}">
                  <a16:creationId xmlns:a16="http://schemas.microsoft.com/office/drawing/2014/main" id="{39948959-BB94-407F-82F3-B69661F62D18}"/>
                </a:ext>
              </a:extLst>
            </p:cNvPr>
            <p:cNvSpPr/>
            <p:nvPr/>
          </p:nvSpPr>
          <p:spPr>
            <a:xfrm>
              <a:off x="5230897" y="2191492"/>
              <a:ext cx="136783" cy="123180"/>
            </a:xfrm>
            <a:custGeom>
              <a:avLst/>
              <a:gdLst/>
              <a:ahLst/>
              <a:cxnLst/>
              <a:rect l="l" t="t" r="r" b="b"/>
              <a:pathLst>
                <a:path w="4907" h="4419" extrusionOk="0">
                  <a:moveTo>
                    <a:pt x="3597" y="1"/>
                  </a:moveTo>
                  <a:cubicBezTo>
                    <a:pt x="3573" y="477"/>
                    <a:pt x="3430" y="941"/>
                    <a:pt x="3204" y="1358"/>
                  </a:cubicBezTo>
                  <a:cubicBezTo>
                    <a:pt x="2632" y="2394"/>
                    <a:pt x="1513" y="3156"/>
                    <a:pt x="1" y="3358"/>
                  </a:cubicBezTo>
                  <a:cubicBezTo>
                    <a:pt x="310" y="3739"/>
                    <a:pt x="608" y="4097"/>
                    <a:pt x="906" y="4418"/>
                  </a:cubicBezTo>
                  <a:cubicBezTo>
                    <a:pt x="2775" y="4370"/>
                    <a:pt x="4156" y="3537"/>
                    <a:pt x="4906" y="2239"/>
                  </a:cubicBezTo>
                  <a:cubicBezTo>
                    <a:pt x="4656" y="1608"/>
                    <a:pt x="4335" y="1013"/>
                    <a:pt x="3942" y="465"/>
                  </a:cubicBezTo>
                  <a:cubicBezTo>
                    <a:pt x="3835" y="310"/>
                    <a:pt x="3716" y="156"/>
                    <a:pt x="3597" y="1"/>
                  </a:cubicBezTo>
                  <a:close/>
                </a:path>
              </a:pathLst>
            </a:custGeom>
            <a:solidFill>
              <a:srgbClr val="DD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154;p80">
              <a:extLst>
                <a:ext uri="{FF2B5EF4-FFF2-40B4-BE49-F238E27FC236}">
                  <a16:creationId xmlns:a16="http://schemas.microsoft.com/office/drawing/2014/main" id="{23F7BB94-A01B-4BBE-B3F1-AB5AA1F87A62}"/>
                </a:ext>
              </a:extLst>
            </p:cNvPr>
            <p:cNvSpPr/>
            <p:nvPr/>
          </p:nvSpPr>
          <p:spPr>
            <a:xfrm>
              <a:off x="5144293" y="1969421"/>
              <a:ext cx="71722" cy="69437"/>
            </a:xfrm>
            <a:custGeom>
              <a:avLst/>
              <a:gdLst/>
              <a:ahLst/>
              <a:cxnLst/>
              <a:rect l="l" t="t" r="r" b="b"/>
              <a:pathLst>
                <a:path w="2573" h="2491" extrusionOk="0">
                  <a:moveTo>
                    <a:pt x="1172" y="0"/>
                  </a:moveTo>
                  <a:cubicBezTo>
                    <a:pt x="712" y="0"/>
                    <a:pt x="287" y="171"/>
                    <a:pt x="24" y="479"/>
                  </a:cubicBezTo>
                  <a:cubicBezTo>
                    <a:pt x="12" y="562"/>
                    <a:pt x="0" y="657"/>
                    <a:pt x="0" y="741"/>
                  </a:cubicBezTo>
                  <a:cubicBezTo>
                    <a:pt x="12" y="1717"/>
                    <a:pt x="881" y="2491"/>
                    <a:pt x="1965" y="2491"/>
                  </a:cubicBezTo>
                  <a:cubicBezTo>
                    <a:pt x="2084" y="2491"/>
                    <a:pt x="2191" y="2479"/>
                    <a:pt x="2310" y="2467"/>
                  </a:cubicBezTo>
                  <a:lnTo>
                    <a:pt x="2084" y="2396"/>
                  </a:lnTo>
                  <a:cubicBezTo>
                    <a:pt x="2072" y="2384"/>
                    <a:pt x="2048" y="2372"/>
                    <a:pt x="2024" y="2360"/>
                  </a:cubicBezTo>
                  <a:cubicBezTo>
                    <a:pt x="1382" y="2074"/>
                    <a:pt x="1084" y="1443"/>
                    <a:pt x="1334" y="931"/>
                  </a:cubicBezTo>
                  <a:lnTo>
                    <a:pt x="1334" y="931"/>
                  </a:lnTo>
                  <a:cubicBezTo>
                    <a:pt x="1405" y="1038"/>
                    <a:pt x="1512" y="1134"/>
                    <a:pt x="1632" y="1181"/>
                  </a:cubicBezTo>
                  <a:cubicBezTo>
                    <a:pt x="1738" y="1232"/>
                    <a:pt x="1850" y="1256"/>
                    <a:pt x="1958" y="1256"/>
                  </a:cubicBezTo>
                  <a:cubicBezTo>
                    <a:pt x="2177" y="1256"/>
                    <a:pt x="2377" y="1158"/>
                    <a:pt x="2465" y="991"/>
                  </a:cubicBezTo>
                  <a:cubicBezTo>
                    <a:pt x="2572" y="753"/>
                    <a:pt x="2501" y="479"/>
                    <a:pt x="2286" y="348"/>
                  </a:cubicBezTo>
                  <a:cubicBezTo>
                    <a:pt x="2191" y="276"/>
                    <a:pt x="2084" y="229"/>
                    <a:pt x="1989" y="181"/>
                  </a:cubicBezTo>
                  <a:cubicBezTo>
                    <a:pt x="1721" y="58"/>
                    <a:pt x="1440" y="0"/>
                    <a:pt x="1172" y="0"/>
                  </a:cubicBezTo>
                  <a:close/>
                </a:path>
              </a:pathLst>
            </a:custGeom>
            <a:solidFill>
              <a:srgbClr val="DD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155;p80">
              <a:extLst>
                <a:ext uri="{FF2B5EF4-FFF2-40B4-BE49-F238E27FC236}">
                  <a16:creationId xmlns:a16="http://schemas.microsoft.com/office/drawing/2014/main" id="{C97D004C-C2FC-4616-9F7F-F27699AD173E}"/>
                </a:ext>
              </a:extLst>
            </p:cNvPr>
            <p:cNvSpPr/>
            <p:nvPr/>
          </p:nvSpPr>
          <p:spPr>
            <a:xfrm>
              <a:off x="5271398" y="1720897"/>
              <a:ext cx="350835" cy="199529"/>
            </a:xfrm>
            <a:custGeom>
              <a:avLst/>
              <a:gdLst/>
              <a:ahLst/>
              <a:cxnLst/>
              <a:rect l="l" t="t" r="r" b="b"/>
              <a:pathLst>
                <a:path w="12586" h="7158" extrusionOk="0">
                  <a:moveTo>
                    <a:pt x="12585" y="1"/>
                  </a:moveTo>
                  <a:cubicBezTo>
                    <a:pt x="11204" y="3162"/>
                    <a:pt x="7741" y="6333"/>
                    <a:pt x="1893" y="6333"/>
                  </a:cubicBezTo>
                  <a:cubicBezTo>
                    <a:pt x="1288" y="6333"/>
                    <a:pt x="657" y="6299"/>
                    <a:pt x="0" y="6228"/>
                  </a:cubicBezTo>
                  <a:lnTo>
                    <a:pt x="0" y="6228"/>
                  </a:lnTo>
                  <a:lnTo>
                    <a:pt x="1894" y="7145"/>
                  </a:lnTo>
                  <a:cubicBezTo>
                    <a:pt x="2100" y="7153"/>
                    <a:pt x="2303" y="7158"/>
                    <a:pt x="2502" y="7158"/>
                  </a:cubicBezTo>
                  <a:cubicBezTo>
                    <a:pt x="10600" y="7158"/>
                    <a:pt x="12585" y="2"/>
                    <a:pt x="1258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156;p80">
              <a:extLst>
                <a:ext uri="{FF2B5EF4-FFF2-40B4-BE49-F238E27FC236}">
                  <a16:creationId xmlns:a16="http://schemas.microsoft.com/office/drawing/2014/main" id="{E9FE6531-C0F7-4FBD-A671-BD338F928615}"/>
                </a:ext>
              </a:extLst>
            </p:cNvPr>
            <p:cNvSpPr/>
            <p:nvPr/>
          </p:nvSpPr>
          <p:spPr>
            <a:xfrm>
              <a:off x="5332804" y="1651798"/>
              <a:ext cx="299378" cy="148128"/>
            </a:xfrm>
            <a:custGeom>
              <a:avLst/>
              <a:gdLst/>
              <a:ahLst/>
              <a:cxnLst/>
              <a:rect l="l" t="t" r="r" b="b"/>
              <a:pathLst>
                <a:path w="10740" h="5314" extrusionOk="0">
                  <a:moveTo>
                    <a:pt x="9563" y="0"/>
                  </a:moveTo>
                  <a:cubicBezTo>
                    <a:pt x="9469" y="0"/>
                    <a:pt x="9402" y="6"/>
                    <a:pt x="9370" y="15"/>
                  </a:cubicBezTo>
                  <a:cubicBezTo>
                    <a:pt x="9287" y="63"/>
                    <a:pt x="9192" y="122"/>
                    <a:pt x="9108" y="182"/>
                  </a:cubicBezTo>
                  <a:cubicBezTo>
                    <a:pt x="7715" y="1789"/>
                    <a:pt x="4691" y="4551"/>
                    <a:pt x="0" y="5313"/>
                  </a:cubicBezTo>
                  <a:cubicBezTo>
                    <a:pt x="4536" y="5063"/>
                    <a:pt x="7715" y="2730"/>
                    <a:pt x="10740" y="146"/>
                  </a:cubicBezTo>
                  <a:cubicBezTo>
                    <a:pt x="10284" y="41"/>
                    <a:pt x="9823" y="0"/>
                    <a:pt x="9563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157;p80">
              <a:extLst>
                <a:ext uri="{FF2B5EF4-FFF2-40B4-BE49-F238E27FC236}">
                  <a16:creationId xmlns:a16="http://schemas.microsoft.com/office/drawing/2014/main" id="{2E2478FE-A97C-4BDD-98E7-ABBD3F77FA78}"/>
                </a:ext>
              </a:extLst>
            </p:cNvPr>
            <p:cNvSpPr/>
            <p:nvPr/>
          </p:nvSpPr>
          <p:spPr>
            <a:xfrm>
              <a:off x="5088211" y="2044820"/>
              <a:ext cx="142720" cy="224366"/>
            </a:xfrm>
            <a:custGeom>
              <a:avLst/>
              <a:gdLst/>
              <a:ahLst/>
              <a:cxnLst/>
              <a:rect l="l" t="t" r="r" b="b"/>
              <a:pathLst>
                <a:path w="5120" h="8049" extrusionOk="0">
                  <a:moveTo>
                    <a:pt x="4537" y="0"/>
                  </a:moveTo>
                  <a:lnTo>
                    <a:pt x="0" y="7704"/>
                  </a:lnTo>
                  <a:lnTo>
                    <a:pt x="584" y="8049"/>
                  </a:lnTo>
                  <a:lnTo>
                    <a:pt x="5120" y="203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rgbClr val="DD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158;p80">
              <a:extLst>
                <a:ext uri="{FF2B5EF4-FFF2-40B4-BE49-F238E27FC236}">
                  <a16:creationId xmlns:a16="http://schemas.microsoft.com/office/drawing/2014/main" id="{988E35FF-1CF9-4C55-819A-185DED9E03E9}"/>
                </a:ext>
              </a:extLst>
            </p:cNvPr>
            <p:cNvSpPr/>
            <p:nvPr/>
          </p:nvSpPr>
          <p:spPr>
            <a:xfrm>
              <a:off x="5109117" y="2126463"/>
              <a:ext cx="16279" cy="16279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298" y="0"/>
                  </a:moveTo>
                  <a:cubicBezTo>
                    <a:pt x="131" y="0"/>
                    <a:pt x="0" y="131"/>
                    <a:pt x="0" y="286"/>
                  </a:cubicBezTo>
                  <a:cubicBezTo>
                    <a:pt x="0" y="453"/>
                    <a:pt x="131" y="584"/>
                    <a:pt x="298" y="584"/>
                  </a:cubicBezTo>
                  <a:cubicBezTo>
                    <a:pt x="453" y="584"/>
                    <a:pt x="584" y="453"/>
                    <a:pt x="584" y="286"/>
                  </a:cubicBezTo>
                  <a:cubicBezTo>
                    <a:pt x="584" y="131"/>
                    <a:pt x="453" y="0"/>
                    <a:pt x="298" y="0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159;p80">
              <a:extLst>
                <a:ext uri="{FF2B5EF4-FFF2-40B4-BE49-F238E27FC236}">
                  <a16:creationId xmlns:a16="http://schemas.microsoft.com/office/drawing/2014/main" id="{06C57F72-6432-44B1-89DA-030F265C51DA}"/>
                </a:ext>
              </a:extLst>
            </p:cNvPr>
            <p:cNvSpPr/>
            <p:nvPr/>
          </p:nvSpPr>
          <p:spPr>
            <a:xfrm>
              <a:off x="5109451" y="2158991"/>
              <a:ext cx="18927" cy="16251"/>
            </a:xfrm>
            <a:custGeom>
              <a:avLst/>
              <a:gdLst/>
              <a:ahLst/>
              <a:cxnLst/>
              <a:rect l="l" t="t" r="r" b="b"/>
              <a:pathLst>
                <a:path w="679" h="583" extrusionOk="0">
                  <a:moveTo>
                    <a:pt x="298" y="0"/>
                  </a:moveTo>
                  <a:cubicBezTo>
                    <a:pt x="131" y="0"/>
                    <a:pt x="0" y="131"/>
                    <a:pt x="0" y="298"/>
                  </a:cubicBezTo>
                  <a:cubicBezTo>
                    <a:pt x="0" y="468"/>
                    <a:pt x="149" y="583"/>
                    <a:pt x="300" y="583"/>
                  </a:cubicBezTo>
                  <a:cubicBezTo>
                    <a:pt x="371" y="583"/>
                    <a:pt x="443" y="557"/>
                    <a:pt x="500" y="500"/>
                  </a:cubicBezTo>
                  <a:cubicBezTo>
                    <a:pt x="679" y="310"/>
                    <a:pt x="548" y="0"/>
                    <a:pt x="298" y="0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160;p80">
              <a:extLst>
                <a:ext uri="{FF2B5EF4-FFF2-40B4-BE49-F238E27FC236}">
                  <a16:creationId xmlns:a16="http://schemas.microsoft.com/office/drawing/2014/main" id="{43A17552-5E7B-4607-BB92-C0D0BB5ED5C7}"/>
                </a:ext>
              </a:extLst>
            </p:cNvPr>
            <p:cNvSpPr/>
            <p:nvPr/>
          </p:nvSpPr>
          <p:spPr>
            <a:xfrm>
              <a:off x="5138328" y="2113167"/>
              <a:ext cx="18927" cy="16279"/>
            </a:xfrm>
            <a:custGeom>
              <a:avLst/>
              <a:gdLst/>
              <a:ahLst/>
              <a:cxnLst/>
              <a:rect l="l" t="t" r="r" b="b"/>
              <a:pathLst>
                <a:path w="679" h="584" extrusionOk="0">
                  <a:moveTo>
                    <a:pt x="298" y="1"/>
                  </a:moveTo>
                  <a:cubicBezTo>
                    <a:pt x="131" y="1"/>
                    <a:pt x="0" y="120"/>
                    <a:pt x="0" y="287"/>
                  </a:cubicBezTo>
                  <a:cubicBezTo>
                    <a:pt x="0" y="465"/>
                    <a:pt x="144" y="583"/>
                    <a:pt x="293" y="583"/>
                  </a:cubicBezTo>
                  <a:cubicBezTo>
                    <a:pt x="362" y="583"/>
                    <a:pt x="432" y="558"/>
                    <a:pt x="488" y="501"/>
                  </a:cubicBezTo>
                  <a:cubicBezTo>
                    <a:pt x="679" y="322"/>
                    <a:pt x="548" y="1"/>
                    <a:pt x="298" y="1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161;p80">
              <a:extLst>
                <a:ext uri="{FF2B5EF4-FFF2-40B4-BE49-F238E27FC236}">
                  <a16:creationId xmlns:a16="http://schemas.microsoft.com/office/drawing/2014/main" id="{AFEAD705-7750-4587-8AF1-A05CF001257F}"/>
                </a:ext>
              </a:extLst>
            </p:cNvPr>
            <p:cNvSpPr/>
            <p:nvPr/>
          </p:nvSpPr>
          <p:spPr>
            <a:xfrm>
              <a:off x="4999935" y="2224384"/>
              <a:ext cx="89284" cy="57422"/>
            </a:xfrm>
            <a:custGeom>
              <a:avLst/>
              <a:gdLst/>
              <a:ahLst/>
              <a:cxnLst/>
              <a:rect l="l" t="t" r="r" b="b"/>
              <a:pathLst>
                <a:path w="3203" h="2060" extrusionOk="0">
                  <a:moveTo>
                    <a:pt x="1359" y="0"/>
                  </a:moveTo>
                  <a:cubicBezTo>
                    <a:pt x="811" y="0"/>
                    <a:pt x="312" y="242"/>
                    <a:pt x="72" y="666"/>
                  </a:cubicBezTo>
                  <a:cubicBezTo>
                    <a:pt x="36" y="726"/>
                    <a:pt x="12" y="797"/>
                    <a:pt x="0" y="857"/>
                  </a:cubicBezTo>
                  <a:cubicBezTo>
                    <a:pt x="212" y="1574"/>
                    <a:pt x="865" y="2060"/>
                    <a:pt x="1616" y="2060"/>
                  </a:cubicBezTo>
                  <a:cubicBezTo>
                    <a:pt x="1625" y="2060"/>
                    <a:pt x="1634" y="2059"/>
                    <a:pt x="1643" y="2059"/>
                  </a:cubicBezTo>
                  <a:cubicBezTo>
                    <a:pt x="1738" y="2059"/>
                    <a:pt x="1822" y="2059"/>
                    <a:pt x="1917" y="2036"/>
                  </a:cubicBezTo>
                  <a:cubicBezTo>
                    <a:pt x="1869" y="1857"/>
                    <a:pt x="1727" y="1702"/>
                    <a:pt x="1560" y="1631"/>
                  </a:cubicBezTo>
                  <a:cubicBezTo>
                    <a:pt x="1451" y="1581"/>
                    <a:pt x="1333" y="1556"/>
                    <a:pt x="1221" y="1556"/>
                  </a:cubicBezTo>
                  <a:cubicBezTo>
                    <a:pt x="1199" y="1556"/>
                    <a:pt x="1177" y="1557"/>
                    <a:pt x="1155" y="1559"/>
                  </a:cubicBezTo>
                  <a:cubicBezTo>
                    <a:pt x="1352" y="1245"/>
                    <a:pt x="1740" y="1065"/>
                    <a:pt x="2163" y="1065"/>
                  </a:cubicBezTo>
                  <a:cubicBezTo>
                    <a:pt x="2381" y="1065"/>
                    <a:pt x="2608" y="1113"/>
                    <a:pt x="2822" y="1214"/>
                  </a:cubicBezTo>
                  <a:cubicBezTo>
                    <a:pt x="2905" y="1250"/>
                    <a:pt x="2977" y="1297"/>
                    <a:pt x="3048" y="1345"/>
                  </a:cubicBezTo>
                  <a:cubicBezTo>
                    <a:pt x="3108" y="1262"/>
                    <a:pt x="3167" y="1166"/>
                    <a:pt x="3203" y="1083"/>
                  </a:cubicBezTo>
                  <a:cubicBezTo>
                    <a:pt x="3096" y="976"/>
                    <a:pt x="2989" y="881"/>
                    <a:pt x="2881" y="773"/>
                  </a:cubicBezTo>
                  <a:cubicBezTo>
                    <a:pt x="2751" y="583"/>
                    <a:pt x="2596" y="428"/>
                    <a:pt x="2405" y="321"/>
                  </a:cubicBezTo>
                  <a:cubicBezTo>
                    <a:pt x="2346" y="273"/>
                    <a:pt x="2286" y="226"/>
                    <a:pt x="2227" y="190"/>
                  </a:cubicBezTo>
                  <a:lnTo>
                    <a:pt x="2215" y="202"/>
                  </a:lnTo>
                  <a:lnTo>
                    <a:pt x="2167" y="178"/>
                  </a:lnTo>
                  <a:cubicBezTo>
                    <a:pt x="1902" y="57"/>
                    <a:pt x="1625" y="0"/>
                    <a:pt x="1359" y="0"/>
                  </a:cubicBezTo>
                  <a:close/>
                </a:path>
              </a:pathLst>
            </a:custGeom>
            <a:solidFill>
              <a:srgbClr val="DD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162;p80">
              <a:extLst>
                <a:ext uri="{FF2B5EF4-FFF2-40B4-BE49-F238E27FC236}">
                  <a16:creationId xmlns:a16="http://schemas.microsoft.com/office/drawing/2014/main" id="{0AAF0E74-50C5-4604-A771-9783B7E4A2CA}"/>
                </a:ext>
              </a:extLst>
            </p:cNvPr>
            <p:cNvSpPr/>
            <p:nvPr/>
          </p:nvSpPr>
          <p:spPr>
            <a:xfrm>
              <a:off x="5132670" y="2106867"/>
              <a:ext cx="51820" cy="102915"/>
            </a:xfrm>
            <a:custGeom>
              <a:avLst/>
              <a:gdLst/>
              <a:ahLst/>
              <a:cxnLst/>
              <a:rect l="l" t="t" r="r" b="b"/>
              <a:pathLst>
                <a:path w="1859" h="3692" extrusionOk="0">
                  <a:moveTo>
                    <a:pt x="1632" y="1"/>
                  </a:moveTo>
                  <a:lnTo>
                    <a:pt x="1" y="2787"/>
                  </a:lnTo>
                  <a:lnTo>
                    <a:pt x="227" y="3692"/>
                  </a:lnTo>
                  <a:lnTo>
                    <a:pt x="1858" y="870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DD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163;p80">
              <a:extLst>
                <a:ext uri="{FF2B5EF4-FFF2-40B4-BE49-F238E27FC236}">
                  <a16:creationId xmlns:a16="http://schemas.microsoft.com/office/drawing/2014/main" id="{D68493C5-A96A-45BC-A647-0268163F3F84}"/>
                </a:ext>
              </a:extLst>
            </p:cNvPr>
            <p:cNvSpPr/>
            <p:nvPr/>
          </p:nvSpPr>
          <p:spPr>
            <a:xfrm>
              <a:off x="5350058" y="1755740"/>
              <a:ext cx="202791" cy="103249"/>
            </a:xfrm>
            <a:custGeom>
              <a:avLst/>
              <a:gdLst/>
              <a:ahLst/>
              <a:cxnLst/>
              <a:rect l="l" t="t" r="r" b="b"/>
              <a:pathLst>
                <a:path w="7275" h="3704" extrusionOk="0">
                  <a:moveTo>
                    <a:pt x="7275" y="1"/>
                  </a:moveTo>
                  <a:lnTo>
                    <a:pt x="7275" y="1"/>
                  </a:lnTo>
                  <a:cubicBezTo>
                    <a:pt x="5322" y="1835"/>
                    <a:pt x="2893" y="3061"/>
                    <a:pt x="0" y="3704"/>
                  </a:cubicBezTo>
                  <a:cubicBezTo>
                    <a:pt x="6025" y="3501"/>
                    <a:pt x="7275" y="1"/>
                    <a:pt x="727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164;p80">
              <a:extLst>
                <a:ext uri="{FF2B5EF4-FFF2-40B4-BE49-F238E27FC236}">
                  <a16:creationId xmlns:a16="http://schemas.microsoft.com/office/drawing/2014/main" id="{B075A62D-3F21-467F-B3D1-25997549FF05}"/>
                </a:ext>
              </a:extLst>
            </p:cNvPr>
            <p:cNvSpPr/>
            <p:nvPr/>
          </p:nvSpPr>
          <p:spPr>
            <a:xfrm>
              <a:off x="5307244" y="1609067"/>
              <a:ext cx="185871" cy="160003"/>
            </a:xfrm>
            <a:custGeom>
              <a:avLst/>
              <a:gdLst/>
              <a:ahLst/>
              <a:cxnLst/>
              <a:rect l="l" t="t" r="r" b="b"/>
              <a:pathLst>
                <a:path w="6668" h="5740" extrusionOk="0">
                  <a:moveTo>
                    <a:pt x="4810" y="0"/>
                  </a:moveTo>
                  <a:lnTo>
                    <a:pt x="1834" y="215"/>
                  </a:lnTo>
                  <a:lnTo>
                    <a:pt x="2060" y="2965"/>
                  </a:lnTo>
                  <a:cubicBezTo>
                    <a:pt x="2060" y="2965"/>
                    <a:pt x="1143" y="4334"/>
                    <a:pt x="0" y="5739"/>
                  </a:cubicBezTo>
                  <a:cubicBezTo>
                    <a:pt x="2048" y="5442"/>
                    <a:pt x="4382" y="4227"/>
                    <a:pt x="6668" y="1655"/>
                  </a:cubicBezTo>
                  <a:lnTo>
                    <a:pt x="4810" y="0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165;p80">
              <a:extLst>
                <a:ext uri="{FF2B5EF4-FFF2-40B4-BE49-F238E27FC236}">
                  <a16:creationId xmlns:a16="http://schemas.microsoft.com/office/drawing/2014/main" id="{0857FC90-2D99-417D-A7F7-6AECC387131A}"/>
                </a:ext>
              </a:extLst>
            </p:cNvPr>
            <p:cNvSpPr/>
            <p:nvPr/>
          </p:nvSpPr>
          <p:spPr>
            <a:xfrm>
              <a:off x="5316526" y="1538546"/>
              <a:ext cx="164323" cy="122316"/>
            </a:xfrm>
            <a:custGeom>
              <a:avLst/>
              <a:gdLst/>
              <a:ahLst/>
              <a:cxnLst/>
              <a:rect l="l" t="t" r="r" b="b"/>
              <a:pathLst>
                <a:path w="5895" h="4388" extrusionOk="0">
                  <a:moveTo>
                    <a:pt x="2490" y="0"/>
                  </a:moveTo>
                  <a:cubicBezTo>
                    <a:pt x="2364" y="0"/>
                    <a:pt x="2237" y="14"/>
                    <a:pt x="2108" y="42"/>
                  </a:cubicBezTo>
                  <a:cubicBezTo>
                    <a:pt x="1" y="506"/>
                    <a:pt x="798" y="1959"/>
                    <a:pt x="798" y="1959"/>
                  </a:cubicBezTo>
                  <a:cubicBezTo>
                    <a:pt x="1703" y="3864"/>
                    <a:pt x="2572" y="4388"/>
                    <a:pt x="2572" y="4388"/>
                  </a:cubicBezTo>
                  <a:cubicBezTo>
                    <a:pt x="2572" y="4388"/>
                    <a:pt x="4811" y="4388"/>
                    <a:pt x="5597" y="3626"/>
                  </a:cubicBezTo>
                  <a:lnTo>
                    <a:pt x="5894" y="3161"/>
                  </a:lnTo>
                  <a:cubicBezTo>
                    <a:pt x="5894" y="3161"/>
                    <a:pt x="4424" y="0"/>
                    <a:pt x="2490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166;p80">
              <a:extLst>
                <a:ext uri="{FF2B5EF4-FFF2-40B4-BE49-F238E27FC236}">
                  <a16:creationId xmlns:a16="http://schemas.microsoft.com/office/drawing/2014/main" id="{9B4502BE-B637-4DE7-B31A-930E54C4E98E}"/>
                </a:ext>
              </a:extLst>
            </p:cNvPr>
            <p:cNvSpPr/>
            <p:nvPr/>
          </p:nvSpPr>
          <p:spPr>
            <a:xfrm>
              <a:off x="5304930" y="1552316"/>
              <a:ext cx="79109" cy="75569"/>
            </a:xfrm>
            <a:custGeom>
              <a:avLst/>
              <a:gdLst/>
              <a:ahLst/>
              <a:cxnLst/>
              <a:rect l="l" t="t" r="r" b="b"/>
              <a:pathLst>
                <a:path w="2838" h="2711" extrusionOk="0">
                  <a:moveTo>
                    <a:pt x="1334" y="0"/>
                  </a:moveTo>
                  <a:cubicBezTo>
                    <a:pt x="1333" y="1"/>
                    <a:pt x="0" y="1322"/>
                    <a:pt x="1369" y="2513"/>
                  </a:cubicBezTo>
                  <a:lnTo>
                    <a:pt x="2024" y="2513"/>
                  </a:lnTo>
                  <a:cubicBezTo>
                    <a:pt x="2133" y="2655"/>
                    <a:pt x="2251" y="2711"/>
                    <a:pt x="2359" y="2711"/>
                  </a:cubicBezTo>
                  <a:cubicBezTo>
                    <a:pt x="2630" y="2711"/>
                    <a:pt x="2837" y="2360"/>
                    <a:pt x="2667" y="2155"/>
                  </a:cubicBezTo>
                  <a:cubicBezTo>
                    <a:pt x="2429" y="1858"/>
                    <a:pt x="1631" y="1834"/>
                    <a:pt x="1631" y="1834"/>
                  </a:cubicBezTo>
                  <a:cubicBezTo>
                    <a:pt x="1631" y="1834"/>
                    <a:pt x="583" y="1191"/>
                    <a:pt x="1334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167;p80">
              <a:extLst>
                <a:ext uri="{FF2B5EF4-FFF2-40B4-BE49-F238E27FC236}">
                  <a16:creationId xmlns:a16="http://schemas.microsoft.com/office/drawing/2014/main" id="{EE2E2D03-A86A-43E7-A7CA-2EEB741FED7E}"/>
                </a:ext>
              </a:extLst>
            </p:cNvPr>
            <p:cNvSpPr/>
            <p:nvPr/>
          </p:nvSpPr>
          <p:spPr>
            <a:xfrm>
              <a:off x="5319926" y="1604858"/>
              <a:ext cx="53381" cy="33088"/>
            </a:xfrm>
            <a:custGeom>
              <a:avLst/>
              <a:gdLst/>
              <a:ahLst/>
              <a:cxnLst/>
              <a:rect l="l" t="t" r="r" b="b"/>
              <a:pathLst>
                <a:path w="1915" h="1187" extrusionOk="0">
                  <a:moveTo>
                    <a:pt x="841" y="1"/>
                  </a:moveTo>
                  <a:cubicBezTo>
                    <a:pt x="446" y="1"/>
                    <a:pt x="1" y="480"/>
                    <a:pt x="236" y="854"/>
                  </a:cubicBezTo>
                  <a:cubicBezTo>
                    <a:pt x="372" y="1076"/>
                    <a:pt x="574" y="1186"/>
                    <a:pt x="864" y="1186"/>
                  </a:cubicBezTo>
                  <a:cubicBezTo>
                    <a:pt x="1134" y="1186"/>
                    <a:pt x="1479" y="1091"/>
                    <a:pt x="1915" y="901"/>
                  </a:cubicBezTo>
                  <a:cubicBezTo>
                    <a:pt x="1915" y="901"/>
                    <a:pt x="1403" y="151"/>
                    <a:pt x="974" y="20"/>
                  </a:cubicBezTo>
                  <a:cubicBezTo>
                    <a:pt x="931" y="7"/>
                    <a:pt x="887" y="1"/>
                    <a:pt x="841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168;p80">
              <a:extLst>
                <a:ext uri="{FF2B5EF4-FFF2-40B4-BE49-F238E27FC236}">
                  <a16:creationId xmlns:a16="http://schemas.microsoft.com/office/drawing/2014/main" id="{A1663FD6-8E08-4575-B024-58F855389399}"/>
                </a:ext>
              </a:extLst>
            </p:cNvPr>
            <p:cNvSpPr/>
            <p:nvPr/>
          </p:nvSpPr>
          <p:spPr>
            <a:xfrm>
              <a:off x="5331271" y="1612022"/>
              <a:ext cx="33088" cy="20405"/>
            </a:xfrm>
            <a:custGeom>
              <a:avLst/>
              <a:gdLst/>
              <a:ahLst/>
              <a:cxnLst/>
              <a:rect l="l" t="t" r="r" b="b"/>
              <a:pathLst>
                <a:path w="1187" h="732" extrusionOk="0">
                  <a:moveTo>
                    <a:pt x="516" y="0"/>
                  </a:moveTo>
                  <a:cubicBezTo>
                    <a:pt x="271" y="0"/>
                    <a:pt x="0" y="291"/>
                    <a:pt x="138" y="525"/>
                  </a:cubicBezTo>
                  <a:cubicBezTo>
                    <a:pt x="226" y="663"/>
                    <a:pt x="352" y="731"/>
                    <a:pt x="535" y="731"/>
                  </a:cubicBezTo>
                  <a:cubicBezTo>
                    <a:pt x="701" y="731"/>
                    <a:pt x="914" y="675"/>
                    <a:pt x="1186" y="561"/>
                  </a:cubicBezTo>
                  <a:cubicBezTo>
                    <a:pt x="1186" y="561"/>
                    <a:pt x="865" y="85"/>
                    <a:pt x="603" y="13"/>
                  </a:cubicBezTo>
                  <a:cubicBezTo>
                    <a:pt x="575" y="5"/>
                    <a:pt x="546" y="0"/>
                    <a:pt x="516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169;p80">
              <a:extLst>
                <a:ext uri="{FF2B5EF4-FFF2-40B4-BE49-F238E27FC236}">
                  <a16:creationId xmlns:a16="http://schemas.microsoft.com/office/drawing/2014/main" id="{555D7E9F-FF5C-4344-B128-7ACA98912FFC}"/>
                </a:ext>
              </a:extLst>
            </p:cNvPr>
            <p:cNvSpPr/>
            <p:nvPr/>
          </p:nvSpPr>
          <p:spPr>
            <a:xfrm>
              <a:off x="5343842" y="1619659"/>
              <a:ext cx="20516" cy="10955"/>
            </a:xfrm>
            <a:custGeom>
              <a:avLst/>
              <a:gdLst/>
              <a:ahLst/>
              <a:cxnLst/>
              <a:rect l="l" t="t" r="r" b="b"/>
              <a:pathLst>
                <a:path w="736" h="393" extrusionOk="0">
                  <a:moveTo>
                    <a:pt x="293" y="1"/>
                  </a:moveTo>
                  <a:cubicBezTo>
                    <a:pt x="145" y="1"/>
                    <a:pt x="0" y="142"/>
                    <a:pt x="92" y="275"/>
                  </a:cubicBezTo>
                  <a:cubicBezTo>
                    <a:pt x="151" y="353"/>
                    <a:pt x="234" y="392"/>
                    <a:pt x="354" y="392"/>
                  </a:cubicBezTo>
                  <a:cubicBezTo>
                    <a:pt x="453" y="392"/>
                    <a:pt x="578" y="365"/>
                    <a:pt x="735" y="311"/>
                  </a:cubicBezTo>
                  <a:cubicBezTo>
                    <a:pt x="628" y="180"/>
                    <a:pt x="509" y="85"/>
                    <a:pt x="366" y="13"/>
                  </a:cubicBezTo>
                  <a:cubicBezTo>
                    <a:pt x="342" y="5"/>
                    <a:pt x="318" y="1"/>
                    <a:pt x="293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170;p80">
              <a:extLst>
                <a:ext uri="{FF2B5EF4-FFF2-40B4-BE49-F238E27FC236}">
                  <a16:creationId xmlns:a16="http://schemas.microsoft.com/office/drawing/2014/main" id="{7401C711-2632-44C4-AF6F-354BC57DB796}"/>
                </a:ext>
              </a:extLst>
            </p:cNvPr>
            <p:cNvSpPr/>
            <p:nvPr/>
          </p:nvSpPr>
          <p:spPr>
            <a:xfrm>
              <a:off x="5407144" y="2269818"/>
              <a:ext cx="150023" cy="91291"/>
            </a:xfrm>
            <a:custGeom>
              <a:avLst/>
              <a:gdLst/>
              <a:ahLst/>
              <a:cxnLst/>
              <a:rect l="l" t="t" r="r" b="b"/>
              <a:pathLst>
                <a:path w="5382" h="3275" extrusionOk="0">
                  <a:moveTo>
                    <a:pt x="5382" y="1"/>
                  </a:moveTo>
                  <a:lnTo>
                    <a:pt x="726" y="513"/>
                  </a:lnTo>
                  <a:lnTo>
                    <a:pt x="0" y="3275"/>
                  </a:lnTo>
                  <a:cubicBezTo>
                    <a:pt x="1310" y="1549"/>
                    <a:pt x="3239" y="382"/>
                    <a:pt x="5382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171;p80">
              <a:extLst>
                <a:ext uri="{FF2B5EF4-FFF2-40B4-BE49-F238E27FC236}">
                  <a16:creationId xmlns:a16="http://schemas.microsoft.com/office/drawing/2014/main" id="{9C4A640E-A01F-45E2-A370-7C1344F5BC30}"/>
                </a:ext>
              </a:extLst>
            </p:cNvPr>
            <p:cNvSpPr/>
            <p:nvPr/>
          </p:nvSpPr>
          <p:spPr>
            <a:xfrm>
              <a:off x="5883368" y="1835069"/>
              <a:ext cx="70384" cy="264534"/>
            </a:xfrm>
            <a:custGeom>
              <a:avLst/>
              <a:gdLst/>
              <a:ahLst/>
              <a:cxnLst/>
              <a:rect l="l" t="t" r="r" b="b"/>
              <a:pathLst>
                <a:path w="2525" h="9490" extrusionOk="0">
                  <a:moveTo>
                    <a:pt x="2525" y="1"/>
                  </a:moveTo>
                  <a:lnTo>
                    <a:pt x="1275" y="834"/>
                  </a:lnTo>
                  <a:lnTo>
                    <a:pt x="1644" y="4465"/>
                  </a:lnTo>
                  <a:lnTo>
                    <a:pt x="1" y="9490"/>
                  </a:lnTo>
                  <a:lnTo>
                    <a:pt x="2358" y="4834"/>
                  </a:lnTo>
                  <a:cubicBezTo>
                    <a:pt x="2358" y="4834"/>
                    <a:pt x="2525" y="167"/>
                    <a:pt x="2525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172;p80">
              <a:extLst>
                <a:ext uri="{FF2B5EF4-FFF2-40B4-BE49-F238E27FC236}">
                  <a16:creationId xmlns:a16="http://schemas.microsoft.com/office/drawing/2014/main" id="{E7110DAB-EE3A-489C-9F11-18B5CAA51EE7}"/>
                </a:ext>
              </a:extLst>
            </p:cNvPr>
            <p:cNvSpPr/>
            <p:nvPr/>
          </p:nvSpPr>
          <p:spPr>
            <a:xfrm>
              <a:off x="5724404" y="1961170"/>
              <a:ext cx="177926" cy="116517"/>
            </a:xfrm>
            <a:custGeom>
              <a:avLst/>
              <a:gdLst/>
              <a:ahLst/>
              <a:cxnLst/>
              <a:rect l="l" t="t" r="r" b="b"/>
              <a:pathLst>
                <a:path w="6383" h="4180" extrusionOk="0">
                  <a:moveTo>
                    <a:pt x="6382" y="1"/>
                  </a:moveTo>
                  <a:lnTo>
                    <a:pt x="6382" y="1"/>
                  </a:lnTo>
                  <a:cubicBezTo>
                    <a:pt x="6382" y="1"/>
                    <a:pt x="4799" y="2144"/>
                    <a:pt x="4537" y="2477"/>
                  </a:cubicBezTo>
                  <a:cubicBezTo>
                    <a:pt x="4263" y="2823"/>
                    <a:pt x="1" y="3382"/>
                    <a:pt x="1" y="3382"/>
                  </a:cubicBezTo>
                  <a:lnTo>
                    <a:pt x="1084" y="4180"/>
                  </a:lnTo>
                  <a:cubicBezTo>
                    <a:pt x="1084" y="4180"/>
                    <a:pt x="4549" y="3251"/>
                    <a:pt x="4846" y="2847"/>
                  </a:cubicBezTo>
                  <a:cubicBezTo>
                    <a:pt x="5156" y="2430"/>
                    <a:pt x="6382" y="1"/>
                    <a:pt x="6382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173;p80">
              <a:extLst>
                <a:ext uri="{FF2B5EF4-FFF2-40B4-BE49-F238E27FC236}">
                  <a16:creationId xmlns:a16="http://schemas.microsoft.com/office/drawing/2014/main" id="{D9B1DA18-3902-4DC6-819B-3905166A5CCF}"/>
                </a:ext>
              </a:extLst>
            </p:cNvPr>
            <p:cNvSpPr/>
            <p:nvPr/>
          </p:nvSpPr>
          <p:spPr>
            <a:xfrm>
              <a:off x="5905277" y="1574225"/>
              <a:ext cx="125465" cy="247279"/>
            </a:xfrm>
            <a:custGeom>
              <a:avLst/>
              <a:gdLst/>
              <a:ahLst/>
              <a:cxnLst/>
              <a:rect l="l" t="t" r="r" b="b"/>
              <a:pathLst>
                <a:path w="4501" h="8871" extrusionOk="0">
                  <a:moveTo>
                    <a:pt x="3906" y="0"/>
                  </a:moveTo>
                  <a:lnTo>
                    <a:pt x="3846" y="36"/>
                  </a:lnTo>
                  <a:lnTo>
                    <a:pt x="4227" y="6311"/>
                  </a:lnTo>
                  <a:lnTo>
                    <a:pt x="3787" y="7108"/>
                  </a:lnTo>
                  <a:lnTo>
                    <a:pt x="2917" y="7120"/>
                  </a:lnTo>
                  <a:lnTo>
                    <a:pt x="2203" y="6358"/>
                  </a:lnTo>
                  <a:cubicBezTo>
                    <a:pt x="2203" y="6358"/>
                    <a:pt x="905" y="6620"/>
                    <a:pt x="858" y="6620"/>
                  </a:cubicBezTo>
                  <a:cubicBezTo>
                    <a:pt x="857" y="6620"/>
                    <a:pt x="856" y="6620"/>
                    <a:pt x="856" y="6620"/>
                  </a:cubicBezTo>
                  <a:cubicBezTo>
                    <a:pt x="796" y="6620"/>
                    <a:pt x="250" y="6156"/>
                    <a:pt x="227" y="6144"/>
                  </a:cubicBezTo>
                  <a:cubicBezTo>
                    <a:pt x="191" y="6120"/>
                    <a:pt x="691" y="3310"/>
                    <a:pt x="917" y="2036"/>
                  </a:cubicBezTo>
                  <a:lnTo>
                    <a:pt x="917" y="2036"/>
                  </a:lnTo>
                  <a:cubicBezTo>
                    <a:pt x="905" y="2048"/>
                    <a:pt x="893" y="2072"/>
                    <a:pt x="893" y="2096"/>
                  </a:cubicBezTo>
                  <a:cubicBezTo>
                    <a:pt x="893" y="2096"/>
                    <a:pt x="0" y="6620"/>
                    <a:pt x="24" y="6644"/>
                  </a:cubicBezTo>
                  <a:cubicBezTo>
                    <a:pt x="48" y="6680"/>
                    <a:pt x="691" y="7346"/>
                    <a:pt x="739" y="7358"/>
                  </a:cubicBezTo>
                  <a:cubicBezTo>
                    <a:pt x="786" y="7370"/>
                    <a:pt x="2227" y="7549"/>
                    <a:pt x="2227" y="7549"/>
                  </a:cubicBezTo>
                  <a:lnTo>
                    <a:pt x="3025" y="8585"/>
                  </a:lnTo>
                  <a:lnTo>
                    <a:pt x="4001" y="8870"/>
                  </a:lnTo>
                  <a:lnTo>
                    <a:pt x="4501" y="8227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174;p80">
              <a:extLst>
                <a:ext uri="{FF2B5EF4-FFF2-40B4-BE49-F238E27FC236}">
                  <a16:creationId xmlns:a16="http://schemas.microsoft.com/office/drawing/2014/main" id="{60F76A1B-DBE5-47A7-B627-0ABB26165B9E}"/>
                </a:ext>
              </a:extLst>
            </p:cNvPr>
            <p:cNvSpPr/>
            <p:nvPr/>
          </p:nvSpPr>
          <p:spPr>
            <a:xfrm>
              <a:off x="5941458" y="1625987"/>
              <a:ext cx="55443" cy="166302"/>
            </a:xfrm>
            <a:custGeom>
              <a:avLst/>
              <a:gdLst/>
              <a:ahLst/>
              <a:cxnLst/>
              <a:rect l="l" t="t" r="r" b="b"/>
              <a:pathLst>
                <a:path w="1989" h="5966" extrusionOk="0">
                  <a:moveTo>
                    <a:pt x="965" y="1"/>
                  </a:moveTo>
                  <a:lnTo>
                    <a:pt x="357" y="3894"/>
                  </a:lnTo>
                  <a:lnTo>
                    <a:pt x="0" y="5061"/>
                  </a:lnTo>
                  <a:lnTo>
                    <a:pt x="1989" y="5966"/>
                  </a:lnTo>
                  <a:cubicBezTo>
                    <a:pt x="1917" y="5858"/>
                    <a:pt x="1060" y="4049"/>
                    <a:pt x="1060" y="4049"/>
                  </a:cubicBezTo>
                  <a:lnTo>
                    <a:pt x="965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175;p80">
              <a:extLst>
                <a:ext uri="{FF2B5EF4-FFF2-40B4-BE49-F238E27FC236}">
                  <a16:creationId xmlns:a16="http://schemas.microsoft.com/office/drawing/2014/main" id="{6BC77742-67F5-4FA1-9DF3-1011A3D607FA}"/>
                </a:ext>
              </a:extLst>
            </p:cNvPr>
            <p:cNvSpPr/>
            <p:nvPr/>
          </p:nvSpPr>
          <p:spPr>
            <a:xfrm>
              <a:off x="5367647" y="1559424"/>
              <a:ext cx="39861" cy="38718"/>
            </a:xfrm>
            <a:custGeom>
              <a:avLst/>
              <a:gdLst/>
              <a:ahLst/>
              <a:cxnLst/>
              <a:rect l="l" t="t" r="r" b="b"/>
              <a:pathLst>
                <a:path w="1430" h="1389" extrusionOk="0">
                  <a:moveTo>
                    <a:pt x="745" y="0"/>
                  </a:moveTo>
                  <a:cubicBezTo>
                    <a:pt x="723" y="0"/>
                    <a:pt x="701" y="2"/>
                    <a:pt x="679" y="7"/>
                  </a:cubicBezTo>
                  <a:cubicBezTo>
                    <a:pt x="369" y="79"/>
                    <a:pt x="0" y="710"/>
                    <a:pt x="24" y="948"/>
                  </a:cubicBezTo>
                  <a:cubicBezTo>
                    <a:pt x="48" y="1186"/>
                    <a:pt x="441" y="1389"/>
                    <a:pt x="441" y="1389"/>
                  </a:cubicBezTo>
                  <a:cubicBezTo>
                    <a:pt x="667" y="865"/>
                    <a:pt x="1429" y="412"/>
                    <a:pt x="1429" y="412"/>
                  </a:cubicBezTo>
                  <a:cubicBezTo>
                    <a:pt x="1429" y="412"/>
                    <a:pt x="1048" y="0"/>
                    <a:pt x="745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176;p80">
              <a:extLst>
                <a:ext uri="{FF2B5EF4-FFF2-40B4-BE49-F238E27FC236}">
                  <a16:creationId xmlns:a16="http://schemas.microsoft.com/office/drawing/2014/main" id="{D1CE6685-75EE-4897-9AF4-926F0F58151A}"/>
                </a:ext>
              </a:extLst>
            </p:cNvPr>
            <p:cNvSpPr/>
            <p:nvPr/>
          </p:nvSpPr>
          <p:spPr>
            <a:xfrm>
              <a:off x="5396189" y="1551034"/>
              <a:ext cx="35206" cy="19234"/>
            </a:xfrm>
            <a:custGeom>
              <a:avLst/>
              <a:gdLst/>
              <a:ahLst/>
              <a:cxnLst/>
              <a:rect l="l" t="t" r="r" b="b"/>
              <a:pathLst>
                <a:path w="1263" h="690" extrusionOk="0">
                  <a:moveTo>
                    <a:pt x="640" y="1"/>
                  </a:moveTo>
                  <a:cubicBezTo>
                    <a:pt x="410" y="1"/>
                    <a:pt x="159" y="55"/>
                    <a:pt x="95" y="189"/>
                  </a:cubicBezTo>
                  <a:cubicBezTo>
                    <a:pt x="0" y="427"/>
                    <a:pt x="441" y="689"/>
                    <a:pt x="441" y="689"/>
                  </a:cubicBezTo>
                  <a:cubicBezTo>
                    <a:pt x="703" y="558"/>
                    <a:pt x="977" y="475"/>
                    <a:pt x="1262" y="451"/>
                  </a:cubicBezTo>
                  <a:cubicBezTo>
                    <a:pt x="1227" y="296"/>
                    <a:pt x="1131" y="166"/>
                    <a:pt x="1012" y="70"/>
                  </a:cubicBezTo>
                  <a:cubicBezTo>
                    <a:pt x="944" y="27"/>
                    <a:pt x="797" y="1"/>
                    <a:pt x="640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177;p80">
              <a:extLst>
                <a:ext uri="{FF2B5EF4-FFF2-40B4-BE49-F238E27FC236}">
                  <a16:creationId xmlns:a16="http://schemas.microsoft.com/office/drawing/2014/main" id="{24D38966-EB83-4903-A129-5CF4ED1BA8C7}"/>
                </a:ext>
              </a:extLst>
            </p:cNvPr>
            <p:cNvSpPr/>
            <p:nvPr/>
          </p:nvSpPr>
          <p:spPr>
            <a:xfrm>
              <a:off x="5405471" y="1567925"/>
              <a:ext cx="33227" cy="34203"/>
            </a:xfrm>
            <a:custGeom>
              <a:avLst/>
              <a:gdLst/>
              <a:ahLst/>
              <a:cxnLst/>
              <a:rect l="l" t="t" r="r" b="b"/>
              <a:pathLst>
                <a:path w="1192" h="1227" extrusionOk="0">
                  <a:moveTo>
                    <a:pt x="1" y="0"/>
                  </a:moveTo>
                  <a:lnTo>
                    <a:pt x="965" y="762"/>
                  </a:lnTo>
                  <a:lnTo>
                    <a:pt x="596" y="1226"/>
                  </a:lnTo>
                  <a:lnTo>
                    <a:pt x="1191" y="774"/>
                  </a:lnTo>
                  <a:cubicBezTo>
                    <a:pt x="810" y="488"/>
                    <a:pt x="417" y="238"/>
                    <a:pt x="1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178;p80">
              <a:extLst>
                <a:ext uri="{FF2B5EF4-FFF2-40B4-BE49-F238E27FC236}">
                  <a16:creationId xmlns:a16="http://schemas.microsoft.com/office/drawing/2014/main" id="{C1FCBB87-D927-4860-9D0D-9BD9894EC847}"/>
                </a:ext>
              </a:extLst>
            </p:cNvPr>
            <p:cNvSpPr/>
            <p:nvPr/>
          </p:nvSpPr>
          <p:spPr>
            <a:xfrm>
              <a:off x="5391311" y="1579772"/>
              <a:ext cx="12098" cy="9533"/>
            </a:xfrm>
            <a:custGeom>
              <a:avLst/>
              <a:gdLst/>
              <a:ahLst/>
              <a:cxnLst/>
              <a:rect l="l" t="t" r="r" b="b"/>
              <a:pathLst>
                <a:path w="434" h="342" extrusionOk="0">
                  <a:moveTo>
                    <a:pt x="403" y="1"/>
                  </a:moveTo>
                  <a:cubicBezTo>
                    <a:pt x="353" y="1"/>
                    <a:pt x="209" y="104"/>
                    <a:pt x="92" y="206"/>
                  </a:cubicBezTo>
                  <a:cubicBezTo>
                    <a:pt x="1" y="292"/>
                    <a:pt x="16" y="342"/>
                    <a:pt x="76" y="342"/>
                  </a:cubicBezTo>
                  <a:cubicBezTo>
                    <a:pt x="142" y="342"/>
                    <a:pt x="261" y="283"/>
                    <a:pt x="354" y="147"/>
                  </a:cubicBezTo>
                  <a:cubicBezTo>
                    <a:pt x="427" y="41"/>
                    <a:pt x="433" y="1"/>
                    <a:pt x="403" y="1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179;p80">
              <a:extLst>
                <a:ext uri="{FF2B5EF4-FFF2-40B4-BE49-F238E27FC236}">
                  <a16:creationId xmlns:a16="http://schemas.microsoft.com/office/drawing/2014/main" id="{F3BC1A6F-B88E-475D-ADDA-47145D91172E}"/>
                </a:ext>
              </a:extLst>
            </p:cNvPr>
            <p:cNvSpPr/>
            <p:nvPr/>
          </p:nvSpPr>
          <p:spPr>
            <a:xfrm>
              <a:off x="5419241" y="1568260"/>
              <a:ext cx="10091" cy="4627"/>
            </a:xfrm>
            <a:custGeom>
              <a:avLst/>
              <a:gdLst/>
              <a:ahLst/>
              <a:cxnLst/>
              <a:rect l="l" t="t" r="r" b="b"/>
              <a:pathLst>
                <a:path w="362" h="166" extrusionOk="0">
                  <a:moveTo>
                    <a:pt x="331" y="1"/>
                  </a:moveTo>
                  <a:cubicBezTo>
                    <a:pt x="289" y="1"/>
                    <a:pt x="179" y="42"/>
                    <a:pt x="90" y="83"/>
                  </a:cubicBezTo>
                  <a:cubicBezTo>
                    <a:pt x="1" y="125"/>
                    <a:pt x="18" y="166"/>
                    <a:pt x="84" y="166"/>
                  </a:cubicBezTo>
                  <a:cubicBezTo>
                    <a:pt x="132" y="166"/>
                    <a:pt x="205" y="144"/>
                    <a:pt x="281" y="83"/>
                  </a:cubicBezTo>
                  <a:cubicBezTo>
                    <a:pt x="356" y="23"/>
                    <a:pt x="361" y="1"/>
                    <a:pt x="331" y="1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180;p80">
              <a:extLst>
                <a:ext uri="{FF2B5EF4-FFF2-40B4-BE49-F238E27FC236}">
                  <a16:creationId xmlns:a16="http://schemas.microsoft.com/office/drawing/2014/main" id="{6E437ADC-F7B0-4459-AC74-61424FA4FF91}"/>
                </a:ext>
              </a:extLst>
            </p:cNvPr>
            <p:cNvSpPr/>
            <p:nvPr/>
          </p:nvSpPr>
          <p:spPr>
            <a:xfrm>
              <a:off x="5424621" y="1601430"/>
              <a:ext cx="9812" cy="15889"/>
            </a:xfrm>
            <a:custGeom>
              <a:avLst/>
              <a:gdLst/>
              <a:ahLst/>
              <a:cxnLst/>
              <a:rect l="l" t="t" r="r" b="b"/>
              <a:pathLst>
                <a:path w="352" h="570" extrusionOk="0">
                  <a:moveTo>
                    <a:pt x="274" y="1"/>
                  </a:moveTo>
                  <a:cubicBezTo>
                    <a:pt x="261" y="1"/>
                    <a:pt x="247" y="8"/>
                    <a:pt x="230" y="24"/>
                  </a:cubicBezTo>
                  <a:cubicBezTo>
                    <a:pt x="1" y="254"/>
                    <a:pt x="33" y="569"/>
                    <a:pt x="132" y="569"/>
                  </a:cubicBezTo>
                  <a:cubicBezTo>
                    <a:pt x="160" y="569"/>
                    <a:pt x="195" y="542"/>
                    <a:pt x="230" y="477"/>
                  </a:cubicBezTo>
                  <a:cubicBezTo>
                    <a:pt x="352" y="234"/>
                    <a:pt x="344" y="1"/>
                    <a:pt x="274" y="1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181;p80">
              <a:extLst>
                <a:ext uri="{FF2B5EF4-FFF2-40B4-BE49-F238E27FC236}">
                  <a16:creationId xmlns:a16="http://schemas.microsoft.com/office/drawing/2014/main" id="{2BCC1BA2-DB40-44CC-95F5-4D621B485769}"/>
                </a:ext>
              </a:extLst>
            </p:cNvPr>
            <p:cNvSpPr/>
            <p:nvPr/>
          </p:nvSpPr>
          <p:spPr>
            <a:xfrm>
              <a:off x="5135708" y="2232216"/>
              <a:ext cx="60712" cy="36265"/>
            </a:xfrm>
            <a:custGeom>
              <a:avLst/>
              <a:gdLst/>
              <a:ahLst/>
              <a:cxnLst/>
              <a:rect l="l" t="t" r="r" b="b"/>
              <a:pathLst>
                <a:path w="2178" h="1301" extrusionOk="0">
                  <a:moveTo>
                    <a:pt x="601" y="1"/>
                  </a:moveTo>
                  <a:cubicBezTo>
                    <a:pt x="362" y="1"/>
                    <a:pt x="172" y="82"/>
                    <a:pt x="118" y="302"/>
                  </a:cubicBezTo>
                  <a:cubicBezTo>
                    <a:pt x="1" y="792"/>
                    <a:pt x="988" y="1300"/>
                    <a:pt x="1513" y="1300"/>
                  </a:cubicBezTo>
                  <a:cubicBezTo>
                    <a:pt x="1575" y="1300"/>
                    <a:pt x="1631" y="1293"/>
                    <a:pt x="1678" y="1278"/>
                  </a:cubicBezTo>
                  <a:cubicBezTo>
                    <a:pt x="2011" y="1207"/>
                    <a:pt x="2178" y="814"/>
                    <a:pt x="1975" y="528"/>
                  </a:cubicBezTo>
                  <a:cubicBezTo>
                    <a:pt x="1814" y="351"/>
                    <a:pt x="1100" y="1"/>
                    <a:pt x="601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182;p80">
              <a:extLst>
                <a:ext uri="{FF2B5EF4-FFF2-40B4-BE49-F238E27FC236}">
                  <a16:creationId xmlns:a16="http://schemas.microsoft.com/office/drawing/2014/main" id="{A10AE1C5-0785-41F7-8620-B3139A6DE9C3}"/>
                </a:ext>
              </a:extLst>
            </p:cNvPr>
            <p:cNvSpPr/>
            <p:nvPr/>
          </p:nvSpPr>
          <p:spPr>
            <a:xfrm>
              <a:off x="5123053" y="2263463"/>
              <a:ext cx="51987" cy="52823"/>
            </a:xfrm>
            <a:custGeom>
              <a:avLst/>
              <a:gdLst/>
              <a:ahLst/>
              <a:cxnLst/>
              <a:rect l="l" t="t" r="r" b="b"/>
              <a:pathLst>
                <a:path w="1865" h="1895" extrusionOk="0">
                  <a:moveTo>
                    <a:pt x="1180" y="0"/>
                  </a:moveTo>
                  <a:cubicBezTo>
                    <a:pt x="1101" y="0"/>
                    <a:pt x="1019" y="7"/>
                    <a:pt x="941" y="14"/>
                  </a:cubicBezTo>
                  <a:cubicBezTo>
                    <a:pt x="596" y="50"/>
                    <a:pt x="0" y="1634"/>
                    <a:pt x="655" y="1872"/>
                  </a:cubicBezTo>
                  <a:cubicBezTo>
                    <a:pt x="696" y="1887"/>
                    <a:pt x="737" y="1895"/>
                    <a:pt x="779" y="1895"/>
                  </a:cubicBezTo>
                  <a:cubicBezTo>
                    <a:pt x="1281" y="1895"/>
                    <a:pt x="1864" y="849"/>
                    <a:pt x="1798" y="431"/>
                  </a:cubicBezTo>
                  <a:cubicBezTo>
                    <a:pt x="1733" y="78"/>
                    <a:pt x="1465" y="0"/>
                    <a:pt x="1180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183;p80">
              <a:extLst>
                <a:ext uri="{FF2B5EF4-FFF2-40B4-BE49-F238E27FC236}">
                  <a16:creationId xmlns:a16="http://schemas.microsoft.com/office/drawing/2014/main" id="{A760757A-569B-4D08-9409-3F2D25CA3CA3}"/>
                </a:ext>
              </a:extLst>
            </p:cNvPr>
            <p:cNvSpPr/>
            <p:nvPr/>
          </p:nvSpPr>
          <p:spPr>
            <a:xfrm>
              <a:off x="5152265" y="2278682"/>
              <a:ext cx="51959" cy="51151"/>
            </a:xfrm>
            <a:custGeom>
              <a:avLst/>
              <a:gdLst/>
              <a:ahLst/>
              <a:cxnLst/>
              <a:rect l="l" t="t" r="r" b="b"/>
              <a:pathLst>
                <a:path w="1864" h="1835" extrusionOk="0">
                  <a:moveTo>
                    <a:pt x="1440" y="1"/>
                  </a:moveTo>
                  <a:cubicBezTo>
                    <a:pt x="1352" y="1"/>
                    <a:pt x="1249" y="16"/>
                    <a:pt x="1131" y="28"/>
                  </a:cubicBezTo>
                  <a:cubicBezTo>
                    <a:pt x="774" y="64"/>
                    <a:pt x="0" y="1576"/>
                    <a:pt x="655" y="1814"/>
                  </a:cubicBezTo>
                  <a:cubicBezTo>
                    <a:pt x="693" y="1828"/>
                    <a:pt x="732" y="1834"/>
                    <a:pt x="772" y="1834"/>
                  </a:cubicBezTo>
                  <a:cubicBezTo>
                    <a:pt x="1276" y="1834"/>
                    <a:pt x="1863" y="781"/>
                    <a:pt x="1786" y="361"/>
                  </a:cubicBezTo>
                  <a:cubicBezTo>
                    <a:pt x="1738" y="66"/>
                    <a:pt x="1620" y="1"/>
                    <a:pt x="1440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184;p80">
              <a:extLst>
                <a:ext uri="{FF2B5EF4-FFF2-40B4-BE49-F238E27FC236}">
                  <a16:creationId xmlns:a16="http://schemas.microsoft.com/office/drawing/2014/main" id="{B9DD9031-6676-4B42-BFE4-216F72C7635B}"/>
                </a:ext>
              </a:extLst>
            </p:cNvPr>
            <p:cNvSpPr/>
            <p:nvPr/>
          </p:nvSpPr>
          <p:spPr>
            <a:xfrm>
              <a:off x="5185770" y="2284926"/>
              <a:ext cx="51987" cy="51206"/>
            </a:xfrm>
            <a:custGeom>
              <a:avLst/>
              <a:gdLst/>
              <a:ahLst/>
              <a:cxnLst/>
              <a:rect l="l" t="t" r="r" b="b"/>
              <a:pathLst>
                <a:path w="1865" h="1837" extrusionOk="0">
                  <a:moveTo>
                    <a:pt x="1452" y="0"/>
                  </a:moveTo>
                  <a:cubicBezTo>
                    <a:pt x="1361" y="0"/>
                    <a:pt x="1254" y="18"/>
                    <a:pt x="1132" y="30"/>
                  </a:cubicBezTo>
                  <a:cubicBezTo>
                    <a:pt x="775" y="66"/>
                    <a:pt x="1" y="1578"/>
                    <a:pt x="656" y="1816"/>
                  </a:cubicBezTo>
                  <a:cubicBezTo>
                    <a:pt x="694" y="1830"/>
                    <a:pt x="733" y="1837"/>
                    <a:pt x="773" y="1837"/>
                  </a:cubicBezTo>
                  <a:cubicBezTo>
                    <a:pt x="1276" y="1837"/>
                    <a:pt x="1865" y="783"/>
                    <a:pt x="1799" y="364"/>
                  </a:cubicBezTo>
                  <a:cubicBezTo>
                    <a:pt x="1744" y="66"/>
                    <a:pt x="1627" y="0"/>
                    <a:pt x="1452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397BB3F-1168-4B47-99B4-9906C3BE5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614" y="746213"/>
            <a:ext cx="1914148" cy="7071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50"/>
          <p:cNvSpPr txBox="1">
            <a:spLocks noGrp="1"/>
          </p:cNvSpPr>
          <p:nvPr>
            <p:ph type="title"/>
          </p:nvPr>
        </p:nvSpPr>
        <p:spPr>
          <a:xfrm>
            <a:off x="3002300" y="1919142"/>
            <a:ext cx="5656986" cy="1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0">
                <a:latin typeface="#9Slide04 SFU Fenice Bold" panose="00000700000000000000" pitchFamily="2" charset="0"/>
                <a:ea typeface="#9Slide03 Roboto Slab" pitchFamily="2" charset="0"/>
              </a:rPr>
              <a:t>Điều kiện tự nhiên</a:t>
            </a:r>
            <a:endParaRPr sz="4400" b="1">
              <a:latin typeface="#9Slide04 SFU Fenice Bold" panose="00000700000000000000" pitchFamily="2" charset="0"/>
            </a:endParaRPr>
          </a:p>
        </p:txBody>
      </p:sp>
      <p:grpSp>
        <p:nvGrpSpPr>
          <p:cNvPr id="1042" name="Google Shape;1042;p50"/>
          <p:cNvGrpSpPr/>
          <p:nvPr/>
        </p:nvGrpSpPr>
        <p:grpSpPr>
          <a:xfrm flipH="1">
            <a:off x="-40531" y="2461517"/>
            <a:ext cx="9479426" cy="3732967"/>
            <a:chOff x="163700" y="2956750"/>
            <a:chExt cx="7226825" cy="2845900"/>
          </a:xfrm>
        </p:grpSpPr>
        <p:sp>
          <p:nvSpPr>
            <p:cNvPr id="1043" name="Google Shape;1043;p50"/>
            <p:cNvSpPr/>
            <p:nvPr/>
          </p:nvSpPr>
          <p:spPr>
            <a:xfrm>
              <a:off x="1320325" y="4322975"/>
              <a:ext cx="168575" cy="178525"/>
            </a:xfrm>
            <a:custGeom>
              <a:avLst/>
              <a:gdLst/>
              <a:ahLst/>
              <a:cxnLst/>
              <a:rect l="l" t="t" r="r" b="b"/>
              <a:pathLst>
                <a:path w="6743" h="7141" extrusionOk="0">
                  <a:moveTo>
                    <a:pt x="2896" y="1"/>
                  </a:moveTo>
                  <a:cubicBezTo>
                    <a:pt x="2896" y="1"/>
                    <a:pt x="1" y="7140"/>
                    <a:pt x="3292" y="7140"/>
                  </a:cubicBezTo>
                  <a:cubicBezTo>
                    <a:pt x="3417" y="7140"/>
                    <a:pt x="3551" y="7130"/>
                    <a:pt x="3694" y="7109"/>
                  </a:cubicBezTo>
                  <a:cubicBezTo>
                    <a:pt x="6742" y="6656"/>
                    <a:pt x="2896" y="1"/>
                    <a:pt x="2896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0"/>
            <p:cNvSpPr/>
            <p:nvPr/>
          </p:nvSpPr>
          <p:spPr>
            <a:xfrm>
              <a:off x="1274500" y="4306025"/>
              <a:ext cx="168550" cy="178500"/>
            </a:xfrm>
            <a:custGeom>
              <a:avLst/>
              <a:gdLst/>
              <a:ahLst/>
              <a:cxnLst/>
              <a:rect l="l" t="t" r="r" b="b"/>
              <a:pathLst>
                <a:path w="6742" h="7140" extrusionOk="0">
                  <a:moveTo>
                    <a:pt x="2896" y="0"/>
                  </a:moveTo>
                  <a:lnTo>
                    <a:pt x="2896" y="0"/>
                  </a:lnTo>
                  <a:cubicBezTo>
                    <a:pt x="2896" y="0"/>
                    <a:pt x="0" y="7140"/>
                    <a:pt x="3302" y="7140"/>
                  </a:cubicBezTo>
                  <a:cubicBezTo>
                    <a:pt x="3428" y="7140"/>
                    <a:pt x="3562" y="7129"/>
                    <a:pt x="3705" y="7108"/>
                  </a:cubicBezTo>
                  <a:cubicBezTo>
                    <a:pt x="6741" y="6668"/>
                    <a:pt x="2896" y="0"/>
                    <a:pt x="2896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0"/>
            <p:cNvSpPr/>
            <p:nvPr/>
          </p:nvSpPr>
          <p:spPr>
            <a:xfrm>
              <a:off x="1139650" y="4313450"/>
              <a:ext cx="168550" cy="178525"/>
            </a:xfrm>
            <a:custGeom>
              <a:avLst/>
              <a:gdLst/>
              <a:ahLst/>
              <a:cxnLst/>
              <a:rect l="l" t="t" r="r" b="b"/>
              <a:pathLst>
                <a:path w="6742" h="7141" extrusionOk="0">
                  <a:moveTo>
                    <a:pt x="2896" y="1"/>
                  </a:moveTo>
                  <a:cubicBezTo>
                    <a:pt x="2896" y="1"/>
                    <a:pt x="1" y="7140"/>
                    <a:pt x="3303" y="7140"/>
                  </a:cubicBezTo>
                  <a:cubicBezTo>
                    <a:pt x="3428" y="7140"/>
                    <a:pt x="3562" y="7130"/>
                    <a:pt x="3706" y="7109"/>
                  </a:cubicBezTo>
                  <a:cubicBezTo>
                    <a:pt x="6742" y="6656"/>
                    <a:pt x="2896" y="1"/>
                    <a:pt x="2896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0"/>
            <p:cNvSpPr/>
            <p:nvPr/>
          </p:nvSpPr>
          <p:spPr>
            <a:xfrm>
              <a:off x="1211400" y="4320900"/>
              <a:ext cx="168550" cy="178525"/>
            </a:xfrm>
            <a:custGeom>
              <a:avLst/>
              <a:gdLst/>
              <a:ahLst/>
              <a:cxnLst/>
              <a:rect l="l" t="t" r="r" b="b"/>
              <a:pathLst>
                <a:path w="6742" h="7141" extrusionOk="0">
                  <a:moveTo>
                    <a:pt x="2896" y="0"/>
                  </a:moveTo>
                  <a:lnTo>
                    <a:pt x="2896" y="0"/>
                  </a:lnTo>
                  <a:cubicBezTo>
                    <a:pt x="2896" y="1"/>
                    <a:pt x="0" y="7140"/>
                    <a:pt x="3292" y="7140"/>
                  </a:cubicBezTo>
                  <a:cubicBezTo>
                    <a:pt x="3417" y="7140"/>
                    <a:pt x="3550" y="7130"/>
                    <a:pt x="3693" y="7108"/>
                  </a:cubicBezTo>
                  <a:cubicBezTo>
                    <a:pt x="6741" y="6656"/>
                    <a:pt x="2896" y="1"/>
                    <a:pt x="2896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0"/>
            <p:cNvSpPr/>
            <p:nvPr/>
          </p:nvSpPr>
          <p:spPr>
            <a:xfrm>
              <a:off x="1052125" y="4311975"/>
              <a:ext cx="168575" cy="178800"/>
            </a:xfrm>
            <a:custGeom>
              <a:avLst/>
              <a:gdLst/>
              <a:ahLst/>
              <a:cxnLst/>
              <a:rect l="l" t="t" r="r" b="b"/>
              <a:pathLst>
                <a:path w="6743" h="7152" extrusionOk="0">
                  <a:moveTo>
                    <a:pt x="2897" y="0"/>
                  </a:moveTo>
                  <a:cubicBezTo>
                    <a:pt x="2897" y="0"/>
                    <a:pt x="1" y="7152"/>
                    <a:pt x="3304" y="7152"/>
                  </a:cubicBezTo>
                  <a:cubicBezTo>
                    <a:pt x="3429" y="7152"/>
                    <a:pt x="3563" y="7141"/>
                    <a:pt x="3706" y="7120"/>
                  </a:cubicBezTo>
                  <a:cubicBezTo>
                    <a:pt x="6742" y="6668"/>
                    <a:pt x="2897" y="0"/>
                    <a:pt x="2897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0"/>
            <p:cNvSpPr/>
            <p:nvPr/>
          </p:nvSpPr>
          <p:spPr>
            <a:xfrm>
              <a:off x="978025" y="4331625"/>
              <a:ext cx="168550" cy="178500"/>
            </a:xfrm>
            <a:custGeom>
              <a:avLst/>
              <a:gdLst/>
              <a:ahLst/>
              <a:cxnLst/>
              <a:rect l="l" t="t" r="r" b="b"/>
              <a:pathLst>
                <a:path w="6742" h="7140" extrusionOk="0">
                  <a:moveTo>
                    <a:pt x="2896" y="0"/>
                  </a:moveTo>
                  <a:lnTo>
                    <a:pt x="2896" y="0"/>
                  </a:lnTo>
                  <a:cubicBezTo>
                    <a:pt x="2896" y="0"/>
                    <a:pt x="1" y="7140"/>
                    <a:pt x="3303" y="7140"/>
                  </a:cubicBezTo>
                  <a:cubicBezTo>
                    <a:pt x="3428" y="7140"/>
                    <a:pt x="3562" y="7129"/>
                    <a:pt x="3706" y="7108"/>
                  </a:cubicBezTo>
                  <a:cubicBezTo>
                    <a:pt x="6742" y="6656"/>
                    <a:pt x="2896" y="0"/>
                    <a:pt x="2896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0"/>
            <p:cNvSpPr/>
            <p:nvPr/>
          </p:nvSpPr>
          <p:spPr>
            <a:xfrm>
              <a:off x="758050" y="4342925"/>
              <a:ext cx="168575" cy="178800"/>
            </a:xfrm>
            <a:custGeom>
              <a:avLst/>
              <a:gdLst/>
              <a:ahLst/>
              <a:cxnLst/>
              <a:rect l="l" t="t" r="r" b="b"/>
              <a:pathLst>
                <a:path w="6743" h="7152" extrusionOk="0">
                  <a:moveTo>
                    <a:pt x="2896" y="1"/>
                  </a:moveTo>
                  <a:cubicBezTo>
                    <a:pt x="2896" y="1"/>
                    <a:pt x="1" y="7152"/>
                    <a:pt x="3304" y="7152"/>
                  </a:cubicBezTo>
                  <a:cubicBezTo>
                    <a:pt x="3429" y="7152"/>
                    <a:pt x="3563" y="7142"/>
                    <a:pt x="3706" y="7120"/>
                  </a:cubicBezTo>
                  <a:cubicBezTo>
                    <a:pt x="6742" y="6668"/>
                    <a:pt x="2897" y="1"/>
                    <a:pt x="2896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0"/>
            <p:cNvSpPr/>
            <p:nvPr/>
          </p:nvSpPr>
          <p:spPr>
            <a:xfrm>
              <a:off x="1838600" y="4307500"/>
              <a:ext cx="41100" cy="25625"/>
            </a:xfrm>
            <a:custGeom>
              <a:avLst/>
              <a:gdLst/>
              <a:ahLst/>
              <a:cxnLst/>
              <a:rect l="l" t="t" r="r" b="b"/>
              <a:pathLst>
                <a:path w="1644" h="1025" extrusionOk="0">
                  <a:moveTo>
                    <a:pt x="1" y="1"/>
                  </a:moveTo>
                  <a:lnTo>
                    <a:pt x="1" y="941"/>
                  </a:lnTo>
                  <a:lnTo>
                    <a:pt x="1644" y="1025"/>
                  </a:lnTo>
                  <a:lnTo>
                    <a:pt x="1644" y="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0"/>
            <p:cNvSpPr/>
            <p:nvPr/>
          </p:nvSpPr>
          <p:spPr>
            <a:xfrm>
              <a:off x="1847250" y="4320000"/>
              <a:ext cx="26500" cy="156000"/>
            </a:xfrm>
            <a:custGeom>
              <a:avLst/>
              <a:gdLst/>
              <a:ahLst/>
              <a:cxnLst/>
              <a:rect l="l" t="t" r="r" b="b"/>
              <a:pathLst>
                <a:path w="1060" h="6240" extrusionOk="0">
                  <a:moveTo>
                    <a:pt x="0" y="1"/>
                  </a:moveTo>
                  <a:lnTo>
                    <a:pt x="0" y="6192"/>
                  </a:lnTo>
                  <a:lnTo>
                    <a:pt x="1060" y="6240"/>
                  </a:lnTo>
                  <a:lnTo>
                    <a:pt x="1060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0"/>
            <p:cNvSpPr/>
            <p:nvPr/>
          </p:nvSpPr>
          <p:spPr>
            <a:xfrm>
              <a:off x="1935050" y="4312275"/>
              <a:ext cx="41100" cy="25625"/>
            </a:xfrm>
            <a:custGeom>
              <a:avLst/>
              <a:gdLst/>
              <a:ahLst/>
              <a:cxnLst/>
              <a:rect l="l" t="t" r="r" b="b"/>
              <a:pathLst>
                <a:path w="1644" h="1025" extrusionOk="0">
                  <a:moveTo>
                    <a:pt x="1" y="0"/>
                  </a:moveTo>
                  <a:lnTo>
                    <a:pt x="1" y="941"/>
                  </a:lnTo>
                  <a:lnTo>
                    <a:pt x="1644" y="1024"/>
                  </a:lnTo>
                  <a:lnTo>
                    <a:pt x="1644" y="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0"/>
            <p:cNvSpPr/>
            <p:nvPr/>
          </p:nvSpPr>
          <p:spPr>
            <a:xfrm>
              <a:off x="1943675" y="4324775"/>
              <a:ext cx="26525" cy="156000"/>
            </a:xfrm>
            <a:custGeom>
              <a:avLst/>
              <a:gdLst/>
              <a:ahLst/>
              <a:cxnLst/>
              <a:rect l="l" t="t" r="r" b="b"/>
              <a:pathLst>
                <a:path w="1061" h="6240" extrusionOk="0">
                  <a:moveTo>
                    <a:pt x="1" y="0"/>
                  </a:moveTo>
                  <a:lnTo>
                    <a:pt x="1" y="6191"/>
                  </a:lnTo>
                  <a:lnTo>
                    <a:pt x="1060" y="6239"/>
                  </a:lnTo>
                  <a:lnTo>
                    <a:pt x="1060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0"/>
            <p:cNvSpPr/>
            <p:nvPr/>
          </p:nvSpPr>
          <p:spPr>
            <a:xfrm>
              <a:off x="1855575" y="4319400"/>
              <a:ext cx="108675" cy="49450"/>
            </a:xfrm>
            <a:custGeom>
              <a:avLst/>
              <a:gdLst/>
              <a:ahLst/>
              <a:cxnLst/>
              <a:rect l="l" t="t" r="r" b="b"/>
              <a:pathLst>
                <a:path w="4347" h="1978" extrusionOk="0">
                  <a:moveTo>
                    <a:pt x="1" y="1"/>
                  </a:moveTo>
                  <a:lnTo>
                    <a:pt x="1" y="1763"/>
                  </a:lnTo>
                  <a:lnTo>
                    <a:pt x="632" y="1799"/>
                  </a:lnTo>
                  <a:cubicBezTo>
                    <a:pt x="768" y="1127"/>
                    <a:pt x="1351" y="641"/>
                    <a:pt x="2026" y="641"/>
                  </a:cubicBezTo>
                  <a:cubicBezTo>
                    <a:pt x="2057" y="641"/>
                    <a:pt x="2088" y="642"/>
                    <a:pt x="2120" y="644"/>
                  </a:cubicBezTo>
                  <a:cubicBezTo>
                    <a:pt x="2858" y="691"/>
                    <a:pt x="3465" y="1227"/>
                    <a:pt x="3608" y="1942"/>
                  </a:cubicBezTo>
                  <a:lnTo>
                    <a:pt x="4346" y="1977"/>
                  </a:lnTo>
                  <a:lnTo>
                    <a:pt x="4346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0"/>
            <p:cNvSpPr/>
            <p:nvPr/>
          </p:nvSpPr>
          <p:spPr>
            <a:xfrm>
              <a:off x="2029400" y="4317025"/>
              <a:ext cx="41100" cy="25325"/>
            </a:xfrm>
            <a:custGeom>
              <a:avLst/>
              <a:gdLst/>
              <a:ahLst/>
              <a:cxnLst/>
              <a:rect l="l" t="t" r="r" b="b"/>
              <a:pathLst>
                <a:path w="1644" h="1013" extrusionOk="0">
                  <a:moveTo>
                    <a:pt x="1" y="1"/>
                  </a:moveTo>
                  <a:lnTo>
                    <a:pt x="1" y="941"/>
                  </a:lnTo>
                  <a:lnTo>
                    <a:pt x="1644" y="1013"/>
                  </a:lnTo>
                  <a:lnTo>
                    <a:pt x="1644" y="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0"/>
            <p:cNvSpPr/>
            <p:nvPr/>
          </p:nvSpPr>
          <p:spPr>
            <a:xfrm>
              <a:off x="2038050" y="4329525"/>
              <a:ext cx="26500" cy="156000"/>
            </a:xfrm>
            <a:custGeom>
              <a:avLst/>
              <a:gdLst/>
              <a:ahLst/>
              <a:cxnLst/>
              <a:rect l="l" t="t" r="r" b="b"/>
              <a:pathLst>
                <a:path w="1060" h="6240" extrusionOk="0">
                  <a:moveTo>
                    <a:pt x="0" y="1"/>
                  </a:moveTo>
                  <a:lnTo>
                    <a:pt x="0" y="6192"/>
                  </a:lnTo>
                  <a:lnTo>
                    <a:pt x="1060" y="6240"/>
                  </a:lnTo>
                  <a:lnTo>
                    <a:pt x="1060" y="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0"/>
            <p:cNvSpPr/>
            <p:nvPr/>
          </p:nvSpPr>
          <p:spPr>
            <a:xfrm>
              <a:off x="1950225" y="4324175"/>
              <a:ext cx="108375" cy="49425"/>
            </a:xfrm>
            <a:custGeom>
              <a:avLst/>
              <a:gdLst/>
              <a:ahLst/>
              <a:cxnLst/>
              <a:rect l="l" t="t" r="r" b="b"/>
              <a:pathLst>
                <a:path w="4335" h="1977" extrusionOk="0">
                  <a:moveTo>
                    <a:pt x="1" y="0"/>
                  </a:moveTo>
                  <a:lnTo>
                    <a:pt x="1" y="1763"/>
                  </a:lnTo>
                  <a:lnTo>
                    <a:pt x="632" y="1798"/>
                  </a:lnTo>
                  <a:cubicBezTo>
                    <a:pt x="757" y="1116"/>
                    <a:pt x="1349" y="640"/>
                    <a:pt x="2024" y="640"/>
                  </a:cubicBezTo>
                  <a:cubicBezTo>
                    <a:pt x="2056" y="640"/>
                    <a:pt x="2088" y="641"/>
                    <a:pt x="2120" y="643"/>
                  </a:cubicBezTo>
                  <a:cubicBezTo>
                    <a:pt x="2846" y="679"/>
                    <a:pt x="3465" y="1215"/>
                    <a:pt x="3608" y="1941"/>
                  </a:cubicBezTo>
                  <a:lnTo>
                    <a:pt x="4335" y="1977"/>
                  </a:lnTo>
                  <a:lnTo>
                    <a:pt x="4335" y="2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0"/>
            <p:cNvSpPr/>
            <p:nvPr/>
          </p:nvSpPr>
          <p:spPr>
            <a:xfrm>
              <a:off x="1507025" y="4322100"/>
              <a:ext cx="44975" cy="22925"/>
            </a:xfrm>
            <a:custGeom>
              <a:avLst/>
              <a:gdLst/>
              <a:ahLst/>
              <a:cxnLst/>
              <a:rect l="l" t="t" r="r" b="b"/>
              <a:pathLst>
                <a:path w="1799" h="917" extrusionOk="0">
                  <a:moveTo>
                    <a:pt x="1762" y="0"/>
                  </a:moveTo>
                  <a:lnTo>
                    <a:pt x="0" y="95"/>
                  </a:lnTo>
                  <a:lnTo>
                    <a:pt x="36" y="917"/>
                  </a:lnTo>
                  <a:lnTo>
                    <a:pt x="1798" y="834"/>
                  </a:lnTo>
                  <a:lnTo>
                    <a:pt x="1762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0"/>
            <p:cNvSpPr/>
            <p:nvPr/>
          </p:nvSpPr>
          <p:spPr>
            <a:xfrm>
              <a:off x="1516850" y="4333100"/>
              <a:ext cx="35725" cy="138725"/>
            </a:xfrm>
            <a:custGeom>
              <a:avLst/>
              <a:gdLst/>
              <a:ahLst/>
              <a:cxnLst/>
              <a:rect l="l" t="t" r="r" b="b"/>
              <a:pathLst>
                <a:path w="1429" h="5549" extrusionOk="0">
                  <a:moveTo>
                    <a:pt x="1131" y="1"/>
                  </a:moveTo>
                  <a:lnTo>
                    <a:pt x="0" y="60"/>
                  </a:lnTo>
                  <a:lnTo>
                    <a:pt x="286" y="5549"/>
                  </a:lnTo>
                  <a:lnTo>
                    <a:pt x="1429" y="548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0"/>
            <p:cNvSpPr/>
            <p:nvPr/>
          </p:nvSpPr>
          <p:spPr>
            <a:xfrm>
              <a:off x="1608225" y="4317025"/>
              <a:ext cx="45275" cy="22950"/>
            </a:xfrm>
            <a:custGeom>
              <a:avLst/>
              <a:gdLst/>
              <a:ahLst/>
              <a:cxnLst/>
              <a:rect l="l" t="t" r="r" b="b"/>
              <a:pathLst>
                <a:path w="1811" h="918" extrusionOk="0">
                  <a:moveTo>
                    <a:pt x="1763" y="1"/>
                  </a:moveTo>
                  <a:lnTo>
                    <a:pt x="0" y="84"/>
                  </a:lnTo>
                  <a:lnTo>
                    <a:pt x="48" y="917"/>
                  </a:lnTo>
                  <a:lnTo>
                    <a:pt x="1810" y="834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0"/>
            <p:cNvSpPr/>
            <p:nvPr/>
          </p:nvSpPr>
          <p:spPr>
            <a:xfrm>
              <a:off x="1618050" y="4328050"/>
              <a:ext cx="36050" cy="138725"/>
            </a:xfrm>
            <a:custGeom>
              <a:avLst/>
              <a:gdLst/>
              <a:ahLst/>
              <a:cxnLst/>
              <a:rect l="l" t="t" r="r" b="b"/>
              <a:pathLst>
                <a:path w="1442" h="5549" extrusionOk="0">
                  <a:moveTo>
                    <a:pt x="1143" y="0"/>
                  </a:moveTo>
                  <a:lnTo>
                    <a:pt x="0" y="60"/>
                  </a:lnTo>
                  <a:lnTo>
                    <a:pt x="298" y="5549"/>
                  </a:lnTo>
                  <a:lnTo>
                    <a:pt x="1441" y="5489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0"/>
            <p:cNvSpPr/>
            <p:nvPr/>
          </p:nvSpPr>
          <p:spPr>
            <a:xfrm>
              <a:off x="1523700" y="4327450"/>
              <a:ext cx="118775" cy="44975"/>
            </a:xfrm>
            <a:custGeom>
              <a:avLst/>
              <a:gdLst/>
              <a:ahLst/>
              <a:cxnLst/>
              <a:rect l="l" t="t" r="r" b="b"/>
              <a:pathLst>
                <a:path w="4751" h="1799" extrusionOk="0">
                  <a:moveTo>
                    <a:pt x="4667" y="0"/>
                  </a:moveTo>
                  <a:lnTo>
                    <a:pt x="0" y="239"/>
                  </a:lnTo>
                  <a:lnTo>
                    <a:pt x="83" y="1798"/>
                  </a:lnTo>
                  <a:lnTo>
                    <a:pt x="762" y="1763"/>
                  </a:lnTo>
                  <a:cubicBezTo>
                    <a:pt x="881" y="1143"/>
                    <a:pt x="1512" y="643"/>
                    <a:pt x="2310" y="596"/>
                  </a:cubicBezTo>
                  <a:cubicBezTo>
                    <a:pt x="2341" y="594"/>
                    <a:pt x="2372" y="594"/>
                    <a:pt x="2402" y="594"/>
                  </a:cubicBezTo>
                  <a:cubicBezTo>
                    <a:pt x="3160" y="594"/>
                    <a:pt x="3793" y="1013"/>
                    <a:pt x="3965" y="1608"/>
                  </a:cubicBezTo>
                  <a:lnTo>
                    <a:pt x="4751" y="1560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0"/>
            <p:cNvSpPr/>
            <p:nvPr/>
          </p:nvSpPr>
          <p:spPr>
            <a:xfrm>
              <a:off x="2124075" y="4321500"/>
              <a:ext cx="41100" cy="25625"/>
            </a:xfrm>
            <a:custGeom>
              <a:avLst/>
              <a:gdLst/>
              <a:ahLst/>
              <a:cxnLst/>
              <a:rect l="l" t="t" r="r" b="b"/>
              <a:pathLst>
                <a:path w="1644" h="1025" extrusionOk="0">
                  <a:moveTo>
                    <a:pt x="0" y="0"/>
                  </a:moveTo>
                  <a:lnTo>
                    <a:pt x="0" y="941"/>
                  </a:lnTo>
                  <a:lnTo>
                    <a:pt x="1643" y="1024"/>
                  </a:lnTo>
                  <a:lnTo>
                    <a:pt x="1643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0"/>
            <p:cNvSpPr/>
            <p:nvPr/>
          </p:nvSpPr>
          <p:spPr>
            <a:xfrm>
              <a:off x="2132700" y="4334300"/>
              <a:ext cx="26500" cy="156000"/>
            </a:xfrm>
            <a:custGeom>
              <a:avLst/>
              <a:gdLst/>
              <a:ahLst/>
              <a:cxnLst/>
              <a:rect l="l" t="t" r="r" b="b"/>
              <a:pathLst>
                <a:path w="1060" h="6240" extrusionOk="0">
                  <a:moveTo>
                    <a:pt x="0" y="0"/>
                  </a:moveTo>
                  <a:lnTo>
                    <a:pt x="0" y="6180"/>
                  </a:lnTo>
                  <a:lnTo>
                    <a:pt x="1060" y="6239"/>
                  </a:lnTo>
                  <a:lnTo>
                    <a:pt x="106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0"/>
            <p:cNvSpPr/>
            <p:nvPr/>
          </p:nvSpPr>
          <p:spPr>
            <a:xfrm>
              <a:off x="2044600" y="4328650"/>
              <a:ext cx="108650" cy="49725"/>
            </a:xfrm>
            <a:custGeom>
              <a:avLst/>
              <a:gdLst/>
              <a:ahLst/>
              <a:cxnLst/>
              <a:rect l="l" t="t" r="r" b="b"/>
              <a:pathLst>
                <a:path w="4346" h="1989" extrusionOk="0">
                  <a:moveTo>
                    <a:pt x="0" y="0"/>
                  </a:moveTo>
                  <a:lnTo>
                    <a:pt x="0" y="1774"/>
                  </a:lnTo>
                  <a:lnTo>
                    <a:pt x="631" y="1798"/>
                  </a:lnTo>
                  <a:cubicBezTo>
                    <a:pt x="768" y="1127"/>
                    <a:pt x="1349" y="652"/>
                    <a:pt x="2023" y="652"/>
                  </a:cubicBezTo>
                  <a:cubicBezTo>
                    <a:pt x="2055" y="652"/>
                    <a:pt x="2087" y="653"/>
                    <a:pt x="2119" y="655"/>
                  </a:cubicBezTo>
                  <a:cubicBezTo>
                    <a:pt x="2858" y="691"/>
                    <a:pt x="3465" y="1226"/>
                    <a:pt x="3608" y="1953"/>
                  </a:cubicBezTo>
                  <a:lnTo>
                    <a:pt x="4346" y="1988"/>
                  </a:lnTo>
                  <a:lnTo>
                    <a:pt x="4346" y="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0"/>
            <p:cNvSpPr/>
            <p:nvPr/>
          </p:nvSpPr>
          <p:spPr>
            <a:xfrm>
              <a:off x="2218425" y="4326250"/>
              <a:ext cx="41100" cy="25625"/>
            </a:xfrm>
            <a:custGeom>
              <a:avLst/>
              <a:gdLst/>
              <a:ahLst/>
              <a:cxnLst/>
              <a:rect l="l" t="t" r="r" b="b"/>
              <a:pathLst>
                <a:path w="1644" h="1025" extrusionOk="0">
                  <a:moveTo>
                    <a:pt x="0" y="1"/>
                  </a:moveTo>
                  <a:lnTo>
                    <a:pt x="0" y="941"/>
                  </a:lnTo>
                  <a:lnTo>
                    <a:pt x="1643" y="1025"/>
                  </a:lnTo>
                  <a:lnTo>
                    <a:pt x="1643" y="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0"/>
            <p:cNvSpPr/>
            <p:nvPr/>
          </p:nvSpPr>
          <p:spPr>
            <a:xfrm>
              <a:off x="2227050" y="4338750"/>
              <a:ext cx="26525" cy="156300"/>
            </a:xfrm>
            <a:custGeom>
              <a:avLst/>
              <a:gdLst/>
              <a:ahLst/>
              <a:cxnLst/>
              <a:rect l="l" t="t" r="r" b="b"/>
              <a:pathLst>
                <a:path w="1061" h="6252" extrusionOk="0">
                  <a:moveTo>
                    <a:pt x="1" y="1"/>
                  </a:moveTo>
                  <a:lnTo>
                    <a:pt x="1" y="6192"/>
                  </a:lnTo>
                  <a:lnTo>
                    <a:pt x="1060" y="6252"/>
                  </a:lnTo>
                  <a:lnTo>
                    <a:pt x="1060" y="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0"/>
            <p:cNvSpPr/>
            <p:nvPr/>
          </p:nvSpPr>
          <p:spPr>
            <a:xfrm>
              <a:off x="2139250" y="4333400"/>
              <a:ext cx="108375" cy="49725"/>
            </a:xfrm>
            <a:custGeom>
              <a:avLst/>
              <a:gdLst/>
              <a:ahLst/>
              <a:cxnLst/>
              <a:rect l="l" t="t" r="r" b="b"/>
              <a:pathLst>
                <a:path w="4335" h="1989" extrusionOk="0">
                  <a:moveTo>
                    <a:pt x="0" y="1"/>
                  </a:moveTo>
                  <a:lnTo>
                    <a:pt x="0" y="1775"/>
                  </a:lnTo>
                  <a:lnTo>
                    <a:pt x="631" y="1798"/>
                  </a:lnTo>
                  <a:cubicBezTo>
                    <a:pt x="758" y="1120"/>
                    <a:pt x="1361" y="642"/>
                    <a:pt x="2046" y="642"/>
                  </a:cubicBezTo>
                  <a:cubicBezTo>
                    <a:pt x="2070" y="642"/>
                    <a:pt x="2095" y="642"/>
                    <a:pt x="2120" y="643"/>
                  </a:cubicBezTo>
                  <a:cubicBezTo>
                    <a:pt x="2846" y="691"/>
                    <a:pt x="3465" y="1227"/>
                    <a:pt x="3608" y="1953"/>
                  </a:cubicBezTo>
                  <a:lnTo>
                    <a:pt x="4334" y="1989"/>
                  </a:lnTo>
                  <a:lnTo>
                    <a:pt x="4334" y="2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0"/>
            <p:cNvSpPr/>
            <p:nvPr/>
          </p:nvSpPr>
          <p:spPr>
            <a:xfrm>
              <a:off x="2701050" y="4391150"/>
              <a:ext cx="160025" cy="165950"/>
            </a:xfrm>
            <a:custGeom>
              <a:avLst/>
              <a:gdLst/>
              <a:ahLst/>
              <a:cxnLst/>
              <a:rect l="l" t="t" r="r" b="b"/>
              <a:pathLst>
                <a:path w="6401" h="6638" extrusionOk="0">
                  <a:moveTo>
                    <a:pt x="3389" y="0"/>
                  </a:moveTo>
                  <a:cubicBezTo>
                    <a:pt x="3389" y="0"/>
                    <a:pt x="1" y="6638"/>
                    <a:pt x="3382" y="6638"/>
                  </a:cubicBezTo>
                  <a:cubicBezTo>
                    <a:pt x="3438" y="6638"/>
                    <a:pt x="3496" y="6636"/>
                    <a:pt x="3555" y="6632"/>
                  </a:cubicBezTo>
                  <a:cubicBezTo>
                    <a:pt x="6401" y="6454"/>
                    <a:pt x="3389" y="0"/>
                    <a:pt x="3389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0"/>
            <p:cNvSpPr/>
            <p:nvPr/>
          </p:nvSpPr>
          <p:spPr>
            <a:xfrm>
              <a:off x="2566825" y="4384600"/>
              <a:ext cx="160025" cy="165950"/>
            </a:xfrm>
            <a:custGeom>
              <a:avLst/>
              <a:gdLst/>
              <a:ahLst/>
              <a:cxnLst/>
              <a:rect l="l" t="t" r="r" b="b"/>
              <a:pathLst>
                <a:path w="6401" h="6638" extrusionOk="0">
                  <a:moveTo>
                    <a:pt x="3388" y="0"/>
                  </a:moveTo>
                  <a:cubicBezTo>
                    <a:pt x="3388" y="0"/>
                    <a:pt x="0" y="6638"/>
                    <a:pt x="3382" y="6638"/>
                  </a:cubicBezTo>
                  <a:cubicBezTo>
                    <a:pt x="3437" y="6638"/>
                    <a:pt x="3495" y="6636"/>
                    <a:pt x="3555" y="6632"/>
                  </a:cubicBezTo>
                  <a:cubicBezTo>
                    <a:pt x="6400" y="6465"/>
                    <a:pt x="3388" y="0"/>
                    <a:pt x="3388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0"/>
            <p:cNvSpPr/>
            <p:nvPr/>
          </p:nvSpPr>
          <p:spPr>
            <a:xfrm>
              <a:off x="2351775" y="4366150"/>
              <a:ext cx="160150" cy="165925"/>
            </a:xfrm>
            <a:custGeom>
              <a:avLst/>
              <a:gdLst/>
              <a:ahLst/>
              <a:cxnLst/>
              <a:rect l="l" t="t" r="r" b="b"/>
              <a:pathLst>
                <a:path w="6406" h="6637" extrusionOk="0">
                  <a:moveTo>
                    <a:pt x="3394" y="0"/>
                  </a:moveTo>
                  <a:cubicBezTo>
                    <a:pt x="3393" y="1"/>
                    <a:pt x="0" y="6637"/>
                    <a:pt x="3396" y="6637"/>
                  </a:cubicBezTo>
                  <a:cubicBezTo>
                    <a:pt x="3449" y="6637"/>
                    <a:pt x="3504" y="6635"/>
                    <a:pt x="3560" y="6632"/>
                  </a:cubicBezTo>
                  <a:cubicBezTo>
                    <a:pt x="6406" y="6453"/>
                    <a:pt x="3394" y="0"/>
                    <a:pt x="3394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0"/>
            <p:cNvSpPr/>
            <p:nvPr/>
          </p:nvSpPr>
          <p:spPr>
            <a:xfrm>
              <a:off x="2448500" y="4384000"/>
              <a:ext cx="160175" cy="165950"/>
            </a:xfrm>
            <a:custGeom>
              <a:avLst/>
              <a:gdLst/>
              <a:ahLst/>
              <a:cxnLst/>
              <a:rect l="l" t="t" r="r" b="b"/>
              <a:pathLst>
                <a:path w="6407" h="6638" extrusionOk="0">
                  <a:moveTo>
                    <a:pt x="3394" y="1"/>
                  </a:moveTo>
                  <a:cubicBezTo>
                    <a:pt x="3394" y="1"/>
                    <a:pt x="1" y="6637"/>
                    <a:pt x="3396" y="6637"/>
                  </a:cubicBezTo>
                  <a:cubicBezTo>
                    <a:pt x="3449" y="6637"/>
                    <a:pt x="3504" y="6636"/>
                    <a:pt x="3561" y="6632"/>
                  </a:cubicBezTo>
                  <a:cubicBezTo>
                    <a:pt x="6406" y="6454"/>
                    <a:pt x="3394" y="1"/>
                    <a:pt x="3394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0"/>
            <p:cNvSpPr/>
            <p:nvPr/>
          </p:nvSpPr>
          <p:spPr>
            <a:xfrm>
              <a:off x="2504750" y="4349175"/>
              <a:ext cx="160175" cy="165950"/>
            </a:xfrm>
            <a:custGeom>
              <a:avLst/>
              <a:gdLst/>
              <a:ahLst/>
              <a:cxnLst/>
              <a:rect l="l" t="t" r="r" b="b"/>
              <a:pathLst>
                <a:path w="6407" h="6638" extrusionOk="0">
                  <a:moveTo>
                    <a:pt x="3382" y="1"/>
                  </a:moveTo>
                  <a:lnTo>
                    <a:pt x="3382" y="1"/>
                  </a:lnTo>
                  <a:cubicBezTo>
                    <a:pt x="3382" y="1"/>
                    <a:pt x="1" y="6637"/>
                    <a:pt x="3397" y="6637"/>
                  </a:cubicBezTo>
                  <a:cubicBezTo>
                    <a:pt x="3450" y="6637"/>
                    <a:pt x="3505" y="6636"/>
                    <a:pt x="3561" y="6632"/>
                  </a:cubicBezTo>
                  <a:cubicBezTo>
                    <a:pt x="6407" y="6454"/>
                    <a:pt x="3383" y="1"/>
                    <a:pt x="3382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0"/>
            <p:cNvSpPr/>
            <p:nvPr/>
          </p:nvSpPr>
          <p:spPr>
            <a:xfrm>
              <a:off x="2395075" y="4342625"/>
              <a:ext cx="160025" cy="165950"/>
            </a:xfrm>
            <a:custGeom>
              <a:avLst/>
              <a:gdLst/>
              <a:ahLst/>
              <a:cxnLst/>
              <a:rect l="l" t="t" r="r" b="b"/>
              <a:pathLst>
                <a:path w="6401" h="6638" extrusionOk="0">
                  <a:moveTo>
                    <a:pt x="3388" y="1"/>
                  </a:moveTo>
                  <a:cubicBezTo>
                    <a:pt x="3388" y="1"/>
                    <a:pt x="0" y="6638"/>
                    <a:pt x="3382" y="6638"/>
                  </a:cubicBezTo>
                  <a:cubicBezTo>
                    <a:pt x="3438" y="6638"/>
                    <a:pt x="3495" y="6636"/>
                    <a:pt x="3555" y="6632"/>
                  </a:cubicBezTo>
                  <a:cubicBezTo>
                    <a:pt x="6400" y="6466"/>
                    <a:pt x="3388" y="1"/>
                    <a:pt x="3388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0"/>
            <p:cNvSpPr/>
            <p:nvPr/>
          </p:nvSpPr>
          <p:spPr>
            <a:xfrm>
              <a:off x="2285225" y="4336075"/>
              <a:ext cx="160025" cy="165950"/>
            </a:xfrm>
            <a:custGeom>
              <a:avLst/>
              <a:gdLst/>
              <a:ahLst/>
              <a:cxnLst/>
              <a:rect l="l" t="t" r="r" b="b"/>
              <a:pathLst>
                <a:path w="6401" h="6638" extrusionOk="0">
                  <a:moveTo>
                    <a:pt x="3389" y="1"/>
                  </a:moveTo>
                  <a:cubicBezTo>
                    <a:pt x="3389" y="1"/>
                    <a:pt x="1" y="6638"/>
                    <a:pt x="3382" y="6638"/>
                  </a:cubicBezTo>
                  <a:cubicBezTo>
                    <a:pt x="3438" y="6638"/>
                    <a:pt x="3496" y="6636"/>
                    <a:pt x="3555" y="6632"/>
                  </a:cubicBezTo>
                  <a:cubicBezTo>
                    <a:pt x="6401" y="6466"/>
                    <a:pt x="3389" y="1"/>
                    <a:pt x="3389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0"/>
            <p:cNvSpPr/>
            <p:nvPr/>
          </p:nvSpPr>
          <p:spPr>
            <a:xfrm>
              <a:off x="163700" y="4430950"/>
              <a:ext cx="3513850" cy="1371700"/>
            </a:xfrm>
            <a:custGeom>
              <a:avLst/>
              <a:gdLst/>
              <a:ahLst/>
              <a:cxnLst/>
              <a:rect l="l" t="t" r="r" b="b"/>
              <a:pathLst>
                <a:path w="140554" h="54868" extrusionOk="0">
                  <a:moveTo>
                    <a:pt x="64801" y="1"/>
                  </a:moveTo>
                  <a:cubicBezTo>
                    <a:pt x="44314" y="1"/>
                    <a:pt x="21772" y="1564"/>
                    <a:pt x="0" y="6207"/>
                  </a:cubicBezTo>
                  <a:lnTo>
                    <a:pt x="12800" y="54868"/>
                  </a:lnTo>
                  <a:lnTo>
                    <a:pt x="123694" y="36353"/>
                  </a:lnTo>
                  <a:lnTo>
                    <a:pt x="140554" y="6647"/>
                  </a:lnTo>
                  <a:cubicBezTo>
                    <a:pt x="140554" y="6647"/>
                    <a:pt x="107046" y="1"/>
                    <a:pt x="64801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0"/>
            <p:cNvSpPr/>
            <p:nvPr/>
          </p:nvSpPr>
          <p:spPr>
            <a:xfrm>
              <a:off x="426225" y="4478250"/>
              <a:ext cx="2838175" cy="228150"/>
            </a:xfrm>
            <a:custGeom>
              <a:avLst/>
              <a:gdLst/>
              <a:ahLst/>
              <a:cxnLst/>
              <a:rect l="l" t="t" r="r" b="b"/>
              <a:pathLst>
                <a:path w="113527" h="9126" extrusionOk="0">
                  <a:moveTo>
                    <a:pt x="46549" y="1"/>
                  </a:moveTo>
                  <a:cubicBezTo>
                    <a:pt x="31448" y="1"/>
                    <a:pt x="15543" y="702"/>
                    <a:pt x="1" y="2577"/>
                  </a:cubicBezTo>
                  <a:cubicBezTo>
                    <a:pt x="11240" y="6470"/>
                    <a:pt x="33588" y="9125"/>
                    <a:pt x="59318" y="9125"/>
                  </a:cubicBezTo>
                  <a:cubicBezTo>
                    <a:pt x="81594" y="9125"/>
                    <a:pt x="101335" y="7137"/>
                    <a:pt x="113527" y="4077"/>
                  </a:cubicBezTo>
                  <a:cubicBezTo>
                    <a:pt x="98352" y="2278"/>
                    <a:pt x="73754" y="1"/>
                    <a:pt x="46549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0"/>
            <p:cNvSpPr/>
            <p:nvPr/>
          </p:nvSpPr>
          <p:spPr>
            <a:xfrm>
              <a:off x="5204800" y="3489550"/>
              <a:ext cx="42600" cy="27400"/>
            </a:xfrm>
            <a:custGeom>
              <a:avLst/>
              <a:gdLst/>
              <a:ahLst/>
              <a:cxnLst/>
              <a:rect l="l" t="t" r="r" b="b"/>
              <a:pathLst>
                <a:path w="1704" h="1096" extrusionOk="0">
                  <a:moveTo>
                    <a:pt x="1" y="0"/>
                  </a:moveTo>
                  <a:lnTo>
                    <a:pt x="1" y="1096"/>
                  </a:lnTo>
                  <a:lnTo>
                    <a:pt x="1703" y="1096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0"/>
            <p:cNvSpPr/>
            <p:nvPr/>
          </p:nvSpPr>
          <p:spPr>
            <a:xfrm>
              <a:off x="5301850" y="3411550"/>
              <a:ext cx="62825" cy="27425"/>
            </a:xfrm>
            <a:custGeom>
              <a:avLst/>
              <a:gdLst/>
              <a:ahLst/>
              <a:cxnLst/>
              <a:rect l="l" t="t" r="r" b="b"/>
              <a:pathLst>
                <a:path w="251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2512" y="1096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0"/>
            <p:cNvSpPr/>
            <p:nvPr/>
          </p:nvSpPr>
          <p:spPr>
            <a:xfrm>
              <a:off x="5210450" y="3423175"/>
              <a:ext cx="110775" cy="137525"/>
            </a:xfrm>
            <a:custGeom>
              <a:avLst/>
              <a:gdLst/>
              <a:ahLst/>
              <a:cxnLst/>
              <a:rect l="l" t="t" r="r" b="b"/>
              <a:pathLst>
                <a:path w="4431" h="5501" extrusionOk="0">
                  <a:moveTo>
                    <a:pt x="4430" y="0"/>
                  </a:moveTo>
                  <a:lnTo>
                    <a:pt x="1" y="3501"/>
                  </a:lnTo>
                  <a:lnTo>
                    <a:pt x="1025" y="5501"/>
                  </a:lnTo>
                  <a:cubicBezTo>
                    <a:pt x="1681" y="2805"/>
                    <a:pt x="2466" y="2087"/>
                    <a:pt x="3117" y="2087"/>
                  </a:cubicBezTo>
                  <a:cubicBezTo>
                    <a:pt x="3861" y="2087"/>
                    <a:pt x="4430" y="3024"/>
                    <a:pt x="4430" y="3024"/>
                  </a:cubicBezTo>
                  <a:lnTo>
                    <a:pt x="443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0"/>
            <p:cNvSpPr/>
            <p:nvPr/>
          </p:nvSpPr>
          <p:spPr>
            <a:xfrm>
              <a:off x="5210450" y="3506800"/>
              <a:ext cx="40525" cy="180125"/>
            </a:xfrm>
            <a:custGeom>
              <a:avLst/>
              <a:gdLst/>
              <a:ahLst/>
              <a:cxnLst/>
              <a:rect l="l" t="t" r="r" b="b"/>
              <a:pathLst>
                <a:path w="1621" h="7205" extrusionOk="0">
                  <a:moveTo>
                    <a:pt x="1" y="1"/>
                  </a:moveTo>
                  <a:lnTo>
                    <a:pt x="1" y="7204"/>
                  </a:lnTo>
                  <a:lnTo>
                    <a:pt x="1620" y="7204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0"/>
            <p:cNvSpPr/>
            <p:nvPr/>
          </p:nvSpPr>
          <p:spPr>
            <a:xfrm>
              <a:off x="5317025" y="3425850"/>
              <a:ext cx="40500" cy="180100"/>
            </a:xfrm>
            <a:custGeom>
              <a:avLst/>
              <a:gdLst/>
              <a:ahLst/>
              <a:cxnLst/>
              <a:rect l="l" t="t" r="r" b="b"/>
              <a:pathLst>
                <a:path w="1620" h="7204" extrusionOk="0">
                  <a:moveTo>
                    <a:pt x="0" y="0"/>
                  </a:moveTo>
                  <a:lnTo>
                    <a:pt x="0" y="7204"/>
                  </a:lnTo>
                  <a:lnTo>
                    <a:pt x="1620" y="7204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0"/>
            <p:cNvSpPr/>
            <p:nvPr/>
          </p:nvSpPr>
          <p:spPr>
            <a:xfrm>
              <a:off x="4832150" y="3672900"/>
              <a:ext cx="42575" cy="27400"/>
            </a:xfrm>
            <a:custGeom>
              <a:avLst/>
              <a:gdLst/>
              <a:ahLst/>
              <a:cxnLst/>
              <a:rect l="l" t="t" r="r" b="b"/>
              <a:pathLst>
                <a:path w="1703" h="1096" extrusionOk="0">
                  <a:moveTo>
                    <a:pt x="0" y="1"/>
                  </a:moveTo>
                  <a:lnTo>
                    <a:pt x="0" y="1096"/>
                  </a:lnTo>
                  <a:lnTo>
                    <a:pt x="1703" y="1096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0"/>
            <p:cNvSpPr/>
            <p:nvPr/>
          </p:nvSpPr>
          <p:spPr>
            <a:xfrm>
              <a:off x="4719925" y="3757725"/>
              <a:ext cx="62825" cy="27425"/>
            </a:xfrm>
            <a:custGeom>
              <a:avLst/>
              <a:gdLst/>
              <a:ahLst/>
              <a:cxnLst/>
              <a:rect l="l" t="t" r="r" b="b"/>
              <a:pathLst>
                <a:path w="251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2513" y="1096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0"/>
            <p:cNvSpPr/>
            <p:nvPr/>
          </p:nvSpPr>
          <p:spPr>
            <a:xfrm>
              <a:off x="5050925" y="3527950"/>
              <a:ext cx="62825" cy="27400"/>
            </a:xfrm>
            <a:custGeom>
              <a:avLst/>
              <a:gdLst/>
              <a:ahLst/>
              <a:cxnLst/>
              <a:rect l="l" t="t" r="r" b="b"/>
              <a:pathLst>
                <a:path w="2513" h="1096" extrusionOk="0">
                  <a:moveTo>
                    <a:pt x="0" y="0"/>
                  </a:moveTo>
                  <a:lnTo>
                    <a:pt x="0" y="1096"/>
                  </a:lnTo>
                  <a:lnTo>
                    <a:pt x="2512" y="1096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0"/>
            <p:cNvSpPr/>
            <p:nvPr/>
          </p:nvSpPr>
          <p:spPr>
            <a:xfrm>
              <a:off x="4929475" y="3594925"/>
              <a:ext cx="62825" cy="27400"/>
            </a:xfrm>
            <a:custGeom>
              <a:avLst/>
              <a:gdLst/>
              <a:ahLst/>
              <a:cxnLst/>
              <a:rect l="l" t="t" r="r" b="b"/>
              <a:pathLst>
                <a:path w="2513" h="1096" extrusionOk="0">
                  <a:moveTo>
                    <a:pt x="0" y="0"/>
                  </a:moveTo>
                  <a:lnTo>
                    <a:pt x="0" y="1096"/>
                  </a:lnTo>
                  <a:lnTo>
                    <a:pt x="2513" y="1096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0"/>
            <p:cNvSpPr/>
            <p:nvPr/>
          </p:nvSpPr>
          <p:spPr>
            <a:xfrm>
              <a:off x="4837800" y="3606225"/>
              <a:ext cx="110750" cy="137850"/>
            </a:xfrm>
            <a:custGeom>
              <a:avLst/>
              <a:gdLst/>
              <a:ahLst/>
              <a:cxnLst/>
              <a:rect l="l" t="t" r="r" b="b"/>
              <a:pathLst>
                <a:path w="4430" h="5514" extrusionOk="0">
                  <a:moveTo>
                    <a:pt x="4429" y="1"/>
                  </a:moveTo>
                  <a:lnTo>
                    <a:pt x="0" y="3513"/>
                  </a:lnTo>
                  <a:lnTo>
                    <a:pt x="1036" y="5513"/>
                  </a:lnTo>
                  <a:cubicBezTo>
                    <a:pt x="1693" y="2812"/>
                    <a:pt x="2478" y="2094"/>
                    <a:pt x="3127" y="2094"/>
                  </a:cubicBezTo>
                  <a:cubicBezTo>
                    <a:pt x="3866" y="2094"/>
                    <a:pt x="4429" y="3025"/>
                    <a:pt x="4429" y="3025"/>
                  </a:cubicBezTo>
                  <a:lnTo>
                    <a:pt x="4429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0"/>
            <p:cNvSpPr/>
            <p:nvPr/>
          </p:nvSpPr>
          <p:spPr>
            <a:xfrm>
              <a:off x="4731225" y="3771125"/>
              <a:ext cx="40525" cy="180100"/>
            </a:xfrm>
            <a:custGeom>
              <a:avLst/>
              <a:gdLst/>
              <a:ahLst/>
              <a:cxnLst/>
              <a:rect l="l" t="t" r="r" b="b"/>
              <a:pathLst>
                <a:path w="1621" h="7204" extrusionOk="0">
                  <a:moveTo>
                    <a:pt x="1" y="1"/>
                  </a:moveTo>
                  <a:lnTo>
                    <a:pt x="1" y="7204"/>
                  </a:lnTo>
                  <a:lnTo>
                    <a:pt x="1620" y="7204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0"/>
            <p:cNvSpPr/>
            <p:nvPr/>
          </p:nvSpPr>
          <p:spPr>
            <a:xfrm>
              <a:off x="4838100" y="3690175"/>
              <a:ext cx="40500" cy="180100"/>
            </a:xfrm>
            <a:custGeom>
              <a:avLst/>
              <a:gdLst/>
              <a:ahLst/>
              <a:cxnLst/>
              <a:rect l="l" t="t" r="r" b="b"/>
              <a:pathLst>
                <a:path w="1620" h="7204" extrusionOk="0">
                  <a:moveTo>
                    <a:pt x="0" y="0"/>
                  </a:moveTo>
                  <a:lnTo>
                    <a:pt x="0" y="7203"/>
                  </a:lnTo>
                  <a:lnTo>
                    <a:pt x="1619" y="7203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0"/>
            <p:cNvSpPr/>
            <p:nvPr/>
          </p:nvSpPr>
          <p:spPr>
            <a:xfrm>
              <a:off x="4944650" y="3608900"/>
              <a:ext cx="40500" cy="180400"/>
            </a:xfrm>
            <a:custGeom>
              <a:avLst/>
              <a:gdLst/>
              <a:ahLst/>
              <a:cxnLst/>
              <a:rect l="l" t="t" r="r" b="b"/>
              <a:pathLst>
                <a:path w="1620" h="7216" extrusionOk="0">
                  <a:moveTo>
                    <a:pt x="1" y="1"/>
                  </a:moveTo>
                  <a:lnTo>
                    <a:pt x="1" y="7216"/>
                  </a:lnTo>
                  <a:lnTo>
                    <a:pt x="1620" y="7216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0"/>
            <p:cNvSpPr/>
            <p:nvPr/>
          </p:nvSpPr>
          <p:spPr>
            <a:xfrm>
              <a:off x="5064025" y="3542225"/>
              <a:ext cx="40500" cy="180125"/>
            </a:xfrm>
            <a:custGeom>
              <a:avLst/>
              <a:gdLst/>
              <a:ahLst/>
              <a:cxnLst/>
              <a:rect l="l" t="t" r="r" b="b"/>
              <a:pathLst>
                <a:path w="1620" h="7205" extrusionOk="0">
                  <a:moveTo>
                    <a:pt x="0" y="1"/>
                  </a:moveTo>
                  <a:lnTo>
                    <a:pt x="0" y="7204"/>
                  </a:lnTo>
                  <a:lnTo>
                    <a:pt x="1619" y="7204"/>
                  </a:lnTo>
                  <a:lnTo>
                    <a:pt x="1619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0"/>
            <p:cNvSpPr/>
            <p:nvPr/>
          </p:nvSpPr>
          <p:spPr>
            <a:xfrm>
              <a:off x="6246900" y="3338925"/>
              <a:ext cx="63125" cy="28300"/>
            </a:xfrm>
            <a:custGeom>
              <a:avLst/>
              <a:gdLst/>
              <a:ahLst/>
              <a:cxnLst/>
              <a:rect l="l" t="t" r="r" b="b"/>
              <a:pathLst>
                <a:path w="2525" h="1132" extrusionOk="0">
                  <a:moveTo>
                    <a:pt x="0" y="1"/>
                  </a:moveTo>
                  <a:lnTo>
                    <a:pt x="0" y="1037"/>
                  </a:lnTo>
                  <a:lnTo>
                    <a:pt x="2525" y="1132"/>
                  </a:lnTo>
                  <a:lnTo>
                    <a:pt x="2525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0"/>
            <p:cNvSpPr/>
            <p:nvPr/>
          </p:nvSpPr>
          <p:spPr>
            <a:xfrm>
              <a:off x="6260000" y="3352925"/>
              <a:ext cx="40800" cy="171775"/>
            </a:xfrm>
            <a:custGeom>
              <a:avLst/>
              <a:gdLst/>
              <a:ahLst/>
              <a:cxnLst/>
              <a:rect l="l" t="t" r="r" b="b"/>
              <a:pathLst>
                <a:path w="1632" h="6871" extrusionOk="0">
                  <a:moveTo>
                    <a:pt x="0" y="0"/>
                  </a:moveTo>
                  <a:lnTo>
                    <a:pt x="0" y="6811"/>
                  </a:lnTo>
                  <a:lnTo>
                    <a:pt x="1632" y="6870"/>
                  </a:lnTo>
                  <a:lnTo>
                    <a:pt x="1632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50"/>
            <p:cNvSpPr/>
            <p:nvPr/>
          </p:nvSpPr>
          <p:spPr>
            <a:xfrm>
              <a:off x="6394825" y="3344300"/>
              <a:ext cx="63125" cy="28000"/>
            </a:xfrm>
            <a:custGeom>
              <a:avLst/>
              <a:gdLst/>
              <a:ahLst/>
              <a:cxnLst/>
              <a:rect l="l" t="t" r="r" b="b"/>
              <a:pathLst>
                <a:path w="2525" h="1120" extrusionOk="0">
                  <a:moveTo>
                    <a:pt x="1" y="0"/>
                  </a:moveTo>
                  <a:lnTo>
                    <a:pt x="1" y="1036"/>
                  </a:lnTo>
                  <a:lnTo>
                    <a:pt x="2525" y="1119"/>
                  </a:lnTo>
                  <a:lnTo>
                    <a:pt x="2525" y="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50"/>
            <p:cNvSpPr/>
            <p:nvPr/>
          </p:nvSpPr>
          <p:spPr>
            <a:xfrm>
              <a:off x="6408225" y="3358275"/>
              <a:ext cx="40800" cy="171475"/>
            </a:xfrm>
            <a:custGeom>
              <a:avLst/>
              <a:gdLst/>
              <a:ahLst/>
              <a:cxnLst/>
              <a:rect l="l" t="t" r="r" b="b"/>
              <a:pathLst>
                <a:path w="1632" h="6859" extrusionOk="0">
                  <a:moveTo>
                    <a:pt x="1" y="1"/>
                  </a:moveTo>
                  <a:lnTo>
                    <a:pt x="1" y="6799"/>
                  </a:lnTo>
                  <a:lnTo>
                    <a:pt x="1632" y="6859"/>
                  </a:lnTo>
                  <a:lnTo>
                    <a:pt x="1632" y="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0"/>
            <p:cNvSpPr/>
            <p:nvPr/>
          </p:nvSpPr>
          <p:spPr>
            <a:xfrm>
              <a:off x="6273100" y="3352025"/>
              <a:ext cx="167000" cy="54800"/>
            </a:xfrm>
            <a:custGeom>
              <a:avLst/>
              <a:gdLst/>
              <a:ahLst/>
              <a:cxnLst/>
              <a:rect l="l" t="t" r="r" b="b"/>
              <a:pathLst>
                <a:path w="6680" h="2192" extrusionOk="0">
                  <a:moveTo>
                    <a:pt x="0" y="1"/>
                  </a:moveTo>
                  <a:lnTo>
                    <a:pt x="0" y="1953"/>
                  </a:lnTo>
                  <a:lnTo>
                    <a:pt x="965" y="1989"/>
                  </a:lnTo>
                  <a:cubicBezTo>
                    <a:pt x="1172" y="1251"/>
                    <a:pt x="2073" y="713"/>
                    <a:pt x="3158" y="713"/>
                  </a:cubicBezTo>
                  <a:cubicBezTo>
                    <a:pt x="3193" y="713"/>
                    <a:pt x="3228" y="714"/>
                    <a:pt x="3263" y="715"/>
                  </a:cubicBezTo>
                  <a:cubicBezTo>
                    <a:pt x="4394" y="751"/>
                    <a:pt x="5346" y="1370"/>
                    <a:pt x="5549" y="2144"/>
                  </a:cubicBezTo>
                  <a:lnTo>
                    <a:pt x="6680" y="2191"/>
                  </a:lnTo>
                  <a:lnTo>
                    <a:pt x="6680" y="2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0"/>
            <p:cNvSpPr/>
            <p:nvPr/>
          </p:nvSpPr>
          <p:spPr>
            <a:xfrm>
              <a:off x="6540400" y="3349350"/>
              <a:ext cx="63125" cy="28300"/>
            </a:xfrm>
            <a:custGeom>
              <a:avLst/>
              <a:gdLst/>
              <a:ahLst/>
              <a:cxnLst/>
              <a:rect l="l" t="t" r="r" b="b"/>
              <a:pathLst>
                <a:path w="2525" h="1132" extrusionOk="0">
                  <a:moveTo>
                    <a:pt x="0" y="1"/>
                  </a:moveTo>
                  <a:lnTo>
                    <a:pt x="0" y="1036"/>
                  </a:lnTo>
                  <a:lnTo>
                    <a:pt x="2524" y="1132"/>
                  </a:lnTo>
                  <a:lnTo>
                    <a:pt x="2524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0"/>
            <p:cNvSpPr/>
            <p:nvPr/>
          </p:nvSpPr>
          <p:spPr>
            <a:xfrm>
              <a:off x="6553475" y="3363350"/>
              <a:ext cx="40825" cy="171775"/>
            </a:xfrm>
            <a:custGeom>
              <a:avLst/>
              <a:gdLst/>
              <a:ahLst/>
              <a:cxnLst/>
              <a:rect l="l" t="t" r="r" b="b"/>
              <a:pathLst>
                <a:path w="1633" h="6871" extrusionOk="0">
                  <a:moveTo>
                    <a:pt x="1" y="0"/>
                  </a:moveTo>
                  <a:lnTo>
                    <a:pt x="1" y="6810"/>
                  </a:lnTo>
                  <a:lnTo>
                    <a:pt x="1632" y="6870"/>
                  </a:lnTo>
                  <a:lnTo>
                    <a:pt x="1632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0"/>
            <p:cNvSpPr/>
            <p:nvPr/>
          </p:nvSpPr>
          <p:spPr>
            <a:xfrm>
              <a:off x="6418350" y="3357400"/>
              <a:ext cx="167000" cy="54475"/>
            </a:xfrm>
            <a:custGeom>
              <a:avLst/>
              <a:gdLst/>
              <a:ahLst/>
              <a:cxnLst/>
              <a:rect l="l" t="t" r="r" b="b"/>
              <a:pathLst>
                <a:path w="6680" h="2179" extrusionOk="0">
                  <a:moveTo>
                    <a:pt x="0" y="0"/>
                  </a:moveTo>
                  <a:lnTo>
                    <a:pt x="0" y="1941"/>
                  </a:lnTo>
                  <a:lnTo>
                    <a:pt x="965" y="1976"/>
                  </a:lnTo>
                  <a:cubicBezTo>
                    <a:pt x="1173" y="1238"/>
                    <a:pt x="2062" y="701"/>
                    <a:pt x="3147" y="701"/>
                  </a:cubicBezTo>
                  <a:cubicBezTo>
                    <a:pt x="3181" y="701"/>
                    <a:pt x="3216" y="701"/>
                    <a:pt x="3251" y="702"/>
                  </a:cubicBezTo>
                  <a:cubicBezTo>
                    <a:pt x="4394" y="750"/>
                    <a:pt x="5334" y="1357"/>
                    <a:pt x="5549" y="2131"/>
                  </a:cubicBezTo>
                  <a:lnTo>
                    <a:pt x="6680" y="2179"/>
                  </a:lnTo>
                  <a:lnTo>
                    <a:pt x="6680" y="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0"/>
            <p:cNvSpPr/>
            <p:nvPr/>
          </p:nvSpPr>
          <p:spPr>
            <a:xfrm>
              <a:off x="6685650" y="3354700"/>
              <a:ext cx="63125" cy="28025"/>
            </a:xfrm>
            <a:custGeom>
              <a:avLst/>
              <a:gdLst/>
              <a:ahLst/>
              <a:cxnLst/>
              <a:rect l="l" t="t" r="r" b="b"/>
              <a:pathLst>
                <a:path w="2525" h="1121" extrusionOk="0">
                  <a:moveTo>
                    <a:pt x="0" y="1"/>
                  </a:moveTo>
                  <a:lnTo>
                    <a:pt x="0" y="1025"/>
                  </a:lnTo>
                  <a:lnTo>
                    <a:pt x="2524" y="1120"/>
                  </a:lnTo>
                  <a:lnTo>
                    <a:pt x="2524" y="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0"/>
            <p:cNvSpPr/>
            <p:nvPr/>
          </p:nvSpPr>
          <p:spPr>
            <a:xfrm>
              <a:off x="6698750" y="3368400"/>
              <a:ext cx="40800" cy="171775"/>
            </a:xfrm>
            <a:custGeom>
              <a:avLst/>
              <a:gdLst/>
              <a:ahLst/>
              <a:cxnLst/>
              <a:rect l="l" t="t" r="r" b="b"/>
              <a:pathLst>
                <a:path w="1632" h="6871" extrusionOk="0">
                  <a:moveTo>
                    <a:pt x="0" y="1"/>
                  </a:moveTo>
                  <a:lnTo>
                    <a:pt x="0" y="6811"/>
                  </a:lnTo>
                  <a:lnTo>
                    <a:pt x="1631" y="6870"/>
                  </a:lnTo>
                  <a:lnTo>
                    <a:pt x="1631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0"/>
            <p:cNvSpPr/>
            <p:nvPr/>
          </p:nvSpPr>
          <p:spPr>
            <a:xfrm>
              <a:off x="6563600" y="3362450"/>
              <a:ext cx="167325" cy="54500"/>
            </a:xfrm>
            <a:custGeom>
              <a:avLst/>
              <a:gdLst/>
              <a:ahLst/>
              <a:cxnLst/>
              <a:rect l="l" t="t" r="r" b="b"/>
              <a:pathLst>
                <a:path w="6693" h="2180" extrusionOk="0">
                  <a:moveTo>
                    <a:pt x="1" y="0"/>
                  </a:moveTo>
                  <a:lnTo>
                    <a:pt x="1" y="1941"/>
                  </a:lnTo>
                  <a:lnTo>
                    <a:pt x="977" y="1977"/>
                  </a:lnTo>
                  <a:cubicBezTo>
                    <a:pt x="1171" y="1246"/>
                    <a:pt x="2056" y="712"/>
                    <a:pt x="3126" y="712"/>
                  </a:cubicBezTo>
                  <a:cubicBezTo>
                    <a:pt x="3172" y="712"/>
                    <a:pt x="3217" y="713"/>
                    <a:pt x="3263" y="715"/>
                  </a:cubicBezTo>
                  <a:cubicBezTo>
                    <a:pt x="4394" y="751"/>
                    <a:pt x="5347" y="1370"/>
                    <a:pt x="5561" y="2144"/>
                  </a:cubicBezTo>
                  <a:lnTo>
                    <a:pt x="6692" y="2179"/>
                  </a:lnTo>
                  <a:lnTo>
                    <a:pt x="6692" y="2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50"/>
            <p:cNvSpPr/>
            <p:nvPr/>
          </p:nvSpPr>
          <p:spPr>
            <a:xfrm>
              <a:off x="6830900" y="3359775"/>
              <a:ext cx="63125" cy="28000"/>
            </a:xfrm>
            <a:custGeom>
              <a:avLst/>
              <a:gdLst/>
              <a:ahLst/>
              <a:cxnLst/>
              <a:rect l="l" t="t" r="r" b="b"/>
              <a:pathLst>
                <a:path w="2525" h="1120" extrusionOk="0">
                  <a:moveTo>
                    <a:pt x="1" y="0"/>
                  </a:moveTo>
                  <a:lnTo>
                    <a:pt x="1" y="1036"/>
                  </a:lnTo>
                  <a:lnTo>
                    <a:pt x="2525" y="1119"/>
                  </a:lnTo>
                  <a:lnTo>
                    <a:pt x="2525" y="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0"/>
            <p:cNvSpPr/>
            <p:nvPr/>
          </p:nvSpPr>
          <p:spPr>
            <a:xfrm>
              <a:off x="6844300" y="3373750"/>
              <a:ext cx="40500" cy="171475"/>
            </a:xfrm>
            <a:custGeom>
              <a:avLst/>
              <a:gdLst/>
              <a:ahLst/>
              <a:cxnLst/>
              <a:rect l="l" t="t" r="r" b="b"/>
              <a:pathLst>
                <a:path w="1620" h="6859" extrusionOk="0">
                  <a:moveTo>
                    <a:pt x="0" y="1"/>
                  </a:moveTo>
                  <a:lnTo>
                    <a:pt x="0" y="6799"/>
                  </a:lnTo>
                  <a:lnTo>
                    <a:pt x="1620" y="6859"/>
                  </a:lnTo>
                  <a:lnTo>
                    <a:pt x="1620" y="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0"/>
            <p:cNvSpPr/>
            <p:nvPr/>
          </p:nvSpPr>
          <p:spPr>
            <a:xfrm>
              <a:off x="6709150" y="3367500"/>
              <a:ext cx="167025" cy="54500"/>
            </a:xfrm>
            <a:custGeom>
              <a:avLst/>
              <a:gdLst/>
              <a:ahLst/>
              <a:cxnLst/>
              <a:rect l="l" t="t" r="r" b="b"/>
              <a:pathLst>
                <a:path w="6681" h="2180" extrusionOk="0">
                  <a:moveTo>
                    <a:pt x="1" y="1"/>
                  </a:moveTo>
                  <a:lnTo>
                    <a:pt x="1" y="1953"/>
                  </a:lnTo>
                  <a:lnTo>
                    <a:pt x="965" y="1977"/>
                  </a:lnTo>
                  <a:cubicBezTo>
                    <a:pt x="1173" y="1239"/>
                    <a:pt x="2062" y="714"/>
                    <a:pt x="3145" y="714"/>
                  </a:cubicBezTo>
                  <a:cubicBezTo>
                    <a:pt x="3180" y="714"/>
                    <a:pt x="3216" y="714"/>
                    <a:pt x="3251" y="715"/>
                  </a:cubicBezTo>
                  <a:cubicBezTo>
                    <a:pt x="4394" y="751"/>
                    <a:pt x="5335" y="1370"/>
                    <a:pt x="5549" y="2144"/>
                  </a:cubicBezTo>
                  <a:lnTo>
                    <a:pt x="6680" y="2180"/>
                  </a:lnTo>
                  <a:lnTo>
                    <a:pt x="6680" y="2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0"/>
            <p:cNvSpPr/>
            <p:nvPr/>
          </p:nvSpPr>
          <p:spPr>
            <a:xfrm>
              <a:off x="2717300" y="3455325"/>
              <a:ext cx="4673225" cy="2243150"/>
            </a:xfrm>
            <a:custGeom>
              <a:avLst/>
              <a:gdLst/>
              <a:ahLst/>
              <a:cxnLst/>
              <a:rect l="l" t="t" r="r" b="b"/>
              <a:pathLst>
                <a:path w="186929" h="89726" extrusionOk="0">
                  <a:moveTo>
                    <a:pt x="132171" y="0"/>
                  </a:moveTo>
                  <a:lnTo>
                    <a:pt x="107561" y="1619"/>
                  </a:lnTo>
                  <a:cubicBezTo>
                    <a:pt x="107561" y="1619"/>
                    <a:pt x="34993" y="36921"/>
                    <a:pt x="0" y="77093"/>
                  </a:cubicBezTo>
                  <a:lnTo>
                    <a:pt x="172022" y="89725"/>
                  </a:lnTo>
                  <a:cubicBezTo>
                    <a:pt x="172022" y="89725"/>
                    <a:pt x="186928" y="29159"/>
                    <a:pt x="179154" y="17169"/>
                  </a:cubicBezTo>
                  <a:cubicBezTo>
                    <a:pt x="171379" y="5179"/>
                    <a:pt x="132171" y="0"/>
                    <a:pt x="132171" y="0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0"/>
            <p:cNvSpPr/>
            <p:nvPr/>
          </p:nvSpPr>
          <p:spPr>
            <a:xfrm>
              <a:off x="2717300" y="3913700"/>
              <a:ext cx="1920500" cy="1480575"/>
            </a:xfrm>
            <a:custGeom>
              <a:avLst/>
              <a:gdLst/>
              <a:ahLst/>
              <a:cxnLst/>
              <a:rect l="l" t="t" r="r" b="b"/>
              <a:pathLst>
                <a:path w="76820" h="59223" extrusionOk="0">
                  <a:moveTo>
                    <a:pt x="76819" y="1"/>
                  </a:moveTo>
                  <a:lnTo>
                    <a:pt x="76819" y="1"/>
                  </a:lnTo>
                  <a:cubicBezTo>
                    <a:pt x="52792" y="14098"/>
                    <a:pt x="20157" y="35624"/>
                    <a:pt x="0" y="58758"/>
                  </a:cubicBezTo>
                  <a:lnTo>
                    <a:pt x="6275" y="59222"/>
                  </a:lnTo>
                  <a:cubicBezTo>
                    <a:pt x="25289" y="36470"/>
                    <a:pt x="54197" y="14991"/>
                    <a:pt x="76819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0"/>
            <p:cNvSpPr/>
            <p:nvPr/>
          </p:nvSpPr>
          <p:spPr>
            <a:xfrm>
              <a:off x="2717300" y="3482375"/>
              <a:ext cx="4664575" cy="2216100"/>
            </a:xfrm>
            <a:custGeom>
              <a:avLst/>
              <a:gdLst/>
              <a:ahLst/>
              <a:cxnLst/>
              <a:rect l="l" t="t" r="r" b="b"/>
              <a:pathLst>
                <a:path w="186583" h="88644" extrusionOk="0">
                  <a:moveTo>
                    <a:pt x="142694" y="1"/>
                  </a:moveTo>
                  <a:cubicBezTo>
                    <a:pt x="141281" y="1"/>
                    <a:pt x="139963" y="31"/>
                    <a:pt x="138768" y="97"/>
                  </a:cubicBezTo>
                  <a:cubicBezTo>
                    <a:pt x="133279" y="20111"/>
                    <a:pt x="113348" y="44412"/>
                    <a:pt x="69914" y="54258"/>
                  </a:cubicBezTo>
                  <a:cubicBezTo>
                    <a:pt x="54816" y="57675"/>
                    <a:pt x="40210" y="59298"/>
                    <a:pt x="27005" y="59298"/>
                  </a:cubicBezTo>
                  <a:cubicBezTo>
                    <a:pt x="23643" y="59298"/>
                    <a:pt x="20371" y="59193"/>
                    <a:pt x="17205" y="58985"/>
                  </a:cubicBezTo>
                  <a:cubicBezTo>
                    <a:pt x="10906" y="64486"/>
                    <a:pt x="5060" y="70201"/>
                    <a:pt x="0" y="76011"/>
                  </a:cubicBezTo>
                  <a:lnTo>
                    <a:pt x="186583" y="88643"/>
                  </a:lnTo>
                  <a:lnTo>
                    <a:pt x="186583" y="3847"/>
                  </a:lnTo>
                  <a:cubicBezTo>
                    <a:pt x="186583" y="3847"/>
                    <a:pt x="158611" y="1"/>
                    <a:pt x="142694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0"/>
            <p:cNvSpPr/>
            <p:nvPr/>
          </p:nvSpPr>
          <p:spPr>
            <a:xfrm>
              <a:off x="4959825" y="3460075"/>
              <a:ext cx="2046125" cy="1594275"/>
            </a:xfrm>
            <a:custGeom>
              <a:avLst/>
              <a:gdLst/>
              <a:ahLst/>
              <a:cxnLst/>
              <a:rect l="l" t="t" r="r" b="b"/>
              <a:pathLst>
                <a:path w="81845" h="63771" extrusionOk="0">
                  <a:moveTo>
                    <a:pt x="31529" y="1"/>
                  </a:moveTo>
                  <a:cubicBezTo>
                    <a:pt x="28683" y="7383"/>
                    <a:pt x="21515" y="13419"/>
                    <a:pt x="14455" y="18348"/>
                  </a:cubicBezTo>
                  <a:cubicBezTo>
                    <a:pt x="7466" y="23230"/>
                    <a:pt x="572" y="27004"/>
                    <a:pt x="191" y="32159"/>
                  </a:cubicBezTo>
                  <a:cubicBezTo>
                    <a:pt x="1" y="34743"/>
                    <a:pt x="1251" y="37279"/>
                    <a:pt x="4025" y="39898"/>
                  </a:cubicBezTo>
                  <a:cubicBezTo>
                    <a:pt x="10883" y="46387"/>
                    <a:pt x="24790" y="47840"/>
                    <a:pt x="39518" y="49388"/>
                  </a:cubicBezTo>
                  <a:cubicBezTo>
                    <a:pt x="56841" y="51209"/>
                    <a:pt x="74760" y="53091"/>
                    <a:pt x="79332" y="63770"/>
                  </a:cubicBezTo>
                  <a:lnTo>
                    <a:pt x="81844" y="62735"/>
                  </a:lnTo>
                  <a:cubicBezTo>
                    <a:pt x="76903" y="51209"/>
                    <a:pt x="58080" y="49054"/>
                    <a:pt x="40292" y="47185"/>
                  </a:cubicBezTo>
                  <a:cubicBezTo>
                    <a:pt x="26480" y="45732"/>
                    <a:pt x="11455" y="45042"/>
                    <a:pt x="4990" y="38922"/>
                  </a:cubicBezTo>
                  <a:cubicBezTo>
                    <a:pt x="2585" y="36648"/>
                    <a:pt x="1191" y="34362"/>
                    <a:pt x="1346" y="32278"/>
                  </a:cubicBezTo>
                  <a:cubicBezTo>
                    <a:pt x="1668" y="27885"/>
                    <a:pt x="8133" y="23670"/>
                    <a:pt x="14526" y="19205"/>
                  </a:cubicBezTo>
                  <a:cubicBezTo>
                    <a:pt x="21777" y="14145"/>
                    <a:pt x="29243" y="7871"/>
                    <a:pt x="32279" y="48"/>
                  </a:cubicBezTo>
                  <a:lnTo>
                    <a:pt x="315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0"/>
            <p:cNvSpPr/>
            <p:nvPr/>
          </p:nvSpPr>
          <p:spPr>
            <a:xfrm>
              <a:off x="5573600" y="3126400"/>
              <a:ext cx="469725" cy="313750"/>
            </a:xfrm>
            <a:custGeom>
              <a:avLst/>
              <a:gdLst/>
              <a:ahLst/>
              <a:cxnLst/>
              <a:rect l="l" t="t" r="r" b="b"/>
              <a:pathLst>
                <a:path w="18789" h="12550" extrusionOk="0">
                  <a:moveTo>
                    <a:pt x="1" y="1"/>
                  </a:moveTo>
                  <a:lnTo>
                    <a:pt x="1" y="12550"/>
                  </a:lnTo>
                  <a:lnTo>
                    <a:pt x="18789" y="12550"/>
                  </a:lnTo>
                  <a:lnTo>
                    <a:pt x="18789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0"/>
            <p:cNvSpPr/>
            <p:nvPr/>
          </p:nvSpPr>
          <p:spPr>
            <a:xfrm>
              <a:off x="5469725" y="2967750"/>
              <a:ext cx="645325" cy="113450"/>
            </a:xfrm>
            <a:custGeom>
              <a:avLst/>
              <a:gdLst/>
              <a:ahLst/>
              <a:cxnLst/>
              <a:rect l="l" t="t" r="r" b="b"/>
              <a:pathLst>
                <a:path w="25813" h="4538" extrusionOk="0">
                  <a:moveTo>
                    <a:pt x="11549" y="1"/>
                  </a:moveTo>
                  <a:lnTo>
                    <a:pt x="0" y="4537"/>
                  </a:lnTo>
                  <a:lnTo>
                    <a:pt x="25813" y="4537"/>
                  </a:lnTo>
                  <a:lnTo>
                    <a:pt x="23753" y="3299"/>
                  </a:lnTo>
                  <a:lnTo>
                    <a:pt x="11549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0"/>
            <p:cNvSpPr/>
            <p:nvPr/>
          </p:nvSpPr>
          <p:spPr>
            <a:xfrm>
              <a:off x="5502175" y="3135325"/>
              <a:ext cx="43175" cy="329250"/>
            </a:xfrm>
            <a:custGeom>
              <a:avLst/>
              <a:gdLst/>
              <a:ahLst/>
              <a:cxnLst/>
              <a:rect l="l" t="t" r="r" b="b"/>
              <a:pathLst>
                <a:path w="1727" h="13170" extrusionOk="0">
                  <a:moveTo>
                    <a:pt x="0" y="1"/>
                  </a:moveTo>
                  <a:lnTo>
                    <a:pt x="0" y="13169"/>
                  </a:lnTo>
                  <a:lnTo>
                    <a:pt x="1726" y="13169"/>
                  </a:lnTo>
                  <a:lnTo>
                    <a:pt x="1726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0"/>
            <p:cNvSpPr/>
            <p:nvPr/>
          </p:nvSpPr>
          <p:spPr>
            <a:xfrm>
              <a:off x="5626275" y="3078475"/>
              <a:ext cx="62250" cy="386100"/>
            </a:xfrm>
            <a:custGeom>
              <a:avLst/>
              <a:gdLst/>
              <a:ahLst/>
              <a:cxnLst/>
              <a:rect l="l" t="t" r="r" b="b"/>
              <a:pathLst>
                <a:path w="2490" h="15444" extrusionOk="0">
                  <a:moveTo>
                    <a:pt x="1" y="1"/>
                  </a:moveTo>
                  <a:lnTo>
                    <a:pt x="1" y="15443"/>
                  </a:lnTo>
                  <a:lnTo>
                    <a:pt x="2489" y="15443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0"/>
            <p:cNvSpPr/>
            <p:nvPr/>
          </p:nvSpPr>
          <p:spPr>
            <a:xfrm>
              <a:off x="5793575" y="3116275"/>
              <a:ext cx="51525" cy="334900"/>
            </a:xfrm>
            <a:custGeom>
              <a:avLst/>
              <a:gdLst/>
              <a:ahLst/>
              <a:cxnLst/>
              <a:rect l="l" t="t" r="r" b="b"/>
              <a:pathLst>
                <a:path w="2061" h="13396" extrusionOk="0">
                  <a:moveTo>
                    <a:pt x="0" y="1"/>
                  </a:moveTo>
                  <a:lnTo>
                    <a:pt x="0" y="13395"/>
                  </a:lnTo>
                  <a:lnTo>
                    <a:pt x="2060" y="13395"/>
                  </a:lnTo>
                  <a:lnTo>
                    <a:pt x="2060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0"/>
            <p:cNvSpPr/>
            <p:nvPr/>
          </p:nvSpPr>
          <p:spPr>
            <a:xfrm>
              <a:off x="5944775" y="3138025"/>
              <a:ext cx="48550" cy="331900"/>
            </a:xfrm>
            <a:custGeom>
              <a:avLst/>
              <a:gdLst/>
              <a:ahLst/>
              <a:cxnLst/>
              <a:rect l="l" t="t" r="r" b="b"/>
              <a:pathLst>
                <a:path w="1942" h="13276" extrusionOk="0">
                  <a:moveTo>
                    <a:pt x="1" y="0"/>
                  </a:moveTo>
                  <a:lnTo>
                    <a:pt x="1" y="13276"/>
                  </a:lnTo>
                  <a:lnTo>
                    <a:pt x="1941" y="13276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0"/>
            <p:cNvSpPr/>
            <p:nvPr/>
          </p:nvSpPr>
          <p:spPr>
            <a:xfrm>
              <a:off x="6087950" y="3113600"/>
              <a:ext cx="35150" cy="350975"/>
            </a:xfrm>
            <a:custGeom>
              <a:avLst/>
              <a:gdLst/>
              <a:ahLst/>
              <a:cxnLst/>
              <a:rect l="l" t="t" r="r" b="b"/>
              <a:pathLst>
                <a:path w="1406" h="14039" extrusionOk="0">
                  <a:moveTo>
                    <a:pt x="1" y="1"/>
                  </a:moveTo>
                  <a:lnTo>
                    <a:pt x="1" y="14038"/>
                  </a:lnTo>
                  <a:lnTo>
                    <a:pt x="1405" y="14038"/>
                  </a:lnTo>
                  <a:lnTo>
                    <a:pt x="1405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0"/>
            <p:cNvSpPr/>
            <p:nvPr/>
          </p:nvSpPr>
          <p:spPr>
            <a:xfrm>
              <a:off x="5469725" y="3075200"/>
              <a:ext cx="661400" cy="74150"/>
            </a:xfrm>
            <a:custGeom>
              <a:avLst/>
              <a:gdLst/>
              <a:ahLst/>
              <a:cxnLst/>
              <a:rect l="l" t="t" r="r" b="b"/>
              <a:pathLst>
                <a:path w="26456" h="2966" extrusionOk="0">
                  <a:moveTo>
                    <a:pt x="0" y="1"/>
                  </a:moveTo>
                  <a:lnTo>
                    <a:pt x="0" y="2966"/>
                  </a:lnTo>
                  <a:lnTo>
                    <a:pt x="26456" y="2966"/>
                  </a:lnTo>
                  <a:lnTo>
                    <a:pt x="26456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0"/>
            <p:cNvSpPr/>
            <p:nvPr/>
          </p:nvSpPr>
          <p:spPr>
            <a:xfrm>
              <a:off x="5388450" y="2956750"/>
              <a:ext cx="447125" cy="134550"/>
            </a:xfrm>
            <a:custGeom>
              <a:avLst/>
              <a:gdLst/>
              <a:ahLst/>
              <a:cxnLst/>
              <a:rect l="l" t="t" r="r" b="b"/>
              <a:pathLst>
                <a:path w="17885" h="5382" extrusionOk="0">
                  <a:moveTo>
                    <a:pt x="16074" y="0"/>
                  </a:moveTo>
                  <a:lnTo>
                    <a:pt x="1" y="4429"/>
                  </a:lnTo>
                  <a:lnTo>
                    <a:pt x="1799" y="5382"/>
                  </a:lnTo>
                  <a:lnTo>
                    <a:pt x="17884" y="965"/>
                  </a:lnTo>
                  <a:lnTo>
                    <a:pt x="16074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0"/>
            <p:cNvSpPr/>
            <p:nvPr/>
          </p:nvSpPr>
          <p:spPr>
            <a:xfrm>
              <a:off x="5749225" y="2956750"/>
              <a:ext cx="447100" cy="134550"/>
            </a:xfrm>
            <a:custGeom>
              <a:avLst/>
              <a:gdLst/>
              <a:ahLst/>
              <a:cxnLst/>
              <a:rect l="l" t="t" r="r" b="b"/>
              <a:pathLst>
                <a:path w="17884" h="5382" extrusionOk="0">
                  <a:moveTo>
                    <a:pt x="1798" y="0"/>
                  </a:moveTo>
                  <a:lnTo>
                    <a:pt x="0" y="965"/>
                  </a:lnTo>
                  <a:lnTo>
                    <a:pt x="16074" y="5382"/>
                  </a:lnTo>
                  <a:lnTo>
                    <a:pt x="17883" y="4429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0"/>
            <p:cNvSpPr/>
            <p:nvPr/>
          </p:nvSpPr>
          <p:spPr>
            <a:xfrm>
              <a:off x="5412875" y="3432100"/>
              <a:ext cx="715575" cy="59550"/>
            </a:xfrm>
            <a:custGeom>
              <a:avLst/>
              <a:gdLst/>
              <a:ahLst/>
              <a:cxnLst/>
              <a:rect l="l" t="t" r="r" b="b"/>
              <a:pathLst>
                <a:path w="28623" h="2382" extrusionOk="0">
                  <a:moveTo>
                    <a:pt x="0" y="0"/>
                  </a:moveTo>
                  <a:lnTo>
                    <a:pt x="0" y="2382"/>
                  </a:lnTo>
                  <a:lnTo>
                    <a:pt x="28623" y="2382"/>
                  </a:lnTo>
                  <a:lnTo>
                    <a:pt x="28623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1" name="Google Shape;1121;p50"/>
          <p:cNvGrpSpPr/>
          <p:nvPr/>
        </p:nvGrpSpPr>
        <p:grpSpPr>
          <a:xfrm rot="6277116" flipH="1">
            <a:off x="-637534" y="-1287450"/>
            <a:ext cx="3785577" cy="4245380"/>
            <a:chOff x="-438834" y="-2090488"/>
            <a:chExt cx="2749402" cy="3083349"/>
          </a:xfrm>
        </p:grpSpPr>
        <p:sp>
          <p:nvSpPr>
            <p:cNvPr id="1122" name="Google Shape;1122;p50"/>
            <p:cNvSpPr/>
            <p:nvPr/>
          </p:nvSpPr>
          <p:spPr>
            <a:xfrm>
              <a:off x="-438834" y="-2090488"/>
              <a:ext cx="2461076" cy="2833456"/>
            </a:xfrm>
            <a:custGeom>
              <a:avLst/>
              <a:gdLst/>
              <a:ahLst/>
              <a:cxnLst/>
              <a:rect l="l" t="t" r="r" b="b"/>
              <a:pathLst>
                <a:path w="77035" h="88691" fill="none" extrusionOk="0">
                  <a:moveTo>
                    <a:pt x="77034" y="1"/>
                  </a:moveTo>
                  <a:cubicBezTo>
                    <a:pt x="76225" y="5799"/>
                    <a:pt x="71117" y="10169"/>
                    <a:pt x="65640" y="12217"/>
                  </a:cubicBezTo>
                  <a:cubicBezTo>
                    <a:pt x="60175" y="14264"/>
                    <a:pt x="54222" y="14514"/>
                    <a:pt x="48448" y="15431"/>
                  </a:cubicBezTo>
                  <a:cubicBezTo>
                    <a:pt x="42673" y="16348"/>
                    <a:pt x="36684" y="18134"/>
                    <a:pt x="32731" y="22444"/>
                  </a:cubicBezTo>
                  <a:cubicBezTo>
                    <a:pt x="25707" y="30100"/>
                    <a:pt x="27766" y="42018"/>
                    <a:pt x="26659" y="52364"/>
                  </a:cubicBezTo>
                  <a:cubicBezTo>
                    <a:pt x="25004" y="68009"/>
                    <a:pt x="14431" y="82404"/>
                    <a:pt x="1" y="8869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0"/>
            <p:cNvSpPr/>
            <p:nvPr/>
          </p:nvSpPr>
          <p:spPr>
            <a:xfrm>
              <a:off x="-342576" y="-2006786"/>
              <a:ext cx="2461044" cy="2833040"/>
            </a:xfrm>
            <a:custGeom>
              <a:avLst/>
              <a:gdLst/>
              <a:ahLst/>
              <a:cxnLst/>
              <a:rect l="l" t="t" r="r" b="b"/>
              <a:pathLst>
                <a:path w="77034" h="88678" fill="none" extrusionOk="0">
                  <a:moveTo>
                    <a:pt x="77034" y="0"/>
                  </a:moveTo>
                  <a:cubicBezTo>
                    <a:pt x="76224" y="5787"/>
                    <a:pt x="71116" y="10168"/>
                    <a:pt x="65639" y="12216"/>
                  </a:cubicBezTo>
                  <a:cubicBezTo>
                    <a:pt x="60174" y="14264"/>
                    <a:pt x="54221" y="14514"/>
                    <a:pt x="48447" y="15431"/>
                  </a:cubicBezTo>
                  <a:cubicBezTo>
                    <a:pt x="42672" y="16336"/>
                    <a:pt x="36683" y="18121"/>
                    <a:pt x="32731" y="22431"/>
                  </a:cubicBezTo>
                  <a:cubicBezTo>
                    <a:pt x="25694" y="30099"/>
                    <a:pt x="27754" y="42005"/>
                    <a:pt x="26658" y="52352"/>
                  </a:cubicBezTo>
                  <a:cubicBezTo>
                    <a:pt x="25003" y="68009"/>
                    <a:pt x="14431" y="82403"/>
                    <a:pt x="0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0"/>
            <p:cNvSpPr/>
            <p:nvPr/>
          </p:nvSpPr>
          <p:spPr>
            <a:xfrm>
              <a:off x="-246350" y="-1923499"/>
              <a:ext cx="2461044" cy="2833072"/>
            </a:xfrm>
            <a:custGeom>
              <a:avLst/>
              <a:gdLst/>
              <a:ahLst/>
              <a:cxnLst/>
              <a:rect l="l" t="t" r="r" b="b"/>
              <a:pathLst>
                <a:path w="77034" h="88679" fill="none" extrusionOk="0">
                  <a:moveTo>
                    <a:pt x="77034" y="1"/>
                  </a:moveTo>
                  <a:cubicBezTo>
                    <a:pt x="76212" y="5787"/>
                    <a:pt x="71117" y="10169"/>
                    <a:pt x="65640" y="12216"/>
                  </a:cubicBezTo>
                  <a:cubicBezTo>
                    <a:pt x="60163" y="14264"/>
                    <a:pt x="54210" y="14514"/>
                    <a:pt x="48435" y="15431"/>
                  </a:cubicBezTo>
                  <a:cubicBezTo>
                    <a:pt x="42661" y="16348"/>
                    <a:pt x="36684" y="18134"/>
                    <a:pt x="32731" y="22444"/>
                  </a:cubicBezTo>
                  <a:cubicBezTo>
                    <a:pt x="25694" y="30100"/>
                    <a:pt x="27754" y="42018"/>
                    <a:pt x="26659" y="52364"/>
                  </a:cubicBezTo>
                  <a:cubicBezTo>
                    <a:pt x="25004" y="68009"/>
                    <a:pt x="14431" y="82404"/>
                    <a:pt x="1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0"/>
            <p:cNvSpPr/>
            <p:nvPr/>
          </p:nvSpPr>
          <p:spPr>
            <a:xfrm>
              <a:off x="-150125" y="-1839828"/>
              <a:ext cx="2460692" cy="2832689"/>
            </a:xfrm>
            <a:custGeom>
              <a:avLst/>
              <a:gdLst/>
              <a:ahLst/>
              <a:cxnLst/>
              <a:rect l="l" t="t" r="r" b="b"/>
              <a:pathLst>
                <a:path w="77023" h="88667" fill="none" extrusionOk="0">
                  <a:moveTo>
                    <a:pt x="77022" y="1"/>
                  </a:moveTo>
                  <a:cubicBezTo>
                    <a:pt x="76213" y="5787"/>
                    <a:pt x="71117" y="10157"/>
                    <a:pt x="65640" y="12205"/>
                  </a:cubicBezTo>
                  <a:cubicBezTo>
                    <a:pt x="60163" y="14253"/>
                    <a:pt x="54210" y="14515"/>
                    <a:pt x="48435" y="15420"/>
                  </a:cubicBezTo>
                  <a:cubicBezTo>
                    <a:pt x="42661" y="16336"/>
                    <a:pt x="36672" y="18122"/>
                    <a:pt x="32731" y="22432"/>
                  </a:cubicBezTo>
                  <a:cubicBezTo>
                    <a:pt x="25695" y="30100"/>
                    <a:pt x="27754" y="42006"/>
                    <a:pt x="26659" y="52353"/>
                  </a:cubicBezTo>
                  <a:cubicBezTo>
                    <a:pt x="24992" y="67997"/>
                    <a:pt x="14431" y="82392"/>
                    <a:pt x="1" y="8866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50"/>
          <p:cNvSpPr/>
          <p:nvPr/>
        </p:nvSpPr>
        <p:spPr>
          <a:xfrm rot="8468598">
            <a:off x="1497995" y="220995"/>
            <a:ext cx="787658" cy="706666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7" name="Google Shape;1127;p50"/>
          <p:cNvGrpSpPr/>
          <p:nvPr/>
        </p:nvGrpSpPr>
        <p:grpSpPr>
          <a:xfrm>
            <a:off x="2746897" y="954190"/>
            <a:ext cx="420750" cy="572073"/>
            <a:chOff x="2746897" y="954190"/>
            <a:chExt cx="420750" cy="572073"/>
          </a:xfrm>
        </p:grpSpPr>
        <p:sp>
          <p:nvSpPr>
            <p:cNvPr id="1128" name="Google Shape;1128;p50"/>
            <p:cNvSpPr/>
            <p:nvPr/>
          </p:nvSpPr>
          <p:spPr>
            <a:xfrm rot="-1510066">
              <a:off x="2785342" y="1239946"/>
              <a:ext cx="268283" cy="240696"/>
            </a:xfrm>
            <a:custGeom>
              <a:avLst/>
              <a:gdLst/>
              <a:ahLst/>
              <a:cxnLst/>
              <a:rect l="l" t="t" r="r" b="b"/>
              <a:pathLst>
                <a:path w="8383" h="7521" extrusionOk="0">
                  <a:moveTo>
                    <a:pt x="4190" y="0"/>
                  </a:moveTo>
                  <a:cubicBezTo>
                    <a:pt x="3302" y="0"/>
                    <a:pt x="2409" y="313"/>
                    <a:pt x="1691" y="949"/>
                  </a:cubicBezTo>
                  <a:cubicBezTo>
                    <a:pt x="143" y="2318"/>
                    <a:pt x="0" y="4700"/>
                    <a:pt x="1369" y="6259"/>
                  </a:cubicBezTo>
                  <a:cubicBezTo>
                    <a:pt x="2115" y="7095"/>
                    <a:pt x="3148" y="7521"/>
                    <a:pt x="4187" y="7521"/>
                  </a:cubicBezTo>
                  <a:cubicBezTo>
                    <a:pt x="5072" y="7521"/>
                    <a:pt x="5962" y="7211"/>
                    <a:pt x="6680" y="6581"/>
                  </a:cubicBezTo>
                  <a:cubicBezTo>
                    <a:pt x="8239" y="5200"/>
                    <a:pt x="8382" y="2830"/>
                    <a:pt x="7001" y="1271"/>
                  </a:cubicBezTo>
                  <a:cubicBezTo>
                    <a:pt x="6262" y="429"/>
                    <a:pt x="5229" y="0"/>
                    <a:pt x="4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0"/>
            <p:cNvSpPr/>
            <p:nvPr/>
          </p:nvSpPr>
          <p:spPr>
            <a:xfrm rot="821600">
              <a:off x="3066500" y="964071"/>
              <a:ext cx="93040" cy="79667"/>
            </a:xfrm>
            <a:custGeom>
              <a:avLst/>
              <a:gdLst/>
              <a:ahLst/>
              <a:cxnLst/>
              <a:rect l="l" t="t" r="r" b="b"/>
              <a:pathLst>
                <a:path w="4394" h="3762" extrusionOk="0">
                  <a:moveTo>
                    <a:pt x="2513" y="1"/>
                  </a:moveTo>
                  <a:cubicBezTo>
                    <a:pt x="846" y="1"/>
                    <a:pt x="0" y="2025"/>
                    <a:pt x="1191" y="3204"/>
                  </a:cubicBezTo>
                  <a:cubicBezTo>
                    <a:pt x="1572" y="3589"/>
                    <a:pt x="2042" y="3761"/>
                    <a:pt x="2504" y="3761"/>
                  </a:cubicBezTo>
                  <a:cubicBezTo>
                    <a:pt x="3468" y="3761"/>
                    <a:pt x="4394" y="3009"/>
                    <a:pt x="4394" y="1882"/>
                  </a:cubicBezTo>
                  <a:cubicBezTo>
                    <a:pt x="4394" y="834"/>
                    <a:pt x="3548" y="1"/>
                    <a:pt x="2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0" name="Google Shape;1130;p50"/>
          <p:cNvGrpSpPr/>
          <p:nvPr/>
        </p:nvGrpSpPr>
        <p:grpSpPr>
          <a:xfrm>
            <a:off x="8003947" y="3131040"/>
            <a:ext cx="420750" cy="572073"/>
            <a:chOff x="8003947" y="3131040"/>
            <a:chExt cx="420750" cy="572073"/>
          </a:xfrm>
        </p:grpSpPr>
        <p:sp>
          <p:nvSpPr>
            <p:cNvPr id="1131" name="Google Shape;1131;p50"/>
            <p:cNvSpPr/>
            <p:nvPr/>
          </p:nvSpPr>
          <p:spPr>
            <a:xfrm rot="-1510066">
              <a:off x="8042392" y="3416796"/>
              <a:ext cx="268283" cy="240696"/>
            </a:xfrm>
            <a:custGeom>
              <a:avLst/>
              <a:gdLst/>
              <a:ahLst/>
              <a:cxnLst/>
              <a:rect l="l" t="t" r="r" b="b"/>
              <a:pathLst>
                <a:path w="8383" h="7521" extrusionOk="0">
                  <a:moveTo>
                    <a:pt x="4190" y="0"/>
                  </a:moveTo>
                  <a:cubicBezTo>
                    <a:pt x="3302" y="0"/>
                    <a:pt x="2409" y="313"/>
                    <a:pt x="1691" y="949"/>
                  </a:cubicBezTo>
                  <a:cubicBezTo>
                    <a:pt x="143" y="2318"/>
                    <a:pt x="0" y="4700"/>
                    <a:pt x="1369" y="6259"/>
                  </a:cubicBezTo>
                  <a:cubicBezTo>
                    <a:pt x="2115" y="7095"/>
                    <a:pt x="3148" y="7521"/>
                    <a:pt x="4187" y="7521"/>
                  </a:cubicBezTo>
                  <a:cubicBezTo>
                    <a:pt x="5072" y="7521"/>
                    <a:pt x="5962" y="7211"/>
                    <a:pt x="6680" y="6581"/>
                  </a:cubicBezTo>
                  <a:cubicBezTo>
                    <a:pt x="8239" y="5200"/>
                    <a:pt x="8382" y="2830"/>
                    <a:pt x="7001" y="1271"/>
                  </a:cubicBezTo>
                  <a:cubicBezTo>
                    <a:pt x="6262" y="429"/>
                    <a:pt x="5229" y="0"/>
                    <a:pt x="4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0"/>
            <p:cNvSpPr/>
            <p:nvPr/>
          </p:nvSpPr>
          <p:spPr>
            <a:xfrm rot="821600">
              <a:off x="8323550" y="3140921"/>
              <a:ext cx="93040" cy="79667"/>
            </a:xfrm>
            <a:custGeom>
              <a:avLst/>
              <a:gdLst/>
              <a:ahLst/>
              <a:cxnLst/>
              <a:rect l="l" t="t" r="r" b="b"/>
              <a:pathLst>
                <a:path w="4394" h="3762" extrusionOk="0">
                  <a:moveTo>
                    <a:pt x="2513" y="1"/>
                  </a:moveTo>
                  <a:cubicBezTo>
                    <a:pt x="846" y="1"/>
                    <a:pt x="0" y="2025"/>
                    <a:pt x="1191" y="3204"/>
                  </a:cubicBezTo>
                  <a:cubicBezTo>
                    <a:pt x="1572" y="3589"/>
                    <a:pt x="2042" y="3761"/>
                    <a:pt x="2504" y="3761"/>
                  </a:cubicBezTo>
                  <a:cubicBezTo>
                    <a:pt x="3468" y="3761"/>
                    <a:pt x="4394" y="3009"/>
                    <a:pt x="4394" y="1882"/>
                  </a:cubicBezTo>
                  <a:cubicBezTo>
                    <a:pt x="4394" y="834"/>
                    <a:pt x="3548" y="1"/>
                    <a:pt x="2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50"/>
          <p:cNvSpPr/>
          <p:nvPr/>
        </p:nvSpPr>
        <p:spPr>
          <a:xfrm rot="-1510066">
            <a:off x="4565042" y="3456621"/>
            <a:ext cx="268283" cy="240696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50"/>
          <p:cNvSpPr txBox="1">
            <a:spLocks noGrp="1"/>
          </p:cNvSpPr>
          <p:nvPr>
            <p:ph type="title" idx="2"/>
          </p:nvPr>
        </p:nvSpPr>
        <p:spPr>
          <a:xfrm>
            <a:off x="4169355" y="752750"/>
            <a:ext cx="1672200" cy="1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32440"/>
                </a:solidFill>
              </a:rPr>
              <a:t>01</a:t>
            </a:r>
            <a:endParaRPr dirty="0">
              <a:solidFill>
                <a:srgbClr val="13244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73"/>
          <p:cNvSpPr/>
          <p:nvPr/>
        </p:nvSpPr>
        <p:spPr>
          <a:xfrm rot="1399393">
            <a:off x="-638216" y="3878337"/>
            <a:ext cx="4029913" cy="2392245"/>
          </a:xfrm>
          <a:custGeom>
            <a:avLst/>
            <a:gdLst/>
            <a:ahLst/>
            <a:cxnLst/>
            <a:rect l="l" t="t" r="r" b="b"/>
            <a:pathLst>
              <a:path w="166676" h="117011" extrusionOk="0">
                <a:moveTo>
                  <a:pt x="112742" y="0"/>
                </a:moveTo>
                <a:cubicBezTo>
                  <a:pt x="109788" y="0"/>
                  <a:pt x="106835" y="327"/>
                  <a:pt x="103954" y="999"/>
                </a:cubicBezTo>
                <a:cubicBezTo>
                  <a:pt x="96560" y="2725"/>
                  <a:pt x="89595" y="6571"/>
                  <a:pt x="81999" y="6880"/>
                </a:cubicBezTo>
                <a:cubicBezTo>
                  <a:pt x="81654" y="6895"/>
                  <a:pt x="81310" y="6901"/>
                  <a:pt x="80966" y="6901"/>
                </a:cubicBezTo>
                <a:cubicBezTo>
                  <a:pt x="73545" y="6901"/>
                  <a:pt x="66455" y="3699"/>
                  <a:pt x="59115" y="2356"/>
                </a:cubicBezTo>
                <a:cubicBezTo>
                  <a:pt x="56588" y="1890"/>
                  <a:pt x="54036" y="1666"/>
                  <a:pt x="51487" y="1666"/>
                </a:cubicBezTo>
                <a:cubicBezTo>
                  <a:pt x="35658" y="1666"/>
                  <a:pt x="19947" y="10323"/>
                  <a:pt x="11168" y="23644"/>
                </a:cubicBezTo>
                <a:cubicBezTo>
                  <a:pt x="965" y="39110"/>
                  <a:pt x="0" y="59863"/>
                  <a:pt x="7466" y="76817"/>
                </a:cubicBezTo>
                <a:cubicBezTo>
                  <a:pt x="14919" y="93784"/>
                  <a:pt x="30230" y="106785"/>
                  <a:pt x="47744" y="112810"/>
                </a:cubicBezTo>
                <a:cubicBezTo>
                  <a:pt x="56047" y="115666"/>
                  <a:pt x="64799" y="117010"/>
                  <a:pt x="73580" y="117010"/>
                </a:cubicBezTo>
                <a:cubicBezTo>
                  <a:pt x="83323" y="117010"/>
                  <a:pt x="93103" y="115355"/>
                  <a:pt x="102347" y="112274"/>
                </a:cubicBezTo>
                <a:cubicBezTo>
                  <a:pt x="110955" y="109405"/>
                  <a:pt x="119170" y="105333"/>
                  <a:pt x="127909" y="102856"/>
                </a:cubicBezTo>
                <a:cubicBezTo>
                  <a:pt x="132401" y="101584"/>
                  <a:pt x="137134" y="100761"/>
                  <a:pt x="141801" y="100761"/>
                </a:cubicBezTo>
                <a:cubicBezTo>
                  <a:pt x="146215" y="100761"/>
                  <a:pt x="150569" y="101497"/>
                  <a:pt x="154603" y="103285"/>
                </a:cubicBezTo>
                <a:lnTo>
                  <a:pt x="166676" y="96915"/>
                </a:lnTo>
                <a:cubicBezTo>
                  <a:pt x="159330" y="96713"/>
                  <a:pt x="153115" y="90641"/>
                  <a:pt x="150686" y="83699"/>
                </a:cubicBezTo>
                <a:cubicBezTo>
                  <a:pt x="148269" y="76746"/>
                  <a:pt x="148936" y="69114"/>
                  <a:pt x="150210" y="61875"/>
                </a:cubicBezTo>
                <a:cubicBezTo>
                  <a:pt x="151496" y="54636"/>
                  <a:pt x="153365" y="47409"/>
                  <a:pt x="153270" y="40051"/>
                </a:cubicBezTo>
                <a:cubicBezTo>
                  <a:pt x="153103" y="28038"/>
                  <a:pt x="147340" y="16191"/>
                  <a:pt x="137934" y="8702"/>
                </a:cubicBezTo>
                <a:cubicBezTo>
                  <a:pt x="130844" y="3066"/>
                  <a:pt x="121785" y="0"/>
                  <a:pt x="1127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3" name="Google Shape;2473;p73"/>
          <p:cNvGrpSpPr/>
          <p:nvPr/>
        </p:nvGrpSpPr>
        <p:grpSpPr>
          <a:xfrm>
            <a:off x="-174672" y="3704563"/>
            <a:ext cx="3969333" cy="1861379"/>
            <a:chOff x="-3201" y="3221367"/>
            <a:chExt cx="4120130" cy="1932093"/>
          </a:xfrm>
        </p:grpSpPr>
        <p:sp>
          <p:nvSpPr>
            <p:cNvPr id="2474" name="Google Shape;2474;p73"/>
            <p:cNvSpPr/>
            <p:nvPr/>
          </p:nvSpPr>
          <p:spPr>
            <a:xfrm flipH="1">
              <a:off x="2468482" y="3255526"/>
              <a:ext cx="667916" cy="151993"/>
            </a:xfrm>
            <a:custGeom>
              <a:avLst/>
              <a:gdLst/>
              <a:ahLst/>
              <a:cxnLst/>
              <a:rect l="l" t="t" r="r" b="b"/>
              <a:pathLst>
                <a:path w="25694" h="5847" extrusionOk="0">
                  <a:moveTo>
                    <a:pt x="25694" y="1"/>
                  </a:moveTo>
                  <a:lnTo>
                    <a:pt x="0" y="5680"/>
                  </a:lnTo>
                  <a:lnTo>
                    <a:pt x="25694" y="5847"/>
                  </a:lnTo>
                  <a:lnTo>
                    <a:pt x="25694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73"/>
            <p:cNvSpPr/>
            <p:nvPr/>
          </p:nvSpPr>
          <p:spPr>
            <a:xfrm flipH="1">
              <a:off x="2470635" y="3293298"/>
              <a:ext cx="486886" cy="114222"/>
            </a:xfrm>
            <a:custGeom>
              <a:avLst/>
              <a:gdLst/>
              <a:ahLst/>
              <a:cxnLst/>
              <a:rect l="l" t="t" r="r" b="b"/>
              <a:pathLst>
                <a:path w="18730" h="4394" extrusionOk="0">
                  <a:moveTo>
                    <a:pt x="18729" y="0"/>
                  </a:moveTo>
                  <a:lnTo>
                    <a:pt x="1" y="4013"/>
                  </a:lnTo>
                  <a:lnTo>
                    <a:pt x="18729" y="4394"/>
                  </a:lnTo>
                  <a:lnTo>
                    <a:pt x="18729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73"/>
            <p:cNvSpPr/>
            <p:nvPr/>
          </p:nvSpPr>
          <p:spPr>
            <a:xfrm flipH="1">
              <a:off x="2452079" y="3221393"/>
              <a:ext cx="693625" cy="182225"/>
            </a:xfrm>
            <a:custGeom>
              <a:avLst/>
              <a:gdLst/>
              <a:ahLst/>
              <a:cxnLst/>
              <a:rect l="l" t="t" r="r" b="b"/>
              <a:pathLst>
                <a:path w="26683" h="7010" extrusionOk="0">
                  <a:moveTo>
                    <a:pt x="26180" y="0"/>
                  </a:moveTo>
                  <a:cubicBezTo>
                    <a:pt x="26165" y="0"/>
                    <a:pt x="26150" y="1"/>
                    <a:pt x="26135" y="4"/>
                  </a:cubicBezTo>
                  <a:lnTo>
                    <a:pt x="191" y="5374"/>
                  </a:lnTo>
                  <a:cubicBezTo>
                    <a:pt x="72" y="5398"/>
                    <a:pt x="1" y="5517"/>
                    <a:pt x="25" y="5636"/>
                  </a:cubicBezTo>
                  <a:lnTo>
                    <a:pt x="275" y="6838"/>
                  </a:lnTo>
                  <a:cubicBezTo>
                    <a:pt x="296" y="6942"/>
                    <a:pt x="379" y="7010"/>
                    <a:pt x="487" y="7010"/>
                  </a:cubicBezTo>
                  <a:cubicBezTo>
                    <a:pt x="503" y="7010"/>
                    <a:pt x="520" y="7008"/>
                    <a:pt x="537" y="7005"/>
                  </a:cubicBezTo>
                  <a:lnTo>
                    <a:pt x="26480" y="1647"/>
                  </a:lnTo>
                  <a:cubicBezTo>
                    <a:pt x="26600" y="1623"/>
                    <a:pt x="26683" y="1504"/>
                    <a:pt x="26647" y="1373"/>
                  </a:cubicBezTo>
                  <a:lnTo>
                    <a:pt x="26409" y="183"/>
                  </a:lnTo>
                  <a:cubicBezTo>
                    <a:pt x="26377" y="78"/>
                    <a:pt x="26290" y="0"/>
                    <a:pt x="26180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73"/>
            <p:cNvSpPr/>
            <p:nvPr/>
          </p:nvSpPr>
          <p:spPr>
            <a:xfrm flipH="1">
              <a:off x="327582" y="3255526"/>
              <a:ext cx="667942" cy="151993"/>
            </a:xfrm>
            <a:custGeom>
              <a:avLst/>
              <a:gdLst/>
              <a:ahLst/>
              <a:cxnLst/>
              <a:rect l="l" t="t" r="r" b="b"/>
              <a:pathLst>
                <a:path w="25695" h="5847" extrusionOk="0">
                  <a:moveTo>
                    <a:pt x="1" y="1"/>
                  </a:moveTo>
                  <a:lnTo>
                    <a:pt x="1" y="5847"/>
                  </a:lnTo>
                  <a:lnTo>
                    <a:pt x="25694" y="56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73"/>
            <p:cNvSpPr/>
            <p:nvPr/>
          </p:nvSpPr>
          <p:spPr>
            <a:xfrm flipH="1">
              <a:off x="391036" y="3295455"/>
              <a:ext cx="604488" cy="117341"/>
            </a:xfrm>
            <a:custGeom>
              <a:avLst/>
              <a:gdLst/>
              <a:ahLst/>
              <a:cxnLst/>
              <a:rect l="l" t="t" r="r" b="b"/>
              <a:pathLst>
                <a:path w="23254" h="4514" extrusionOk="0">
                  <a:moveTo>
                    <a:pt x="1" y="1"/>
                  </a:moveTo>
                  <a:lnTo>
                    <a:pt x="1" y="4394"/>
                  </a:lnTo>
                  <a:lnTo>
                    <a:pt x="23254" y="4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73"/>
            <p:cNvSpPr/>
            <p:nvPr/>
          </p:nvSpPr>
          <p:spPr>
            <a:xfrm flipH="1">
              <a:off x="317990" y="3221367"/>
              <a:ext cx="693625" cy="182251"/>
            </a:xfrm>
            <a:custGeom>
              <a:avLst/>
              <a:gdLst/>
              <a:ahLst/>
              <a:cxnLst/>
              <a:rect l="l" t="t" r="r" b="b"/>
              <a:pathLst>
                <a:path w="26683" h="7011" extrusionOk="0">
                  <a:moveTo>
                    <a:pt x="491" y="1"/>
                  </a:moveTo>
                  <a:cubicBezTo>
                    <a:pt x="388" y="1"/>
                    <a:pt x="295" y="70"/>
                    <a:pt x="274" y="184"/>
                  </a:cubicBezTo>
                  <a:lnTo>
                    <a:pt x="24" y="1374"/>
                  </a:lnTo>
                  <a:cubicBezTo>
                    <a:pt x="1" y="1505"/>
                    <a:pt x="72" y="1613"/>
                    <a:pt x="191" y="1648"/>
                  </a:cubicBezTo>
                  <a:lnTo>
                    <a:pt x="26147" y="7006"/>
                  </a:lnTo>
                  <a:cubicBezTo>
                    <a:pt x="26162" y="7009"/>
                    <a:pt x="26177" y="7011"/>
                    <a:pt x="26192" y="7011"/>
                  </a:cubicBezTo>
                  <a:cubicBezTo>
                    <a:pt x="26295" y="7011"/>
                    <a:pt x="26388" y="6942"/>
                    <a:pt x="26409" y="6827"/>
                  </a:cubicBezTo>
                  <a:lnTo>
                    <a:pt x="26659" y="5637"/>
                  </a:lnTo>
                  <a:cubicBezTo>
                    <a:pt x="26682" y="5518"/>
                    <a:pt x="26599" y="5399"/>
                    <a:pt x="26480" y="5375"/>
                  </a:cubicBezTo>
                  <a:lnTo>
                    <a:pt x="536" y="5"/>
                  </a:lnTo>
                  <a:cubicBezTo>
                    <a:pt x="521" y="2"/>
                    <a:pt x="506" y="1"/>
                    <a:pt x="491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73"/>
            <p:cNvSpPr/>
            <p:nvPr/>
          </p:nvSpPr>
          <p:spPr>
            <a:xfrm flipH="1">
              <a:off x="388932" y="3420494"/>
              <a:ext cx="2686193" cy="192857"/>
            </a:xfrm>
            <a:custGeom>
              <a:avLst/>
              <a:gdLst/>
              <a:ahLst/>
              <a:cxnLst/>
              <a:rect l="l" t="t" r="r" b="b"/>
              <a:pathLst>
                <a:path w="103335" h="7419" extrusionOk="0">
                  <a:moveTo>
                    <a:pt x="1" y="1"/>
                  </a:moveTo>
                  <a:lnTo>
                    <a:pt x="1" y="7418"/>
                  </a:lnTo>
                  <a:lnTo>
                    <a:pt x="103335" y="7418"/>
                  </a:lnTo>
                  <a:lnTo>
                    <a:pt x="103335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73"/>
            <p:cNvSpPr/>
            <p:nvPr/>
          </p:nvSpPr>
          <p:spPr>
            <a:xfrm flipH="1">
              <a:off x="418644" y="3420494"/>
              <a:ext cx="2639454" cy="120435"/>
            </a:xfrm>
            <a:custGeom>
              <a:avLst/>
              <a:gdLst/>
              <a:ahLst/>
              <a:cxnLst/>
              <a:rect l="l" t="t" r="r" b="b"/>
              <a:pathLst>
                <a:path w="101537" h="4633" extrusionOk="0">
                  <a:moveTo>
                    <a:pt x="0" y="1"/>
                  </a:moveTo>
                  <a:lnTo>
                    <a:pt x="0" y="3347"/>
                  </a:lnTo>
                  <a:cubicBezTo>
                    <a:pt x="0" y="4061"/>
                    <a:pt x="584" y="4632"/>
                    <a:pt x="1298" y="4632"/>
                  </a:cubicBezTo>
                  <a:lnTo>
                    <a:pt x="100251" y="4632"/>
                  </a:lnTo>
                  <a:cubicBezTo>
                    <a:pt x="100965" y="4632"/>
                    <a:pt x="101537" y="4061"/>
                    <a:pt x="101537" y="3347"/>
                  </a:cubicBezTo>
                  <a:lnTo>
                    <a:pt x="101537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73"/>
            <p:cNvSpPr/>
            <p:nvPr/>
          </p:nvSpPr>
          <p:spPr>
            <a:xfrm flipH="1">
              <a:off x="3033923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73"/>
            <p:cNvSpPr/>
            <p:nvPr/>
          </p:nvSpPr>
          <p:spPr>
            <a:xfrm flipH="1">
              <a:off x="3006394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73"/>
            <p:cNvSpPr/>
            <p:nvPr/>
          </p:nvSpPr>
          <p:spPr>
            <a:xfrm flipH="1">
              <a:off x="2978838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73"/>
            <p:cNvSpPr/>
            <p:nvPr/>
          </p:nvSpPr>
          <p:spPr>
            <a:xfrm flipH="1">
              <a:off x="2850706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73"/>
            <p:cNvSpPr/>
            <p:nvPr/>
          </p:nvSpPr>
          <p:spPr>
            <a:xfrm flipH="1">
              <a:off x="2823150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73"/>
            <p:cNvSpPr/>
            <p:nvPr/>
          </p:nvSpPr>
          <p:spPr>
            <a:xfrm flipH="1">
              <a:off x="2795621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73"/>
            <p:cNvSpPr/>
            <p:nvPr/>
          </p:nvSpPr>
          <p:spPr>
            <a:xfrm flipH="1">
              <a:off x="2667176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73"/>
            <p:cNvSpPr/>
            <p:nvPr/>
          </p:nvSpPr>
          <p:spPr>
            <a:xfrm flipH="1">
              <a:off x="2639621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73"/>
            <p:cNvSpPr/>
            <p:nvPr/>
          </p:nvSpPr>
          <p:spPr>
            <a:xfrm flipH="1">
              <a:off x="2612065" y="3443397"/>
              <a:ext cx="18612" cy="140243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73"/>
            <p:cNvSpPr/>
            <p:nvPr/>
          </p:nvSpPr>
          <p:spPr>
            <a:xfrm flipH="1">
              <a:off x="2483932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73"/>
            <p:cNvSpPr/>
            <p:nvPr/>
          </p:nvSpPr>
          <p:spPr>
            <a:xfrm flipH="1">
              <a:off x="2456377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73"/>
            <p:cNvSpPr/>
            <p:nvPr/>
          </p:nvSpPr>
          <p:spPr>
            <a:xfrm flipH="1">
              <a:off x="2428848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73"/>
            <p:cNvSpPr/>
            <p:nvPr/>
          </p:nvSpPr>
          <p:spPr>
            <a:xfrm flipH="1">
              <a:off x="2300403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73"/>
            <p:cNvSpPr/>
            <p:nvPr/>
          </p:nvSpPr>
          <p:spPr>
            <a:xfrm flipH="1">
              <a:off x="2272848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73"/>
            <p:cNvSpPr/>
            <p:nvPr/>
          </p:nvSpPr>
          <p:spPr>
            <a:xfrm flipH="1">
              <a:off x="2245292" y="3443397"/>
              <a:ext cx="18612" cy="140243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73"/>
            <p:cNvSpPr/>
            <p:nvPr/>
          </p:nvSpPr>
          <p:spPr>
            <a:xfrm flipH="1">
              <a:off x="2117159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73"/>
            <p:cNvSpPr/>
            <p:nvPr/>
          </p:nvSpPr>
          <p:spPr>
            <a:xfrm flipH="1">
              <a:off x="2089604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3"/>
            <p:cNvSpPr/>
            <p:nvPr/>
          </p:nvSpPr>
          <p:spPr>
            <a:xfrm flipH="1">
              <a:off x="2062075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3"/>
            <p:cNvSpPr/>
            <p:nvPr/>
          </p:nvSpPr>
          <p:spPr>
            <a:xfrm flipH="1">
              <a:off x="1933630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73"/>
            <p:cNvSpPr/>
            <p:nvPr/>
          </p:nvSpPr>
          <p:spPr>
            <a:xfrm flipH="1">
              <a:off x="1906075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73"/>
            <p:cNvSpPr/>
            <p:nvPr/>
          </p:nvSpPr>
          <p:spPr>
            <a:xfrm flipH="1">
              <a:off x="1878519" y="3443397"/>
              <a:ext cx="18612" cy="140243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3"/>
            <p:cNvSpPr/>
            <p:nvPr/>
          </p:nvSpPr>
          <p:spPr>
            <a:xfrm flipH="1">
              <a:off x="1750386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73"/>
            <p:cNvSpPr/>
            <p:nvPr/>
          </p:nvSpPr>
          <p:spPr>
            <a:xfrm flipH="1">
              <a:off x="1722857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73"/>
            <p:cNvSpPr/>
            <p:nvPr/>
          </p:nvSpPr>
          <p:spPr>
            <a:xfrm flipH="1">
              <a:off x="1695302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73"/>
            <p:cNvSpPr/>
            <p:nvPr/>
          </p:nvSpPr>
          <p:spPr>
            <a:xfrm flipH="1">
              <a:off x="1566857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73"/>
            <p:cNvSpPr/>
            <p:nvPr/>
          </p:nvSpPr>
          <p:spPr>
            <a:xfrm flipH="1">
              <a:off x="1539301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3"/>
            <p:cNvSpPr/>
            <p:nvPr/>
          </p:nvSpPr>
          <p:spPr>
            <a:xfrm flipH="1">
              <a:off x="1512058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3"/>
            <p:cNvSpPr/>
            <p:nvPr/>
          </p:nvSpPr>
          <p:spPr>
            <a:xfrm flipH="1">
              <a:off x="1383613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3"/>
            <p:cNvSpPr/>
            <p:nvPr/>
          </p:nvSpPr>
          <p:spPr>
            <a:xfrm flipH="1">
              <a:off x="1356084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73"/>
            <p:cNvSpPr/>
            <p:nvPr/>
          </p:nvSpPr>
          <p:spPr>
            <a:xfrm flipH="1">
              <a:off x="1328528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73"/>
            <p:cNvSpPr/>
            <p:nvPr/>
          </p:nvSpPr>
          <p:spPr>
            <a:xfrm flipH="1">
              <a:off x="1200084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73"/>
            <p:cNvSpPr/>
            <p:nvPr/>
          </p:nvSpPr>
          <p:spPr>
            <a:xfrm flipH="1">
              <a:off x="1172528" y="3443397"/>
              <a:ext cx="18612" cy="140243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73"/>
            <p:cNvSpPr/>
            <p:nvPr/>
          </p:nvSpPr>
          <p:spPr>
            <a:xfrm flipH="1">
              <a:off x="1144999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3"/>
            <p:cNvSpPr/>
            <p:nvPr/>
          </p:nvSpPr>
          <p:spPr>
            <a:xfrm flipH="1">
              <a:off x="1016840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73"/>
            <p:cNvSpPr/>
            <p:nvPr/>
          </p:nvSpPr>
          <p:spPr>
            <a:xfrm flipH="1">
              <a:off x="989311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73"/>
            <p:cNvSpPr/>
            <p:nvPr/>
          </p:nvSpPr>
          <p:spPr>
            <a:xfrm flipH="1">
              <a:off x="961755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73"/>
            <p:cNvSpPr/>
            <p:nvPr/>
          </p:nvSpPr>
          <p:spPr>
            <a:xfrm flipH="1">
              <a:off x="833311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73"/>
            <p:cNvSpPr/>
            <p:nvPr/>
          </p:nvSpPr>
          <p:spPr>
            <a:xfrm flipH="1">
              <a:off x="806067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73"/>
            <p:cNvSpPr/>
            <p:nvPr/>
          </p:nvSpPr>
          <p:spPr>
            <a:xfrm flipH="1">
              <a:off x="778538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73"/>
            <p:cNvSpPr/>
            <p:nvPr/>
          </p:nvSpPr>
          <p:spPr>
            <a:xfrm flipH="1">
              <a:off x="650067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73"/>
            <p:cNvSpPr/>
            <p:nvPr/>
          </p:nvSpPr>
          <p:spPr>
            <a:xfrm flipH="1">
              <a:off x="622538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73"/>
            <p:cNvSpPr/>
            <p:nvPr/>
          </p:nvSpPr>
          <p:spPr>
            <a:xfrm flipH="1">
              <a:off x="594982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73"/>
            <p:cNvSpPr/>
            <p:nvPr/>
          </p:nvSpPr>
          <p:spPr>
            <a:xfrm flipH="1">
              <a:off x="466538" y="3443397"/>
              <a:ext cx="18586" cy="140243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73"/>
            <p:cNvSpPr/>
            <p:nvPr/>
          </p:nvSpPr>
          <p:spPr>
            <a:xfrm flipH="1">
              <a:off x="439294" y="3443397"/>
              <a:ext cx="18300" cy="140243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73"/>
            <p:cNvSpPr/>
            <p:nvPr/>
          </p:nvSpPr>
          <p:spPr>
            <a:xfrm flipH="1">
              <a:off x="411765" y="3443397"/>
              <a:ext cx="18274" cy="140243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73"/>
            <p:cNvSpPr/>
            <p:nvPr/>
          </p:nvSpPr>
          <p:spPr>
            <a:xfrm flipH="1">
              <a:off x="323921" y="3398840"/>
              <a:ext cx="2816194" cy="47987"/>
            </a:xfrm>
            <a:custGeom>
              <a:avLst/>
              <a:gdLst/>
              <a:ahLst/>
              <a:cxnLst/>
              <a:rect l="l" t="t" r="r" b="b"/>
              <a:pathLst>
                <a:path w="108336" h="1846" extrusionOk="0">
                  <a:moveTo>
                    <a:pt x="143" y="0"/>
                  </a:moveTo>
                  <a:cubicBezTo>
                    <a:pt x="60" y="0"/>
                    <a:pt x="0" y="60"/>
                    <a:pt x="0" y="143"/>
                  </a:cubicBezTo>
                  <a:lnTo>
                    <a:pt x="0" y="1703"/>
                  </a:lnTo>
                  <a:cubicBezTo>
                    <a:pt x="0" y="1775"/>
                    <a:pt x="60" y="1846"/>
                    <a:pt x="143" y="1846"/>
                  </a:cubicBezTo>
                  <a:lnTo>
                    <a:pt x="108192" y="1846"/>
                  </a:lnTo>
                  <a:cubicBezTo>
                    <a:pt x="108276" y="1846"/>
                    <a:pt x="108335" y="1775"/>
                    <a:pt x="108335" y="1703"/>
                  </a:cubicBezTo>
                  <a:lnTo>
                    <a:pt x="108335" y="143"/>
                  </a:lnTo>
                  <a:cubicBezTo>
                    <a:pt x="108335" y="60"/>
                    <a:pt x="108276" y="0"/>
                    <a:pt x="108192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73"/>
            <p:cNvSpPr/>
            <p:nvPr/>
          </p:nvSpPr>
          <p:spPr>
            <a:xfrm flipH="1">
              <a:off x="598699" y="3899933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73"/>
            <p:cNvSpPr/>
            <p:nvPr/>
          </p:nvSpPr>
          <p:spPr>
            <a:xfrm flipH="1">
              <a:off x="781943" y="3934611"/>
              <a:ext cx="3717" cy="26"/>
            </a:xfrm>
            <a:custGeom>
              <a:avLst/>
              <a:gdLst/>
              <a:ahLst/>
              <a:cxnLst/>
              <a:rect l="l" t="t" r="r" b="b"/>
              <a:pathLst>
                <a:path w="143" h="1" extrusionOk="0">
                  <a:moveTo>
                    <a:pt x="36" y="0"/>
                  </a:moveTo>
                  <a:lnTo>
                    <a:pt x="143" y="0"/>
                  </a:lnTo>
                  <a:cubicBezTo>
                    <a:pt x="36" y="0"/>
                    <a:pt x="0" y="0"/>
                    <a:pt x="3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73"/>
            <p:cNvSpPr/>
            <p:nvPr/>
          </p:nvSpPr>
          <p:spPr>
            <a:xfrm flipH="1">
              <a:off x="407740" y="3717625"/>
              <a:ext cx="179833" cy="915544"/>
            </a:xfrm>
            <a:custGeom>
              <a:avLst/>
              <a:gdLst/>
              <a:ahLst/>
              <a:cxnLst/>
              <a:rect l="l" t="t" r="r" b="b"/>
              <a:pathLst>
                <a:path w="6918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73"/>
            <p:cNvSpPr/>
            <p:nvPr/>
          </p:nvSpPr>
          <p:spPr>
            <a:xfrm flipH="1">
              <a:off x="408364" y="3712998"/>
              <a:ext cx="178612" cy="57579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1" y="0"/>
                  </a:moveTo>
                  <a:lnTo>
                    <a:pt x="787" y="2215"/>
                  </a:lnTo>
                  <a:lnTo>
                    <a:pt x="6085" y="2215"/>
                  </a:lnTo>
                  <a:lnTo>
                    <a:pt x="687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73"/>
            <p:cNvSpPr/>
            <p:nvPr/>
          </p:nvSpPr>
          <p:spPr>
            <a:xfrm flipH="1">
              <a:off x="436201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91" y="0"/>
                  </a:moveTo>
                  <a:cubicBezTo>
                    <a:pt x="84" y="0"/>
                    <a:pt x="0" y="84"/>
                    <a:pt x="12" y="191"/>
                  </a:cubicBezTo>
                  <a:lnTo>
                    <a:pt x="750" y="31516"/>
                  </a:lnTo>
                  <a:cubicBezTo>
                    <a:pt x="750" y="31623"/>
                    <a:pt x="834" y="31707"/>
                    <a:pt x="941" y="31707"/>
                  </a:cubicBezTo>
                  <a:lnTo>
                    <a:pt x="953" y="31707"/>
                  </a:lnTo>
                  <a:cubicBezTo>
                    <a:pt x="1048" y="31695"/>
                    <a:pt x="1131" y="31611"/>
                    <a:pt x="1131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73"/>
            <p:cNvSpPr/>
            <p:nvPr/>
          </p:nvSpPr>
          <p:spPr>
            <a:xfrm flipH="1">
              <a:off x="474596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251" y="31516"/>
                  </a:lnTo>
                  <a:cubicBezTo>
                    <a:pt x="251" y="31623"/>
                    <a:pt x="334" y="31707"/>
                    <a:pt x="441" y="31707"/>
                  </a:cubicBezTo>
                  <a:cubicBezTo>
                    <a:pt x="549" y="31707"/>
                    <a:pt x="632" y="31611"/>
                    <a:pt x="632" y="31504"/>
                  </a:cubicBezTo>
                  <a:lnTo>
                    <a:pt x="382" y="191"/>
                  </a:lnTo>
                  <a:cubicBezTo>
                    <a:pt x="382" y="84"/>
                    <a:pt x="299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73"/>
            <p:cNvSpPr/>
            <p:nvPr/>
          </p:nvSpPr>
          <p:spPr>
            <a:xfrm flipH="1">
              <a:off x="506467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707"/>
                    <a:pt x="191" y="31707"/>
                  </a:cubicBezTo>
                  <a:cubicBezTo>
                    <a:pt x="298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73"/>
            <p:cNvSpPr/>
            <p:nvPr/>
          </p:nvSpPr>
          <p:spPr>
            <a:xfrm flipH="1">
              <a:off x="531527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3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3" y="31695"/>
                    <a:pt x="191" y="31707"/>
                  </a:cubicBezTo>
                  <a:cubicBezTo>
                    <a:pt x="286" y="31707"/>
                    <a:pt x="369" y="31623"/>
                    <a:pt x="369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73"/>
            <p:cNvSpPr/>
            <p:nvPr/>
          </p:nvSpPr>
          <p:spPr>
            <a:xfrm flipH="1">
              <a:off x="397836" y="3682661"/>
              <a:ext cx="199954" cy="58203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8" y="0"/>
                  </a:moveTo>
                  <a:cubicBezTo>
                    <a:pt x="215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5" y="2239"/>
                    <a:pt x="488" y="2239"/>
                  </a:cubicBezTo>
                  <a:lnTo>
                    <a:pt x="7215" y="2239"/>
                  </a:lnTo>
                  <a:cubicBezTo>
                    <a:pt x="7477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7" y="12"/>
                    <a:pt x="721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73"/>
            <p:cNvSpPr/>
            <p:nvPr/>
          </p:nvSpPr>
          <p:spPr>
            <a:xfrm flipH="1">
              <a:off x="407740" y="3770552"/>
              <a:ext cx="179833" cy="862618"/>
            </a:xfrm>
            <a:custGeom>
              <a:avLst/>
              <a:gdLst/>
              <a:ahLst/>
              <a:cxnLst/>
              <a:rect l="l" t="t" r="r" b="b"/>
              <a:pathLst>
                <a:path w="6918" h="33184" extrusionOk="0">
                  <a:moveTo>
                    <a:pt x="2786" y="1"/>
                  </a:moveTo>
                  <a:lnTo>
                    <a:pt x="3524" y="60"/>
                  </a:lnTo>
                  <a:cubicBezTo>
                    <a:pt x="4536" y="144"/>
                    <a:pt x="5096" y="941"/>
                    <a:pt x="5108" y="1953"/>
                  </a:cubicBezTo>
                  <a:lnTo>
                    <a:pt x="5656" y="25385"/>
                  </a:lnTo>
                  <a:cubicBezTo>
                    <a:pt x="5608" y="28457"/>
                    <a:pt x="3108" y="30945"/>
                    <a:pt x="36" y="31136"/>
                  </a:cubicBezTo>
                  <a:lnTo>
                    <a:pt x="0" y="33184"/>
                  </a:lnTo>
                  <a:lnTo>
                    <a:pt x="6918" y="33184"/>
                  </a:lnTo>
                  <a:lnTo>
                    <a:pt x="607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73"/>
            <p:cNvSpPr/>
            <p:nvPr/>
          </p:nvSpPr>
          <p:spPr>
            <a:xfrm flipH="1">
              <a:off x="945976" y="3899933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73"/>
            <p:cNvSpPr/>
            <p:nvPr/>
          </p:nvSpPr>
          <p:spPr>
            <a:xfrm flipH="1">
              <a:off x="1129193" y="3934611"/>
              <a:ext cx="3743" cy="26"/>
            </a:xfrm>
            <a:custGeom>
              <a:avLst/>
              <a:gdLst/>
              <a:ahLst/>
              <a:cxnLst/>
              <a:rect l="l" t="t" r="r" b="b"/>
              <a:pathLst>
                <a:path w="144" h="1" extrusionOk="0">
                  <a:moveTo>
                    <a:pt x="36" y="0"/>
                  </a:moveTo>
                  <a:lnTo>
                    <a:pt x="143" y="0"/>
                  </a:lnTo>
                  <a:cubicBezTo>
                    <a:pt x="36" y="0"/>
                    <a:pt x="0" y="0"/>
                    <a:pt x="3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73"/>
            <p:cNvSpPr/>
            <p:nvPr/>
          </p:nvSpPr>
          <p:spPr>
            <a:xfrm flipH="1">
              <a:off x="755016" y="3717625"/>
              <a:ext cx="179833" cy="915544"/>
            </a:xfrm>
            <a:custGeom>
              <a:avLst/>
              <a:gdLst/>
              <a:ahLst/>
              <a:cxnLst/>
              <a:rect l="l" t="t" r="r" b="b"/>
              <a:pathLst>
                <a:path w="6918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73"/>
            <p:cNvSpPr/>
            <p:nvPr/>
          </p:nvSpPr>
          <p:spPr>
            <a:xfrm flipH="1">
              <a:off x="755640" y="3712998"/>
              <a:ext cx="178586" cy="57579"/>
            </a:xfrm>
            <a:custGeom>
              <a:avLst/>
              <a:gdLst/>
              <a:ahLst/>
              <a:cxnLst/>
              <a:rect l="l" t="t" r="r" b="b"/>
              <a:pathLst>
                <a:path w="6870" h="2215" extrusionOk="0">
                  <a:moveTo>
                    <a:pt x="0" y="0"/>
                  </a:moveTo>
                  <a:lnTo>
                    <a:pt x="786" y="2215"/>
                  </a:lnTo>
                  <a:lnTo>
                    <a:pt x="6084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73"/>
            <p:cNvSpPr/>
            <p:nvPr/>
          </p:nvSpPr>
          <p:spPr>
            <a:xfrm flipH="1">
              <a:off x="783165" y="3785110"/>
              <a:ext cx="29738" cy="824223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762" y="31516"/>
                  </a:lnTo>
                  <a:cubicBezTo>
                    <a:pt x="762" y="31623"/>
                    <a:pt x="846" y="31707"/>
                    <a:pt x="953" y="31707"/>
                  </a:cubicBezTo>
                  <a:cubicBezTo>
                    <a:pt x="1060" y="31695"/>
                    <a:pt x="1143" y="31611"/>
                    <a:pt x="1143" y="31504"/>
                  </a:cubicBezTo>
                  <a:lnTo>
                    <a:pt x="381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73"/>
            <p:cNvSpPr/>
            <p:nvPr/>
          </p:nvSpPr>
          <p:spPr>
            <a:xfrm flipH="1">
              <a:off x="821847" y="3785110"/>
              <a:ext cx="16741" cy="824223"/>
            </a:xfrm>
            <a:custGeom>
              <a:avLst/>
              <a:gdLst/>
              <a:ahLst/>
              <a:cxnLst/>
              <a:rect l="l" t="t" r="r" b="b"/>
              <a:pathLst>
                <a:path w="644" h="31707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250" y="31516"/>
                  </a:lnTo>
                  <a:cubicBezTo>
                    <a:pt x="250" y="31611"/>
                    <a:pt x="345" y="31707"/>
                    <a:pt x="453" y="31707"/>
                  </a:cubicBezTo>
                  <a:cubicBezTo>
                    <a:pt x="560" y="31695"/>
                    <a:pt x="643" y="31611"/>
                    <a:pt x="643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73"/>
            <p:cNvSpPr/>
            <p:nvPr/>
          </p:nvSpPr>
          <p:spPr>
            <a:xfrm flipH="1">
              <a:off x="853743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98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73"/>
            <p:cNvSpPr/>
            <p:nvPr/>
          </p:nvSpPr>
          <p:spPr>
            <a:xfrm flipH="1">
              <a:off x="879115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4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4" y="31695"/>
                    <a:pt x="191" y="31707"/>
                  </a:cubicBezTo>
                  <a:cubicBezTo>
                    <a:pt x="298" y="31707"/>
                    <a:pt x="381" y="31623"/>
                    <a:pt x="381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73"/>
            <p:cNvSpPr/>
            <p:nvPr/>
          </p:nvSpPr>
          <p:spPr>
            <a:xfrm flipH="1">
              <a:off x="745112" y="3682661"/>
              <a:ext cx="199954" cy="58203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9" y="0"/>
                  </a:moveTo>
                  <a:cubicBezTo>
                    <a:pt x="215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5" y="2239"/>
                    <a:pt x="489" y="2239"/>
                  </a:cubicBezTo>
                  <a:lnTo>
                    <a:pt x="7216" y="2239"/>
                  </a:lnTo>
                  <a:cubicBezTo>
                    <a:pt x="7478" y="2239"/>
                    <a:pt x="7692" y="2013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0"/>
                    <a:pt x="721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73"/>
            <p:cNvSpPr/>
            <p:nvPr/>
          </p:nvSpPr>
          <p:spPr>
            <a:xfrm flipH="1">
              <a:off x="755016" y="3770552"/>
              <a:ext cx="179833" cy="862618"/>
            </a:xfrm>
            <a:custGeom>
              <a:avLst/>
              <a:gdLst/>
              <a:ahLst/>
              <a:cxnLst/>
              <a:rect l="l" t="t" r="r" b="b"/>
              <a:pathLst>
                <a:path w="6918" h="33184" extrusionOk="0">
                  <a:moveTo>
                    <a:pt x="2786" y="1"/>
                  </a:moveTo>
                  <a:lnTo>
                    <a:pt x="3525" y="60"/>
                  </a:lnTo>
                  <a:cubicBezTo>
                    <a:pt x="4537" y="144"/>
                    <a:pt x="5096" y="941"/>
                    <a:pt x="5108" y="1953"/>
                  </a:cubicBezTo>
                  <a:lnTo>
                    <a:pt x="5656" y="25385"/>
                  </a:lnTo>
                  <a:cubicBezTo>
                    <a:pt x="5608" y="28457"/>
                    <a:pt x="3108" y="30945"/>
                    <a:pt x="36" y="31136"/>
                  </a:cubicBezTo>
                  <a:lnTo>
                    <a:pt x="0" y="33184"/>
                  </a:lnTo>
                  <a:lnTo>
                    <a:pt x="6918" y="33184"/>
                  </a:lnTo>
                  <a:lnTo>
                    <a:pt x="607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73"/>
            <p:cNvSpPr/>
            <p:nvPr/>
          </p:nvSpPr>
          <p:spPr>
            <a:xfrm flipH="1">
              <a:off x="1293252" y="3899933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73"/>
            <p:cNvSpPr/>
            <p:nvPr/>
          </p:nvSpPr>
          <p:spPr>
            <a:xfrm flipH="1">
              <a:off x="1476470" y="3934611"/>
              <a:ext cx="4055" cy="26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48" y="0"/>
                  </a:moveTo>
                  <a:lnTo>
                    <a:pt x="155" y="0"/>
                  </a:lnTo>
                  <a:cubicBezTo>
                    <a:pt x="48" y="0"/>
                    <a:pt x="1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73"/>
            <p:cNvSpPr/>
            <p:nvPr/>
          </p:nvSpPr>
          <p:spPr>
            <a:xfrm flipH="1">
              <a:off x="1102292" y="3717625"/>
              <a:ext cx="179833" cy="915544"/>
            </a:xfrm>
            <a:custGeom>
              <a:avLst/>
              <a:gdLst/>
              <a:ahLst/>
              <a:cxnLst/>
              <a:rect l="l" t="t" r="r" b="b"/>
              <a:pathLst>
                <a:path w="6918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73"/>
            <p:cNvSpPr/>
            <p:nvPr/>
          </p:nvSpPr>
          <p:spPr>
            <a:xfrm flipH="1">
              <a:off x="1102890" y="3712998"/>
              <a:ext cx="178612" cy="57579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0" y="0"/>
                  </a:moveTo>
                  <a:lnTo>
                    <a:pt x="786" y="2215"/>
                  </a:lnTo>
                  <a:lnTo>
                    <a:pt x="6084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73"/>
            <p:cNvSpPr/>
            <p:nvPr/>
          </p:nvSpPr>
          <p:spPr>
            <a:xfrm flipH="1">
              <a:off x="1130754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79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751" y="31516"/>
                  </a:lnTo>
                  <a:cubicBezTo>
                    <a:pt x="751" y="31623"/>
                    <a:pt x="834" y="31707"/>
                    <a:pt x="941" y="31707"/>
                  </a:cubicBezTo>
                  <a:cubicBezTo>
                    <a:pt x="1048" y="31695"/>
                    <a:pt x="1132" y="31611"/>
                    <a:pt x="1120" y="31504"/>
                  </a:cubicBezTo>
                  <a:lnTo>
                    <a:pt x="382" y="191"/>
                  </a:lnTo>
                  <a:cubicBezTo>
                    <a:pt x="370" y="84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73"/>
            <p:cNvSpPr/>
            <p:nvPr/>
          </p:nvSpPr>
          <p:spPr>
            <a:xfrm flipH="1">
              <a:off x="1169123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250" y="31516"/>
                  </a:lnTo>
                  <a:cubicBezTo>
                    <a:pt x="250" y="31611"/>
                    <a:pt x="334" y="31707"/>
                    <a:pt x="441" y="31707"/>
                  </a:cubicBezTo>
                  <a:cubicBezTo>
                    <a:pt x="548" y="31707"/>
                    <a:pt x="631" y="31611"/>
                    <a:pt x="631" y="31504"/>
                  </a:cubicBezTo>
                  <a:lnTo>
                    <a:pt x="381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73"/>
            <p:cNvSpPr/>
            <p:nvPr/>
          </p:nvSpPr>
          <p:spPr>
            <a:xfrm flipH="1">
              <a:off x="1201020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707"/>
                    <a:pt x="191" y="31707"/>
                  </a:cubicBezTo>
                  <a:cubicBezTo>
                    <a:pt x="299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9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73"/>
            <p:cNvSpPr/>
            <p:nvPr/>
          </p:nvSpPr>
          <p:spPr>
            <a:xfrm flipH="1">
              <a:off x="1226392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46" y="0"/>
                    <a:pt x="763" y="84"/>
                    <a:pt x="751" y="179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98" y="31707"/>
                    <a:pt x="382" y="31623"/>
                    <a:pt x="382" y="31516"/>
                  </a:cubicBezTo>
                  <a:lnTo>
                    <a:pt x="1132" y="191"/>
                  </a:lnTo>
                  <a:cubicBezTo>
                    <a:pt x="1132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73"/>
            <p:cNvSpPr/>
            <p:nvPr/>
          </p:nvSpPr>
          <p:spPr>
            <a:xfrm flipH="1">
              <a:off x="1092388" y="3682661"/>
              <a:ext cx="199954" cy="58203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12"/>
                    <a:pt x="721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73"/>
            <p:cNvSpPr/>
            <p:nvPr/>
          </p:nvSpPr>
          <p:spPr>
            <a:xfrm flipH="1">
              <a:off x="1102292" y="3770552"/>
              <a:ext cx="179833" cy="862618"/>
            </a:xfrm>
            <a:custGeom>
              <a:avLst/>
              <a:gdLst/>
              <a:ahLst/>
              <a:cxnLst/>
              <a:rect l="l" t="t" r="r" b="b"/>
              <a:pathLst>
                <a:path w="6918" h="33184" extrusionOk="0">
                  <a:moveTo>
                    <a:pt x="2787" y="1"/>
                  </a:moveTo>
                  <a:lnTo>
                    <a:pt x="3525" y="60"/>
                  </a:lnTo>
                  <a:cubicBezTo>
                    <a:pt x="4537" y="144"/>
                    <a:pt x="5096" y="941"/>
                    <a:pt x="5108" y="1953"/>
                  </a:cubicBezTo>
                  <a:lnTo>
                    <a:pt x="5656" y="25385"/>
                  </a:lnTo>
                  <a:cubicBezTo>
                    <a:pt x="5608" y="28457"/>
                    <a:pt x="3108" y="30945"/>
                    <a:pt x="36" y="31136"/>
                  </a:cubicBezTo>
                  <a:lnTo>
                    <a:pt x="0" y="33184"/>
                  </a:lnTo>
                  <a:lnTo>
                    <a:pt x="6918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73"/>
            <p:cNvSpPr/>
            <p:nvPr/>
          </p:nvSpPr>
          <p:spPr>
            <a:xfrm flipH="1">
              <a:off x="1640502" y="3899933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0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73"/>
            <p:cNvSpPr/>
            <p:nvPr/>
          </p:nvSpPr>
          <p:spPr>
            <a:xfrm flipH="1">
              <a:off x="1823746" y="3934611"/>
              <a:ext cx="4055" cy="26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48" y="0"/>
                  </a:moveTo>
                  <a:lnTo>
                    <a:pt x="156" y="0"/>
                  </a:lnTo>
                  <a:cubicBezTo>
                    <a:pt x="36" y="0"/>
                    <a:pt x="1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73"/>
            <p:cNvSpPr/>
            <p:nvPr/>
          </p:nvSpPr>
          <p:spPr>
            <a:xfrm flipH="1">
              <a:off x="1449543" y="3717625"/>
              <a:ext cx="179859" cy="915544"/>
            </a:xfrm>
            <a:custGeom>
              <a:avLst/>
              <a:gdLst/>
              <a:ahLst/>
              <a:cxnLst/>
              <a:rect l="l" t="t" r="r" b="b"/>
              <a:pathLst>
                <a:path w="6919" h="35220" extrusionOk="0">
                  <a:moveTo>
                    <a:pt x="894" y="1"/>
                  </a:moveTo>
                  <a:lnTo>
                    <a:pt x="1" y="35053"/>
                  </a:lnTo>
                  <a:lnTo>
                    <a:pt x="1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73"/>
            <p:cNvSpPr/>
            <p:nvPr/>
          </p:nvSpPr>
          <p:spPr>
            <a:xfrm flipH="1">
              <a:off x="1450478" y="3712998"/>
              <a:ext cx="178612" cy="57579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1" y="0"/>
                  </a:moveTo>
                  <a:lnTo>
                    <a:pt x="798" y="2215"/>
                  </a:lnTo>
                  <a:lnTo>
                    <a:pt x="6085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73"/>
            <p:cNvSpPr/>
            <p:nvPr/>
          </p:nvSpPr>
          <p:spPr>
            <a:xfrm flipH="1">
              <a:off x="1478030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79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751" y="31516"/>
                  </a:lnTo>
                  <a:cubicBezTo>
                    <a:pt x="751" y="31623"/>
                    <a:pt x="834" y="31707"/>
                    <a:pt x="941" y="31707"/>
                  </a:cubicBezTo>
                  <a:cubicBezTo>
                    <a:pt x="1048" y="31695"/>
                    <a:pt x="1132" y="31611"/>
                    <a:pt x="1132" y="31504"/>
                  </a:cubicBezTo>
                  <a:lnTo>
                    <a:pt x="382" y="191"/>
                  </a:lnTo>
                  <a:cubicBezTo>
                    <a:pt x="370" y="84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73"/>
            <p:cNvSpPr/>
            <p:nvPr/>
          </p:nvSpPr>
          <p:spPr>
            <a:xfrm flipH="1">
              <a:off x="1516399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250" y="31516"/>
                  </a:lnTo>
                  <a:cubicBezTo>
                    <a:pt x="250" y="31611"/>
                    <a:pt x="334" y="31707"/>
                    <a:pt x="441" y="31707"/>
                  </a:cubicBezTo>
                  <a:cubicBezTo>
                    <a:pt x="548" y="31695"/>
                    <a:pt x="631" y="31611"/>
                    <a:pt x="631" y="31504"/>
                  </a:cubicBezTo>
                  <a:lnTo>
                    <a:pt x="381" y="191"/>
                  </a:lnTo>
                  <a:cubicBezTo>
                    <a:pt x="381" y="84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73"/>
            <p:cNvSpPr/>
            <p:nvPr/>
          </p:nvSpPr>
          <p:spPr>
            <a:xfrm flipH="1">
              <a:off x="1548270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3" y="0"/>
                    <a:pt x="250" y="84"/>
                    <a:pt x="250" y="191"/>
                  </a:cubicBezTo>
                  <a:lnTo>
                    <a:pt x="0" y="31504"/>
                  </a:lnTo>
                  <a:cubicBezTo>
                    <a:pt x="0" y="31611"/>
                    <a:pt x="83" y="31695"/>
                    <a:pt x="191" y="31707"/>
                  </a:cubicBezTo>
                  <a:cubicBezTo>
                    <a:pt x="298" y="31707"/>
                    <a:pt x="381" y="31611"/>
                    <a:pt x="381" y="31516"/>
                  </a:cubicBezTo>
                  <a:lnTo>
                    <a:pt x="631" y="191"/>
                  </a:lnTo>
                  <a:cubicBezTo>
                    <a:pt x="631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73"/>
            <p:cNvSpPr/>
            <p:nvPr/>
          </p:nvSpPr>
          <p:spPr>
            <a:xfrm flipH="1">
              <a:off x="1573668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4" y="0"/>
                    <a:pt x="751" y="84"/>
                    <a:pt x="751" y="179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98" y="31707"/>
                    <a:pt x="382" y="31623"/>
                    <a:pt x="382" y="31516"/>
                  </a:cubicBezTo>
                  <a:lnTo>
                    <a:pt x="1120" y="191"/>
                  </a:lnTo>
                  <a:cubicBezTo>
                    <a:pt x="1132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73"/>
            <p:cNvSpPr/>
            <p:nvPr/>
          </p:nvSpPr>
          <p:spPr>
            <a:xfrm flipH="1">
              <a:off x="1439639" y="3682661"/>
              <a:ext cx="199980" cy="58203"/>
            </a:xfrm>
            <a:custGeom>
              <a:avLst/>
              <a:gdLst/>
              <a:ahLst/>
              <a:cxnLst/>
              <a:rect l="l" t="t" r="r" b="b"/>
              <a:pathLst>
                <a:path w="7693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13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0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73"/>
            <p:cNvSpPr/>
            <p:nvPr/>
          </p:nvSpPr>
          <p:spPr>
            <a:xfrm flipH="1">
              <a:off x="1449543" y="3770552"/>
              <a:ext cx="179859" cy="862618"/>
            </a:xfrm>
            <a:custGeom>
              <a:avLst/>
              <a:gdLst/>
              <a:ahLst/>
              <a:cxnLst/>
              <a:rect l="l" t="t" r="r" b="b"/>
              <a:pathLst>
                <a:path w="6919" h="33184" extrusionOk="0">
                  <a:moveTo>
                    <a:pt x="2787" y="1"/>
                  </a:moveTo>
                  <a:lnTo>
                    <a:pt x="3525" y="60"/>
                  </a:lnTo>
                  <a:cubicBezTo>
                    <a:pt x="4537" y="144"/>
                    <a:pt x="5097" y="941"/>
                    <a:pt x="5108" y="1953"/>
                  </a:cubicBezTo>
                  <a:lnTo>
                    <a:pt x="5656" y="25385"/>
                  </a:lnTo>
                  <a:cubicBezTo>
                    <a:pt x="5609" y="28457"/>
                    <a:pt x="3108" y="30945"/>
                    <a:pt x="36" y="31136"/>
                  </a:cubicBezTo>
                  <a:lnTo>
                    <a:pt x="1" y="33184"/>
                  </a:lnTo>
                  <a:lnTo>
                    <a:pt x="6918" y="33184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73"/>
            <p:cNvSpPr/>
            <p:nvPr/>
          </p:nvSpPr>
          <p:spPr>
            <a:xfrm flipH="1">
              <a:off x="1988090" y="3899933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73"/>
            <p:cNvSpPr/>
            <p:nvPr/>
          </p:nvSpPr>
          <p:spPr>
            <a:xfrm flipH="1">
              <a:off x="2171022" y="3934611"/>
              <a:ext cx="4055" cy="26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49" y="0"/>
                  </a:moveTo>
                  <a:lnTo>
                    <a:pt x="156" y="0"/>
                  </a:lnTo>
                  <a:cubicBezTo>
                    <a:pt x="37" y="0"/>
                    <a:pt x="1" y="0"/>
                    <a:pt x="4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73"/>
            <p:cNvSpPr/>
            <p:nvPr/>
          </p:nvSpPr>
          <p:spPr>
            <a:xfrm flipH="1">
              <a:off x="1796819" y="3717625"/>
              <a:ext cx="180171" cy="915544"/>
            </a:xfrm>
            <a:custGeom>
              <a:avLst/>
              <a:gdLst/>
              <a:ahLst/>
              <a:cxnLst/>
              <a:rect l="l" t="t" r="r" b="b"/>
              <a:pathLst>
                <a:path w="6931" h="35220" extrusionOk="0">
                  <a:moveTo>
                    <a:pt x="894" y="1"/>
                  </a:moveTo>
                  <a:lnTo>
                    <a:pt x="1" y="35053"/>
                  </a:lnTo>
                  <a:lnTo>
                    <a:pt x="1" y="35220"/>
                  </a:lnTo>
                  <a:lnTo>
                    <a:pt x="6930" y="35220"/>
                  </a:lnTo>
                  <a:lnTo>
                    <a:pt x="6014" y="168"/>
                  </a:lnTo>
                  <a:lnTo>
                    <a:pt x="6014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73"/>
            <p:cNvSpPr/>
            <p:nvPr/>
          </p:nvSpPr>
          <p:spPr>
            <a:xfrm flipH="1">
              <a:off x="1797443" y="3712998"/>
              <a:ext cx="178612" cy="57579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1" y="0"/>
                  </a:moveTo>
                  <a:lnTo>
                    <a:pt x="786" y="2215"/>
                  </a:lnTo>
                  <a:lnTo>
                    <a:pt x="6073" y="2215"/>
                  </a:lnTo>
                  <a:lnTo>
                    <a:pt x="687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73"/>
            <p:cNvSpPr/>
            <p:nvPr/>
          </p:nvSpPr>
          <p:spPr>
            <a:xfrm flipH="1">
              <a:off x="1825592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91" y="0"/>
                  </a:moveTo>
                  <a:cubicBezTo>
                    <a:pt x="83" y="0"/>
                    <a:pt x="0" y="84"/>
                    <a:pt x="12" y="191"/>
                  </a:cubicBezTo>
                  <a:lnTo>
                    <a:pt x="762" y="31516"/>
                  </a:lnTo>
                  <a:cubicBezTo>
                    <a:pt x="762" y="31623"/>
                    <a:pt x="845" y="31707"/>
                    <a:pt x="953" y="31707"/>
                  </a:cubicBezTo>
                  <a:cubicBezTo>
                    <a:pt x="1048" y="31695"/>
                    <a:pt x="1131" y="31611"/>
                    <a:pt x="1131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73"/>
            <p:cNvSpPr/>
            <p:nvPr/>
          </p:nvSpPr>
          <p:spPr>
            <a:xfrm flipH="1">
              <a:off x="1863676" y="3785422"/>
              <a:ext cx="16429" cy="823912"/>
            </a:xfrm>
            <a:custGeom>
              <a:avLst/>
              <a:gdLst/>
              <a:ahLst/>
              <a:cxnLst/>
              <a:rect l="l" t="t" r="r" b="b"/>
              <a:pathLst>
                <a:path w="632" h="31695" extrusionOk="0">
                  <a:moveTo>
                    <a:pt x="187" y="0"/>
                  </a:moveTo>
                  <a:cubicBezTo>
                    <a:pt x="96" y="0"/>
                    <a:pt x="7" y="60"/>
                    <a:pt x="1" y="179"/>
                  </a:cubicBezTo>
                  <a:lnTo>
                    <a:pt x="251" y="31504"/>
                  </a:lnTo>
                  <a:cubicBezTo>
                    <a:pt x="251" y="31599"/>
                    <a:pt x="334" y="31695"/>
                    <a:pt x="441" y="31695"/>
                  </a:cubicBezTo>
                  <a:cubicBezTo>
                    <a:pt x="536" y="31695"/>
                    <a:pt x="632" y="31599"/>
                    <a:pt x="632" y="31492"/>
                  </a:cubicBezTo>
                  <a:lnTo>
                    <a:pt x="382" y="179"/>
                  </a:lnTo>
                  <a:cubicBezTo>
                    <a:pt x="370" y="60"/>
                    <a:pt x="277" y="0"/>
                    <a:pt x="187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73"/>
            <p:cNvSpPr/>
            <p:nvPr/>
          </p:nvSpPr>
          <p:spPr>
            <a:xfrm flipH="1">
              <a:off x="1895546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0" y="84"/>
                    <a:pt x="250" y="191"/>
                  </a:cubicBezTo>
                  <a:lnTo>
                    <a:pt x="0" y="31504"/>
                  </a:lnTo>
                  <a:cubicBezTo>
                    <a:pt x="0" y="31611"/>
                    <a:pt x="84" y="31707"/>
                    <a:pt x="191" y="31707"/>
                  </a:cubicBezTo>
                  <a:cubicBezTo>
                    <a:pt x="298" y="31707"/>
                    <a:pt x="381" y="31611"/>
                    <a:pt x="381" y="31516"/>
                  </a:cubicBezTo>
                  <a:lnTo>
                    <a:pt x="631" y="191"/>
                  </a:lnTo>
                  <a:cubicBezTo>
                    <a:pt x="631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73"/>
            <p:cNvSpPr/>
            <p:nvPr/>
          </p:nvSpPr>
          <p:spPr>
            <a:xfrm flipH="1">
              <a:off x="1920944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46" y="0"/>
                    <a:pt x="751" y="84"/>
                    <a:pt x="751" y="179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87" y="31707"/>
                    <a:pt x="382" y="31623"/>
                    <a:pt x="382" y="31516"/>
                  </a:cubicBezTo>
                  <a:lnTo>
                    <a:pt x="1132" y="191"/>
                  </a:lnTo>
                  <a:cubicBezTo>
                    <a:pt x="1132" y="84"/>
                    <a:pt x="1049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73"/>
            <p:cNvSpPr/>
            <p:nvPr/>
          </p:nvSpPr>
          <p:spPr>
            <a:xfrm flipH="1">
              <a:off x="1786915" y="3682661"/>
              <a:ext cx="199980" cy="58203"/>
            </a:xfrm>
            <a:custGeom>
              <a:avLst/>
              <a:gdLst/>
              <a:ahLst/>
              <a:cxnLst/>
              <a:rect l="l" t="t" r="r" b="b"/>
              <a:pathLst>
                <a:path w="7693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0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73"/>
            <p:cNvSpPr/>
            <p:nvPr/>
          </p:nvSpPr>
          <p:spPr>
            <a:xfrm flipH="1">
              <a:off x="1796819" y="3770552"/>
              <a:ext cx="180171" cy="862618"/>
            </a:xfrm>
            <a:custGeom>
              <a:avLst/>
              <a:gdLst/>
              <a:ahLst/>
              <a:cxnLst/>
              <a:rect l="l" t="t" r="r" b="b"/>
              <a:pathLst>
                <a:path w="6931" h="33184" extrusionOk="0">
                  <a:moveTo>
                    <a:pt x="2799" y="1"/>
                  </a:moveTo>
                  <a:lnTo>
                    <a:pt x="3537" y="60"/>
                  </a:lnTo>
                  <a:cubicBezTo>
                    <a:pt x="4549" y="144"/>
                    <a:pt x="5109" y="941"/>
                    <a:pt x="5121" y="1953"/>
                  </a:cubicBezTo>
                  <a:lnTo>
                    <a:pt x="5668" y="25385"/>
                  </a:lnTo>
                  <a:cubicBezTo>
                    <a:pt x="5621" y="28457"/>
                    <a:pt x="3120" y="30945"/>
                    <a:pt x="49" y="31136"/>
                  </a:cubicBezTo>
                  <a:lnTo>
                    <a:pt x="1" y="33184"/>
                  </a:lnTo>
                  <a:lnTo>
                    <a:pt x="6930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73"/>
            <p:cNvSpPr/>
            <p:nvPr/>
          </p:nvSpPr>
          <p:spPr>
            <a:xfrm flipH="1">
              <a:off x="2335055" y="3899933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73"/>
            <p:cNvSpPr/>
            <p:nvPr/>
          </p:nvSpPr>
          <p:spPr>
            <a:xfrm flipH="1">
              <a:off x="2518298" y="3934611"/>
              <a:ext cx="4029" cy="26"/>
            </a:xfrm>
            <a:custGeom>
              <a:avLst/>
              <a:gdLst/>
              <a:ahLst/>
              <a:cxnLst/>
              <a:rect l="l" t="t" r="r" b="b"/>
              <a:pathLst>
                <a:path w="155" h="1" extrusionOk="0">
                  <a:moveTo>
                    <a:pt x="48" y="0"/>
                  </a:moveTo>
                  <a:lnTo>
                    <a:pt x="155" y="0"/>
                  </a:lnTo>
                  <a:cubicBezTo>
                    <a:pt x="36" y="0"/>
                    <a:pt x="0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73"/>
            <p:cNvSpPr/>
            <p:nvPr/>
          </p:nvSpPr>
          <p:spPr>
            <a:xfrm flipH="1">
              <a:off x="2144095" y="3717625"/>
              <a:ext cx="180145" cy="915544"/>
            </a:xfrm>
            <a:custGeom>
              <a:avLst/>
              <a:gdLst/>
              <a:ahLst/>
              <a:cxnLst/>
              <a:rect l="l" t="t" r="r" b="b"/>
              <a:pathLst>
                <a:path w="6930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30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73"/>
            <p:cNvSpPr/>
            <p:nvPr/>
          </p:nvSpPr>
          <p:spPr>
            <a:xfrm flipH="1">
              <a:off x="2145031" y="3712998"/>
              <a:ext cx="178300" cy="57579"/>
            </a:xfrm>
            <a:custGeom>
              <a:avLst/>
              <a:gdLst/>
              <a:ahLst/>
              <a:cxnLst/>
              <a:rect l="l" t="t" r="r" b="b"/>
              <a:pathLst>
                <a:path w="6859" h="2215" extrusionOk="0">
                  <a:moveTo>
                    <a:pt x="1" y="0"/>
                  </a:moveTo>
                  <a:lnTo>
                    <a:pt x="787" y="2215"/>
                  </a:lnTo>
                  <a:lnTo>
                    <a:pt x="6073" y="2215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73"/>
            <p:cNvSpPr/>
            <p:nvPr/>
          </p:nvSpPr>
          <p:spPr>
            <a:xfrm flipH="1">
              <a:off x="2172557" y="3785110"/>
              <a:ext cx="29738" cy="824223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0" y="84"/>
                    <a:pt x="12" y="191"/>
                  </a:cubicBezTo>
                  <a:lnTo>
                    <a:pt x="762" y="31516"/>
                  </a:lnTo>
                  <a:cubicBezTo>
                    <a:pt x="762" y="31623"/>
                    <a:pt x="846" y="31707"/>
                    <a:pt x="953" y="31707"/>
                  </a:cubicBezTo>
                  <a:cubicBezTo>
                    <a:pt x="1060" y="31695"/>
                    <a:pt x="1143" y="31611"/>
                    <a:pt x="1143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73"/>
            <p:cNvSpPr/>
            <p:nvPr/>
          </p:nvSpPr>
          <p:spPr>
            <a:xfrm flipH="1">
              <a:off x="2210952" y="3785110"/>
              <a:ext cx="16741" cy="824223"/>
            </a:xfrm>
            <a:custGeom>
              <a:avLst/>
              <a:gdLst/>
              <a:ahLst/>
              <a:cxnLst/>
              <a:rect l="l" t="t" r="r" b="b"/>
              <a:pathLst>
                <a:path w="644" h="31707" extrusionOk="0">
                  <a:moveTo>
                    <a:pt x="191" y="0"/>
                  </a:moveTo>
                  <a:cubicBezTo>
                    <a:pt x="96" y="0"/>
                    <a:pt x="1" y="84"/>
                    <a:pt x="13" y="191"/>
                  </a:cubicBezTo>
                  <a:lnTo>
                    <a:pt x="263" y="31516"/>
                  </a:lnTo>
                  <a:cubicBezTo>
                    <a:pt x="263" y="31611"/>
                    <a:pt x="346" y="31707"/>
                    <a:pt x="453" y="31707"/>
                  </a:cubicBezTo>
                  <a:cubicBezTo>
                    <a:pt x="560" y="31707"/>
                    <a:pt x="644" y="31611"/>
                    <a:pt x="644" y="31504"/>
                  </a:cubicBezTo>
                  <a:lnTo>
                    <a:pt x="394" y="191"/>
                  </a:lnTo>
                  <a:cubicBezTo>
                    <a:pt x="382" y="84"/>
                    <a:pt x="299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73"/>
            <p:cNvSpPr/>
            <p:nvPr/>
          </p:nvSpPr>
          <p:spPr>
            <a:xfrm flipH="1">
              <a:off x="2242823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0" y="84"/>
                    <a:pt x="250" y="191"/>
                  </a:cubicBezTo>
                  <a:lnTo>
                    <a:pt x="0" y="31504"/>
                  </a:lnTo>
                  <a:cubicBezTo>
                    <a:pt x="0" y="31611"/>
                    <a:pt x="84" y="31707"/>
                    <a:pt x="191" y="31707"/>
                  </a:cubicBezTo>
                  <a:cubicBezTo>
                    <a:pt x="298" y="31707"/>
                    <a:pt x="381" y="31611"/>
                    <a:pt x="381" y="31516"/>
                  </a:cubicBezTo>
                  <a:lnTo>
                    <a:pt x="631" y="191"/>
                  </a:lnTo>
                  <a:cubicBezTo>
                    <a:pt x="631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73"/>
            <p:cNvSpPr/>
            <p:nvPr/>
          </p:nvSpPr>
          <p:spPr>
            <a:xfrm flipH="1">
              <a:off x="2268195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45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3" y="31695"/>
                    <a:pt x="191" y="31707"/>
                  </a:cubicBezTo>
                  <a:cubicBezTo>
                    <a:pt x="298" y="31707"/>
                    <a:pt x="381" y="31623"/>
                    <a:pt x="381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73"/>
            <p:cNvSpPr/>
            <p:nvPr/>
          </p:nvSpPr>
          <p:spPr>
            <a:xfrm flipH="1">
              <a:off x="2134191" y="3682661"/>
              <a:ext cx="199954" cy="58203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8" y="0"/>
                  </a:moveTo>
                  <a:cubicBezTo>
                    <a:pt x="214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4" y="2239"/>
                    <a:pt x="488" y="2239"/>
                  </a:cubicBezTo>
                  <a:lnTo>
                    <a:pt x="7203" y="2239"/>
                  </a:lnTo>
                  <a:cubicBezTo>
                    <a:pt x="7477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7" y="12"/>
                    <a:pt x="7203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73"/>
            <p:cNvSpPr/>
            <p:nvPr/>
          </p:nvSpPr>
          <p:spPr>
            <a:xfrm flipH="1">
              <a:off x="2144095" y="3770552"/>
              <a:ext cx="180145" cy="862618"/>
            </a:xfrm>
            <a:custGeom>
              <a:avLst/>
              <a:gdLst/>
              <a:ahLst/>
              <a:cxnLst/>
              <a:rect l="l" t="t" r="r" b="b"/>
              <a:pathLst>
                <a:path w="6930" h="33184" extrusionOk="0">
                  <a:moveTo>
                    <a:pt x="2786" y="1"/>
                  </a:moveTo>
                  <a:lnTo>
                    <a:pt x="3536" y="60"/>
                  </a:lnTo>
                  <a:cubicBezTo>
                    <a:pt x="4536" y="144"/>
                    <a:pt x="5108" y="941"/>
                    <a:pt x="5120" y="1953"/>
                  </a:cubicBezTo>
                  <a:lnTo>
                    <a:pt x="5668" y="25385"/>
                  </a:lnTo>
                  <a:cubicBezTo>
                    <a:pt x="5620" y="28457"/>
                    <a:pt x="3120" y="30945"/>
                    <a:pt x="48" y="31136"/>
                  </a:cubicBezTo>
                  <a:lnTo>
                    <a:pt x="0" y="33184"/>
                  </a:lnTo>
                  <a:lnTo>
                    <a:pt x="6930" y="33184"/>
                  </a:lnTo>
                  <a:lnTo>
                    <a:pt x="607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73"/>
            <p:cNvSpPr/>
            <p:nvPr/>
          </p:nvSpPr>
          <p:spPr>
            <a:xfrm flipH="1">
              <a:off x="2682643" y="3899933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73"/>
            <p:cNvSpPr/>
            <p:nvPr/>
          </p:nvSpPr>
          <p:spPr>
            <a:xfrm flipH="1">
              <a:off x="2865861" y="3934611"/>
              <a:ext cx="3743" cy="26"/>
            </a:xfrm>
            <a:custGeom>
              <a:avLst/>
              <a:gdLst/>
              <a:ahLst/>
              <a:cxnLst/>
              <a:rect l="l" t="t" r="r" b="b"/>
              <a:pathLst>
                <a:path w="144" h="1" extrusionOk="0">
                  <a:moveTo>
                    <a:pt x="48" y="0"/>
                  </a:moveTo>
                  <a:lnTo>
                    <a:pt x="143" y="0"/>
                  </a:lnTo>
                  <a:cubicBezTo>
                    <a:pt x="36" y="0"/>
                    <a:pt x="0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73"/>
            <p:cNvSpPr/>
            <p:nvPr/>
          </p:nvSpPr>
          <p:spPr>
            <a:xfrm flipH="1">
              <a:off x="2491371" y="3717625"/>
              <a:ext cx="180145" cy="915544"/>
            </a:xfrm>
            <a:custGeom>
              <a:avLst/>
              <a:gdLst/>
              <a:ahLst/>
              <a:cxnLst/>
              <a:rect l="l" t="t" r="r" b="b"/>
              <a:pathLst>
                <a:path w="6930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30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73"/>
            <p:cNvSpPr/>
            <p:nvPr/>
          </p:nvSpPr>
          <p:spPr>
            <a:xfrm flipH="1">
              <a:off x="2492281" y="3712998"/>
              <a:ext cx="178612" cy="57579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0" y="0"/>
                  </a:moveTo>
                  <a:lnTo>
                    <a:pt x="798" y="2215"/>
                  </a:lnTo>
                  <a:lnTo>
                    <a:pt x="6084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73"/>
            <p:cNvSpPr/>
            <p:nvPr/>
          </p:nvSpPr>
          <p:spPr>
            <a:xfrm flipH="1">
              <a:off x="2519521" y="3785110"/>
              <a:ext cx="29738" cy="824223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750" y="31516"/>
                  </a:lnTo>
                  <a:cubicBezTo>
                    <a:pt x="750" y="31623"/>
                    <a:pt x="834" y="31707"/>
                    <a:pt x="941" y="31707"/>
                  </a:cubicBezTo>
                  <a:lnTo>
                    <a:pt x="953" y="31707"/>
                  </a:lnTo>
                  <a:cubicBezTo>
                    <a:pt x="1060" y="31695"/>
                    <a:pt x="1143" y="31611"/>
                    <a:pt x="1131" y="31504"/>
                  </a:cubicBezTo>
                  <a:lnTo>
                    <a:pt x="381" y="191"/>
                  </a:lnTo>
                  <a:cubicBezTo>
                    <a:pt x="381" y="84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73"/>
            <p:cNvSpPr/>
            <p:nvPr/>
          </p:nvSpPr>
          <p:spPr>
            <a:xfrm flipH="1">
              <a:off x="2558228" y="3785422"/>
              <a:ext cx="16429" cy="823912"/>
            </a:xfrm>
            <a:custGeom>
              <a:avLst/>
              <a:gdLst/>
              <a:ahLst/>
              <a:cxnLst/>
              <a:rect l="l" t="t" r="r" b="b"/>
              <a:pathLst>
                <a:path w="632" h="31695" extrusionOk="0">
                  <a:moveTo>
                    <a:pt x="187" y="0"/>
                  </a:moveTo>
                  <a:cubicBezTo>
                    <a:pt x="96" y="0"/>
                    <a:pt x="7" y="60"/>
                    <a:pt x="1" y="179"/>
                  </a:cubicBezTo>
                  <a:lnTo>
                    <a:pt x="251" y="31504"/>
                  </a:lnTo>
                  <a:cubicBezTo>
                    <a:pt x="251" y="31599"/>
                    <a:pt x="334" y="31695"/>
                    <a:pt x="442" y="31695"/>
                  </a:cubicBezTo>
                  <a:cubicBezTo>
                    <a:pt x="549" y="31695"/>
                    <a:pt x="632" y="31611"/>
                    <a:pt x="632" y="31504"/>
                  </a:cubicBezTo>
                  <a:lnTo>
                    <a:pt x="382" y="179"/>
                  </a:lnTo>
                  <a:cubicBezTo>
                    <a:pt x="370" y="60"/>
                    <a:pt x="278" y="0"/>
                    <a:pt x="187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73"/>
            <p:cNvSpPr/>
            <p:nvPr/>
          </p:nvSpPr>
          <p:spPr>
            <a:xfrm flipH="1">
              <a:off x="2590099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86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73"/>
            <p:cNvSpPr/>
            <p:nvPr/>
          </p:nvSpPr>
          <p:spPr>
            <a:xfrm flipH="1">
              <a:off x="2615471" y="3785110"/>
              <a:ext cx="29426" cy="824223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4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4" y="31695"/>
                    <a:pt x="191" y="31707"/>
                  </a:cubicBezTo>
                  <a:cubicBezTo>
                    <a:pt x="286" y="31707"/>
                    <a:pt x="369" y="31623"/>
                    <a:pt x="381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73"/>
            <p:cNvSpPr/>
            <p:nvPr/>
          </p:nvSpPr>
          <p:spPr>
            <a:xfrm flipH="1">
              <a:off x="2481468" y="3682661"/>
              <a:ext cx="199954" cy="58203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8" y="0"/>
                  </a:moveTo>
                  <a:cubicBezTo>
                    <a:pt x="215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5" y="2239"/>
                    <a:pt x="488" y="2239"/>
                  </a:cubicBezTo>
                  <a:lnTo>
                    <a:pt x="7204" y="2239"/>
                  </a:lnTo>
                  <a:cubicBezTo>
                    <a:pt x="7477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7" y="12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73"/>
            <p:cNvSpPr/>
            <p:nvPr/>
          </p:nvSpPr>
          <p:spPr>
            <a:xfrm flipH="1">
              <a:off x="2491371" y="3770552"/>
              <a:ext cx="180145" cy="862618"/>
            </a:xfrm>
            <a:custGeom>
              <a:avLst/>
              <a:gdLst/>
              <a:ahLst/>
              <a:cxnLst/>
              <a:rect l="l" t="t" r="r" b="b"/>
              <a:pathLst>
                <a:path w="6930" h="33184" extrusionOk="0">
                  <a:moveTo>
                    <a:pt x="2798" y="1"/>
                  </a:moveTo>
                  <a:lnTo>
                    <a:pt x="3536" y="60"/>
                  </a:lnTo>
                  <a:cubicBezTo>
                    <a:pt x="4549" y="144"/>
                    <a:pt x="5108" y="941"/>
                    <a:pt x="5120" y="1953"/>
                  </a:cubicBezTo>
                  <a:lnTo>
                    <a:pt x="5668" y="25385"/>
                  </a:lnTo>
                  <a:cubicBezTo>
                    <a:pt x="5620" y="28457"/>
                    <a:pt x="3120" y="30945"/>
                    <a:pt x="48" y="31136"/>
                  </a:cubicBezTo>
                  <a:lnTo>
                    <a:pt x="0" y="33184"/>
                  </a:lnTo>
                  <a:lnTo>
                    <a:pt x="6930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73"/>
            <p:cNvSpPr/>
            <p:nvPr/>
          </p:nvSpPr>
          <p:spPr>
            <a:xfrm flipH="1">
              <a:off x="3029919" y="3899933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73"/>
            <p:cNvSpPr/>
            <p:nvPr/>
          </p:nvSpPr>
          <p:spPr>
            <a:xfrm flipH="1">
              <a:off x="2838648" y="3717625"/>
              <a:ext cx="180145" cy="915544"/>
            </a:xfrm>
            <a:custGeom>
              <a:avLst/>
              <a:gdLst/>
              <a:ahLst/>
              <a:cxnLst/>
              <a:rect l="l" t="t" r="r" b="b"/>
              <a:pathLst>
                <a:path w="6930" h="35220" extrusionOk="0">
                  <a:moveTo>
                    <a:pt x="893" y="1"/>
                  </a:moveTo>
                  <a:lnTo>
                    <a:pt x="1" y="35053"/>
                  </a:lnTo>
                  <a:lnTo>
                    <a:pt x="1" y="35220"/>
                  </a:lnTo>
                  <a:lnTo>
                    <a:pt x="6930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73"/>
            <p:cNvSpPr/>
            <p:nvPr/>
          </p:nvSpPr>
          <p:spPr>
            <a:xfrm flipH="1">
              <a:off x="2839246" y="3712998"/>
              <a:ext cx="178612" cy="57579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0" y="0"/>
                  </a:moveTo>
                  <a:lnTo>
                    <a:pt x="786" y="2215"/>
                  </a:lnTo>
                  <a:lnTo>
                    <a:pt x="6072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73"/>
            <p:cNvSpPr/>
            <p:nvPr/>
          </p:nvSpPr>
          <p:spPr>
            <a:xfrm flipH="1">
              <a:off x="2867109" y="3785110"/>
              <a:ext cx="29738" cy="824223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763" y="31516"/>
                  </a:lnTo>
                  <a:cubicBezTo>
                    <a:pt x="763" y="31623"/>
                    <a:pt x="846" y="31707"/>
                    <a:pt x="953" y="31707"/>
                  </a:cubicBezTo>
                  <a:cubicBezTo>
                    <a:pt x="1060" y="31695"/>
                    <a:pt x="1144" y="31611"/>
                    <a:pt x="1132" y="31504"/>
                  </a:cubicBezTo>
                  <a:lnTo>
                    <a:pt x="382" y="191"/>
                  </a:lnTo>
                  <a:cubicBezTo>
                    <a:pt x="382" y="84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73"/>
            <p:cNvSpPr/>
            <p:nvPr/>
          </p:nvSpPr>
          <p:spPr>
            <a:xfrm flipH="1">
              <a:off x="2905478" y="3785110"/>
              <a:ext cx="16741" cy="824223"/>
            </a:xfrm>
            <a:custGeom>
              <a:avLst/>
              <a:gdLst/>
              <a:ahLst/>
              <a:cxnLst/>
              <a:rect l="l" t="t" r="r" b="b"/>
              <a:pathLst>
                <a:path w="644" h="31707" extrusionOk="0">
                  <a:moveTo>
                    <a:pt x="191" y="0"/>
                  </a:moveTo>
                  <a:cubicBezTo>
                    <a:pt x="96" y="0"/>
                    <a:pt x="0" y="84"/>
                    <a:pt x="12" y="191"/>
                  </a:cubicBezTo>
                  <a:lnTo>
                    <a:pt x="262" y="31516"/>
                  </a:lnTo>
                  <a:cubicBezTo>
                    <a:pt x="262" y="31611"/>
                    <a:pt x="346" y="31707"/>
                    <a:pt x="453" y="31707"/>
                  </a:cubicBezTo>
                  <a:cubicBezTo>
                    <a:pt x="560" y="31707"/>
                    <a:pt x="643" y="31611"/>
                    <a:pt x="643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73"/>
            <p:cNvSpPr/>
            <p:nvPr/>
          </p:nvSpPr>
          <p:spPr>
            <a:xfrm flipH="1">
              <a:off x="2937375" y="3785110"/>
              <a:ext cx="16429" cy="824223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707"/>
                    <a:pt x="191" y="31707"/>
                  </a:cubicBezTo>
                  <a:cubicBezTo>
                    <a:pt x="287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9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73"/>
            <p:cNvSpPr/>
            <p:nvPr/>
          </p:nvSpPr>
          <p:spPr>
            <a:xfrm flipH="1">
              <a:off x="2963059" y="3785110"/>
              <a:ext cx="29114" cy="824223"/>
            </a:xfrm>
            <a:custGeom>
              <a:avLst/>
              <a:gdLst/>
              <a:ahLst/>
              <a:cxnLst/>
              <a:rect l="l" t="t" r="r" b="b"/>
              <a:pathLst>
                <a:path w="1120" h="31707" extrusionOk="0">
                  <a:moveTo>
                    <a:pt x="929" y="0"/>
                  </a:moveTo>
                  <a:cubicBezTo>
                    <a:pt x="834" y="0"/>
                    <a:pt x="751" y="84"/>
                    <a:pt x="739" y="179"/>
                  </a:cubicBezTo>
                  <a:lnTo>
                    <a:pt x="0" y="31504"/>
                  </a:lnTo>
                  <a:cubicBezTo>
                    <a:pt x="0" y="31611"/>
                    <a:pt x="84" y="31695"/>
                    <a:pt x="179" y="31707"/>
                  </a:cubicBezTo>
                  <a:cubicBezTo>
                    <a:pt x="286" y="31707"/>
                    <a:pt x="370" y="31623"/>
                    <a:pt x="381" y="31516"/>
                  </a:cubicBezTo>
                  <a:lnTo>
                    <a:pt x="1120" y="191"/>
                  </a:lnTo>
                  <a:cubicBezTo>
                    <a:pt x="1120" y="84"/>
                    <a:pt x="1036" y="0"/>
                    <a:pt x="92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73"/>
            <p:cNvSpPr/>
            <p:nvPr/>
          </p:nvSpPr>
          <p:spPr>
            <a:xfrm flipH="1">
              <a:off x="2828744" y="3682661"/>
              <a:ext cx="199954" cy="58203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12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73"/>
            <p:cNvSpPr/>
            <p:nvPr/>
          </p:nvSpPr>
          <p:spPr>
            <a:xfrm flipH="1">
              <a:off x="2838648" y="3770552"/>
              <a:ext cx="180145" cy="862618"/>
            </a:xfrm>
            <a:custGeom>
              <a:avLst/>
              <a:gdLst/>
              <a:ahLst/>
              <a:cxnLst/>
              <a:rect l="l" t="t" r="r" b="b"/>
              <a:pathLst>
                <a:path w="6930" h="33184" extrusionOk="0">
                  <a:moveTo>
                    <a:pt x="2787" y="1"/>
                  </a:moveTo>
                  <a:lnTo>
                    <a:pt x="3537" y="60"/>
                  </a:lnTo>
                  <a:cubicBezTo>
                    <a:pt x="4537" y="144"/>
                    <a:pt x="5108" y="941"/>
                    <a:pt x="5120" y="1953"/>
                  </a:cubicBezTo>
                  <a:lnTo>
                    <a:pt x="5668" y="25385"/>
                  </a:lnTo>
                  <a:cubicBezTo>
                    <a:pt x="5620" y="28457"/>
                    <a:pt x="3108" y="30945"/>
                    <a:pt x="48" y="31136"/>
                  </a:cubicBezTo>
                  <a:lnTo>
                    <a:pt x="1" y="33184"/>
                  </a:lnTo>
                  <a:lnTo>
                    <a:pt x="6930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73"/>
            <p:cNvSpPr/>
            <p:nvPr/>
          </p:nvSpPr>
          <p:spPr>
            <a:xfrm flipH="1">
              <a:off x="371282" y="3577118"/>
              <a:ext cx="2721469" cy="113000"/>
            </a:xfrm>
            <a:custGeom>
              <a:avLst/>
              <a:gdLst/>
              <a:ahLst/>
              <a:cxnLst/>
              <a:rect l="l" t="t" r="r" b="b"/>
              <a:pathLst>
                <a:path w="104692" h="4347" extrusionOk="0">
                  <a:moveTo>
                    <a:pt x="905" y="0"/>
                  </a:moveTo>
                  <a:cubicBezTo>
                    <a:pt x="405" y="0"/>
                    <a:pt x="12" y="393"/>
                    <a:pt x="12" y="882"/>
                  </a:cubicBezTo>
                  <a:lnTo>
                    <a:pt x="12" y="3465"/>
                  </a:lnTo>
                  <a:cubicBezTo>
                    <a:pt x="0" y="3946"/>
                    <a:pt x="393" y="4346"/>
                    <a:pt x="883" y="4346"/>
                  </a:cubicBezTo>
                  <a:cubicBezTo>
                    <a:pt x="890" y="4346"/>
                    <a:pt x="898" y="4346"/>
                    <a:pt x="905" y="4346"/>
                  </a:cubicBezTo>
                  <a:lnTo>
                    <a:pt x="103799" y="4346"/>
                  </a:lnTo>
                  <a:cubicBezTo>
                    <a:pt x="103806" y="4346"/>
                    <a:pt x="103813" y="4346"/>
                    <a:pt x="103820" y="4346"/>
                  </a:cubicBezTo>
                  <a:cubicBezTo>
                    <a:pt x="104298" y="4346"/>
                    <a:pt x="104692" y="3946"/>
                    <a:pt x="104692" y="3465"/>
                  </a:cubicBezTo>
                  <a:lnTo>
                    <a:pt x="104692" y="882"/>
                  </a:lnTo>
                  <a:cubicBezTo>
                    <a:pt x="104680" y="393"/>
                    <a:pt x="104287" y="0"/>
                    <a:pt x="10379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73"/>
            <p:cNvSpPr/>
            <p:nvPr/>
          </p:nvSpPr>
          <p:spPr>
            <a:xfrm flipH="1">
              <a:off x="371594" y="3577742"/>
              <a:ext cx="2720871" cy="112376"/>
            </a:xfrm>
            <a:custGeom>
              <a:avLst/>
              <a:gdLst/>
              <a:ahLst/>
              <a:cxnLst/>
              <a:rect l="l" t="t" r="r" b="b"/>
              <a:pathLst>
                <a:path w="104669" h="4323" extrusionOk="0">
                  <a:moveTo>
                    <a:pt x="103978" y="0"/>
                  </a:moveTo>
                  <a:lnTo>
                    <a:pt x="103978" y="2215"/>
                  </a:lnTo>
                  <a:cubicBezTo>
                    <a:pt x="103978" y="2703"/>
                    <a:pt x="103585" y="3096"/>
                    <a:pt x="103109" y="3096"/>
                  </a:cubicBezTo>
                  <a:lnTo>
                    <a:pt x="1" y="3096"/>
                  </a:lnTo>
                  <a:lnTo>
                    <a:pt x="1" y="3441"/>
                  </a:lnTo>
                  <a:cubicBezTo>
                    <a:pt x="1" y="3922"/>
                    <a:pt x="394" y="4322"/>
                    <a:pt x="873" y="4322"/>
                  </a:cubicBezTo>
                  <a:cubicBezTo>
                    <a:pt x="880" y="4322"/>
                    <a:pt x="887" y="4322"/>
                    <a:pt x="894" y="4322"/>
                  </a:cubicBezTo>
                  <a:lnTo>
                    <a:pt x="103788" y="4322"/>
                  </a:lnTo>
                  <a:cubicBezTo>
                    <a:pt x="104276" y="4322"/>
                    <a:pt x="104669" y="3929"/>
                    <a:pt x="104669" y="3441"/>
                  </a:cubicBezTo>
                  <a:lnTo>
                    <a:pt x="104669" y="858"/>
                  </a:lnTo>
                  <a:cubicBezTo>
                    <a:pt x="104669" y="441"/>
                    <a:pt x="104383" y="84"/>
                    <a:pt x="10397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73"/>
            <p:cNvSpPr/>
            <p:nvPr/>
          </p:nvSpPr>
          <p:spPr>
            <a:xfrm flipH="1">
              <a:off x="326104" y="4607171"/>
              <a:ext cx="2811853" cy="68419"/>
            </a:xfrm>
            <a:custGeom>
              <a:avLst/>
              <a:gdLst/>
              <a:ahLst/>
              <a:cxnLst/>
              <a:rect l="l" t="t" r="r" b="b"/>
              <a:pathLst>
                <a:path w="108169" h="2632" extrusionOk="0">
                  <a:moveTo>
                    <a:pt x="322" y="0"/>
                  </a:moveTo>
                  <a:cubicBezTo>
                    <a:pt x="143" y="0"/>
                    <a:pt x="1" y="143"/>
                    <a:pt x="1" y="322"/>
                  </a:cubicBezTo>
                  <a:lnTo>
                    <a:pt x="1" y="2632"/>
                  </a:lnTo>
                  <a:lnTo>
                    <a:pt x="108169" y="2632"/>
                  </a:lnTo>
                  <a:lnTo>
                    <a:pt x="108169" y="298"/>
                  </a:lnTo>
                  <a:cubicBezTo>
                    <a:pt x="108169" y="131"/>
                    <a:pt x="108038" y="0"/>
                    <a:pt x="107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73"/>
            <p:cNvSpPr/>
            <p:nvPr/>
          </p:nvSpPr>
          <p:spPr>
            <a:xfrm flipH="1">
              <a:off x="260780" y="4673720"/>
              <a:ext cx="2942478" cy="65325"/>
            </a:xfrm>
            <a:custGeom>
              <a:avLst/>
              <a:gdLst/>
              <a:ahLst/>
              <a:cxnLst/>
              <a:rect l="l" t="t" r="r" b="b"/>
              <a:pathLst>
                <a:path w="113194" h="2513" extrusionOk="0">
                  <a:moveTo>
                    <a:pt x="334" y="0"/>
                  </a:moveTo>
                  <a:cubicBezTo>
                    <a:pt x="143" y="0"/>
                    <a:pt x="0" y="143"/>
                    <a:pt x="0" y="334"/>
                  </a:cubicBezTo>
                  <a:lnTo>
                    <a:pt x="0" y="2512"/>
                  </a:lnTo>
                  <a:lnTo>
                    <a:pt x="113193" y="2512"/>
                  </a:lnTo>
                  <a:lnTo>
                    <a:pt x="113193" y="298"/>
                  </a:lnTo>
                  <a:cubicBezTo>
                    <a:pt x="113193" y="131"/>
                    <a:pt x="113062" y="0"/>
                    <a:pt x="11289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73"/>
            <p:cNvSpPr/>
            <p:nvPr/>
          </p:nvSpPr>
          <p:spPr>
            <a:xfrm flipH="1">
              <a:off x="179704" y="4737462"/>
              <a:ext cx="3104661" cy="65351"/>
            </a:xfrm>
            <a:custGeom>
              <a:avLst/>
              <a:gdLst/>
              <a:ahLst/>
              <a:cxnLst/>
              <a:rect l="l" t="t" r="r" b="b"/>
              <a:pathLst>
                <a:path w="119433" h="2514" extrusionOk="0">
                  <a:moveTo>
                    <a:pt x="334" y="1"/>
                  </a:moveTo>
                  <a:cubicBezTo>
                    <a:pt x="144" y="1"/>
                    <a:pt x="1" y="144"/>
                    <a:pt x="1" y="334"/>
                  </a:cubicBezTo>
                  <a:lnTo>
                    <a:pt x="1" y="2513"/>
                  </a:lnTo>
                  <a:lnTo>
                    <a:pt x="119433" y="2513"/>
                  </a:lnTo>
                  <a:lnTo>
                    <a:pt x="119433" y="299"/>
                  </a:lnTo>
                  <a:cubicBezTo>
                    <a:pt x="119433" y="132"/>
                    <a:pt x="119290" y="1"/>
                    <a:pt x="119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73"/>
            <p:cNvSpPr/>
            <p:nvPr/>
          </p:nvSpPr>
          <p:spPr>
            <a:xfrm flipH="1">
              <a:off x="599011" y="3900245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73"/>
            <p:cNvSpPr/>
            <p:nvPr/>
          </p:nvSpPr>
          <p:spPr>
            <a:xfrm flipH="1">
              <a:off x="946288" y="3900245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73"/>
            <p:cNvSpPr/>
            <p:nvPr/>
          </p:nvSpPr>
          <p:spPr>
            <a:xfrm flipH="1">
              <a:off x="1293564" y="3900245"/>
              <a:ext cx="312" cy="26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1"/>
                  </a:moveTo>
                  <a:lnTo>
                    <a:pt x="12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73"/>
            <p:cNvSpPr/>
            <p:nvPr/>
          </p:nvSpPr>
          <p:spPr>
            <a:xfrm flipH="1">
              <a:off x="1640814" y="3900115"/>
              <a:ext cx="338" cy="156"/>
            </a:xfrm>
            <a:custGeom>
              <a:avLst/>
              <a:gdLst/>
              <a:ahLst/>
              <a:cxnLst/>
              <a:rect l="l" t="t" r="r" b="b"/>
              <a:pathLst>
                <a:path w="13" h="6" extrusionOk="0">
                  <a:moveTo>
                    <a:pt x="3" y="0"/>
                  </a:moveTo>
                  <a:cubicBezTo>
                    <a:pt x="2" y="0"/>
                    <a:pt x="0" y="2"/>
                    <a:pt x="0" y="6"/>
                  </a:cubicBezTo>
                  <a:lnTo>
                    <a:pt x="12" y="6"/>
                  </a:lnTo>
                  <a:cubicBezTo>
                    <a:pt x="12" y="6"/>
                    <a:pt x="7" y="0"/>
                    <a:pt x="3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73"/>
            <p:cNvSpPr/>
            <p:nvPr/>
          </p:nvSpPr>
          <p:spPr>
            <a:xfrm flipH="1">
              <a:off x="1988090" y="3900245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73"/>
            <p:cNvSpPr/>
            <p:nvPr/>
          </p:nvSpPr>
          <p:spPr>
            <a:xfrm flipH="1">
              <a:off x="2335367" y="3900115"/>
              <a:ext cx="338" cy="156"/>
            </a:xfrm>
            <a:custGeom>
              <a:avLst/>
              <a:gdLst/>
              <a:ahLst/>
              <a:cxnLst/>
              <a:rect l="l" t="t" r="r" b="b"/>
              <a:pathLst>
                <a:path w="13" h="6" extrusionOk="0">
                  <a:moveTo>
                    <a:pt x="4" y="0"/>
                  </a:moveTo>
                  <a:cubicBezTo>
                    <a:pt x="2" y="0"/>
                    <a:pt x="1" y="2"/>
                    <a:pt x="1" y="6"/>
                  </a:cubicBezTo>
                  <a:lnTo>
                    <a:pt x="13" y="6"/>
                  </a:lnTo>
                  <a:cubicBezTo>
                    <a:pt x="13" y="6"/>
                    <a:pt x="7" y="0"/>
                    <a:pt x="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73"/>
            <p:cNvSpPr/>
            <p:nvPr/>
          </p:nvSpPr>
          <p:spPr>
            <a:xfrm flipH="1">
              <a:off x="2682643" y="3900245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73"/>
            <p:cNvSpPr/>
            <p:nvPr/>
          </p:nvSpPr>
          <p:spPr>
            <a:xfrm flipH="1">
              <a:off x="3029919" y="3900245"/>
              <a:ext cx="338" cy="2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73"/>
            <p:cNvSpPr/>
            <p:nvPr/>
          </p:nvSpPr>
          <p:spPr>
            <a:xfrm flipH="1">
              <a:off x="2997400" y="3690408"/>
              <a:ext cx="43672" cy="915518"/>
            </a:xfrm>
            <a:custGeom>
              <a:avLst/>
              <a:gdLst/>
              <a:ahLst/>
              <a:cxnLst/>
              <a:rect l="l" t="t" r="r" b="b"/>
              <a:pathLst>
                <a:path w="1680" h="35219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81" y="2239"/>
                    <a:pt x="834" y="2239"/>
                  </a:cubicBezTo>
                  <a:lnTo>
                    <a:pt x="1215" y="3155"/>
                  </a:lnTo>
                  <a:lnTo>
                    <a:pt x="917" y="35219"/>
                  </a:lnTo>
                  <a:lnTo>
                    <a:pt x="1679" y="3120"/>
                  </a:lnTo>
                  <a:lnTo>
                    <a:pt x="1358" y="2227"/>
                  </a:lnTo>
                  <a:lnTo>
                    <a:pt x="1262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0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73"/>
            <p:cNvSpPr/>
            <p:nvPr/>
          </p:nvSpPr>
          <p:spPr>
            <a:xfrm flipH="1">
              <a:off x="2645184" y="3690408"/>
              <a:ext cx="43984" cy="914608"/>
            </a:xfrm>
            <a:custGeom>
              <a:avLst/>
              <a:gdLst/>
              <a:ahLst/>
              <a:cxnLst/>
              <a:rect l="l" t="t" r="r" b="b"/>
              <a:pathLst>
                <a:path w="1692" h="35184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69"/>
                    <a:pt x="382" y="2239"/>
                    <a:pt x="834" y="2239"/>
                  </a:cubicBezTo>
                  <a:lnTo>
                    <a:pt x="1215" y="3155"/>
                  </a:lnTo>
                  <a:lnTo>
                    <a:pt x="703" y="35183"/>
                  </a:lnTo>
                  <a:lnTo>
                    <a:pt x="1691" y="3120"/>
                  </a:lnTo>
                  <a:lnTo>
                    <a:pt x="1370" y="2227"/>
                  </a:lnTo>
                  <a:lnTo>
                    <a:pt x="1275" y="1941"/>
                  </a:lnTo>
                  <a:cubicBezTo>
                    <a:pt x="870" y="1941"/>
                    <a:pt x="465" y="1703"/>
                    <a:pt x="465" y="1298"/>
                  </a:cubicBezTo>
                  <a:lnTo>
                    <a:pt x="51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73"/>
            <p:cNvSpPr/>
            <p:nvPr/>
          </p:nvSpPr>
          <p:spPr>
            <a:xfrm flipH="1">
              <a:off x="2293281" y="3690408"/>
              <a:ext cx="43672" cy="914608"/>
            </a:xfrm>
            <a:custGeom>
              <a:avLst/>
              <a:gdLst/>
              <a:ahLst/>
              <a:cxnLst/>
              <a:rect l="l" t="t" r="r" b="b"/>
              <a:pathLst>
                <a:path w="1680" h="35184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69"/>
                    <a:pt x="370" y="2239"/>
                    <a:pt x="834" y="2239"/>
                  </a:cubicBezTo>
                  <a:lnTo>
                    <a:pt x="1204" y="3155"/>
                  </a:lnTo>
                  <a:lnTo>
                    <a:pt x="513" y="35183"/>
                  </a:lnTo>
                  <a:lnTo>
                    <a:pt x="1680" y="3120"/>
                  </a:lnTo>
                  <a:lnTo>
                    <a:pt x="1358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0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73"/>
            <p:cNvSpPr/>
            <p:nvPr/>
          </p:nvSpPr>
          <p:spPr>
            <a:xfrm flipH="1">
              <a:off x="1948474" y="3690408"/>
              <a:ext cx="43672" cy="916142"/>
            </a:xfrm>
            <a:custGeom>
              <a:avLst/>
              <a:gdLst/>
              <a:ahLst/>
              <a:cxnLst/>
              <a:rect l="l" t="t" r="r" b="b"/>
              <a:pathLst>
                <a:path w="1680" h="35243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58"/>
                    <a:pt x="382" y="2239"/>
                    <a:pt x="834" y="2239"/>
                  </a:cubicBezTo>
                  <a:lnTo>
                    <a:pt x="1215" y="3155"/>
                  </a:lnTo>
                  <a:lnTo>
                    <a:pt x="608" y="35243"/>
                  </a:lnTo>
                  <a:lnTo>
                    <a:pt x="1679" y="3120"/>
                  </a:lnTo>
                  <a:lnTo>
                    <a:pt x="1358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0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73"/>
            <p:cNvSpPr/>
            <p:nvPr/>
          </p:nvSpPr>
          <p:spPr>
            <a:xfrm flipH="1">
              <a:off x="1603693" y="3690408"/>
              <a:ext cx="43646" cy="914608"/>
            </a:xfrm>
            <a:custGeom>
              <a:avLst/>
              <a:gdLst/>
              <a:ahLst/>
              <a:cxnLst/>
              <a:rect l="l" t="t" r="r" b="b"/>
              <a:pathLst>
                <a:path w="1679" h="35184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69" y="2239"/>
                    <a:pt x="834" y="2239"/>
                  </a:cubicBezTo>
                  <a:lnTo>
                    <a:pt x="1203" y="3155"/>
                  </a:lnTo>
                  <a:lnTo>
                    <a:pt x="691" y="35183"/>
                  </a:lnTo>
                  <a:lnTo>
                    <a:pt x="1679" y="3120"/>
                  </a:lnTo>
                  <a:lnTo>
                    <a:pt x="1357" y="2227"/>
                  </a:lnTo>
                  <a:lnTo>
                    <a:pt x="1262" y="1941"/>
                  </a:lnTo>
                  <a:cubicBezTo>
                    <a:pt x="857" y="1941"/>
                    <a:pt x="453" y="1703"/>
                    <a:pt x="453" y="1298"/>
                  </a:cubicBezTo>
                  <a:lnTo>
                    <a:pt x="50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73"/>
            <p:cNvSpPr/>
            <p:nvPr/>
          </p:nvSpPr>
          <p:spPr>
            <a:xfrm flipH="1">
              <a:off x="1260135" y="3690408"/>
              <a:ext cx="43958" cy="915518"/>
            </a:xfrm>
            <a:custGeom>
              <a:avLst/>
              <a:gdLst/>
              <a:ahLst/>
              <a:cxnLst/>
              <a:rect l="l" t="t" r="r" b="b"/>
              <a:pathLst>
                <a:path w="1691" h="35219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69" y="2239"/>
                    <a:pt x="834" y="2239"/>
                  </a:cubicBezTo>
                  <a:lnTo>
                    <a:pt x="1215" y="3155"/>
                  </a:lnTo>
                  <a:lnTo>
                    <a:pt x="845" y="35219"/>
                  </a:lnTo>
                  <a:lnTo>
                    <a:pt x="1691" y="3120"/>
                  </a:lnTo>
                  <a:lnTo>
                    <a:pt x="1369" y="2227"/>
                  </a:lnTo>
                  <a:lnTo>
                    <a:pt x="1274" y="1941"/>
                  </a:lnTo>
                  <a:cubicBezTo>
                    <a:pt x="869" y="1941"/>
                    <a:pt x="464" y="1703"/>
                    <a:pt x="464" y="1298"/>
                  </a:cubicBezTo>
                  <a:lnTo>
                    <a:pt x="5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73"/>
            <p:cNvSpPr/>
            <p:nvPr/>
          </p:nvSpPr>
          <p:spPr>
            <a:xfrm flipH="1">
              <a:off x="909765" y="3690408"/>
              <a:ext cx="43672" cy="914894"/>
            </a:xfrm>
            <a:custGeom>
              <a:avLst/>
              <a:gdLst/>
              <a:ahLst/>
              <a:cxnLst/>
              <a:rect l="l" t="t" r="r" b="b"/>
              <a:pathLst>
                <a:path w="1680" h="35195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69"/>
                    <a:pt x="370" y="2239"/>
                    <a:pt x="834" y="2239"/>
                  </a:cubicBezTo>
                  <a:lnTo>
                    <a:pt x="1215" y="3155"/>
                  </a:lnTo>
                  <a:lnTo>
                    <a:pt x="751" y="35195"/>
                  </a:lnTo>
                  <a:lnTo>
                    <a:pt x="1680" y="3120"/>
                  </a:lnTo>
                  <a:lnTo>
                    <a:pt x="1358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1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73"/>
            <p:cNvSpPr/>
            <p:nvPr/>
          </p:nvSpPr>
          <p:spPr>
            <a:xfrm flipH="1">
              <a:off x="564958" y="3690408"/>
              <a:ext cx="43672" cy="914608"/>
            </a:xfrm>
            <a:custGeom>
              <a:avLst/>
              <a:gdLst/>
              <a:ahLst/>
              <a:cxnLst/>
              <a:rect l="l" t="t" r="r" b="b"/>
              <a:pathLst>
                <a:path w="1680" h="35184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81" y="2239"/>
                    <a:pt x="846" y="2239"/>
                  </a:cubicBezTo>
                  <a:lnTo>
                    <a:pt x="1215" y="3155"/>
                  </a:lnTo>
                  <a:lnTo>
                    <a:pt x="834" y="35183"/>
                  </a:lnTo>
                  <a:lnTo>
                    <a:pt x="1679" y="3120"/>
                  </a:lnTo>
                  <a:lnTo>
                    <a:pt x="1370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73"/>
            <p:cNvSpPr/>
            <p:nvPr/>
          </p:nvSpPr>
          <p:spPr>
            <a:xfrm flipH="1">
              <a:off x="2468483" y="3222407"/>
              <a:ext cx="696718" cy="457486"/>
            </a:xfrm>
            <a:custGeom>
              <a:avLst/>
              <a:gdLst/>
              <a:ahLst/>
              <a:cxnLst/>
              <a:rect l="l" t="t" r="r" b="b"/>
              <a:pathLst>
                <a:path w="26802" h="17599" extrusionOk="0">
                  <a:moveTo>
                    <a:pt x="26802" y="1"/>
                  </a:moveTo>
                  <a:lnTo>
                    <a:pt x="644" y="4942"/>
                  </a:lnTo>
                  <a:cubicBezTo>
                    <a:pt x="275" y="5013"/>
                    <a:pt x="13" y="5335"/>
                    <a:pt x="13" y="5704"/>
                  </a:cubicBezTo>
                  <a:lnTo>
                    <a:pt x="13" y="8681"/>
                  </a:lnTo>
                  <a:cubicBezTo>
                    <a:pt x="1" y="9109"/>
                    <a:pt x="358" y="9454"/>
                    <a:pt x="787" y="9466"/>
                  </a:cubicBezTo>
                  <a:lnTo>
                    <a:pt x="2644" y="9466"/>
                  </a:lnTo>
                  <a:lnTo>
                    <a:pt x="2644" y="12883"/>
                  </a:lnTo>
                  <a:lnTo>
                    <a:pt x="2204" y="12883"/>
                  </a:lnTo>
                  <a:cubicBezTo>
                    <a:pt x="1799" y="12883"/>
                    <a:pt x="1465" y="13205"/>
                    <a:pt x="1465" y="13610"/>
                  </a:cubicBezTo>
                  <a:lnTo>
                    <a:pt x="1465" y="15253"/>
                  </a:lnTo>
                  <a:cubicBezTo>
                    <a:pt x="1465" y="15741"/>
                    <a:pt x="1644" y="16217"/>
                    <a:pt x="1965" y="16586"/>
                  </a:cubicBezTo>
                  <a:lnTo>
                    <a:pt x="2811" y="17598"/>
                  </a:lnTo>
                  <a:lnTo>
                    <a:pt x="2811" y="14538"/>
                  </a:lnTo>
                  <a:cubicBezTo>
                    <a:pt x="2811" y="14193"/>
                    <a:pt x="3085" y="13681"/>
                    <a:pt x="3430" y="13681"/>
                  </a:cubicBezTo>
                  <a:lnTo>
                    <a:pt x="3430" y="8585"/>
                  </a:lnTo>
                  <a:lnTo>
                    <a:pt x="1025" y="8478"/>
                  </a:lnTo>
                  <a:lnTo>
                    <a:pt x="1049" y="5359"/>
                  </a:lnTo>
                  <a:lnTo>
                    <a:pt x="26802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73"/>
            <p:cNvSpPr/>
            <p:nvPr/>
          </p:nvSpPr>
          <p:spPr>
            <a:xfrm flipH="1">
              <a:off x="2742391" y="3442799"/>
              <a:ext cx="396502" cy="25397"/>
            </a:xfrm>
            <a:custGeom>
              <a:avLst/>
              <a:gdLst/>
              <a:ahLst/>
              <a:cxnLst/>
              <a:rect l="l" t="t" r="r" b="b"/>
              <a:pathLst>
                <a:path w="15253" h="977" extrusionOk="0">
                  <a:moveTo>
                    <a:pt x="13" y="0"/>
                  </a:moveTo>
                  <a:lnTo>
                    <a:pt x="1" y="143"/>
                  </a:lnTo>
                  <a:lnTo>
                    <a:pt x="1632" y="976"/>
                  </a:lnTo>
                  <a:lnTo>
                    <a:pt x="15253" y="19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73"/>
            <p:cNvSpPr/>
            <p:nvPr/>
          </p:nvSpPr>
          <p:spPr>
            <a:xfrm flipH="1">
              <a:off x="2741143" y="3557310"/>
              <a:ext cx="355326" cy="20770"/>
            </a:xfrm>
            <a:custGeom>
              <a:avLst/>
              <a:gdLst/>
              <a:ahLst/>
              <a:cxnLst/>
              <a:rect l="l" t="t" r="r" b="b"/>
              <a:pathLst>
                <a:path w="13669" h="799" extrusionOk="0">
                  <a:moveTo>
                    <a:pt x="0" y="0"/>
                  </a:moveTo>
                  <a:lnTo>
                    <a:pt x="786" y="798"/>
                  </a:lnTo>
                  <a:lnTo>
                    <a:pt x="13668" y="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73"/>
            <p:cNvSpPr/>
            <p:nvPr/>
          </p:nvSpPr>
          <p:spPr>
            <a:xfrm flipH="1">
              <a:off x="-3201" y="4784202"/>
              <a:ext cx="4120130" cy="369259"/>
            </a:xfrm>
            <a:custGeom>
              <a:avLst/>
              <a:gdLst/>
              <a:ahLst/>
              <a:cxnLst/>
              <a:rect l="l" t="t" r="r" b="b"/>
              <a:pathLst>
                <a:path w="158497" h="14205" extrusionOk="0">
                  <a:moveTo>
                    <a:pt x="36862" y="1"/>
                  </a:moveTo>
                  <a:cubicBezTo>
                    <a:pt x="32278" y="1"/>
                    <a:pt x="27754" y="1084"/>
                    <a:pt x="23670" y="3168"/>
                  </a:cubicBezTo>
                  <a:cubicBezTo>
                    <a:pt x="23670" y="3168"/>
                    <a:pt x="2334" y="13669"/>
                    <a:pt x="0" y="14205"/>
                  </a:cubicBezTo>
                  <a:lnTo>
                    <a:pt x="158413" y="14205"/>
                  </a:lnTo>
                  <a:cubicBezTo>
                    <a:pt x="158449" y="6371"/>
                    <a:pt x="158496" y="1"/>
                    <a:pt x="158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0" name="Google Shape;2790;p73"/>
          <p:cNvSpPr txBox="1">
            <a:spLocks noGrp="1"/>
          </p:cNvSpPr>
          <p:nvPr>
            <p:ph type="subTitle" idx="4294967295"/>
          </p:nvPr>
        </p:nvSpPr>
        <p:spPr>
          <a:xfrm>
            <a:off x="763782" y="1141424"/>
            <a:ext cx="7911167" cy="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GV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yêu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cầu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HS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quan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sát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vi-VN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hình 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2,3,4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và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tư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liệu</a:t>
            </a:r>
            <a:r>
              <a:rPr lang="en-US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 SGK</a:t>
            </a:r>
            <a:r>
              <a:rPr lang="vi-VN" sz="2400" dirty="0">
                <a:solidFill>
                  <a:srgbClr val="132440"/>
                </a:solidFill>
                <a:effectLst/>
                <a:latin typeface="#9Slide03 Comfortaa Bold" panose="00000800000000000000" pitchFamily="2" charset="0"/>
                <a:ea typeface="#9Slide03 Roboto Slab" pitchFamily="2" charset="0"/>
              </a:rPr>
              <a:t>, để thực hiện nhiệm vụ sau: 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sp>
        <p:nvSpPr>
          <p:cNvPr id="2796" name="Google Shape;2796;p73"/>
          <p:cNvSpPr txBox="1">
            <a:spLocks noGrp="1"/>
          </p:cNvSpPr>
          <p:nvPr>
            <p:ph type="subTitle" idx="4294967295"/>
          </p:nvPr>
        </p:nvSpPr>
        <p:spPr>
          <a:xfrm>
            <a:off x="4318344" y="2986920"/>
            <a:ext cx="3554579" cy="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2. Nêu tác động của tự nhiên đến sự hình thành và phát triển của văn nền văn minh Hy Lạp, La Mã cổ đại? </a:t>
            </a:r>
            <a:endParaRPr sz="2400" dirty="0">
              <a:solidFill>
                <a:srgbClr val="132440"/>
              </a:solidFill>
              <a:latin typeface="#9Slide03 Comfortaa Bold" panose="00000800000000000000" pitchFamily="2" charset="0"/>
              <a:ea typeface="#9Slide03 Roboto Slab" pitchFamily="2" charset="0"/>
            </a:endParaRPr>
          </a:p>
        </p:txBody>
      </p:sp>
      <p:sp>
        <p:nvSpPr>
          <p:cNvPr id="2801" name="Google Shape;2801;p73"/>
          <p:cNvSpPr txBox="1">
            <a:spLocks noGrp="1"/>
          </p:cNvSpPr>
          <p:nvPr>
            <p:ph type="title"/>
          </p:nvPr>
        </p:nvSpPr>
        <p:spPr>
          <a:xfrm>
            <a:off x="835434" y="319538"/>
            <a:ext cx="77040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>
                <a:solidFill>
                  <a:schemeClr val="bg1"/>
                </a:solidFill>
                <a:latin typeface="#9Slide04 SFU Fenice Bold" panose="00000700000000000000" pitchFamily="2" charset="0"/>
              </a:rPr>
              <a:t>Hoạt động nhóm</a:t>
            </a:r>
            <a:endParaRPr sz="4000" b="1">
              <a:solidFill>
                <a:schemeClr val="bg1"/>
              </a:solidFill>
              <a:latin typeface="#9Slide04 SFU Fenice Bold" panose="00000700000000000000" pitchFamily="2" charset="0"/>
              <a:ea typeface="Stoke"/>
              <a:cs typeface="Stoke"/>
              <a:sym typeface="Stoke"/>
            </a:endParaRPr>
          </a:p>
        </p:txBody>
      </p:sp>
      <p:sp>
        <p:nvSpPr>
          <p:cNvPr id="2802" name="Google Shape;2802;p73"/>
          <p:cNvSpPr txBox="1"/>
          <p:nvPr/>
        </p:nvSpPr>
        <p:spPr>
          <a:xfrm>
            <a:off x="1639657" y="1655152"/>
            <a:ext cx="1470411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>
                <a:solidFill>
                  <a:schemeClr val="bg1"/>
                </a:solidFill>
                <a:latin typeface="#9Slide04 SFU Fenice Bold" panose="00000700000000000000" pitchFamily="2" charset="0"/>
                <a:ea typeface="Stoke"/>
                <a:cs typeface="Stoke"/>
                <a:sym typeface="Stoke"/>
              </a:rPr>
              <a:t>Nhóm 1</a:t>
            </a:r>
            <a:endParaRPr sz="2800" b="1">
              <a:solidFill>
                <a:schemeClr val="bg1"/>
              </a:solidFill>
              <a:latin typeface="#9Slide04 SFU Fenice Bold" panose="00000700000000000000" pitchFamily="2" charset="0"/>
              <a:ea typeface="Stoke"/>
              <a:cs typeface="Stoke"/>
              <a:sym typeface="Stoke"/>
            </a:endParaRPr>
          </a:p>
        </p:txBody>
      </p:sp>
      <p:sp>
        <p:nvSpPr>
          <p:cNvPr id="2803" name="Google Shape;2803;p73"/>
          <p:cNvSpPr txBox="1"/>
          <p:nvPr/>
        </p:nvSpPr>
        <p:spPr>
          <a:xfrm>
            <a:off x="4687434" y="1655152"/>
            <a:ext cx="28164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>
                <a:solidFill>
                  <a:schemeClr val="bg1"/>
                </a:solidFill>
                <a:latin typeface="#9Slide04 SFU Fenice Bold" panose="00000700000000000000" pitchFamily="2" charset="0"/>
                <a:ea typeface="Stoke"/>
                <a:cs typeface="Stoke"/>
                <a:sym typeface="Stoke"/>
              </a:rPr>
              <a:t>Nhóm 2</a:t>
            </a:r>
            <a:endParaRPr sz="2800" b="1">
              <a:solidFill>
                <a:schemeClr val="bg1"/>
              </a:solidFill>
              <a:latin typeface="#9Slide04 SFU Fenice Bold" panose="00000700000000000000" pitchFamily="2" charset="0"/>
              <a:ea typeface="Stoke"/>
              <a:cs typeface="Stoke"/>
              <a:sym typeface="Stoke"/>
            </a:endParaRPr>
          </a:p>
        </p:txBody>
      </p:sp>
      <p:sp>
        <p:nvSpPr>
          <p:cNvPr id="336" name="Google Shape;2789;p73">
            <a:extLst>
              <a:ext uri="{FF2B5EF4-FFF2-40B4-BE49-F238E27FC236}">
                <a16:creationId xmlns:a16="http://schemas.microsoft.com/office/drawing/2014/main" id="{5AF6DEDE-B235-42D1-9894-338CB4FE0DF0}"/>
              </a:ext>
            </a:extLst>
          </p:cNvPr>
          <p:cNvSpPr txBox="1">
            <a:spLocks/>
          </p:cNvSpPr>
          <p:nvPr/>
        </p:nvSpPr>
        <p:spPr>
          <a:xfrm>
            <a:off x="505167" y="2686573"/>
            <a:ext cx="3575683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Font typeface="Manrope"/>
              <a:buNone/>
            </a:pPr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1.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Vị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trí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địa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lí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và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điều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kiện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tự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nhiên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của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Hy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Lạp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, La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Mã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có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đặc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điểm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gì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nổi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 </a:t>
            </a:r>
            <a:r>
              <a:rPr lang="en-US" sz="2400" dirty="0" err="1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bật</a:t>
            </a:r>
            <a:r>
              <a:rPr lang="en-US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8634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D87A2-6628-4404-8210-1DCB2166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895" y="405186"/>
            <a:ext cx="3184180" cy="479100"/>
          </a:xfrm>
        </p:spPr>
        <p:txBody>
          <a:bodyPr/>
          <a:lstStyle/>
          <a:p>
            <a:r>
              <a:rPr lang="vi-VN" sz="4000">
                <a:latin typeface="#9Slide04 SFU Fenice Bold" panose="00000700000000000000" pitchFamily="2" charset="0"/>
              </a:rPr>
              <a:t>Hy Lạp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FB8A7-613E-4CC4-A37D-C06825CCC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895" y="1201273"/>
            <a:ext cx="4006867" cy="3686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58115-B483-4685-AE8D-B1F4D93BAC80}"/>
              </a:ext>
            </a:extLst>
          </p:cNvPr>
          <p:cNvSpPr txBox="1"/>
          <p:nvPr/>
        </p:nvSpPr>
        <p:spPr>
          <a:xfrm>
            <a:off x="203132" y="1355610"/>
            <a:ext cx="40068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- Phạm vi lãnh thổ Hy Lạp cổ đại rộng lớn hơn ngày nay.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FA0CF-AA0F-478D-B58D-E462608834DB}"/>
              </a:ext>
            </a:extLst>
          </p:cNvPr>
          <p:cNvSpPr txBox="1"/>
          <p:nvPr/>
        </p:nvSpPr>
        <p:spPr>
          <a:xfrm>
            <a:off x="203132" y="2706397"/>
            <a:ext cx="51090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- Bao gồm:</a:t>
            </a:r>
          </a:p>
          <a:p>
            <a:pPr algn="just"/>
            <a:r>
              <a:rPr lang="vi-VN" sz="22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+ Vùng nam bán đảo Ban-căng.</a:t>
            </a:r>
          </a:p>
          <a:p>
            <a:pPr algn="just"/>
            <a:r>
              <a:rPr lang="vi-VN" sz="22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+ Các đảo trên biển Ê-giê.</a:t>
            </a:r>
          </a:p>
          <a:p>
            <a:pPr algn="just"/>
            <a:r>
              <a:rPr lang="vi-VN" sz="22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+ Các dải đất ven bờ Tiểu Á.</a:t>
            </a:r>
          </a:p>
        </p:txBody>
      </p:sp>
    </p:spTree>
    <p:extLst>
      <p:ext uri="{BB962C8B-B14F-4D97-AF65-F5344CB8AC3E}">
        <p14:creationId xmlns:p14="http://schemas.microsoft.com/office/powerpoint/2010/main" val="34338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D87A2-6628-4404-8210-1DCB2166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895" y="405186"/>
            <a:ext cx="3184180" cy="479100"/>
          </a:xfrm>
        </p:spPr>
        <p:txBody>
          <a:bodyPr/>
          <a:lstStyle/>
          <a:p>
            <a:r>
              <a:rPr lang="vi-VN" sz="4000">
                <a:latin typeface="#9Slide04 SFU Fenice Bold" panose="00000700000000000000" pitchFamily="2" charset="0"/>
              </a:rPr>
              <a:t>Hy Lạp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FB8A7-613E-4CC4-A37D-C06825CCC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895" y="1201273"/>
            <a:ext cx="4006867" cy="3686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FA0CF-AA0F-478D-B58D-E462608834DB}"/>
              </a:ext>
            </a:extLst>
          </p:cNvPr>
          <p:cNvSpPr txBox="1"/>
          <p:nvPr/>
        </p:nvSpPr>
        <p:spPr>
          <a:xfrm>
            <a:off x="486555" y="3728823"/>
            <a:ext cx="4293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+ Đường bờ biển gồ ghề, có nhiều vũng, vịnh.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7FD1AE-FC80-493D-8ECF-201F7D8458A2}"/>
              </a:ext>
            </a:extLst>
          </p:cNvPr>
          <p:cNvSpPr txBox="1"/>
          <p:nvPr/>
        </p:nvSpPr>
        <p:spPr>
          <a:xfrm>
            <a:off x="414909" y="1364588"/>
            <a:ext cx="4079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- Điều kiện tự nhiên: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D3527-B764-442C-AA2C-EEEC5A19296D}"/>
              </a:ext>
            </a:extLst>
          </p:cNvPr>
          <p:cNvSpPr txBox="1"/>
          <p:nvPr/>
        </p:nvSpPr>
        <p:spPr>
          <a:xfrm>
            <a:off x="486555" y="2002026"/>
            <a:ext cx="42937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+ Địa hình bị chia cắt thành vùng đồng bằng nhỏ hẹp bởi các dãy núi thấp chạy dài ra biển.</a:t>
            </a:r>
          </a:p>
        </p:txBody>
      </p:sp>
    </p:spTree>
    <p:extLst>
      <p:ext uri="{BB962C8B-B14F-4D97-AF65-F5344CB8AC3E}">
        <p14:creationId xmlns:p14="http://schemas.microsoft.com/office/powerpoint/2010/main" val="342678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D87A2-6628-4404-8210-1DCB2166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54" y="360586"/>
            <a:ext cx="8568648" cy="479100"/>
          </a:xfrm>
        </p:spPr>
        <p:txBody>
          <a:bodyPr/>
          <a:lstStyle/>
          <a:p>
            <a:r>
              <a:rPr lang="vi-VN" sz="4000">
                <a:latin typeface="#9Slide04 SFU Fenice Bold" panose="00000700000000000000" pitchFamily="2" charset="0"/>
              </a:rPr>
              <a:t>Tác động của tự nhiên đến Hy Lạp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FA0CF-AA0F-478D-B58D-E462608834DB}"/>
              </a:ext>
            </a:extLst>
          </p:cNvPr>
          <p:cNvSpPr txBox="1"/>
          <p:nvPr/>
        </p:nvSpPr>
        <p:spPr>
          <a:xfrm>
            <a:off x="452463" y="1018046"/>
            <a:ext cx="45818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- Đất đai canh tác ít, không màu mỡ nên thuận lợi trồng cây lâu năm như ô liu, nho...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44E33E-F8B1-43AD-A3EE-E9A5323C3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27" y="1197518"/>
            <a:ext cx="3705225" cy="3703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1557AB-4808-4797-83CD-8F4DE2F01D47}"/>
              </a:ext>
            </a:extLst>
          </p:cNvPr>
          <p:cNvSpPr txBox="1"/>
          <p:nvPr/>
        </p:nvSpPr>
        <p:spPr>
          <a:xfrm>
            <a:off x="452463" y="3863807"/>
            <a:ext cx="45818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- Lập những hải cảng buôn bán (xuất nhập khẩu hàng hoá và nô lệ).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27EDAD-559E-431F-8B81-213BCDF25A26}"/>
              </a:ext>
            </a:extLst>
          </p:cNvPr>
          <p:cNvSpPr txBox="1"/>
          <p:nvPr/>
        </p:nvSpPr>
        <p:spPr>
          <a:xfrm>
            <a:off x="452463" y="2625592"/>
            <a:ext cx="45818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132440"/>
                </a:solidFill>
                <a:latin typeface="#9Slide03 Comfortaa Bold" panose="00000800000000000000" pitchFamily="2" charset="0"/>
                <a:ea typeface="#9Slide03 Roboto Slab" pitchFamily="2" charset="0"/>
              </a:rPr>
              <a:t>- Nhiều khoáng sản nên thủ công nghiệp, luyện kim rất phát triển.</a:t>
            </a:r>
          </a:p>
        </p:txBody>
      </p:sp>
    </p:spTree>
    <p:extLst>
      <p:ext uri="{BB962C8B-B14F-4D97-AF65-F5344CB8AC3E}">
        <p14:creationId xmlns:p14="http://schemas.microsoft.com/office/powerpoint/2010/main" val="379389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LS 6_Bài 10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OrHxX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DOrHxX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M6sfFc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DOrHxXC2XpJ3ADAACdDAAAIQAAAHVuaXZlcnNhbC9mbGFzaF9za2luX3NldHRpbmdzLnhtbJVX227iMBB971cg9r20LCtaKUTiVqnablttEe+GDGDh2JHt0OXvd3xJ4kBSKFYlPHOOPeM5HtNI7SnvHEAqKvio2+/GN51OtM6lBK4XkGaMaOhwksKom8CG5Ex3ew4jmJAfoDXlW2Usha1Dk1F3lWst+O1acI0L3XIhU8K68Y8n+4l6FnmJJTCuazkbsoZqm1/9h8nsKorfYzAZzqaPbYS1SDPCjy9iK25XZL3fSpHz5GJou2MGklG+R+Td43A6H7YhGVX6WUNai2n+YMZ1lEyCUuBCGkwG/YssRlbAip3u7OdKTrjVV9mf0A5UUW1p43sz2mgZ2UL9kKfz2f3sZzue4+o1wngynz3df03Q8E+bug8HD4NxK5SRI8hvLS6yPDvRSN+MVoIUW3Og39FVyWGCJHj9kDC7M+MiwSRkNrpYBcVogmUQMnFSvDOjDezP8kxF/mvYJCJzt6Vg76YIJ93DKGTFINYyh6hXzJxP7cTnW67xMkG8IUwhIDRVoHfM8J3kqlimbqtwf+GT8iQAeUOFWAqWpzB18QbAur3CT6cT21fC+EpbEKCEgzcGEVbGCvmKx3qGDIwV8sNU642z4xn81OM4hR4mxBfz69NHL3CC0+K8ilnhNTu9mFuugq29ocCkIoHYympBUzBVi3rW5kLqncUUcXKgW6LxYfpjcKujTUZFvROHV1qzriJNNYMmua1FLhUGg+6lz9ZXrsHjKO7hUGP9AhvtU63bqpqYxyKUgp1fFrpfrjw2N+9ofEpGXaI1We9SfBtVt+N5eP1wGfconzNMs0Y4yGe+EQHHBtZGSoncg1wIwa7dhgsN12KFu7Mt6PJAXVmbqxf5NZrKyvN0BXKOaqBQyLFuc7gd3e4Y/uklhU9I6oQWp2PqHS7HCS3VHhh8/YHI9a64C27iPCn+gKIMDsAKbQQWm3FbapFC8TclbMTl1RfI7Tt69B2oEkq9MwX2BvwSw6otfOKpS97j6prXZKVsZrWGcqndF13SSC8EOYMXU21p9DedIZardqAk1+JDE1nc8Gru0ycHGHOa2g6EDl3KpsnjOEyIzB+MdRYBn9mrEMyrVS5WZtjgaaOYPhv3myjWc9pkF3g7440ECBusNd4ET8BvOK4EkclrCam9CQ1ux8Yc8dW0/Ro7fZrpqBeYXHHKMuB3/Lck/g9QSwMEFAACAAgAzqx8V5LIT/X+BAAAoRgAACYAAAB1bml2ZXJzYWwvaHRtbF9wdWJsaXNoaW5nX3NldHRpbmdzLnhtbOVZT28aRxS/+1OMtsoxYCdO41iA5cBSo2Ag7LqNVVXWsDuwU8/ObHdmIeTUW49Vv0GrNlUjtbeesNoe6Behn6RvGYzBxvbgGkduDhj27fv95s37N2/XuZ3XIUNdEksqeN7ayKxbiHBP+JR38taBW364ZSGpMPcxE5zkLS4stFNYy0VJi1EZOEQpUJUIaLjcjlTeCpSKtrPZXq+XoTKK07uCJQr4ZcYTYTaKiSRckTgbMdyHL9WPiLQmDAYE8AkFn8AKa2sI5TTTvvATRhD1wXJO001htqdCZmW1Vgt7x51YJNwvCiZiFHdaeeujol3aKD0+1dFMJRoSnrpEFkCYitU29n2aGoGZQ98QFBDaCcDajfVNC/Wor4K89WgzpQH17EWaMbneOk5pigJ8wNWEPyQK+1hhfakXjEmbxBAMIgsqTgiQzslmNBV5raYCLfL7HIfUc+EOSj2Vt0ruUdMu2027VrSPDppVbaoxwq24VdsI41QrJfuoVndt52jP3a8uDXLtV+4SoGUtM6bfO2zYzWql9uLIrderbqVxhhoHY8btuex8BHMQaZHEs3FSQRK2OKYMauZcsCRRUHUMxx3iijKFrGpjJomFvoxI52WCGVX9NNOgOI8JiXZlRDzVTNMob6WpYZ3RaUIwDHJrmqNPnk1T9OnW3NazevWzbS20MoeVwl4AyaxOc3FWcqpF06rGnqJdKBRybo/thDEniSIRq7N0nhVOTbiEJtcWfM5x6TVqCeZP3UXCFvFrOITwNcrcQm2IKQPP1SPCkYM5dBmqwJveFCGTllRUjbtLeaK9G1PMEHQQaIME7TsXvOsFOJZzQZwGMq1tr/B5TSgiv9De1aJLVR1GYZU0lYz0be6jUox70BVN1J8PBwrx4Tv4E4xOvl0OooSJvjsavOsbKyI1GrxVyBsNfjTBfCYS5qO+SBCjx+AmgaCwkhB+BQTNtlPUjkU4ljIsFZJjr3Yp6RF/x2ShQ1giTAAJp0vEiNIrfJXQN6hF2iIGXoK74HWQU6n5M0sRR1jKM1J8auMD3ZQqtZL96kG6Qex3MTT45cihHEkYqZXw4z7iQp3iwB0eTiQZB8Wn/vieyd4yNw/DtCNAnG8pGnP8koYJw7dJP3XIDPUKQ76aVZYJ/LUWGC8b4O640NPiHVNDiVMIieaEGx70fconJ4gBoYc5Epz1EfbgPJZp2+hSkUiQ6AahqeXNLdR4SNPxVQdGT1gx9klsRLm+8ejx5pOPn249285k//n654dXgiaTSoPhdDk9qhSvHNSMkeeGwmtwlwxfZqhzI9g1oCsGsQvYsojDtDT8C4suHi4N4JWaazd3i27l04p7uIBgHK+LQ0Eum04oiweW8dR2bl5pvb+BxbF3m8U91LSdg6rrbJtkbU1Ag1BeAHnfTh+pTDAvD3YPUXU0+L5iNC9URoM/G8gdnfxUNCpN2zEyvG6iVX9hotXUw0hjZhAxMgEOl45ulnC8MBpSSLg7axX/pXCNauhGNX8/6nbhgwa9snB1qa+mbt3hryE6pqPBX+HK0uceN9T3F5j/sacXloBcdHghh4Q0Bd3RKfaBPRvDwfhNhP7+bvgbD9Dx8BejFlAc/g6PNd7o5C3qjgZ/mEBKGPjl8Acv0IOuCeaTgCIvGA7utCvNJ7tj71ee16ullWY9NUv7e9Fqbtd9+mr6enTufWguu/BN+BrI5/+tUFj7F1BLAwQUAAIACADOrHxXrz4TeLwBAAB/BgAAHwAAAHVuaXZlcnNhbC9odG1sX3NraW5fc2V0dGluZ3MuanONlFFPwjAQx9/9FMt8NQRwBvQNGCYmPJjom/GhG+dY6HpL203Q8N1dC462dLrey/rnt//trvS+r4JmhWkYPATf+lnvn+291kBpkldwY+u0Qy+UHgqar+E1L4DmDEIHqX9fbeXDmfAZh0ybJvsXZSsMvxDVLx+EChMvPRbcowmPVnu0T4+28yX+sio7VXWsyGhzUkmJbJAik8DkgCEviGbC60e9zAIdGGvg/6AfJAXL9G48nced5Nkxmk/ixb3JpViUhO1XmOEgIek241ixdVf+zb4E3hz49ggM7yeL5cQEaC7kk4TCTbycqugmSw5CQJs3mkdjL0xJAtTwHer1B+oYuwU5dJ2LXP7Ss5EKky5JBhddWizjUXxrY6zxcrnZfBk/ji45CTt5Op1JNI1mFkHJHngfKyyr8vIAxyosjmOmOtLjrFuUIlnnLDty8VCFl1Mfq2y7uqcnxiBBvm7/FUMVJnNuxulkrWuGzjXbeG5t4bu1rOdokN7bLZy0K18K2pnXFXsPtLoFrc+R7rBR+7cgJFKSdFM0M6SZn00jCN8Cf0WkestQgn7ASuqRHbyb48I3k9Peddrz/nB1+AFQSwMEFAACAAgAzqx8VyncU3diAAAAZgAAABwAAAB1bml2ZXJzYWwvbG9jYWxfc2V0dGluZ3MueG1sDcoxDoMwDADAnVdY3oF2YyCwdewCfYBFTIXk2BUxqPyebDdcP/6TwMl73kwDPpsHAuticdNvwM/8qjuE7KSRxJQDqiGMQ9WLLSQTu5eY4Sd08T5zKnB+Uyoz8kqHOLZDdQNQSwMEFAACAAgAz6x8V4ttbOfcGQAA1SkAABcAAAB1bml2ZXJzYWwvdW5pdmVyc2FsLnBuZ+16+VvS6dc/mlNZYzb1VO5OU2rmUuqYu0xjjZkpbabmQoVLiQvuogI5M2lNKpWFu3yaMlIUUpIU3KYFUlSaXAhRcUJiFJERAwVEHrSZZ/kuz/f7B/QDF9d9eL1vzrnvc17nda7rfeNkoK/eJqNNAABAz+/YkdMAwLpwAEB7cON6jUU7bR1C86WVetr3ewBhwGRas9CJPRxwGABoQm9evviFZq0LOxaaCgBsS1v9aE3EmGcBANZxfkcOn82KFI2riemhEeZ/ycXfWso2HHTY+1h1/2TAlcbvjAqPKX86sztkx9PaC9PHuo9zHv58yKDi5MHbOx2b9sWdcbrlvu/rfS+uO13d+JEs9mDG1jhXpg94g2WCiZy5hfM9NotVqoTGjhFvJWHRTeDNhAT7wGUcblu2pC0pXCVj1XTJzLFyI417OWeRxzHHHxkxbuYJF2vUH9JiNcYtpfFBfHeYqoebC6Xs1hjo/jTKlnAmSkAd1NMsXSOaRyDymj/iLTQLnP9I9qwPc0Wa9s8qnnypH7XUC072L6TLPgr8p9GMpyYugMlE1/2wfmRPqseqedpH8T5lWGUEaDXWIWyO9iTjQOZvd5Xi51iA7nEYbLJCdWnD5Fz5+Autq5zdMK0xJ1KOKwDmkVv71/eGaNH0YMHHV/x6pTMA5rIxfFdvVjwI6/3wgH3wOFHrKvXwJOWkIRoln8I9EroWeSOOgcMJFPA6QOZP3en3Hc0sX3Le4vSnbzKCFqEar1ql3dIRfdTUaPy49YTMQ82zYHL/ImSCO5Qo1AcLBqYZmVDZ7LmyL72Dh1pZSRsfcTSL2P6+6gUGkmJNUXzswCqfx7BeOdCzB5XIVLGUAhJI03+xUx6ky9vUH3+bppwi+3eQ0gtcP3Y289uOrjl43xmmegfqSKy39CiPal++B8wWVen6WjqXh9AWEWr9dteeE4Dsfl7SSo2otDmib8SOv0Ti317IHmYuz645gAu8vv0RBnJahe0B13S9HwY2Te99EkbzZJ2ieQgy/8wqHpgeLFS9ww4XN/hzmuPbQOzMALtGU3zUrGM+bn3+GeX7lq6PMqGMn36SiLcjPPBhKrcaVvqM3lXMRKb8Mt/p6B05Khn79dNl7MHCRBUnp0yXfq49gZRkta2cdEMGXHaEN97ov08fczE8f77SJPYOYvthC15y78+t2kGj5ciw/BJPZlkUNZU29Wj4pSsCu+BmcblqFKcbppszjKsl/OQ54XKfQDa/JAqxSHBzjn9Vh7hNri2SWh5TWBLLfbyn2YI3C5ElDm5Pu4ThMcItDhPBKStUxQV8qk1613rAXH6YXrgzG60YspHYw5Exz7Hp8jaopExFgxTmXW4gTQwTEugHHezxdOr3g1nLQ8EJRcnq5F/JDR5KOyyLXNCbVeW4e8BKnzpgR1sxUXopo8ZdY+DhSn4uyVZQgUSz4cMrbILCnlPEeURoAvuPekduKO8esfolNFL0yxnLJZxsmpBql64Sz1Dn3U35JjMVvfAPrlD68a4iHnWW41M9uIvXYm4oNMIdy2mOGK2QoRkk8Wx6a8bEg49hxUGcIecSyEPTK6CRItaxBKx0GMxQXGIh9tEHFE87RsOVU8nFofSieZM96cOUWTCDzpq8P4PUA4zpPdvZ6lj3OrjGUbdH4TnAbGCQeTpOaCe5wSL6xBHkX9HANC/r3gy3czUshYMJP7n4FL3PapuzVq/Ek5gubZeZDjsIDZwNe19ejk8dPSVsBo3EwkcrBOUfizhmxls1aXXi+iCTxD+VUEcuVkUK64kLqfGZil9lDG9S992V1xnpheyX3zYnwjuOFJe7z8DNgr2uQM1iubZYUdejB6A9CaOsTF66+3FsIctPkSQKcRPbmqMdZKL7gaKb0arbGWhB2bwfdQ8iGFKRMZdt+kHeuWDf9ogmSinMNo0JHU9K6ThiSp0DOsj479Rwk6DgnuQ4qglQGiV/t8jjxbuMlCKE2QFhJMJoeXoL9z9PJO7H00y6rh/Z1MqwHBC9LYjpbxnH0H3j2hTmTbgRXCjlCxy/nq3QiYVbppdvPHfherSSdkPQPMdfSOb4RHsWV29l0i7evQG59sZAkwj2P72SmEDhiuhzIBrUhOVYfHQ2LrbYg7wbTbIVhSd2QZdl7HrQgudMhfsj8Q8kKFIUwuOFrMY4fTNkBJxRzXvXuTwmdQ/3EN+B7lYWEonls6WqBVeWqqE/FPyHNQ3xQ9sGO44pIxVPZ7DYWWN8aFRwtXJojQkT7WB8uOVJeWjctjt0TQjxzw8FXuptHSfQHeaoGVV8SdxiijzL/lRePLyBvxBP9eQ6G6Ib17EaTIdHIiAhHEFyhw22R9AMhIxorlE5Wt7JfJj9JZjt/cdeZSFGSXBrAZUe/prhmEw41DdgxSR5oktZPuV2YI+RJdcMqbzijOIbjNT3OegavTBM25d8sz35lKiyRfpGmHT31l13msvRt/mKvdY01l8Enm0pc3SrWwZBPuSynjifS6MriysTUqo8D5AOPgOtkdwf59axlubmU8ZddxtaxT84EYgpuZ18hyJMLtz+r/nk8oAMKNxyufxJkTJKTsgcLqWf9wbXiHd/SkL0FXV8hOVDXlmhqhP6JX5cHopw7MwB9lLYU8lsNYlyvDgCu++sV9BiCgdSPYhzbjrAc+sbiJ2lIlijkorzq/FgEDmPzygvhaIKsUdwRJoQEs9taBx2gQq8zhAHh0oB5xKuz2fJ3ai77NBA6IvTA8551ujMak5z53wr+8O7qy1nPzWHlu6gkn9l1+hCA+xJotbEqidFjvfrewIe1iRLNKHMVnx5jy9j8Hf8EPc9RlZb3RJhh+Y3YZipnTxZwes1komyL3kT/d11RdS/tNnvxCQHE061KGXWk7vDE9qOyTsgLeRVN4WMBNVzIQ1WdFNgf1k1tyJV8a2I7XwjUkiNYJ1XpMEjCKY2KtfIgtBnnrTdmmJqsrtNGXRx/hAKFjFco8fqEfK2eKi0fxSOpgltVKfopsQmTwJvuOMyPMJeE51PoZJPwR9CC5y8IyeUze3FlZBa0MzowEI0deTvxNsLi97mmMM6tJ144tvjAXcWXEv6z9fQeVPZd/0SE0pvMEJAmH4zX0uvptxwDIeJCf6uh/c0KX6hdVwSwhBcWWjS2r3K/a4pBIgHXfbQriV+dpFtcI5KCggwEsZaskmpRnSb5vgxYHN/M+EUuSg5dMZIieKuUKsGcYwFI84ToljiyikW9koqelsbTaGzBeGVV1iSUe+Xq33hbM6ehND1d5oQPGhSbnhzhOiZuN0XoqrbozKAcLbV0HhFLLAd2Aw1kn+sEsotq2YuudLItsRFfsu3c5nX1zr/iyIdAsLRkBF1ORzjR5uthpppWoDRFvIh5LZzjnnh+b8649oru2qpQ7hnAf+ohReNGwh8j67dsEZG1lht9z0H/JO7WPno+yaIK3Vn4tuImUHOo38kxx8j61h9ErxnLrGQHlGxFQ2+3YuLKHVFZjaCkko6W8M/NS0Pw9aQ0vmDuycw/4so+X8qoq9hEft4TV4Ixa1/NlufJ/z/U0I0SI7i425EctsnwvT9glCm+lEQ8+lZWucb81KIW+Jqn0+b1AYAJg9q7wIAvtuetxkA+NeNbo2EfXNk1X75G5gWAPCt236Yl+rjoEbpoRtCA0cFf3Y7h20BAGBcXY0sBgTo2AMAVy3/xx2+atUAKzZ+hn+Gf4Z/hn+Gf4Z/hn+Gf4Z/hn+Gf4Z/hn+G/1d44t5Vk+cv3vJrQOyHh4jiTatmk8D/cXffDQTu0ntScJLidSkBudyBypDuES+NDTMmFFaZkaPlskfjV9Sz7QBAoNQfq2DgUUtiIOrUwp4MfBuE9i3Ew3jBJ3pOnq+PmFdkOeDR1DqaLS8zMN9VM/zOfwwmIpcSQCDjNOu3K1X02WUAoFhK0c+96C6YXHltwKQh+6k12R/eCwbav+aVzVcVLVQ80GYh2u5XKX7VAhhEax+qhMLUVY7sAasoEiS53LGGlByZenaSckDXS+DgAQRchUwxd8Sk6s1hC6WzRu9iM0zsOfFVLJMdrTH3IuvZci2Aic9kdtrG8Jca68bw7iKOwpzrJjWn/b5lMhxe3R9ZMAY0FLKdnzBnXcPJbFfiV61XjYdVaPHUu4LlF66jWvGH/9vjlBuoXMEtlIGvx1W7jeHoLXk3y4oWjPKgPmoZGpgjncHCB4e7VoZwOGFs5MJSJXHRuLRD2oWcUriiFnGRmSJsp9gF3Fwjaldles9fAgsErjvRqElgl+t6oooPbsvmYpHzFkqz5vH79JCKiF3sRRxXOrcL7RK5i31IOUSpYrWK73Nqi586icxKk+oWBqvuuMeko5+ue/djt/TP1qQ84b0k9diw+cq0C3FCzcVWE2ITDw1AdQhFUe8VvwSrXw4zwPIHHlZUf90Ydmyb5/bpnwknkKkNYuWKuev+l8mthcEKd1UVEmTQI9EpMWIcM6i8dgvBMc0urI1gHZX1O8xksS3ToyJGqw9i+G7YIeoYKoFqYkNnJpP6W7mYGCJ9C4niS0K4982Y9cumD+KNXbGrjn3sln7Qz5W7X3gFRak2B6v5mV0ZUlTncqNw0plT07Z27ofu9ECRc8q0i9bYvSaS6WEH+hTMkKRTmMzW75wtiFy+G2tS6aBjUXb2a/az8c505SzFvlls0E4KIAfkDM4lc6qCI0p049qQI2QGM74kdXsr2Qmf8y0nNhiuTFLx05Q+fTPrB6xgXu72bjCLC17qfnEkQlJHBBfYHhamadJqDyxhtgx2tkTJppzyvmZgNRoP2WkbtxzDKwMZLThBTh1O4GYoR0QkISVkzoPsBKSn89os7lqcaEx4lsReDb22fXMpeBN819zQLYfVf8a9aJj7PR4b6mYV/6ohcTI3bANhbLF+aj7eOJFusYGwHIlYROUsYdMEyZgiztgGl3lFuSb/w/TCGSl/Uuz6BpI2k/xkJ7zTHxOJohKQAwb7/ElR6BODdX0pJrEXr3AzCswgT8UUV2fYPZ9nlXact7PSEMmW8Il0Y0Yd1w477FUhIsUEh52OYUDOLV4mM5vj51WK0PFuOfnL8HKd4B7cVyh1NerQeCJ27IDj7yb9c7vl7qEjdty+HkSrzLjUV9UPyv2oj83poWARamxXa6K8x2/AhkHXVT+W+Y+TpNFgVRNRFNYq6g6CkP2Lor2IKybK6CsZs+1/lEMtMyJ+qoN6DpwuLhUFtg1s08GvvF7wARb55yyM1jULKzzoawVlXBnQHEsjpojugCwx26PITpt3Qq6GFvMCdAgI1iuEfnhbOVJO7FRN7kClq7IySgb6nYTNuVy9rLWI7KX+3tFkJEtSthasrZzfdOirUCdN0nHP5dkQ55uqJNMvJHr4pqjx1oTxQcf7pqVWrkGGpb5zVEhoIE1oFlkieq0i9RJ6cu4NeYWBR2a4LJndWMZkvQMnKM4WfxZVrGq2hdIHxFi2eHSohTiVxUvW7xjAQDwxESzm6UgPiNviouDtf4RSOmN+pqzRRv5wD4qU+jp4i1vAj/2SwRc+K/nQp0lUH/SpEcLNM+p8vAllPOELwnxMV7sDWjLACZHYC2Zj3PE5T8eQpcunDbh2xqzhBYXbWv7ijg809hLA2QUVw3pVSfhu5/zaMUEMZ9Yp8OoC7excxG16EM3lSXH1Rt9xFJTLx23gRbXNBeuCrUmgh8f/e1i9YooRixL5ltjSoO13z5axsNxwmoNxz5BeKQ7GHgwqL4qYqYcMieuf1mGGxXwIgWRCOk4mQqKrSpVEQ8EmhovxgLOxwFmbRduiG+58qqbx5qYwt0BDTaVYaT1UHPrtgbdWb/PP2E3tUqKSn/zjKdrlBCpCGKMJusF83aWIPfAq/o65t53z4u63I7ZhHMLYD5NGKD+xstaE2iuJ8dREm0h9SrR9ZowaWOMPv7obv79zkdcmx/25FvzNbufARBAitXbCoOJaS8XWWEkYo7h8I93VkADiSW6MtAYUYlP4nqffkhHYwLN+mhxNPqaijnbe42wJfxDB2xVUD9SfLmXPx7D6T0R0kUTFbQP1nancC4WzYOKNu6HA6rhPXBn9vH1nseM8QfevE5Yqf6Xl+yp73q2td7wHmA65e/v6FEAGHfRLRsIzcuIVEeX6z7Xukdc6j1FTl8+7RP4Ej9wN5WZY0E3RHS1sYdPEjd4DTIQLm8/SSXHqD0iT3czVpG6b6jK4TkrCOq2RJS3z/p6Sm1XQIWo+fTVO8ZgmTs8zcXdyC+cNSMRvBiyf0U/8/MDbGv9dMPaJrdiP4fLm9IglNUhWrdwtFccpz835TPbKopcjnDwii7i2L9HNoN62PLz26RnTZ17DIb7HpfS2GF77D5PaiUMakohenlCfGF/GzyorutcYqpk4pGAzy0PHH7C9ncrPVhmRL51zgXWmrgv+ouBuyw2RPe9lyqG6qoBEtF748EDFQ1bwF7GLIsVdG4uSP1tANvWzlVvNT6sJ5CT+u27py0FwtVnsZtx6QlOhVl1xaRODl13TnLsddgXfHRSdEYird0k7I+s3LHYwFjpr74I90DDnfqgLuwGMfJZLjli7eGvl8Uasqqp8taxTHyPAv4f+fS5B2LGHe6tMFij2vKkWSzZ1hNUMsXzOY8m3wZpBHVrk5fNgTQo0jrMe9DaIki+rSOSkaY1PeNTHe9PJ5CfQ5V+PSwXvDsDDaS7ztKtBFiye7ckDtXrWmXYwPqUO1H8ag1rIrGeHrMkA5xyvc25TNDM2oTce8b/7df3EIcnNKHkdiwD6LSZ9ncDDBfaqTfycxT1e22eJ3zFDg6X0Hcn68hrJkSo+2zOPEWLqZ0dlbxSxCdy3TXk2MXT287o8aFtCHY+f6U9G+6iL9yccc3OBDePKcMi31LN0f/ZMmcNaveVNyH1RuVK0un97MFFxDZx7w5ZBYXt3L1Z0mAnzPXNwaY8Sf1VaWq6lU29n81ji8ifyiO1fuhn3ZYS8XMAQQVbv1E6btRM1Cb5vRzcEWjCaUpMCeqIoGJbVEYbycsd95wk0VD2GHyQ7Br6lQ47cGyP+p9clS3Zem/KgGe3ObCsLegjB44M7PuFMRgc863HcmeOR2wvy6T59NHhRd8s3F/f/NmOFWrELNpe/tCKuTNbhIt//ZK56N8zNGQRSJ37468d0EovnAAYaqv8oRID11+jbyWni6RlaurQd+an43V6+i5VH3xE4X6xMAK5S+s48G4x635um7QPZLywsgE7yok02DD/BUjr+RD5UuV+a6eGWeC+6Mi6i2MkevZ+uQ4j2yymuA09mH74XOnkeMxrLnR8ZEveYQNrm3gjj2xI0QqFFlTWGoEEto2X6PVWQteL3QvIWwJTsV8bcNNN62T1B54pUmNCcICs33Zz126zUwNn6GDv9BTMgtd1QnEOP+9SH5NFB0oER8XmztQvY4pxPaOojV3/i6x08j+XyKjMlIdeygZ0U2hxveO4bRgwHDRYTQN+k6Jss2qUnhQfG4auMW//2lrq19f0tYcMsJZ8Oei7rgcaMoWTTwk8VPMozX57poij4i53iw5tHGEquegVvVZP1/jeno20o/oEVGWeQ1eugqanXem3I5EdT+eWVWYZq2u5okSl+rcCVU5adwlK/3nj4p2P+QfWrMSOe+rcwaGMWJnn3Wz4seK3jsb+bP+G+Ofy2O1T5+udMsmmmDSyiAkIkQcimQd+BeqDW0gHyWh8fi5ukBJAWjFW94pUVafAXaDs0cGVpOBaoZG9g/ht/5R5byDcgsSBszSGFOCa/1ssiqy+vnhyoYM2lgvP5Q/tJCbGaIuI4whLsSvopuIwA76Tz30dNLM8sTV0q6k6vWTb8jmZvLz9ftaa3C5YhBvLKxmi4pMeK6L38hz6YwYvuac59W7tvsaUv8gC9rMPMt01X8Mizk1F5RwAXzLzJpGiUcowyrexT9UZctIkmq1Z1WaYb7OjcDmlAXqMawz809Mw0UPVRbKLNgs+AK/sqASRp6aW11DCNXFGgUqS1xFy+4vljSTkz98OMlxjO9I9ih9TAP5TjXTrni/RrrHtVNiQWw+H/JIa5EfrhiwETaR5TYVtMdQgLU3rDkK5vsnb1rxXOCy68H5h9sCM3BHMRb8sQgtWKDeh/zg+4TMbhiD12tcWh43tEAPLXGiWrY/+3Zzr2R8tLV1FEZXeyemje+jS9Ye52BiBsa6uZqfauTyyyhUT8tw9iEuYiVJ4Z3nn68diiY06HCe8GrmtUURdYXP1fJomtrdfXNHnGa6AuUOnr5L0yj+4yIEuyQrd1Lw/+1Yuw4yrm1NWdkcVSAq6mTTG/mKg2nTNxotcMuz0w7W7TIfgWdB/9RAcvupaWrIhIiYAruVABz+rxZmdmnABMIr/6D9d8vyAMEDvGHq4OiBjkrGBFPrwBqGjacCquI0ojdDx2AmDqdn4JyqFaMwxGNcSyur2BkmKGuouZtY/n9mmDyiXeXCXsT/NbwHk2jqjGCLmIP5+ZHamHw+eE4K4JS04Mlt0EuKq0Qu1xW5spJYtPFqPn+jYHqnwfa+bkcdQYYnuxap1E5/GyF4snXm7BA7Nm6jZ8Jbwof4kDIlTOz+P3xGt1PxDomSvepw38prrtUFOkqlAezPzwBT3m+u+n8mwoK61Ky6qFDVNJK6/phEjp5q4sFfMVutlWGKMEAND5ywj0DamqxMGLn/Tsh1JPzYOClT1nfTfYr75GuOf/Mp6jEX+yu2oIGsNkWs95tJd8zOWRjdbf7xUykUqPwXua36rsQ4VNeDUYKZYnBbqsgrN6QqxZeTZ8FIKX9MhYGwCAtUbh9x9YT7jLRAmTiEgllAnK1JgvPIuqi6ov4M/MqLWqZif1HvaNr76aCfA7GniE8P2FH/8dUEsDBBQAAgAIAM+sfFfjblZ5TQAAAGoAAAAbAAAAdW5pdmVyc2FsL3VuaXZlcnNhbC5wbmcueG1ss7GvyM1RKEstKs7Mz7NVMtQzULK34+WyKShKLctMLVeoAIoBBSFASaHSVsnECMEtz0wpybBVsjA2Q4hlpGamZ5TYKpkZmcMF9YFGAgBQSwECAAAUAAIACADlCyFRNmFYAkcDAADhCQAAFAAAAAAAAAABAAAAAAAAAAAAdW5pdmVyc2FsL3BsYXllci54bWxQSwECAAAUAAIACADOrHxXpmRal5QGAACRFwAAHQAAAAAAAAABAAAAAAB5AwAAdW5pdmVyc2FsL2NvbW1vbl9tZXNzYWdlcy5sbmdQSwECAAAUAAIACADOrHxXFR5gG6MAAAB/AQAALgAAAAAAAAABAAAAAABICgAAdW5pdmVyc2FsL3BsYXliYWNrX2FuZF9uYXZpZ2F0aW9uX3NldHRpbmdzLnhtbFBLAQIAABQAAgAIAM6sfFcNPB/kAgUAABcZAAAnAAAAAAAAAAEAAAAAADcLAAB1bml2ZXJzYWwvZmxhc2hfcHVibGlzaGluZ19zZXR0aW5ncy54bWxQSwECAAAUAAIACADOrHxXC2XpJ3ADAACdDAAAIQAAAAAAAAABAAAAAAB+EAAAdW5pdmVyc2FsL2ZsYXNoX3NraW5fc2V0dGluZ3MueG1sUEsBAgAAFAACAAgAzqx8V5LIT/X+BAAAoRgAACYAAAAAAAAAAQAAAAAALRQAAHVuaXZlcnNhbC9odG1sX3B1Ymxpc2hpbmdfc2V0dGluZ3MueG1sUEsBAgAAFAACAAgAzqx8V68+E3i8AQAAfwYAAB8AAAAAAAAAAQAAAAAAbxkAAHVuaXZlcnNhbC9odG1sX3NraW5fc2V0dGluZ3MuanNQSwECAAAUAAIACADOrHxXKdxTd2IAAABmAAAAHAAAAAAAAAABAAAAAABoGwAAdW5pdmVyc2FsL2xvY2FsX3NldHRpbmdzLnhtbFBLAQIAABQAAgAIAM+sfFeLbWzn3BkAANUpAAAXAAAAAAAAAAAAAAAAAAQcAAB1bml2ZXJzYWwvdW5pdmVyc2FsLnBuZ1BLAQIAABQAAgAIAM+sfFfjblZ5TQAAAGoAAAAbAAAAAAAAAAEAAAAAABU2AAB1bml2ZXJzYWwvdW5pdmVyc2FsLnBuZy54bWxQSwUGAAAAAAoACgAGAwAAmzYAAAAA"/>
  <p:tag name="ISPRING_LMS_API_VERSION" val="SCORM 2004 (4th edition)"/>
  <p:tag name="ISPRING_ULTRA_SCORM_COURSE_ID" val="DBBBAD69-ACE0-4CEA-9DDE-E5C3DA3633AF"/>
  <p:tag name="ISPRING_CMI5_LAUNCH_METHOD" val="any window"/>
  <p:tag name="ISPRINGCLOUDFOLDERID" val="1"/>
  <p:tag name="ISPRINGONLINEFOLDERID" val="1"/>
  <p:tag name="ISPRING_OUTPUT_FOLDER" val="[[&quot;e\uFFFD\u000E\uFFFD{E2376326-AE5C-476B-ACD7-A9B5D7955B45}&quot;,&quot;D:\\KẾ HOẠCH XD BÀI HỌC\\LỚP 6\\Sách kết nố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ORIGINAL_SIZE&quot;},&quot;accessibilitySettings&quot;:{&quot;enabled&quot;:&quot;T_FALS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PASSING_SCORE" val="0.000000"/>
  <p:tag name="ISPRING_CURRENT_PLAYER_ID" val="universal"/>
  <p:tag name="ISPRING_PRESENTATION_TITLE" val="LS 6_Bài 10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heme/theme1.xml><?xml version="1.0" encoding="utf-8"?>
<a:theme xmlns:a="http://schemas.openxmlformats.org/drawingml/2006/main" name="Social Studies Subject for High School - 10th Grade: Ancient Greece and Ancient Rome by Slidesgo">
  <a:themeElements>
    <a:clrScheme name="Simple Light">
      <a:dk1>
        <a:srgbClr val="DB8270"/>
      </a:dk1>
      <a:lt1>
        <a:srgbClr val="FFFFFF"/>
      </a:lt1>
      <a:dk2>
        <a:srgbClr val="132440"/>
      </a:dk2>
      <a:lt2>
        <a:srgbClr val="72859D"/>
      </a:lt2>
      <a:accent1>
        <a:srgbClr val="95A5B9"/>
      </a:accent1>
      <a:accent2>
        <a:srgbClr val="C3CDD9"/>
      </a:accent2>
      <a:accent3>
        <a:srgbClr val="EDBC79"/>
      </a:accent3>
      <a:accent4>
        <a:srgbClr val="B28D5B"/>
      </a:accent4>
      <a:accent5>
        <a:srgbClr val="715617"/>
      </a:accent5>
      <a:accent6>
        <a:srgbClr val="F4D7A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1805</Words>
  <Application>Microsoft Office PowerPoint</Application>
  <PresentationFormat>On-screen Show (16:9)</PresentationFormat>
  <Paragraphs>180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Stoke Light</vt:lpstr>
      <vt:lpstr>Manrope</vt:lpstr>
      <vt:lpstr>#9Slide03 Roboto Slab</vt:lpstr>
      <vt:lpstr>#9Slide04 Noto Serif Bold</vt:lpstr>
      <vt:lpstr>Arial</vt:lpstr>
      <vt:lpstr>#9Slide03 Comfortaa Bold</vt:lpstr>
      <vt:lpstr>Wingdings</vt:lpstr>
      <vt:lpstr>Times New Roman</vt:lpstr>
      <vt:lpstr>Stoke</vt:lpstr>
      <vt:lpstr>Calibri</vt:lpstr>
      <vt:lpstr>#9Slide04 SFU Fenice Bold</vt:lpstr>
      <vt:lpstr>#9Slide04 Faustina Medium</vt:lpstr>
      <vt:lpstr>Calibri Light</vt:lpstr>
      <vt:lpstr>Elsie</vt:lpstr>
      <vt:lpstr>Social Studies Subject for High School - 10th Grade: Ancient Greece and Ancient Rome by Slidesgo</vt:lpstr>
      <vt:lpstr>Office Theme</vt:lpstr>
      <vt:lpstr>PowerPoint Presentation</vt:lpstr>
      <vt:lpstr>Khởi động </vt:lpstr>
      <vt:lpstr>Bài 10: HY LẠP VÀ LA MÃ CỔ ĐẠI (tiết 1)</vt:lpstr>
      <vt:lpstr>Điều kiện tự nhiên</vt:lpstr>
      <vt:lpstr>Điều kiện tự nhiên</vt:lpstr>
      <vt:lpstr>Hoạt động nhóm</vt:lpstr>
      <vt:lpstr>Hy Lạp</vt:lpstr>
      <vt:lpstr>Hy Lạp</vt:lpstr>
      <vt:lpstr>Tác động của tự nhiên đến Hy Lạp</vt:lpstr>
      <vt:lpstr>La Mã</vt:lpstr>
      <vt:lpstr>Tác động của tự nhiên đến La Mã</vt:lpstr>
      <vt:lpstr>Nhà nước thành bang và nền dân chủ cổ đại ở Hy Lạp</vt:lpstr>
      <vt:lpstr>Hoạt động cặp đôi</vt:lpstr>
      <vt:lpstr>PowerPoint Presentation</vt:lpstr>
      <vt:lpstr>Ưu điểm của tổ chức thành bang</vt:lpstr>
      <vt:lpstr>PowerPoint Presentation</vt:lpstr>
      <vt:lpstr>Bài 10: HY LẠP VÀ LA MÃ CỔ ĐẠI (tiết 2)</vt:lpstr>
      <vt:lpstr>Nhà nước đế chế La Mã cổ đại</vt:lpstr>
      <vt:lpstr>Hoạt động cá nhân</vt:lpstr>
      <vt:lpstr>- Hoàng đế: đứng đầu nhà nước đế chế và thâu tóm tất cả các quyền lực.</vt:lpstr>
      <vt:lpstr>Một số thành tựu văn hóa tiêu biểu của Hy Lạp, La Mã</vt:lpstr>
      <vt:lpstr>Hoạt động nhóm</vt:lpstr>
      <vt:lpstr>Thành tựu văn hóa</vt:lpstr>
      <vt:lpstr>Văn học</vt:lpstr>
      <vt:lpstr>Khoa học</vt:lpstr>
      <vt:lpstr>Pháp lịch</vt:lpstr>
      <vt:lpstr>Sử học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Cảm ơn các em đã chú ý lắng nghe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 6_Bài 10</dc:title>
  <cp:lastModifiedBy>kim hue</cp:lastModifiedBy>
  <cp:revision>15</cp:revision>
  <dcterms:modified xsi:type="dcterms:W3CDTF">2023-11-28T15:06:16Z</dcterms:modified>
</cp:coreProperties>
</file>